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15" r:id="rId2"/>
    <p:sldMasterId id="2147483727" r:id="rId3"/>
    <p:sldMasterId id="2147483779" r:id="rId4"/>
    <p:sldMasterId id="2147483793" r:id="rId5"/>
  </p:sldMasterIdLst>
  <p:notesMasterIdLst>
    <p:notesMasterId r:id="rId31"/>
  </p:notesMasterIdLst>
  <p:sldIdLst>
    <p:sldId id="734" r:id="rId6"/>
    <p:sldId id="735" r:id="rId7"/>
    <p:sldId id="731" r:id="rId8"/>
    <p:sldId id="686" r:id="rId9"/>
    <p:sldId id="729" r:id="rId10"/>
    <p:sldId id="730" r:id="rId11"/>
    <p:sldId id="732" r:id="rId12"/>
    <p:sldId id="694" r:id="rId13"/>
    <p:sldId id="724" r:id="rId14"/>
    <p:sldId id="738" r:id="rId15"/>
    <p:sldId id="697" r:id="rId16"/>
    <p:sldId id="741" r:id="rId17"/>
    <p:sldId id="698" r:id="rId18"/>
    <p:sldId id="703" r:id="rId19"/>
    <p:sldId id="705" r:id="rId20"/>
    <p:sldId id="707" r:id="rId21"/>
    <p:sldId id="708" r:id="rId22"/>
    <p:sldId id="711" r:id="rId23"/>
    <p:sldId id="712" r:id="rId24"/>
    <p:sldId id="713" r:id="rId25"/>
    <p:sldId id="714" r:id="rId26"/>
    <p:sldId id="737" r:id="rId27"/>
    <p:sldId id="718" r:id="rId28"/>
    <p:sldId id="721" r:id="rId29"/>
    <p:sldId id="72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66FF"/>
    <a:srgbClr val="FF99FF"/>
    <a:srgbClr val="000099"/>
    <a:srgbClr val="993366"/>
    <a:srgbClr val="FFCCFF"/>
    <a:srgbClr val="A9D18E"/>
    <a:srgbClr val="F7B05E"/>
    <a:srgbClr val="6FAC4A"/>
    <a:srgbClr val="C6D6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24" autoAdjust="0"/>
    <p:restoredTop sz="75623" autoAdjust="0"/>
  </p:normalViewPr>
  <p:slideViewPr>
    <p:cSldViewPr snapToGrid="0">
      <p:cViewPr>
        <p:scale>
          <a:sx n="80" d="100"/>
          <a:sy n="80" d="100"/>
        </p:scale>
        <p:origin x="-84"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8050FB-DDFE-4B39-9A09-3C34DD18CD8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83D67533-7DCC-4F7A-A8BC-540C4164A598}">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1C721D9D-BFE8-4C6D-BE42-C3B1B803A48F}" type="parTrans" cxnId="{8D42C8CB-2066-4A9C-A5A6-98FF3EFFFFE4}">
      <dgm:prSet/>
      <dgm:spPr/>
      <dgm:t>
        <a:bodyPr/>
        <a:lstStyle/>
        <a:p>
          <a:endParaRPr lang="en-US"/>
        </a:p>
      </dgm:t>
    </dgm:pt>
    <dgm:pt modelId="{4B22273C-2226-435A-82C6-879C0644E97F}" type="sibTrans" cxnId="{8D42C8CB-2066-4A9C-A5A6-98FF3EFFFFE4}">
      <dgm:prSet/>
      <dgm:spPr/>
      <dgm:t>
        <a:bodyPr/>
        <a:lstStyle/>
        <a:p>
          <a:endParaRPr lang="en-US"/>
        </a:p>
      </dgm:t>
    </dgm:pt>
    <dgm:pt modelId="{8781ABC2-CCCB-4E0B-A99A-B27A06550A0A}">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4B22E831-C938-4A33-9574-BB73D9FBCBFF}" type="parTrans" cxnId="{4C380E5D-DE00-412F-8F01-15442ECA1488}">
      <dgm:prSet/>
      <dgm:spPr/>
      <dgm:t>
        <a:bodyPr/>
        <a:lstStyle/>
        <a:p>
          <a:endParaRPr lang="en-US"/>
        </a:p>
      </dgm:t>
    </dgm:pt>
    <dgm:pt modelId="{C7F55FA2-B6F6-4D4F-9994-8683C30D8DD6}" type="sibTrans" cxnId="{4C380E5D-DE00-412F-8F01-15442ECA1488}">
      <dgm:prSet/>
      <dgm:spPr/>
      <dgm:t>
        <a:bodyPr/>
        <a:lstStyle/>
        <a:p>
          <a:endParaRPr lang="en-US"/>
        </a:p>
      </dgm:t>
    </dgm:pt>
    <dgm:pt modelId="{AA621418-6BCB-4B29-B64F-6DCC050644E1}">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53421467-F351-466F-8B13-AC92D20C8A73}" type="sibTrans" cxnId="{B1F08FF6-E481-408D-9CB8-8EC553ADB6B4}">
      <dgm:prSet/>
      <dgm:spPr/>
      <dgm:t>
        <a:bodyPr/>
        <a:lstStyle/>
        <a:p>
          <a:endParaRPr lang="en-US"/>
        </a:p>
      </dgm:t>
    </dgm:pt>
    <dgm:pt modelId="{99FAA382-10FE-48F5-92D2-0522F568E4B1}" type="parTrans" cxnId="{B1F08FF6-E481-408D-9CB8-8EC553ADB6B4}">
      <dgm:prSet/>
      <dgm:spPr/>
      <dgm:t>
        <a:bodyPr/>
        <a:lstStyle/>
        <a:p>
          <a:endParaRPr lang="en-US"/>
        </a:p>
      </dgm:t>
    </dgm:pt>
    <dgm:pt modelId="{07F9EF70-16AA-4ACB-AE24-4C963E150F42}" type="pres">
      <dgm:prSet presAssocID="{F18050FB-DDFE-4B39-9A09-3C34DD18CD8F}" presName="Name0" presStyleCnt="0">
        <dgm:presLayoutVars>
          <dgm:chMax val="7"/>
          <dgm:chPref val="7"/>
          <dgm:dir/>
        </dgm:presLayoutVars>
      </dgm:prSet>
      <dgm:spPr/>
      <dgm:t>
        <a:bodyPr/>
        <a:lstStyle/>
        <a:p>
          <a:endParaRPr lang="en-US"/>
        </a:p>
      </dgm:t>
    </dgm:pt>
    <dgm:pt modelId="{4C1495DA-9BEC-4528-8B16-570574B45DBC}" type="pres">
      <dgm:prSet presAssocID="{F18050FB-DDFE-4B39-9A09-3C34DD18CD8F}" presName="Name1" presStyleCnt="0"/>
      <dgm:spPr/>
    </dgm:pt>
    <dgm:pt modelId="{6F643A06-1F3B-4D44-8D1F-1459575949B2}" type="pres">
      <dgm:prSet presAssocID="{F18050FB-DDFE-4B39-9A09-3C34DD18CD8F}" presName="cycle" presStyleCnt="0"/>
      <dgm:spPr/>
    </dgm:pt>
    <dgm:pt modelId="{3A13D1EC-4D7C-4E2C-AB6E-7057C0B38FD2}" type="pres">
      <dgm:prSet presAssocID="{F18050FB-DDFE-4B39-9A09-3C34DD18CD8F}" presName="srcNode" presStyleLbl="node1" presStyleIdx="0" presStyleCnt="3"/>
      <dgm:spPr/>
    </dgm:pt>
    <dgm:pt modelId="{94D94C11-F05E-4D9C-87A0-F8AA5B852CC5}" type="pres">
      <dgm:prSet presAssocID="{F18050FB-DDFE-4B39-9A09-3C34DD18CD8F}" presName="conn" presStyleLbl="parChTrans1D2" presStyleIdx="0" presStyleCnt="1"/>
      <dgm:spPr/>
      <dgm:t>
        <a:bodyPr/>
        <a:lstStyle/>
        <a:p>
          <a:endParaRPr lang="en-US"/>
        </a:p>
      </dgm:t>
    </dgm:pt>
    <dgm:pt modelId="{0B73839E-99CD-419A-9E41-8AF51854F145}" type="pres">
      <dgm:prSet presAssocID="{F18050FB-DDFE-4B39-9A09-3C34DD18CD8F}" presName="extraNode" presStyleLbl="node1" presStyleIdx="0" presStyleCnt="3"/>
      <dgm:spPr/>
    </dgm:pt>
    <dgm:pt modelId="{4F6EAA26-662D-47E0-BB19-7DD7B0B449F9}" type="pres">
      <dgm:prSet presAssocID="{F18050FB-DDFE-4B39-9A09-3C34DD18CD8F}" presName="dstNode" presStyleLbl="node1" presStyleIdx="0" presStyleCnt="3"/>
      <dgm:spPr/>
    </dgm:pt>
    <dgm:pt modelId="{9CEC3C6F-1C4F-4349-BF33-ED832671BFA8}" type="pres">
      <dgm:prSet presAssocID="{83D67533-7DCC-4F7A-A8BC-540C4164A598}" presName="text_1" presStyleLbl="node1" presStyleIdx="0" presStyleCnt="3" custScaleX="91073">
        <dgm:presLayoutVars>
          <dgm:bulletEnabled val="1"/>
        </dgm:presLayoutVars>
      </dgm:prSet>
      <dgm:spPr/>
      <dgm:t>
        <a:bodyPr/>
        <a:lstStyle/>
        <a:p>
          <a:endParaRPr lang="en-US"/>
        </a:p>
      </dgm:t>
    </dgm:pt>
    <dgm:pt modelId="{D7A14D80-E351-4E8E-A4EF-30E2F347AB0C}" type="pres">
      <dgm:prSet presAssocID="{83D67533-7DCC-4F7A-A8BC-540C4164A598}" presName="accent_1" presStyleCnt="0"/>
      <dgm:spPr/>
    </dgm:pt>
    <dgm:pt modelId="{47A3738F-FE37-4327-907B-299E1254280E}" type="pres">
      <dgm:prSet presAssocID="{83D67533-7DCC-4F7A-A8BC-540C4164A598}" presName="accentRepeatNode" presStyleLbl="solidFgAcc1" presStyleIdx="0" presStyleCnt="3"/>
      <dgm:spPr/>
    </dgm:pt>
    <dgm:pt modelId="{8F29D7A2-96E9-43FC-9716-275607C37913}" type="pres">
      <dgm:prSet presAssocID="{8781ABC2-CCCB-4E0B-A99A-B27A06550A0A}" presName="text_2" presStyleLbl="node1" presStyleIdx="1" presStyleCnt="3" custScaleX="90891" custScaleY="192368" custLinFactNeighborX="270" custLinFactNeighborY="3112">
        <dgm:presLayoutVars>
          <dgm:bulletEnabled val="1"/>
        </dgm:presLayoutVars>
      </dgm:prSet>
      <dgm:spPr/>
      <dgm:t>
        <a:bodyPr/>
        <a:lstStyle/>
        <a:p>
          <a:endParaRPr lang="en-US"/>
        </a:p>
      </dgm:t>
    </dgm:pt>
    <dgm:pt modelId="{19E1FF91-FDD6-426F-A569-F1192F0E784C}" type="pres">
      <dgm:prSet presAssocID="{8781ABC2-CCCB-4E0B-A99A-B27A06550A0A}" presName="accent_2" presStyleCnt="0"/>
      <dgm:spPr/>
    </dgm:pt>
    <dgm:pt modelId="{DC6A5108-B130-48A4-ADA3-FB62CDC5488D}" type="pres">
      <dgm:prSet presAssocID="{8781ABC2-CCCB-4E0B-A99A-B27A06550A0A}" presName="accentRepeatNode" presStyleLbl="solidFgAcc1" presStyleIdx="1" presStyleCnt="3" custLinFactNeighborX="-15786"/>
      <dgm:spPr/>
    </dgm:pt>
    <dgm:pt modelId="{2AA1F2AC-9C13-4F3E-8A01-2D98474947F0}" type="pres">
      <dgm:prSet presAssocID="{AA621418-6BCB-4B29-B64F-6DCC050644E1}" presName="text_3" presStyleLbl="node1" presStyleIdx="2" presStyleCnt="3" custScaleX="91448" custLinFactNeighborX="-414" custLinFactNeighborY="15341">
        <dgm:presLayoutVars>
          <dgm:bulletEnabled val="1"/>
        </dgm:presLayoutVars>
      </dgm:prSet>
      <dgm:spPr/>
      <dgm:t>
        <a:bodyPr/>
        <a:lstStyle/>
        <a:p>
          <a:endParaRPr lang="en-US"/>
        </a:p>
      </dgm:t>
    </dgm:pt>
    <dgm:pt modelId="{AE684033-3F5C-4CF8-9585-01ACAFD9BFC9}" type="pres">
      <dgm:prSet presAssocID="{AA621418-6BCB-4B29-B64F-6DCC050644E1}" presName="accent_3" presStyleCnt="0"/>
      <dgm:spPr/>
    </dgm:pt>
    <dgm:pt modelId="{D90ED500-C41A-4625-AB2A-2C8686659F93}" type="pres">
      <dgm:prSet presAssocID="{AA621418-6BCB-4B29-B64F-6DCC050644E1}" presName="accentRepeatNode" presStyleLbl="solidFgAcc1" presStyleIdx="2" presStyleCnt="3" custLinFactNeighborX="-8" custLinFactNeighborY="1719"/>
      <dgm:spPr/>
    </dgm:pt>
  </dgm:ptLst>
  <dgm:cxnLst>
    <dgm:cxn modelId="{44B8FC9C-D759-46AD-B032-F724A4F4E2E6}" type="presOf" srcId="{F18050FB-DDFE-4B39-9A09-3C34DD18CD8F}" destId="{07F9EF70-16AA-4ACB-AE24-4C963E150F42}" srcOrd="0" destOrd="0" presId="urn:microsoft.com/office/officeart/2008/layout/VerticalCurvedList"/>
    <dgm:cxn modelId="{EF896F9A-538C-4A1E-B59E-9797284FA7D5}" type="presOf" srcId="{8781ABC2-CCCB-4E0B-A99A-B27A06550A0A}" destId="{8F29D7A2-96E9-43FC-9716-275607C37913}" srcOrd="0" destOrd="0" presId="urn:microsoft.com/office/officeart/2008/layout/VerticalCurvedList"/>
    <dgm:cxn modelId="{6E21D2E8-EBA1-4BF6-B820-D3C1A2CB79DD}" type="presOf" srcId="{AA621418-6BCB-4B29-B64F-6DCC050644E1}" destId="{2AA1F2AC-9C13-4F3E-8A01-2D98474947F0}" srcOrd="0" destOrd="0" presId="urn:microsoft.com/office/officeart/2008/layout/VerticalCurvedList"/>
    <dgm:cxn modelId="{8D42C8CB-2066-4A9C-A5A6-98FF3EFFFFE4}" srcId="{F18050FB-DDFE-4B39-9A09-3C34DD18CD8F}" destId="{83D67533-7DCC-4F7A-A8BC-540C4164A598}" srcOrd="0" destOrd="0" parTransId="{1C721D9D-BFE8-4C6D-BE42-C3B1B803A48F}" sibTransId="{4B22273C-2226-435A-82C6-879C0644E97F}"/>
    <dgm:cxn modelId="{011E0435-5277-42CA-9860-60CD9A173F99}" type="presOf" srcId="{83D67533-7DCC-4F7A-A8BC-540C4164A598}" destId="{9CEC3C6F-1C4F-4349-BF33-ED832671BFA8}" srcOrd="0" destOrd="0" presId="urn:microsoft.com/office/officeart/2008/layout/VerticalCurvedList"/>
    <dgm:cxn modelId="{B1F08FF6-E481-408D-9CB8-8EC553ADB6B4}" srcId="{F18050FB-DDFE-4B39-9A09-3C34DD18CD8F}" destId="{AA621418-6BCB-4B29-B64F-6DCC050644E1}" srcOrd="2" destOrd="0" parTransId="{99FAA382-10FE-48F5-92D2-0522F568E4B1}" sibTransId="{53421467-F351-466F-8B13-AC92D20C8A73}"/>
    <dgm:cxn modelId="{8EE22B58-BD06-438D-B191-CF41EB7765AA}" type="presOf" srcId="{4B22273C-2226-435A-82C6-879C0644E97F}" destId="{94D94C11-F05E-4D9C-87A0-F8AA5B852CC5}" srcOrd="0" destOrd="0" presId="urn:microsoft.com/office/officeart/2008/layout/VerticalCurvedList"/>
    <dgm:cxn modelId="{4C380E5D-DE00-412F-8F01-15442ECA1488}" srcId="{F18050FB-DDFE-4B39-9A09-3C34DD18CD8F}" destId="{8781ABC2-CCCB-4E0B-A99A-B27A06550A0A}" srcOrd="1" destOrd="0" parTransId="{4B22E831-C938-4A33-9574-BB73D9FBCBFF}" sibTransId="{C7F55FA2-B6F6-4D4F-9994-8683C30D8DD6}"/>
    <dgm:cxn modelId="{DBF340EA-BF80-4D25-90E9-51BBCCF298CB}" type="presParOf" srcId="{07F9EF70-16AA-4ACB-AE24-4C963E150F42}" destId="{4C1495DA-9BEC-4528-8B16-570574B45DBC}" srcOrd="0" destOrd="0" presId="urn:microsoft.com/office/officeart/2008/layout/VerticalCurvedList"/>
    <dgm:cxn modelId="{A77EA628-DE73-44C6-94F8-E7D2DE52DE02}" type="presParOf" srcId="{4C1495DA-9BEC-4528-8B16-570574B45DBC}" destId="{6F643A06-1F3B-4D44-8D1F-1459575949B2}" srcOrd="0" destOrd="0" presId="urn:microsoft.com/office/officeart/2008/layout/VerticalCurvedList"/>
    <dgm:cxn modelId="{E21FA31A-9AAA-45F5-9515-C84D0D2CE881}" type="presParOf" srcId="{6F643A06-1F3B-4D44-8D1F-1459575949B2}" destId="{3A13D1EC-4D7C-4E2C-AB6E-7057C0B38FD2}" srcOrd="0" destOrd="0" presId="urn:microsoft.com/office/officeart/2008/layout/VerticalCurvedList"/>
    <dgm:cxn modelId="{CDA6637B-A1E0-4A7C-BB8A-C49710F506C6}" type="presParOf" srcId="{6F643A06-1F3B-4D44-8D1F-1459575949B2}" destId="{94D94C11-F05E-4D9C-87A0-F8AA5B852CC5}" srcOrd="1" destOrd="0" presId="urn:microsoft.com/office/officeart/2008/layout/VerticalCurvedList"/>
    <dgm:cxn modelId="{FB768D61-B06E-4714-8B3D-157532879E42}" type="presParOf" srcId="{6F643A06-1F3B-4D44-8D1F-1459575949B2}" destId="{0B73839E-99CD-419A-9E41-8AF51854F145}" srcOrd="2" destOrd="0" presId="urn:microsoft.com/office/officeart/2008/layout/VerticalCurvedList"/>
    <dgm:cxn modelId="{E80AF1C3-89D0-41D1-A38C-334EE92127FB}" type="presParOf" srcId="{6F643A06-1F3B-4D44-8D1F-1459575949B2}" destId="{4F6EAA26-662D-47E0-BB19-7DD7B0B449F9}" srcOrd="3" destOrd="0" presId="urn:microsoft.com/office/officeart/2008/layout/VerticalCurvedList"/>
    <dgm:cxn modelId="{353E2D8D-0E4F-47C0-B251-8B0D095DE0E5}" type="presParOf" srcId="{4C1495DA-9BEC-4528-8B16-570574B45DBC}" destId="{9CEC3C6F-1C4F-4349-BF33-ED832671BFA8}" srcOrd="1" destOrd="0" presId="urn:microsoft.com/office/officeart/2008/layout/VerticalCurvedList"/>
    <dgm:cxn modelId="{D9348EB8-173D-4DE0-AA4D-45CB112B6E48}" type="presParOf" srcId="{4C1495DA-9BEC-4528-8B16-570574B45DBC}" destId="{D7A14D80-E351-4E8E-A4EF-30E2F347AB0C}" srcOrd="2" destOrd="0" presId="urn:microsoft.com/office/officeart/2008/layout/VerticalCurvedList"/>
    <dgm:cxn modelId="{5751B94F-AC43-4A36-9E04-E91CDEA5E3F7}" type="presParOf" srcId="{D7A14D80-E351-4E8E-A4EF-30E2F347AB0C}" destId="{47A3738F-FE37-4327-907B-299E1254280E}" srcOrd="0" destOrd="0" presId="urn:microsoft.com/office/officeart/2008/layout/VerticalCurvedList"/>
    <dgm:cxn modelId="{CB864188-C161-41EC-8C1D-4F6F4B73462D}" type="presParOf" srcId="{4C1495DA-9BEC-4528-8B16-570574B45DBC}" destId="{8F29D7A2-96E9-43FC-9716-275607C37913}" srcOrd="3" destOrd="0" presId="urn:microsoft.com/office/officeart/2008/layout/VerticalCurvedList"/>
    <dgm:cxn modelId="{38F18649-B1F7-4180-8006-5BC0777DD805}" type="presParOf" srcId="{4C1495DA-9BEC-4528-8B16-570574B45DBC}" destId="{19E1FF91-FDD6-426F-A569-F1192F0E784C}" srcOrd="4" destOrd="0" presId="urn:microsoft.com/office/officeart/2008/layout/VerticalCurvedList"/>
    <dgm:cxn modelId="{20212AAF-0436-4783-946C-E400A110CE83}" type="presParOf" srcId="{19E1FF91-FDD6-426F-A569-F1192F0E784C}" destId="{DC6A5108-B130-48A4-ADA3-FB62CDC5488D}" srcOrd="0" destOrd="0" presId="urn:microsoft.com/office/officeart/2008/layout/VerticalCurvedList"/>
    <dgm:cxn modelId="{AE4E5B1C-6A89-4F47-99C4-5583A1577EAF}" type="presParOf" srcId="{4C1495DA-9BEC-4528-8B16-570574B45DBC}" destId="{2AA1F2AC-9C13-4F3E-8A01-2D98474947F0}" srcOrd="5" destOrd="0" presId="urn:microsoft.com/office/officeart/2008/layout/VerticalCurvedList"/>
    <dgm:cxn modelId="{024E95D4-04B2-4DC0-9A7E-2765E26C6926}" type="presParOf" srcId="{4C1495DA-9BEC-4528-8B16-570574B45DBC}" destId="{AE684033-3F5C-4CF8-9585-01ACAFD9BFC9}" srcOrd="6" destOrd="0" presId="urn:microsoft.com/office/officeart/2008/layout/VerticalCurvedList"/>
    <dgm:cxn modelId="{F1E3376D-6823-4A62-AE76-AB9ACF5A8EE6}" type="presParOf" srcId="{AE684033-3F5C-4CF8-9585-01ACAFD9BFC9}" destId="{D90ED500-C41A-4625-AB2A-2C8686659F9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0885DE-9F2C-4EC6-B63D-6440C8505A2E}" type="doc">
      <dgm:prSet loTypeId="urn:microsoft.com/office/officeart/2011/layout/RadialPictureList" loCatId="officeonline" qsTypeId="urn:microsoft.com/office/officeart/2005/8/quickstyle/simple1" qsCatId="simple" csTypeId="urn:microsoft.com/office/officeart/2005/8/colors/colorful4" csCatId="colorful" phldr="1"/>
      <dgm:spPr/>
      <dgm:t>
        <a:bodyPr/>
        <a:lstStyle/>
        <a:p>
          <a:endParaRPr lang="en-US"/>
        </a:p>
      </dgm:t>
    </dgm:pt>
    <dgm:pt modelId="{34549ADA-75CE-452C-93DB-FDA622D579F0}">
      <dgm:prSet phldrT="[Text]" custT="1"/>
      <dgm:spPr/>
      <dgm:t>
        <a:bodyPr/>
        <a:lstStyle/>
        <a:p>
          <a:r>
            <a:rPr lang="en-US" sz="3600" b="1" dirty="0" smtClean="0">
              <a:latin typeface="Times  New Roman"/>
            </a:rPr>
            <a:t>2.1.Điểm mới của biện pháp</a:t>
          </a:r>
          <a:endParaRPr lang="en-US" sz="3600" b="1" dirty="0">
            <a:latin typeface="Times  New Roman"/>
          </a:endParaRPr>
        </a:p>
      </dgm:t>
    </dgm:pt>
    <dgm:pt modelId="{974EFCF1-0A7E-4D4F-B0C4-7F90463E244C}" type="parTrans" cxnId="{08931447-2F02-4779-B38A-F57E3AA3DB83}">
      <dgm:prSet/>
      <dgm:spPr/>
      <dgm:t>
        <a:bodyPr/>
        <a:lstStyle/>
        <a:p>
          <a:endParaRPr lang="en-US"/>
        </a:p>
      </dgm:t>
    </dgm:pt>
    <dgm:pt modelId="{8A0FDD02-4256-4D66-9709-462011214AE5}" type="sibTrans" cxnId="{08931447-2F02-4779-B38A-F57E3AA3DB83}">
      <dgm:prSet/>
      <dgm:spPr/>
      <dgm:t>
        <a:bodyPr/>
        <a:lstStyle/>
        <a:p>
          <a:endParaRPr lang="en-US"/>
        </a:p>
      </dgm:t>
    </dgm:pt>
    <dgm:pt modelId="{A6A81F78-A677-46A6-840F-CDD78E632A1C}">
      <dgm:prSet phldrT="[Text]"/>
      <dgm:spPr/>
      <dgm:t>
        <a:bodyPr/>
        <a:lstStyle/>
        <a:p>
          <a:endParaRPr lang="en-US" dirty="0"/>
        </a:p>
      </dgm:t>
    </dgm:pt>
    <dgm:pt modelId="{6BF48D47-98CB-4C17-8F59-7D424A984A3F}" type="sibTrans" cxnId="{1B01B64F-009C-4ED2-8C61-BF31D198EBF3}">
      <dgm:prSet/>
      <dgm:spPr/>
      <dgm:t>
        <a:bodyPr/>
        <a:lstStyle/>
        <a:p>
          <a:endParaRPr lang="en-US"/>
        </a:p>
      </dgm:t>
    </dgm:pt>
    <dgm:pt modelId="{3FC7C9D6-2966-4C52-ACE2-7703971DED63}" type="parTrans" cxnId="{1B01B64F-009C-4ED2-8C61-BF31D198EBF3}">
      <dgm:prSet/>
      <dgm:spPr/>
      <dgm:t>
        <a:bodyPr/>
        <a:lstStyle/>
        <a:p>
          <a:endParaRPr lang="en-US"/>
        </a:p>
      </dgm:t>
    </dgm:pt>
    <dgm:pt modelId="{60CAEA56-0E62-4049-922A-F03E381FFF8C}">
      <dgm:prSet phldrT="[Text]" phldr="1"/>
      <dgm:spPr>
        <a:noFill/>
      </dgm:spPr>
      <dgm:t>
        <a:bodyPr/>
        <a:lstStyle/>
        <a:p>
          <a:endParaRPr lang="en-US" dirty="0"/>
        </a:p>
      </dgm:t>
    </dgm:pt>
    <dgm:pt modelId="{6908F507-3D79-4E7C-8507-A361F5777C8C}" type="sibTrans" cxnId="{40F1D9C1-69F7-44D5-8A05-B84F3C6EC32B}">
      <dgm:prSet/>
      <dgm:spPr/>
      <dgm:t>
        <a:bodyPr/>
        <a:lstStyle/>
        <a:p>
          <a:endParaRPr lang="en-US"/>
        </a:p>
      </dgm:t>
    </dgm:pt>
    <dgm:pt modelId="{F788FA10-89C7-4FF1-B935-39BFEBD352B4}" type="parTrans" cxnId="{40F1D9C1-69F7-44D5-8A05-B84F3C6EC32B}">
      <dgm:prSet/>
      <dgm:spPr/>
      <dgm:t>
        <a:bodyPr/>
        <a:lstStyle/>
        <a:p>
          <a:endParaRPr lang="en-US"/>
        </a:p>
      </dgm:t>
    </dgm:pt>
    <dgm:pt modelId="{51E92112-EB78-4610-94BE-F6DF03ECFCC8}" type="pres">
      <dgm:prSet presAssocID="{5F0885DE-9F2C-4EC6-B63D-6440C8505A2E}" presName="Name0" presStyleCnt="0">
        <dgm:presLayoutVars>
          <dgm:chMax val="1"/>
          <dgm:chPref val="1"/>
          <dgm:dir/>
          <dgm:resizeHandles/>
        </dgm:presLayoutVars>
      </dgm:prSet>
      <dgm:spPr/>
      <dgm:t>
        <a:bodyPr/>
        <a:lstStyle/>
        <a:p>
          <a:endParaRPr lang="en-US"/>
        </a:p>
      </dgm:t>
    </dgm:pt>
    <dgm:pt modelId="{AAF6C05B-DF17-4D9D-92A9-332E418ED3BC}" type="pres">
      <dgm:prSet presAssocID="{34549ADA-75CE-452C-93DB-FDA622D579F0}" presName="Parent" presStyleLbl="node1" presStyleIdx="0" presStyleCnt="2" custScaleX="143489" custScaleY="129753" custLinFactX="-21631" custLinFactNeighborX="-100000" custLinFactNeighborY="-1144">
        <dgm:presLayoutVars>
          <dgm:chMax val="4"/>
          <dgm:chPref val="3"/>
        </dgm:presLayoutVars>
      </dgm:prSet>
      <dgm:spPr/>
      <dgm:t>
        <a:bodyPr/>
        <a:lstStyle/>
        <a:p>
          <a:endParaRPr lang="en-US"/>
        </a:p>
      </dgm:t>
    </dgm:pt>
    <dgm:pt modelId="{0F5257FB-2561-4519-AD5B-249094A0F100}" type="pres">
      <dgm:prSet presAssocID="{A6A81F78-A677-46A6-840F-CDD78E632A1C}" presName="Accent" presStyleLbl="node1" presStyleIdx="1" presStyleCnt="2" custScaleX="86513" custLinFactNeighborX="-45107" custLinFactNeighborY="-1996"/>
      <dgm:spPr/>
    </dgm:pt>
    <dgm:pt modelId="{747218A3-1248-4E9C-AE57-8E5DB0EB67B5}" type="pres">
      <dgm:prSet presAssocID="{A6A81F78-A677-46A6-840F-CDD78E632A1C}" presName="Image1" presStyleLbl="fgImgPlace1" presStyleIdx="0" presStyleCnt="2" custLinFactX="-92888" custLinFactNeighborX="-100000" custLinFactNeighborY="-13520"/>
      <dgm:spPr/>
    </dgm:pt>
    <dgm:pt modelId="{64E047F9-5AF0-4C82-9BCF-254D35F142B6}" type="pres">
      <dgm:prSet presAssocID="{A6A81F78-A677-46A6-840F-CDD78E632A1C}" presName="Child1" presStyleLbl="revTx" presStyleIdx="0" presStyleCnt="2" custLinFactX="2624" custLinFactY="100000" custLinFactNeighborX="100000" custLinFactNeighborY="120665">
        <dgm:presLayoutVars>
          <dgm:chMax val="0"/>
          <dgm:chPref val="0"/>
          <dgm:bulletEnabled val="1"/>
        </dgm:presLayoutVars>
      </dgm:prSet>
      <dgm:spPr/>
      <dgm:t>
        <a:bodyPr/>
        <a:lstStyle/>
        <a:p>
          <a:endParaRPr lang="en-US"/>
        </a:p>
      </dgm:t>
    </dgm:pt>
    <dgm:pt modelId="{71DCDB50-3E89-401B-AE1F-2FD0076933B2}" type="pres">
      <dgm:prSet presAssocID="{60CAEA56-0E62-4049-922A-F03E381FFF8C}" presName="Image2" presStyleCnt="0"/>
      <dgm:spPr/>
    </dgm:pt>
    <dgm:pt modelId="{832738AA-2062-4B66-AB32-BCD7678F7153}" type="pres">
      <dgm:prSet presAssocID="{60CAEA56-0E62-4049-922A-F03E381FFF8C}" presName="Image" presStyleLbl="fgImgPlace1" presStyleIdx="1" presStyleCnt="2" custLinFactX="-92950" custLinFactNeighborX="-100000" custLinFactNeighborY="6471"/>
      <dgm:spPr/>
    </dgm:pt>
    <dgm:pt modelId="{0440CF6C-0FC0-4FD3-A2C4-923351A38873}" type="pres">
      <dgm:prSet presAssocID="{60CAEA56-0E62-4049-922A-F03E381FFF8C}" presName="Child2" presStyleLbl="revTx" presStyleIdx="1" presStyleCnt="2" custFlipVert="0" custFlipHor="1" custScaleX="9028" custScaleY="19064" custLinFactX="-105215" custLinFactNeighborX="-200000" custLinFactNeighborY="72051">
        <dgm:presLayoutVars>
          <dgm:chMax val="0"/>
          <dgm:chPref val="0"/>
          <dgm:bulletEnabled val="1"/>
        </dgm:presLayoutVars>
      </dgm:prSet>
      <dgm:spPr/>
      <dgm:t>
        <a:bodyPr/>
        <a:lstStyle/>
        <a:p>
          <a:endParaRPr lang="en-US"/>
        </a:p>
      </dgm:t>
    </dgm:pt>
  </dgm:ptLst>
  <dgm:cxnLst>
    <dgm:cxn modelId="{E57BAA0B-36FE-4F58-899A-50B4338A2A80}" type="presOf" srcId="{A6A81F78-A677-46A6-840F-CDD78E632A1C}" destId="{64E047F9-5AF0-4C82-9BCF-254D35F142B6}" srcOrd="0" destOrd="0" presId="urn:microsoft.com/office/officeart/2011/layout/RadialPictureList"/>
    <dgm:cxn modelId="{090E3C3F-3508-4424-96DF-7974D58FFEF6}" type="presOf" srcId="{60CAEA56-0E62-4049-922A-F03E381FFF8C}" destId="{0440CF6C-0FC0-4FD3-A2C4-923351A38873}" srcOrd="0" destOrd="0" presId="urn:microsoft.com/office/officeart/2011/layout/RadialPictureList"/>
    <dgm:cxn modelId="{40F1D9C1-69F7-44D5-8A05-B84F3C6EC32B}" srcId="{34549ADA-75CE-452C-93DB-FDA622D579F0}" destId="{60CAEA56-0E62-4049-922A-F03E381FFF8C}" srcOrd="1" destOrd="0" parTransId="{F788FA10-89C7-4FF1-B935-39BFEBD352B4}" sibTransId="{6908F507-3D79-4E7C-8507-A361F5777C8C}"/>
    <dgm:cxn modelId="{08931447-2F02-4779-B38A-F57E3AA3DB83}" srcId="{5F0885DE-9F2C-4EC6-B63D-6440C8505A2E}" destId="{34549ADA-75CE-452C-93DB-FDA622D579F0}" srcOrd="0" destOrd="0" parTransId="{974EFCF1-0A7E-4D4F-B0C4-7F90463E244C}" sibTransId="{8A0FDD02-4256-4D66-9709-462011214AE5}"/>
    <dgm:cxn modelId="{AD1C58CF-96BC-4161-9AFA-A5ADE161ABDF}" type="presOf" srcId="{34549ADA-75CE-452C-93DB-FDA622D579F0}" destId="{AAF6C05B-DF17-4D9D-92A9-332E418ED3BC}" srcOrd="0" destOrd="0" presId="urn:microsoft.com/office/officeart/2011/layout/RadialPictureList"/>
    <dgm:cxn modelId="{4E6735B1-2BB3-4F3F-8164-8DA02E1CC7E7}" type="presOf" srcId="{5F0885DE-9F2C-4EC6-B63D-6440C8505A2E}" destId="{51E92112-EB78-4610-94BE-F6DF03ECFCC8}" srcOrd="0" destOrd="0" presId="urn:microsoft.com/office/officeart/2011/layout/RadialPictureList"/>
    <dgm:cxn modelId="{1B01B64F-009C-4ED2-8C61-BF31D198EBF3}" srcId="{34549ADA-75CE-452C-93DB-FDA622D579F0}" destId="{A6A81F78-A677-46A6-840F-CDD78E632A1C}" srcOrd="0" destOrd="0" parTransId="{3FC7C9D6-2966-4C52-ACE2-7703971DED63}" sibTransId="{6BF48D47-98CB-4C17-8F59-7D424A984A3F}"/>
    <dgm:cxn modelId="{C1D29BC9-ED62-4047-98B6-40A70918A6C2}" type="presParOf" srcId="{51E92112-EB78-4610-94BE-F6DF03ECFCC8}" destId="{AAF6C05B-DF17-4D9D-92A9-332E418ED3BC}" srcOrd="0" destOrd="0" presId="urn:microsoft.com/office/officeart/2011/layout/RadialPictureList"/>
    <dgm:cxn modelId="{A8CFDF6E-6C8D-4662-BAC1-ECB3C30943C7}" type="presParOf" srcId="{51E92112-EB78-4610-94BE-F6DF03ECFCC8}" destId="{0F5257FB-2561-4519-AD5B-249094A0F100}" srcOrd="1" destOrd="0" presId="urn:microsoft.com/office/officeart/2011/layout/RadialPictureList"/>
    <dgm:cxn modelId="{E542CFE2-D7D2-4695-8484-2B671AFF9454}" type="presParOf" srcId="{51E92112-EB78-4610-94BE-F6DF03ECFCC8}" destId="{747218A3-1248-4E9C-AE57-8E5DB0EB67B5}" srcOrd="2" destOrd="0" presId="urn:microsoft.com/office/officeart/2011/layout/RadialPictureList"/>
    <dgm:cxn modelId="{D37DF8FE-EBFB-4817-A933-66931F7D9190}" type="presParOf" srcId="{51E92112-EB78-4610-94BE-F6DF03ECFCC8}" destId="{64E047F9-5AF0-4C82-9BCF-254D35F142B6}" srcOrd="3" destOrd="0" presId="urn:microsoft.com/office/officeart/2011/layout/RadialPictureList"/>
    <dgm:cxn modelId="{A0DBA9AD-8091-489E-884E-77E569701F09}" type="presParOf" srcId="{51E92112-EB78-4610-94BE-F6DF03ECFCC8}" destId="{71DCDB50-3E89-401B-AE1F-2FD0076933B2}" srcOrd="4" destOrd="0" presId="urn:microsoft.com/office/officeart/2011/layout/RadialPictureList"/>
    <dgm:cxn modelId="{299EA9A3-C1CF-451B-8D82-78B57776EC76}" type="presParOf" srcId="{71DCDB50-3E89-401B-AE1F-2FD0076933B2}" destId="{832738AA-2062-4B66-AB32-BCD7678F7153}" srcOrd="0" destOrd="0" presId="urn:microsoft.com/office/officeart/2011/layout/RadialPictureList"/>
    <dgm:cxn modelId="{F94DE109-49B5-458B-8479-028847D7EE6F}" type="presParOf" srcId="{51E92112-EB78-4610-94BE-F6DF03ECFCC8}" destId="{0440CF6C-0FC0-4FD3-A2C4-923351A38873}" srcOrd="5"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8050FB-DDFE-4B39-9A09-3C34DD18CD8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83D67533-7DCC-4F7A-A8BC-540C4164A598}">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1C721D9D-BFE8-4C6D-BE42-C3B1B803A48F}" type="parTrans" cxnId="{8D42C8CB-2066-4A9C-A5A6-98FF3EFFFFE4}">
      <dgm:prSet/>
      <dgm:spPr/>
      <dgm:t>
        <a:bodyPr/>
        <a:lstStyle/>
        <a:p>
          <a:endParaRPr lang="en-US"/>
        </a:p>
      </dgm:t>
    </dgm:pt>
    <dgm:pt modelId="{4B22273C-2226-435A-82C6-879C0644E97F}" type="sibTrans" cxnId="{8D42C8CB-2066-4A9C-A5A6-98FF3EFFFFE4}">
      <dgm:prSet/>
      <dgm:spPr/>
      <dgm:t>
        <a:bodyPr/>
        <a:lstStyle/>
        <a:p>
          <a:endParaRPr lang="en-US"/>
        </a:p>
      </dgm:t>
    </dgm:pt>
    <dgm:pt modelId="{8781ABC2-CCCB-4E0B-A99A-B27A06550A0A}">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4B22E831-C938-4A33-9574-BB73D9FBCBFF}" type="parTrans" cxnId="{4C380E5D-DE00-412F-8F01-15442ECA1488}">
      <dgm:prSet/>
      <dgm:spPr/>
      <dgm:t>
        <a:bodyPr/>
        <a:lstStyle/>
        <a:p>
          <a:endParaRPr lang="en-US"/>
        </a:p>
      </dgm:t>
    </dgm:pt>
    <dgm:pt modelId="{C7F55FA2-B6F6-4D4F-9994-8683C30D8DD6}" type="sibTrans" cxnId="{4C380E5D-DE00-412F-8F01-15442ECA1488}">
      <dgm:prSet/>
      <dgm:spPr/>
      <dgm:t>
        <a:bodyPr/>
        <a:lstStyle/>
        <a:p>
          <a:endParaRPr lang="en-US"/>
        </a:p>
      </dgm:t>
    </dgm:pt>
    <dgm:pt modelId="{AA621418-6BCB-4B29-B64F-6DCC050644E1}">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53421467-F351-466F-8B13-AC92D20C8A73}" type="sibTrans" cxnId="{B1F08FF6-E481-408D-9CB8-8EC553ADB6B4}">
      <dgm:prSet/>
      <dgm:spPr/>
      <dgm:t>
        <a:bodyPr/>
        <a:lstStyle/>
        <a:p>
          <a:endParaRPr lang="en-US"/>
        </a:p>
      </dgm:t>
    </dgm:pt>
    <dgm:pt modelId="{99FAA382-10FE-48F5-92D2-0522F568E4B1}" type="parTrans" cxnId="{B1F08FF6-E481-408D-9CB8-8EC553ADB6B4}">
      <dgm:prSet/>
      <dgm:spPr/>
      <dgm:t>
        <a:bodyPr/>
        <a:lstStyle/>
        <a:p>
          <a:endParaRPr lang="en-US"/>
        </a:p>
      </dgm:t>
    </dgm:pt>
    <dgm:pt modelId="{07F9EF70-16AA-4ACB-AE24-4C963E150F42}" type="pres">
      <dgm:prSet presAssocID="{F18050FB-DDFE-4B39-9A09-3C34DD18CD8F}" presName="Name0" presStyleCnt="0">
        <dgm:presLayoutVars>
          <dgm:chMax val="7"/>
          <dgm:chPref val="7"/>
          <dgm:dir/>
        </dgm:presLayoutVars>
      </dgm:prSet>
      <dgm:spPr/>
      <dgm:t>
        <a:bodyPr/>
        <a:lstStyle/>
        <a:p>
          <a:endParaRPr lang="en-US"/>
        </a:p>
      </dgm:t>
    </dgm:pt>
    <dgm:pt modelId="{4C1495DA-9BEC-4528-8B16-570574B45DBC}" type="pres">
      <dgm:prSet presAssocID="{F18050FB-DDFE-4B39-9A09-3C34DD18CD8F}" presName="Name1" presStyleCnt="0"/>
      <dgm:spPr/>
    </dgm:pt>
    <dgm:pt modelId="{6F643A06-1F3B-4D44-8D1F-1459575949B2}" type="pres">
      <dgm:prSet presAssocID="{F18050FB-DDFE-4B39-9A09-3C34DD18CD8F}" presName="cycle" presStyleCnt="0"/>
      <dgm:spPr/>
    </dgm:pt>
    <dgm:pt modelId="{3A13D1EC-4D7C-4E2C-AB6E-7057C0B38FD2}" type="pres">
      <dgm:prSet presAssocID="{F18050FB-DDFE-4B39-9A09-3C34DD18CD8F}" presName="srcNode" presStyleLbl="node1" presStyleIdx="0" presStyleCnt="3"/>
      <dgm:spPr/>
    </dgm:pt>
    <dgm:pt modelId="{94D94C11-F05E-4D9C-87A0-F8AA5B852CC5}" type="pres">
      <dgm:prSet presAssocID="{F18050FB-DDFE-4B39-9A09-3C34DD18CD8F}" presName="conn" presStyleLbl="parChTrans1D2" presStyleIdx="0" presStyleCnt="1" custLinFactNeighborX="79" custLinFactNeighborY="374"/>
      <dgm:spPr/>
      <dgm:t>
        <a:bodyPr/>
        <a:lstStyle/>
        <a:p>
          <a:endParaRPr lang="en-US"/>
        </a:p>
      </dgm:t>
    </dgm:pt>
    <dgm:pt modelId="{0B73839E-99CD-419A-9E41-8AF51854F145}" type="pres">
      <dgm:prSet presAssocID="{F18050FB-DDFE-4B39-9A09-3C34DD18CD8F}" presName="extraNode" presStyleLbl="node1" presStyleIdx="0" presStyleCnt="3"/>
      <dgm:spPr/>
    </dgm:pt>
    <dgm:pt modelId="{4F6EAA26-662D-47E0-BB19-7DD7B0B449F9}" type="pres">
      <dgm:prSet presAssocID="{F18050FB-DDFE-4B39-9A09-3C34DD18CD8F}" presName="dstNode" presStyleLbl="node1" presStyleIdx="0" presStyleCnt="3"/>
      <dgm:spPr/>
    </dgm:pt>
    <dgm:pt modelId="{9CEC3C6F-1C4F-4349-BF33-ED832671BFA8}" type="pres">
      <dgm:prSet presAssocID="{83D67533-7DCC-4F7A-A8BC-540C4164A598}" presName="text_1" presStyleLbl="node1" presStyleIdx="0" presStyleCnt="3" custScaleY="168098" custLinFactNeighborX="-324" custLinFactNeighborY="-3166">
        <dgm:presLayoutVars>
          <dgm:bulletEnabled val="1"/>
        </dgm:presLayoutVars>
      </dgm:prSet>
      <dgm:spPr/>
      <dgm:t>
        <a:bodyPr/>
        <a:lstStyle/>
        <a:p>
          <a:endParaRPr lang="en-US"/>
        </a:p>
      </dgm:t>
    </dgm:pt>
    <dgm:pt modelId="{D7A14D80-E351-4E8E-A4EF-30E2F347AB0C}" type="pres">
      <dgm:prSet presAssocID="{83D67533-7DCC-4F7A-A8BC-540C4164A598}" presName="accent_1" presStyleCnt="0"/>
      <dgm:spPr/>
    </dgm:pt>
    <dgm:pt modelId="{47A3738F-FE37-4327-907B-299E1254280E}" type="pres">
      <dgm:prSet presAssocID="{83D67533-7DCC-4F7A-A8BC-540C4164A598}" presName="accentRepeatNode" presStyleLbl="solidFgAcc1" presStyleIdx="0" presStyleCnt="3"/>
      <dgm:spPr/>
    </dgm:pt>
    <dgm:pt modelId="{8F29D7A2-96E9-43FC-9716-275607C37913}" type="pres">
      <dgm:prSet presAssocID="{8781ABC2-CCCB-4E0B-A99A-B27A06550A0A}" presName="text_2" presStyleLbl="node1" presStyleIdx="1" presStyleCnt="3" custScaleY="125985">
        <dgm:presLayoutVars>
          <dgm:bulletEnabled val="1"/>
        </dgm:presLayoutVars>
      </dgm:prSet>
      <dgm:spPr/>
      <dgm:t>
        <a:bodyPr/>
        <a:lstStyle/>
        <a:p>
          <a:endParaRPr lang="en-US"/>
        </a:p>
      </dgm:t>
    </dgm:pt>
    <dgm:pt modelId="{19E1FF91-FDD6-426F-A569-F1192F0E784C}" type="pres">
      <dgm:prSet presAssocID="{8781ABC2-CCCB-4E0B-A99A-B27A06550A0A}" presName="accent_2" presStyleCnt="0"/>
      <dgm:spPr/>
    </dgm:pt>
    <dgm:pt modelId="{DC6A5108-B130-48A4-ADA3-FB62CDC5488D}" type="pres">
      <dgm:prSet presAssocID="{8781ABC2-CCCB-4E0B-A99A-B27A06550A0A}" presName="accentRepeatNode" presStyleLbl="solidFgAcc1" presStyleIdx="1" presStyleCnt="3"/>
      <dgm:spPr/>
    </dgm:pt>
    <dgm:pt modelId="{2AA1F2AC-9C13-4F3E-8A01-2D98474947F0}" type="pres">
      <dgm:prSet presAssocID="{AA621418-6BCB-4B29-B64F-6DCC050644E1}" presName="text_3" presStyleLbl="node1" presStyleIdx="2" presStyleCnt="3">
        <dgm:presLayoutVars>
          <dgm:bulletEnabled val="1"/>
        </dgm:presLayoutVars>
      </dgm:prSet>
      <dgm:spPr/>
      <dgm:t>
        <a:bodyPr/>
        <a:lstStyle/>
        <a:p>
          <a:endParaRPr lang="en-US"/>
        </a:p>
      </dgm:t>
    </dgm:pt>
    <dgm:pt modelId="{AE684033-3F5C-4CF8-9585-01ACAFD9BFC9}" type="pres">
      <dgm:prSet presAssocID="{AA621418-6BCB-4B29-B64F-6DCC050644E1}" presName="accent_3" presStyleCnt="0"/>
      <dgm:spPr/>
    </dgm:pt>
    <dgm:pt modelId="{D90ED500-C41A-4625-AB2A-2C8686659F93}" type="pres">
      <dgm:prSet presAssocID="{AA621418-6BCB-4B29-B64F-6DCC050644E1}" presName="accentRepeatNode" presStyleLbl="solidFgAcc1" presStyleIdx="2" presStyleCnt="3"/>
      <dgm:spPr/>
    </dgm:pt>
  </dgm:ptLst>
  <dgm:cxnLst>
    <dgm:cxn modelId="{44B8FC9C-D759-46AD-B032-F724A4F4E2E6}" type="presOf" srcId="{F18050FB-DDFE-4B39-9A09-3C34DD18CD8F}" destId="{07F9EF70-16AA-4ACB-AE24-4C963E150F42}" srcOrd="0" destOrd="0" presId="urn:microsoft.com/office/officeart/2008/layout/VerticalCurvedList"/>
    <dgm:cxn modelId="{EF896F9A-538C-4A1E-B59E-9797284FA7D5}" type="presOf" srcId="{8781ABC2-CCCB-4E0B-A99A-B27A06550A0A}" destId="{8F29D7A2-96E9-43FC-9716-275607C37913}" srcOrd="0" destOrd="0" presId="urn:microsoft.com/office/officeart/2008/layout/VerticalCurvedList"/>
    <dgm:cxn modelId="{6E21D2E8-EBA1-4BF6-B820-D3C1A2CB79DD}" type="presOf" srcId="{AA621418-6BCB-4B29-B64F-6DCC050644E1}" destId="{2AA1F2AC-9C13-4F3E-8A01-2D98474947F0}" srcOrd="0" destOrd="0" presId="urn:microsoft.com/office/officeart/2008/layout/VerticalCurvedList"/>
    <dgm:cxn modelId="{8D42C8CB-2066-4A9C-A5A6-98FF3EFFFFE4}" srcId="{F18050FB-DDFE-4B39-9A09-3C34DD18CD8F}" destId="{83D67533-7DCC-4F7A-A8BC-540C4164A598}" srcOrd="0" destOrd="0" parTransId="{1C721D9D-BFE8-4C6D-BE42-C3B1B803A48F}" sibTransId="{4B22273C-2226-435A-82C6-879C0644E97F}"/>
    <dgm:cxn modelId="{011E0435-5277-42CA-9860-60CD9A173F99}" type="presOf" srcId="{83D67533-7DCC-4F7A-A8BC-540C4164A598}" destId="{9CEC3C6F-1C4F-4349-BF33-ED832671BFA8}" srcOrd="0" destOrd="0" presId="urn:microsoft.com/office/officeart/2008/layout/VerticalCurvedList"/>
    <dgm:cxn modelId="{B1F08FF6-E481-408D-9CB8-8EC553ADB6B4}" srcId="{F18050FB-DDFE-4B39-9A09-3C34DD18CD8F}" destId="{AA621418-6BCB-4B29-B64F-6DCC050644E1}" srcOrd="2" destOrd="0" parTransId="{99FAA382-10FE-48F5-92D2-0522F568E4B1}" sibTransId="{53421467-F351-466F-8B13-AC92D20C8A73}"/>
    <dgm:cxn modelId="{8EE22B58-BD06-438D-B191-CF41EB7765AA}" type="presOf" srcId="{4B22273C-2226-435A-82C6-879C0644E97F}" destId="{94D94C11-F05E-4D9C-87A0-F8AA5B852CC5}" srcOrd="0" destOrd="0" presId="urn:microsoft.com/office/officeart/2008/layout/VerticalCurvedList"/>
    <dgm:cxn modelId="{4C380E5D-DE00-412F-8F01-15442ECA1488}" srcId="{F18050FB-DDFE-4B39-9A09-3C34DD18CD8F}" destId="{8781ABC2-CCCB-4E0B-A99A-B27A06550A0A}" srcOrd="1" destOrd="0" parTransId="{4B22E831-C938-4A33-9574-BB73D9FBCBFF}" sibTransId="{C7F55FA2-B6F6-4D4F-9994-8683C30D8DD6}"/>
    <dgm:cxn modelId="{DBF340EA-BF80-4D25-90E9-51BBCCF298CB}" type="presParOf" srcId="{07F9EF70-16AA-4ACB-AE24-4C963E150F42}" destId="{4C1495DA-9BEC-4528-8B16-570574B45DBC}" srcOrd="0" destOrd="0" presId="urn:microsoft.com/office/officeart/2008/layout/VerticalCurvedList"/>
    <dgm:cxn modelId="{A77EA628-DE73-44C6-94F8-E7D2DE52DE02}" type="presParOf" srcId="{4C1495DA-9BEC-4528-8B16-570574B45DBC}" destId="{6F643A06-1F3B-4D44-8D1F-1459575949B2}" srcOrd="0" destOrd="0" presId="urn:microsoft.com/office/officeart/2008/layout/VerticalCurvedList"/>
    <dgm:cxn modelId="{E21FA31A-9AAA-45F5-9515-C84D0D2CE881}" type="presParOf" srcId="{6F643A06-1F3B-4D44-8D1F-1459575949B2}" destId="{3A13D1EC-4D7C-4E2C-AB6E-7057C0B38FD2}" srcOrd="0" destOrd="0" presId="urn:microsoft.com/office/officeart/2008/layout/VerticalCurvedList"/>
    <dgm:cxn modelId="{CDA6637B-A1E0-4A7C-BB8A-C49710F506C6}" type="presParOf" srcId="{6F643A06-1F3B-4D44-8D1F-1459575949B2}" destId="{94D94C11-F05E-4D9C-87A0-F8AA5B852CC5}" srcOrd="1" destOrd="0" presId="urn:microsoft.com/office/officeart/2008/layout/VerticalCurvedList"/>
    <dgm:cxn modelId="{FB768D61-B06E-4714-8B3D-157532879E42}" type="presParOf" srcId="{6F643A06-1F3B-4D44-8D1F-1459575949B2}" destId="{0B73839E-99CD-419A-9E41-8AF51854F145}" srcOrd="2" destOrd="0" presId="urn:microsoft.com/office/officeart/2008/layout/VerticalCurvedList"/>
    <dgm:cxn modelId="{E80AF1C3-89D0-41D1-A38C-334EE92127FB}" type="presParOf" srcId="{6F643A06-1F3B-4D44-8D1F-1459575949B2}" destId="{4F6EAA26-662D-47E0-BB19-7DD7B0B449F9}" srcOrd="3" destOrd="0" presId="urn:microsoft.com/office/officeart/2008/layout/VerticalCurvedList"/>
    <dgm:cxn modelId="{353E2D8D-0E4F-47C0-B251-8B0D095DE0E5}" type="presParOf" srcId="{4C1495DA-9BEC-4528-8B16-570574B45DBC}" destId="{9CEC3C6F-1C4F-4349-BF33-ED832671BFA8}" srcOrd="1" destOrd="0" presId="urn:microsoft.com/office/officeart/2008/layout/VerticalCurvedList"/>
    <dgm:cxn modelId="{D9348EB8-173D-4DE0-AA4D-45CB112B6E48}" type="presParOf" srcId="{4C1495DA-9BEC-4528-8B16-570574B45DBC}" destId="{D7A14D80-E351-4E8E-A4EF-30E2F347AB0C}" srcOrd="2" destOrd="0" presId="urn:microsoft.com/office/officeart/2008/layout/VerticalCurvedList"/>
    <dgm:cxn modelId="{5751B94F-AC43-4A36-9E04-E91CDEA5E3F7}" type="presParOf" srcId="{D7A14D80-E351-4E8E-A4EF-30E2F347AB0C}" destId="{47A3738F-FE37-4327-907B-299E1254280E}" srcOrd="0" destOrd="0" presId="urn:microsoft.com/office/officeart/2008/layout/VerticalCurvedList"/>
    <dgm:cxn modelId="{CB864188-C161-41EC-8C1D-4F6F4B73462D}" type="presParOf" srcId="{4C1495DA-9BEC-4528-8B16-570574B45DBC}" destId="{8F29D7A2-96E9-43FC-9716-275607C37913}" srcOrd="3" destOrd="0" presId="urn:microsoft.com/office/officeart/2008/layout/VerticalCurvedList"/>
    <dgm:cxn modelId="{38F18649-B1F7-4180-8006-5BC0777DD805}" type="presParOf" srcId="{4C1495DA-9BEC-4528-8B16-570574B45DBC}" destId="{19E1FF91-FDD6-426F-A569-F1192F0E784C}" srcOrd="4" destOrd="0" presId="urn:microsoft.com/office/officeart/2008/layout/VerticalCurvedList"/>
    <dgm:cxn modelId="{20212AAF-0436-4783-946C-E400A110CE83}" type="presParOf" srcId="{19E1FF91-FDD6-426F-A569-F1192F0E784C}" destId="{DC6A5108-B130-48A4-ADA3-FB62CDC5488D}" srcOrd="0" destOrd="0" presId="urn:microsoft.com/office/officeart/2008/layout/VerticalCurvedList"/>
    <dgm:cxn modelId="{AE4E5B1C-6A89-4F47-99C4-5583A1577EAF}" type="presParOf" srcId="{4C1495DA-9BEC-4528-8B16-570574B45DBC}" destId="{2AA1F2AC-9C13-4F3E-8A01-2D98474947F0}" srcOrd="5" destOrd="0" presId="urn:microsoft.com/office/officeart/2008/layout/VerticalCurvedList"/>
    <dgm:cxn modelId="{024E95D4-04B2-4DC0-9A7E-2765E26C6926}" type="presParOf" srcId="{4C1495DA-9BEC-4528-8B16-570574B45DBC}" destId="{AE684033-3F5C-4CF8-9585-01ACAFD9BFC9}" srcOrd="6" destOrd="0" presId="urn:microsoft.com/office/officeart/2008/layout/VerticalCurvedList"/>
    <dgm:cxn modelId="{F1E3376D-6823-4A62-AE76-AB9ACF5A8EE6}" type="presParOf" srcId="{AE684033-3F5C-4CF8-9585-01ACAFD9BFC9}" destId="{D90ED500-C41A-4625-AB2A-2C8686659F9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94C11-F05E-4D9C-87A0-F8AA5B852CC5}">
      <dsp:nvSpPr>
        <dsp:cNvPr id="0" name=""/>
        <dsp:cNvSpPr/>
      </dsp:nvSpPr>
      <dsp:spPr>
        <a:xfrm>
          <a:off x="-5901232" y="-937410"/>
          <a:ext cx="7293488" cy="7293488"/>
        </a:xfrm>
        <a:prstGeom prst="blockArc">
          <a:avLst>
            <a:gd name="adj1" fmla="val 18900000"/>
            <a:gd name="adj2" fmla="val 2700000"/>
            <a:gd name="adj3" fmla="val 29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EC3C6F-1C4F-4349-BF33-ED832671BFA8}">
      <dsp:nvSpPr>
        <dsp:cNvPr id="0" name=""/>
        <dsp:cNvSpPr/>
      </dsp:nvSpPr>
      <dsp:spPr>
        <a:xfrm>
          <a:off x="1443582" y="541866"/>
          <a:ext cx="9539406" cy="10837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49860" rIns="149860" bIns="149860" numCol="1" spcCol="1270" anchor="ctr" anchorCtr="0">
          <a:noAutofit/>
        </a:bodyPr>
        <a:lstStyle/>
        <a:p>
          <a:pPr lvl="0" algn="l" defTabSz="2622550">
            <a:lnSpc>
              <a:spcPct val="90000"/>
            </a:lnSpc>
            <a:spcBef>
              <a:spcPct val="0"/>
            </a:spcBef>
            <a:spcAft>
              <a:spcPct val="35000"/>
            </a:spcAft>
          </a:pPr>
          <a:endParaRPr lang="en-US" sz="5900" kern="1200" dirty="0">
            <a:latin typeface="Times New Roman" panose="02020603050405020304" pitchFamily="18" charset="0"/>
            <a:cs typeface="Times New Roman" panose="02020603050405020304" pitchFamily="18" charset="0"/>
          </a:endParaRPr>
        </a:p>
      </dsp:txBody>
      <dsp:txXfrm>
        <a:off x="1443582" y="541866"/>
        <a:ext cx="9539406" cy="1083733"/>
      </dsp:txXfrm>
    </dsp:sp>
    <dsp:sp modelId="{47A3738F-FE37-4327-907B-299E1254280E}">
      <dsp:nvSpPr>
        <dsp:cNvPr id="0" name=""/>
        <dsp:cNvSpPr/>
      </dsp:nvSpPr>
      <dsp:spPr>
        <a:xfrm>
          <a:off x="298721" y="406400"/>
          <a:ext cx="1354666" cy="135466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29D7A2-96E9-43FC-9716-275607C37913}">
      <dsp:nvSpPr>
        <dsp:cNvPr id="0" name=""/>
        <dsp:cNvSpPr/>
      </dsp:nvSpPr>
      <dsp:spPr>
        <a:xfrm>
          <a:off x="1856326" y="1700681"/>
          <a:ext cx="9162289" cy="20847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62560" rIns="162560" bIns="162560" numCol="1" spcCol="1270" anchor="ctr" anchorCtr="0">
          <a:noAutofit/>
        </a:bodyPr>
        <a:lstStyle/>
        <a:p>
          <a:pPr lvl="0" algn="l" defTabSz="2844800">
            <a:lnSpc>
              <a:spcPct val="90000"/>
            </a:lnSpc>
            <a:spcBef>
              <a:spcPct val="0"/>
            </a:spcBef>
            <a:spcAft>
              <a:spcPct val="35000"/>
            </a:spcAft>
          </a:pPr>
          <a:endParaRPr lang="en-US" sz="6400" kern="1200" dirty="0">
            <a:latin typeface="Times New Roman" panose="02020603050405020304" pitchFamily="18" charset="0"/>
            <a:cs typeface="Times New Roman" panose="02020603050405020304" pitchFamily="18" charset="0"/>
          </a:endParaRPr>
        </a:p>
      </dsp:txBody>
      <dsp:txXfrm>
        <a:off x="1856326" y="1700681"/>
        <a:ext cx="9162289" cy="2084756"/>
      </dsp:txXfrm>
    </dsp:sp>
    <dsp:sp modelId="{DC6A5108-B130-48A4-ADA3-FB62CDC5488D}">
      <dsp:nvSpPr>
        <dsp:cNvPr id="0" name=""/>
        <dsp:cNvSpPr/>
      </dsp:nvSpPr>
      <dsp:spPr>
        <a:xfrm>
          <a:off x="478810" y="2032000"/>
          <a:ext cx="1354666" cy="135466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A1F2AC-9C13-4F3E-8A01-2D98474947F0}">
      <dsp:nvSpPr>
        <dsp:cNvPr id="0" name=""/>
        <dsp:cNvSpPr/>
      </dsp:nvSpPr>
      <dsp:spPr>
        <a:xfrm>
          <a:off x="1380578" y="3959322"/>
          <a:ext cx="9578685" cy="108373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49860" rIns="149860" bIns="149860" numCol="1" spcCol="1270" anchor="ctr" anchorCtr="0">
          <a:noAutofit/>
        </a:bodyPr>
        <a:lstStyle/>
        <a:p>
          <a:pPr lvl="0" algn="l" defTabSz="2622550">
            <a:lnSpc>
              <a:spcPct val="90000"/>
            </a:lnSpc>
            <a:spcBef>
              <a:spcPct val="0"/>
            </a:spcBef>
            <a:spcAft>
              <a:spcPct val="35000"/>
            </a:spcAft>
          </a:pPr>
          <a:endParaRPr lang="en-US" sz="5900" kern="1200" dirty="0">
            <a:latin typeface="Times New Roman" panose="02020603050405020304" pitchFamily="18" charset="0"/>
            <a:cs typeface="Times New Roman" panose="02020603050405020304" pitchFamily="18" charset="0"/>
          </a:endParaRPr>
        </a:p>
      </dsp:txBody>
      <dsp:txXfrm>
        <a:off x="1380578" y="3959322"/>
        <a:ext cx="9578685" cy="1083733"/>
      </dsp:txXfrm>
    </dsp:sp>
    <dsp:sp modelId="{D90ED500-C41A-4625-AB2A-2C8686659F93}">
      <dsp:nvSpPr>
        <dsp:cNvPr id="0" name=""/>
        <dsp:cNvSpPr/>
      </dsp:nvSpPr>
      <dsp:spPr>
        <a:xfrm>
          <a:off x="298613" y="3680886"/>
          <a:ext cx="1354666" cy="135466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6C05B-DF17-4D9D-92A9-332E418ED3BC}">
      <dsp:nvSpPr>
        <dsp:cNvPr id="0" name=""/>
        <dsp:cNvSpPr/>
      </dsp:nvSpPr>
      <dsp:spPr>
        <a:xfrm>
          <a:off x="0" y="1020651"/>
          <a:ext cx="3700155" cy="334599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latin typeface="Times  New Roman"/>
            </a:rPr>
            <a:t>2.1.Điểm mới của biện pháp</a:t>
          </a:r>
          <a:endParaRPr lang="en-US" sz="3600" b="1" kern="1200" dirty="0">
            <a:latin typeface="Times  New Roman"/>
          </a:endParaRPr>
        </a:p>
      </dsp:txBody>
      <dsp:txXfrm>
        <a:off x="541875" y="1510661"/>
        <a:ext cx="2616405" cy="2365977"/>
      </dsp:txXfrm>
    </dsp:sp>
    <dsp:sp modelId="{0F5257FB-2561-4519-AD5B-249094A0F100}">
      <dsp:nvSpPr>
        <dsp:cNvPr id="0" name=""/>
        <dsp:cNvSpPr/>
      </dsp:nvSpPr>
      <dsp:spPr>
        <a:xfrm>
          <a:off x="185088" y="-108156"/>
          <a:ext cx="4496786" cy="5418667"/>
        </a:xfrm>
        <a:prstGeom prst="blockArc">
          <a:avLst>
            <a:gd name="adj1" fmla="val 17747832"/>
            <a:gd name="adj2" fmla="val 3872736"/>
            <a:gd name="adj3" fmla="val 5580"/>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7218A3-1248-4E9C-AE57-8E5DB0EB67B5}">
      <dsp:nvSpPr>
        <dsp:cNvPr id="0" name=""/>
        <dsp:cNvSpPr/>
      </dsp:nvSpPr>
      <dsp:spPr>
        <a:xfrm>
          <a:off x="3653554" y="672044"/>
          <a:ext cx="1381394" cy="1381760"/>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E047F9-5AF0-4C82-9BCF-254D35F142B6}">
      <dsp:nvSpPr>
        <dsp:cNvPr id="0" name=""/>
        <dsp:cNvSpPr/>
      </dsp:nvSpPr>
      <dsp:spPr>
        <a:xfrm>
          <a:off x="9710852" y="3827752"/>
          <a:ext cx="1849093"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9710852" y="3827752"/>
        <a:ext cx="1849093" cy="1337327"/>
      </dsp:txXfrm>
    </dsp:sp>
    <dsp:sp modelId="{832738AA-2062-4B66-AB32-BCD7678F7153}">
      <dsp:nvSpPr>
        <dsp:cNvPr id="0" name=""/>
        <dsp:cNvSpPr/>
      </dsp:nvSpPr>
      <dsp:spPr>
        <a:xfrm>
          <a:off x="3652698" y="3136872"/>
          <a:ext cx="1381394" cy="1381760"/>
        </a:xfrm>
        <a:prstGeom prst="ellipse">
          <a:avLst/>
        </a:prstGeom>
        <a:solidFill>
          <a:schemeClr val="accent4">
            <a:tint val="50000"/>
            <a:hueOff val="11447525"/>
            <a:satOff val="-60156"/>
            <a:lumOff val="-4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40CF6C-0FC0-4FD3-A2C4-923351A38873}">
      <dsp:nvSpPr>
        <dsp:cNvPr id="0" name=""/>
        <dsp:cNvSpPr/>
      </dsp:nvSpPr>
      <dsp:spPr>
        <a:xfrm flipH="1">
          <a:off x="3010606" y="4570086"/>
          <a:ext cx="166936" cy="254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l" defTabSz="222250">
            <a:lnSpc>
              <a:spcPct val="90000"/>
            </a:lnSpc>
            <a:spcBef>
              <a:spcPct val="0"/>
            </a:spcBef>
            <a:spcAft>
              <a:spcPct val="10000"/>
            </a:spcAft>
          </a:pPr>
          <a:endParaRPr lang="en-US" sz="500" kern="1200" dirty="0"/>
        </a:p>
      </dsp:txBody>
      <dsp:txXfrm>
        <a:off x="3010606" y="4570086"/>
        <a:ext cx="166936" cy="254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305DD2-60A9-4B1D-85D7-0442513BC5F7}" type="datetimeFigureOut">
              <a:rPr lang="en-US" smtClean="0"/>
              <a:t>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86497F-2E30-47B6-9923-90427A68E2F6}" type="slidenum">
              <a:rPr lang="en-US" smtClean="0"/>
              <a:t>‹#›</a:t>
            </a:fld>
            <a:endParaRPr lang="en-US"/>
          </a:p>
        </p:txBody>
      </p:sp>
    </p:spTree>
    <p:extLst>
      <p:ext uri="{BB962C8B-B14F-4D97-AF65-F5344CB8AC3E}">
        <p14:creationId xmlns:p14="http://schemas.microsoft.com/office/powerpoint/2010/main" val="332310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AF304AFD-CBB6-49B9-97BF-B7ECE65EE1BB}" type="slidenum">
              <a:rPr lang="zh-CN" altLang="en-US" smtClean="0">
                <a:solidFill>
                  <a:prstClr val="black"/>
                </a:solidFill>
                <a:latin typeface="等线" panose="020F0502020204030204"/>
              </a:rPr>
              <a:pPr>
                <a:defRPr/>
              </a:pPr>
              <a:t>1</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96865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nay </a:t>
            </a:r>
            <a:r>
              <a:rPr lang="en-US" sz="1200" kern="1200" dirty="0" err="1" smtClean="0">
                <a:solidFill>
                  <a:schemeClr val="tx1"/>
                </a:solidFill>
                <a:effectLst/>
                <a:latin typeface="+mn-lt"/>
                <a:ea typeface="+mn-ea"/>
                <a:cs typeface="+mn-cs"/>
              </a:rPr>
              <a:t>chúng</a:t>
            </a:r>
            <a:r>
              <a:rPr lang="en-US" sz="1200" kern="1200" dirty="0" smtClean="0">
                <a:solidFill>
                  <a:schemeClr val="tx1"/>
                </a:solidFill>
                <a:effectLst/>
                <a:latin typeface="+mn-lt"/>
                <a:ea typeface="+mn-ea"/>
                <a:cs typeface="+mn-cs"/>
              </a:rPr>
              <a:t> ta </a:t>
            </a:r>
            <a:r>
              <a:rPr lang="en-US" sz="1200" kern="1200" dirty="0" err="1" smtClean="0">
                <a:solidFill>
                  <a:schemeClr val="tx1"/>
                </a:solidFill>
                <a:effectLst/>
                <a:latin typeface="+mn-lt"/>
                <a:ea typeface="+mn-ea"/>
                <a:cs typeface="+mn-cs"/>
              </a:rPr>
              <a:t>đang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GDPT</a:t>
            </a:r>
            <a:r>
              <a:rPr lang="en-US" sz="1200" kern="1200" dirty="0" smtClean="0">
                <a:solidFill>
                  <a:schemeClr val="tx1"/>
                </a:solidFill>
                <a:effectLst/>
                <a:latin typeface="+mn-lt"/>
                <a:ea typeface="+mn-ea"/>
                <a:cs typeface="+mn-cs"/>
              </a:rPr>
              <a:t> 2018,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giáo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trúc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giáo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smtClean="0">
                <a:solidFill>
                  <a:schemeClr val="tx1"/>
                </a:solidFill>
                <a:effectLst/>
                <a:latin typeface="+mn-lt"/>
                <a:ea typeface="+mn-ea"/>
                <a:cs typeface="+mn-cs"/>
              </a:rPr>
              <a:t>:</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86497F-2E30-47B6-9923-90427A68E2F6}" type="slidenum">
              <a:rPr lang="en-US" smtClean="0"/>
              <a:t>11</a:t>
            </a:fld>
            <a:endParaRPr lang="en-US"/>
          </a:p>
        </p:txBody>
      </p:sp>
    </p:spTree>
    <p:extLst>
      <p:ext uri="{BB962C8B-B14F-4D97-AF65-F5344CB8AC3E}">
        <p14:creationId xmlns:p14="http://schemas.microsoft.com/office/powerpoint/2010/main" val="77620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a:rPr>
              <a:t>Tôi</a:t>
            </a:r>
            <a:r>
              <a:rPr lang="en-US" baseline="0" dirty="0" smtClean="0">
                <a:latin typeface="Times  New Roman"/>
              </a:rPr>
              <a:t> đã xây dựng cấu trúc tiết SHL như sau: </a:t>
            </a:r>
            <a:endParaRPr lang="en-US" dirty="0">
              <a:latin typeface="Times  New Roman"/>
            </a:endParaRPr>
          </a:p>
        </p:txBody>
      </p:sp>
      <p:sp>
        <p:nvSpPr>
          <p:cNvPr id="4" name="Slide Number Placeholder 3"/>
          <p:cNvSpPr>
            <a:spLocks noGrp="1"/>
          </p:cNvSpPr>
          <p:nvPr>
            <p:ph type="sldNum" sz="quarter" idx="10"/>
          </p:nvPr>
        </p:nvSpPr>
        <p:spPr/>
        <p:txBody>
          <a:bodyPr/>
          <a:lstStyle/>
          <a:p>
            <a:fld id="{4386497F-2E30-47B6-9923-90427A68E2F6}" type="slidenum">
              <a:rPr lang="en-US" smtClean="0"/>
              <a:t>13</a:t>
            </a:fld>
            <a:endParaRPr lang="en-US"/>
          </a:p>
        </p:txBody>
      </p:sp>
    </p:spTree>
    <p:extLst>
      <p:ext uri="{BB962C8B-B14F-4D97-AF65-F5344CB8AC3E}">
        <p14:creationId xmlns:p14="http://schemas.microsoft.com/office/powerpoint/2010/main" val="3076979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86497F-2E30-47B6-9923-90427A68E2F6}" type="slidenum">
              <a:rPr lang="en-US" smtClean="0"/>
              <a:t>14</a:t>
            </a:fld>
            <a:endParaRPr lang="en-US"/>
          </a:p>
        </p:txBody>
      </p:sp>
    </p:spTree>
    <p:extLst>
      <p:ext uri="{BB962C8B-B14F-4D97-AF65-F5344CB8AC3E}">
        <p14:creationId xmlns:p14="http://schemas.microsoft.com/office/powerpoint/2010/main" val="3175059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Đây hình ảnh bạn lớp trưởng điều hành các tổ thực hiện trong giờ sinh hoạt lớp.</a:t>
            </a:r>
            <a:endParaRPr lang="en-US" dirty="0"/>
          </a:p>
        </p:txBody>
      </p:sp>
      <p:sp>
        <p:nvSpPr>
          <p:cNvPr id="4" name="Slide Number Placeholder 3"/>
          <p:cNvSpPr>
            <a:spLocks noGrp="1"/>
          </p:cNvSpPr>
          <p:nvPr>
            <p:ph type="sldNum" sz="quarter" idx="10"/>
          </p:nvPr>
        </p:nvSpPr>
        <p:spPr/>
        <p:txBody>
          <a:bodyPr/>
          <a:lstStyle/>
          <a:p>
            <a:fld id="{4386497F-2E30-47B6-9923-90427A68E2F6}" type="slidenum">
              <a:rPr lang="en-US" smtClean="0"/>
              <a:t>15</a:t>
            </a:fld>
            <a:endParaRPr lang="en-US"/>
          </a:p>
        </p:txBody>
      </p:sp>
    </p:spTree>
    <p:extLst>
      <p:ext uri="{BB962C8B-B14F-4D97-AF65-F5344CB8AC3E}">
        <p14:creationId xmlns:p14="http://schemas.microsoft.com/office/powerpoint/2010/main" val="1337105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rPr>
              <a:t>Nội</a:t>
            </a:r>
            <a:r>
              <a:rPr lang="en-US" baseline="0" dirty="0" smtClean="0">
                <a:latin typeface="Times  New Roman"/>
              </a:rPr>
              <a:t> dung tiết SHL phải cụ thể,</a:t>
            </a:r>
            <a:r>
              <a:rPr lang="nl-NL" sz="1200" kern="1200" dirty="0" smtClean="0">
                <a:solidFill>
                  <a:schemeClr val="tx1"/>
                </a:solidFill>
                <a:effectLst/>
                <a:latin typeface="Times  New Roman"/>
                <a:ea typeface="+mn-ea"/>
                <a:cs typeface="+mn-cs"/>
              </a:rPr>
              <a:t> bổ ích, tăng cường những nội dung liên quan đến các công việc chung của lớp, đến việc rèn kĩ năng sống cho học sinh. Tuy nhiên nội dung phải phù hợp với khả năng tiếp thu của học sinh và phù hợp với đặc điểm, tình hình của lớp.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rPr>
              <a:t>XIN </a:t>
            </a:r>
            <a:r>
              <a:rPr lang="en-US" dirty="0" err="1" smtClean="0">
                <a:latin typeface="Times  New Roman"/>
              </a:rPr>
              <a:t>MỜI</a:t>
            </a:r>
            <a:r>
              <a:rPr lang="en-US" baseline="0" dirty="0" smtClean="0">
                <a:latin typeface="Times  New Roman"/>
              </a:rPr>
              <a:t> </a:t>
            </a:r>
            <a:r>
              <a:rPr lang="en-US" baseline="0" dirty="0" err="1" smtClean="0">
                <a:latin typeface="Times  New Roman"/>
              </a:rPr>
              <a:t>GK</a:t>
            </a:r>
            <a:r>
              <a:rPr lang="en-US" baseline="0" dirty="0" smtClean="0">
                <a:latin typeface="Times  New Roman"/>
              </a:rPr>
              <a:t> THEO </a:t>
            </a:r>
            <a:r>
              <a:rPr lang="en-US" baseline="0" dirty="0" err="1" smtClean="0">
                <a:latin typeface="Times  New Roman"/>
              </a:rPr>
              <a:t>DÕI</a:t>
            </a:r>
            <a:r>
              <a:rPr lang="en-US" baseline="0" dirty="0" smtClean="0">
                <a:latin typeface="Times  New Roman"/>
              </a:rPr>
              <a:t> </a:t>
            </a:r>
            <a:r>
              <a:rPr lang="en-US" baseline="0" dirty="0" err="1" smtClean="0">
                <a:latin typeface="Times  New Roman"/>
              </a:rPr>
              <a:t>TRÊN</a:t>
            </a:r>
            <a:r>
              <a:rPr lang="en-US" baseline="0" dirty="0" smtClean="0">
                <a:latin typeface="Times  New Roman"/>
              </a:rPr>
              <a:t> </a:t>
            </a:r>
            <a:r>
              <a:rPr lang="en-US" baseline="0" dirty="0" err="1" smtClean="0">
                <a:latin typeface="Times  New Roman"/>
              </a:rPr>
              <a:t>MÀN</a:t>
            </a:r>
            <a:r>
              <a:rPr lang="en-US" baseline="0" dirty="0" smtClean="0">
                <a:latin typeface="Times  New Roman"/>
              </a:rPr>
              <a:t> </a:t>
            </a:r>
            <a:r>
              <a:rPr lang="en-US" baseline="0" dirty="0" err="1" smtClean="0">
                <a:latin typeface="Times  New Roman"/>
              </a:rPr>
              <a:t>HÌNH</a:t>
            </a:r>
            <a:r>
              <a:rPr lang="en-US" baseline="0" dirty="0" smtClean="0">
                <a:latin typeface="Times  New Roman"/>
              </a:rPr>
              <a:t> </a:t>
            </a:r>
            <a:r>
              <a:rPr lang="en-US" baseline="0" dirty="0" err="1" smtClean="0">
                <a:latin typeface="Times  New Roman"/>
              </a:rPr>
              <a:t>MỘT</a:t>
            </a:r>
            <a:r>
              <a:rPr lang="en-US" baseline="0" dirty="0" smtClean="0">
                <a:latin typeface="Times  New Roman"/>
              </a:rPr>
              <a:t> </a:t>
            </a:r>
            <a:r>
              <a:rPr lang="en-US" baseline="0" dirty="0" err="1" smtClean="0">
                <a:latin typeface="Times  New Roman"/>
              </a:rPr>
              <a:t>SỐ</a:t>
            </a:r>
            <a:r>
              <a:rPr lang="en-US" baseline="0" dirty="0" smtClean="0">
                <a:latin typeface="Times  New Roman"/>
              </a:rPr>
              <a:t> </a:t>
            </a:r>
            <a:r>
              <a:rPr lang="en-US" baseline="0" dirty="0" err="1" smtClean="0">
                <a:latin typeface="Times  New Roman"/>
              </a:rPr>
              <a:t>HOẠT</a:t>
            </a:r>
            <a:r>
              <a:rPr lang="en-US" baseline="0" dirty="0" smtClean="0">
                <a:latin typeface="Times  New Roman"/>
              </a:rPr>
              <a:t> </a:t>
            </a:r>
            <a:r>
              <a:rPr lang="en-US" baseline="0" dirty="0" err="1" smtClean="0">
                <a:latin typeface="Times  New Roman"/>
              </a:rPr>
              <a:t>ĐỘNG</a:t>
            </a:r>
            <a:r>
              <a:rPr lang="en-US" baseline="0" dirty="0" smtClean="0">
                <a:latin typeface="Times  New Roman"/>
              </a:rPr>
              <a:t> HS </a:t>
            </a:r>
            <a:r>
              <a:rPr lang="en-US" baseline="0" dirty="0" err="1" smtClean="0">
                <a:latin typeface="Times  New Roman"/>
              </a:rPr>
              <a:t>ĐÃ</a:t>
            </a:r>
            <a:r>
              <a:rPr lang="en-US" baseline="0" dirty="0" smtClean="0">
                <a:latin typeface="Times  New Roman"/>
              </a:rPr>
              <a:t> </a:t>
            </a:r>
            <a:r>
              <a:rPr lang="en-US" baseline="0" dirty="0" err="1" smtClean="0">
                <a:latin typeface="Times  New Roman"/>
              </a:rPr>
              <a:t>THỰC</a:t>
            </a:r>
            <a:r>
              <a:rPr lang="en-US" baseline="0" dirty="0" smtClean="0">
                <a:latin typeface="Times  New Roman"/>
              </a:rPr>
              <a:t> </a:t>
            </a:r>
            <a:r>
              <a:rPr lang="en-US" baseline="0" dirty="0" err="1" smtClean="0">
                <a:latin typeface="Times  New Roman"/>
              </a:rPr>
              <a:t>HIỆN</a:t>
            </a:r>
            <a:r>
              <a:rPr lang="en-US" baseline="0" dirty="0" smtClean="0">
                <a:latin typeface="Times  New Roman"/>
              </a:rPr>
              <a:t> </a:t>
            </a:r>
            <a:r>
              <a:rPr lang="en-US" baseline="0" dirty="0" err="1" smtClean="0">
                <a:latin typeface="Times  New Roman"/>
              </a:rPr>
              <a:t>TRONG</a:t>
            </a:r>
            <a:r>
              <a:rPr lang="en-US" baseline="0" dirty="0" smtClean="0">
                <a:latin typeface="Times  New Roman"/>
              </a:rPr>
              <a:t> </a:t>
            </a:r>
            <a:r>
              <a:rPr lang="en-US" baseline="0" dirty="0" err="1" smtClean="0">
                <a:latin typeface="Times  New Roman"/>
              </a:rPr>
              <a:t>CHỦ</a:t>
            </a:r>
            <a:r>
              <a:rPr lang="en-US" baseline="0" dirty="0" smtClean="0">
                <a:latin typeface="Times  New Roman"/>
              </a:rPr>
              <a:t> </a:t>
            </a:r>
            <a:r>
              <a:rPr lang="en-US" baseline="0" dirty="0" err="1" smtClean="0">
                <a:latin typeface="Times  New Roman"/>
              </a:rPr>
              <a:t>ĐỀ</a:t>
            </a:r>
            <a:r>
              <a:rPr lang="en-US" baseline="0" dirty="0" smtClean="0">
                <a:latin typeface="Times  New Roman"/>
              </a:rPr>
              <a:t> </a:t>
            </a:r>
            <a:r>
              <a:rPr lang="en-US" baseline="0" dirty="0" err="1" smtClean="0">
                <a:latin typeface="Times  New Roman"/>
              </a:rPr>
              <a:t>GỌN</a:t>
            </a:r>
            <a:r>
              <a:rPr lang="en-US" baseline="0" dirty="0" smtClean="0">
                <a:latin typeface="Times  New Roman"/>
              </a:rPr>
              <a:t> </a:t>
            </a:r>
            <a:r>
              <a:rPr lang="en-US" baseline="0" dirty="0" err="1" smtClean="0">
                <a:latin typeface="Times  New Roman"/>
              </a:rPr>
              <a:t>GÀNG</a:t>
            </a:r>
            <a:r>
              <a:rPr lang="en-US" baseline="0" dirty="0" smtClean="0">
                <a:latin typeface="Times  New Roman"/>
              </a:rPr>
              <a:t>, </a:t>
            </a:r>
            <a:r>
              <a:rPr lang="en-US" baseline="0" dirty="0" err="1" smtClean="0">
                <a:latin typeface="Times  New Roman"/>
              </a:rPr>
              <a:t>NGĂN</a:t>
            </a:r>
            <a:r>
              <a:rPr lang="en-US" baseline="0" dirty="0" smtClean="0">
                <a:latin typeface="Times  New Roman"/>
              </a:rPr>
              <a:t> </a:t>
            </a:r>
            <a:r>
              <a:rPr lang="en-US" baseline="0" dirty="0" err="1" smtClean="0">
                <a:latin typeface="Times  New Roman"/>
              </a:rPr>
              <a:t>NẮP</a:t>
            </a:r>
            <a:endParaRPr lang="en-US" sz="1200" kern="1200" dirty="0" smtClean="0">
              <a:solidFill>
                <a:schemeClr val="tx1"/>
              </a:solidFill>
              <a:effectLst/>
              <a:latin typeface="Times  New Roman"/>
              <a:ea typeface="+mn-ea"/>
              <a:cs typeface="+mn-cs"/>
            </a:endParaRPr>
          </a:p>
          <a:p>
            <a:endParaRPr lang="en-US" dirty="0">
              <a:latin typeface="Times  New Roman"/>
            </a:endParaRPr>
          </a:p>
        </p:txBody>
      </p:sp>
      <p:sp>
        <p:nvSpPr>
          <p:cNvPr id="4" name="Slide Number Placeholder 3"/>
          <p:cNvSpPr>
            <a:spLocks noGrp="1"/>
          </p:cNvSpPr>
          <p:nvPr>
            <p:ph type="sldNum" sz="quarter" idx="10"/>
          </p:nvPr>
        </p:nvSpPr>
        <p:spPr/>
        <p:txBody>
          <a:bodyPr/>
          <a:lstStyle/>
          <a:p>
            <a:fld id="{4386497F-2E30-47B6-9923-90427A68E2F6}" type="slidenum">
              <a:rPr lang="en-US" smtClean="0"/>
              <a:t>16</a:t>
            </a:fld>
            <a:endParaRPr lang="en-US"/>
          </a:p>
        </p:txBody>
      </p:sp>
    </p:spTree>
    <p:extLst>
      <p:ext uri="{BB962C8B-B14F-4D97-AF65-F5344CB8AC3E}">
        <p14:creationId xmlns:p14="http://schemas.microsoft.com/office/powerpoint/2010/main" val="1509429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386497F-2E30-47B6-9923-90427A68E2F6}" type="slidenum">
              <a:rPr lang="en-US" smtClean="0"/>
              <a:t>17</a:t>
            </a:fld>
            <a:endParaRPr lang="en-US"/>
          </a:p>
        </p:txBody>
      </p:sp>
    </p:spTree>
    <p:extLst>
      <p:ext uri="{BB962C8B-B14F-4D97-AF65-F5344CB8AC3E}">
        <p14:creationId xmlns:p14="http://schemas.microsoft.com/office/powerpoint/2010/main" val="3785006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VÍ</a:t>
            </a:r>
            <a:r>
              <a:rPr lang="en-US" baseline="0" dirty="0" smtClean="0"/>
              <a:t> </a:t>
            </a:r>
            <a:r>
              <a:rPr lang="en-US" baseline="0" dirty="0" err="1" smtClean="0"/>
              <a:t>DỤ</a:t>
            </a:r>
            <a:r>
              <a:rPr lang="en-US" baseline="0" dirty="0" smtClean="0"/>
              <a:t> </a:t>
            </a:r>
            <a:r>
              <a:rPr lang="en-US" baseline="0" dirty="0" err="1" smtClean="0"/>
              <a:t>TIẾP</a:t>
            </a:r>
            <a:r>
              <a:rPr lang="en-US" baseline="0" dirty="0" smtClean="0"/>
              <a:t> THEO: </a:t>
            </a:r>
            <a:r>
              <a:rPr lang="en-US" baseline="0" dirty="0" err="1" smtClean="0"/>
              <a:t>Giáo</a:t>
            </a:r>
            <a:r>
              <a:rPr lang="en-US" baseline="0" dirty="0" smtClean="0"/>
              <a:t> </a:t>
            </a:r>
            <a:r>
              <a:rPr lang="en-US" baseline="0" dirty="0" err="1" smtClean="0"/>
              <a:t>dục</a:t>
            </a:r>
            <a:r>
              <a:rPr lang="en-US" baseline="0" dirty="0" smtClean="0"/>
              <a:t> </a:t>
            </a:r>
            <a:r>
              <a:rPr lang="en-US" baseline="0" dirty="0" err="1" smtClean="0"/>
              <a:t>kns</a:t>
            </a:r>
            <a:r>
              <a:rPr lang="en-US" baseline="0" dirty="0" smtClean="0"/>
              <a:t> </a:t>
            </a:r>
            <a:r>
              <a:rPr lang="en-US" baseline="0" dirty="0" err="1" smtClean="0"/>
              <a:t>thông</a:t>
            </a:r>
            <a:r>
              <a:rPr lang="en-US" baseline="0" dirty="0" smtClean="0"/>
              <a:t>….</a:t>
            </a:r>
          </a:p>
          <a:p>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chia </a:t>
            </a:r>
            <a:r>
              <a:rPr lang="en-US" sz="1200" kern="1200" dirty="0" err="1" smtClean="0">
                <a:solidFill>
                  <a:schemeClr val="tx1"/>
                </a:solidFill>
                <a:effectLst/>
                <a:latin typeface="+mn-lt"/>
                <a:ea typeface="+mn-ea"/>
                <a:cs typeface="+mn-cs"/>
              </a:rPr>
              <a:t>sẻ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giúp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ủng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hỗ</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khăn</a:t>
            </a:r>
            <a:endParaRPr lang="en-US" sz="1200" kern="1200" dirty="0" smtClean="0">
              <a:solidFill>
                <a:schemeClr val="tx1"/>
              </a:solidFill>
              <a:effectLst/>
              <a:latin typeface="+mn-lt"/>
              <a:ea typeface="+mn-ea"/>
              <a:cs typeface="+mn-cs"/>
            </a:endParaRPr>
          </a:p>
          <a:p>
            <a:r>
              <a:rPr lang="en-US" dirty="0" err="1" smtClean="0"/>
              <a:t>Sau</a:t>
            </a:r>
            <a:r>
              <a:rPr lang="en-US" dirty="0" smtClean="0"/>
              <a:t> </a:t>
            </a:r>
            <a:r>
              <a:rPr lang="en-US" dirty="0" err="1" smtClean="0"/>
              <a:t>khi</a:t>
            </a:r>
            <a:r>
              <a:rPr lang="en-US" dirty="0" smtClean="0"/>
              <a:t> </a:t>
            </a:r>
            <a:r>
              <a:rPr lang="en-US" dirty="0" err="1" smtClean="0"/>
              <a:t>phát</a:t>
            </a:r>
            <a:r>
              <a:rPr lang="en-US" baseline="0" dirty="0" smtClean="0"/>
              <a:t> </a:t>
            </a:r>
            <a:r>
              <a:rPr lang="en-US" baseline="0" dirty="0" err="1" smtClean="0"/>
              <a:t>động</a:t>
            </a:r>
            <a:r>
              <a:rPr lang="en-US" baseline="0" dirty="0" smtClean="0"/>
              <a:t>, </a:t>
            </a:r>
            <a:r>
              <a:rPr lang="en-US" baseline="0" dirty="0" err="1" smtClean="0"/>
              <a:t>hs</a:t>
            </a:r>
            <a:r>
              <a:rPr lang="en-US" baseline="0" dirty="0" smtClean="0"/>
              <a:t> </a:t>
            </a:r>
            <a:r>
              <a:rPr lang="en-US" baseline="0" dirty="0" err="1" smtClean="0"/>
              <a:t>đã</a:t>
            </a:r>
            <a:r>
              <a:rPr lang="en-US" baseline="0" dirty="0" smtClean="0"/>
              <a:t> </a:t>
            </a:r>
            <a:r>
              <a:rPr lang="en-US" baseline="0" dirty="0" err="1" smtClean="0"/>
              <a:t>tc</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phong</a:t>
            </a:r>
            <a:r>
              <a:rPr lang="en-US" baseline="0" dirty="0" smtClean="0"/>
              <a:t> </a:t>
            </a:r>
            <a:r>
              <a:rPr lang="en-US" baseline="0" dirty="0" err="1" smtClean="0"/>
              <a:t>trào</a:t>
            </a:r>
            <a:r>
              <a:rPr lang="en-US" baseline="0" dirty="0" smtClean="0"/>
              <a:t> </a:t>
            </a:r>
            <a:r>
              <a:rPr lang="en-US" baseline="0" dirty="0" err="1" smtClean="0"/>
              <a:t>chíaer</a:t>
            </a:r>
            <a:r>
              <a:rPr lang="en-US" baseline="0" dirty="0" smtClean="0"/>
              <a:t> </a:t>
            </a:r>
            <a:r>
              <a:rPr lang="en-US" baseline="0" dirty="0" err="1" smtClean="0"/>
              <a:t>yêu</a:t>
            </a:r>
            <a:r>
              <a:rPr lang="en-US" baseline="0" dirty="0" smtClean="0"/>
              <a:t> </a:t>
            </a:r>
            <a:r>
              <a:rPr lang="en-US" baseline="0" dirty="0" err="1" smtClean="0"/>
              <a:t>thương</a:t>
            </a:r>
            <a:r>
              <a:rPr lang="en-US" baseline="0" dirty="0" smtClean="0"/>
              <a:t> qua </a:t>
            </a:r>
            <a:r>
              <a:rPr lang="en-US" baseline="0" dirty="0" err="1" smtClean="0"/>
              <a:t>việc</a:t>
            </a:r>
            <a:r>
              <a:rPr lang="en-US" baseline="0" dirty="0" smtClean="0"/>
              <a:t> </a:t>
            </a:r>
            <a:r>
              <a:rPr lang="en-US" baseline="0" dirty="0" err="1" smtClean="0"/>
              <a:t>làm</a:t>
            </a:r>
            <a:r>
              <a:rPr lang="en-US" baseline="0" dirty="0" smtClean="0"/>
              <a:t> </a:t>
            </a:r>
            <a:r>
              <a:rPr lang="en-US" baseline="0" dirty="0" err="1" smtClean="0"/>
              <a:t>cụ</a:t>
            </a:r>
            <a:r>
              <a:rPr lang="en-US" baseline="0" dirty="0" smtClean="0"/>
              <a:t> </a:t>
            </a:r>
            <a:r>
              <a:rPr lang="en-US" baseline="0" dirty="0" err="1" smtClean="0"/>
              <a:t>thể</a:t>
            </a:r>
            <a:r>
              <a:rPr lang="en-US" baseline="0" dirty="0" smtClean="0"/>
              <a:t>, </a:t>
            </a:r>
            <a:r>
              <a:rPr lang="en-US" baseline="0" dirty="0" err="1" smtClean="0"/>
              <a:t>xin</a:t>
            </a:r>
            <a:r>
              <a:rPr lang="en-US" baseline="0" dirty="0" smtClean="0"/>
              <a:t> </a:t>
            </a:r>
            <a:r>
              <a:rPr lang="en-US" baseline="0" dirty="0" err="1" smtClean="0"/>
              <a:t>mời</a:t>
            </a:r>
            <a:r>
              <a:rPr lang="en-US" baseline="0" dirty="0" smtClean="0"/>
              <a:t> </a:t>
            </a:r>
            <a:r>
              <a:rPr lang="en-US" baseline="0" dirty="0" err="1" smtClean="0"/>
              <a:t>giám</a:t>
            </a:r>
            <a:r>
              <a:rPr lang="en-US" baseline="0" dirty="0" smtClean="0"/>
              <a:t> </a:t>
            </a:r>
            <a:r>
              <a:rPr lang="en-US" baseline="0" dirty="0" err="1" smtClean="0"/>
              <a:t>khảo</a:t>
            </a:r>
            <a:r>
              <a:rPr lang="en-US" baseline="0" dirty="0" smtClean="0"/>
              <a:t> </a:t>
            </a:r>
            <a:r>
              <a:rPr lang="en-US" baseline="0" dirty="0" err="1" smtClean="0"/>
              <a:t>theo</a:t>
            </a:r>
            <a:r>
              <a:rPr lang="en-US" baseline="0" dirty="0" smtClean="0"/>
              <a:t> </a:t>
            </a:r>
            <a:r>
              <a:rPr lang="en-US" baseline="0" dirty="0" err="1" smtClean="0"/>
              <a:t>dõi</a:t>
            </a:r>
            <a:r>
              <a:rPr lang="en-US" baseline="0" dirty="0" smtClean="0"/>
              <a:t> </a:t>
            </a:r>
            <a:r>
              <a:rPr lang="en-US" baseline="0" dirty="0" err="1" smtClean="0"/>
              <a:t>trong</a:t>
            </a:r>
            <a:r>
              <a:rPr lang="en-US" baseline="0" dirty="0" smtClean="0"/>
              <a:t> video. </a:t>
            </a:r>
            <a:endParaRPr lang="en-US" dirty="0"/>
          </a:p>
        </p:txBody>
      </p:sp>
      <p:sp>
        <p:nvSpPr>
          <p:cNvPr id="4" name="Slide Number Placeholder 3"/>
          <p:cNvSpPr>
            <a:spLocks noGrp="1"/>
          </p:cNvSpPr>
          <p:nvPr>
            <p:ph type="sldNum" sz="quarter" idx="10"/>
          </p:nvPr>
        </p:nvSpPr>
        <p:spPr/>
        <p:txBody>
          <a:bodyPr/>
          <a:lstStyle/>
          <a:p>
            <a:fld id="{4386497F-2E30-47B6-9923-90427A68E2F6}" type="slidenum">
              <a:rPr lang="en-US" smtClean="0"/>
              <a:t>18</a:t>
            </a:fld>
            <a:endParaRPr lang="en-US"/>
          </a:p>
        </p:txBody>
      </p:sp>
    </p:spTree>
    <p:extLst>
      <p:ext uri="{BB962C8B-B14F-4D97-AF65-F5344CB8AC3E}">
        <p14:creationId xmlns:p14="http://schemas.microsoft.com/office/powerpoint/2010/main" val="3471819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Sau</a:t>
            </a:r>
            <a:r>
              <a:rPr lang="en-US" dirty="0" smtClean="0"/>
              <a:t> </a:t>
            </a:r>
            <a:r>
              <a:rPr lang="en-US" dirty="0" err="1" smtClean="0"/>
              <a:t>khi</a:t>
            </a:r>
            <a:r>
              <a:rPr lang="en-US" dirty="0" smtClean="0"/>
              <a:t> </a:t>
            </a:r>
            <a:r>
              <a:rPr lang="en-US" dirty="0" err="1" smtClean="0"/>
              <a:t>phát</a:t>
            </a:r>
            <a:r>
              <a:rPr lang="en-US" baseline="0" dirty="0" smtClean="0"/>
              <a:t> </a:t>
            </a:r>
            <a:r>
              <a:rPr lang="en-US" baseline="0" dirty="0" err="1" smtClean="0"/>
              <a:t>động</a:t>
            </a:r>
            <a:r>
              <a:rPr lang="en-US" baseline="0" dirty="0" smtClean="0"/>
              <a:t>, </a:t>
            </a:r>
            <a:r>
              <a:rPr lang="en-US" baseline="0" dirty="0" err="1" smtClean="0"/>
              <a:t>hs</a:t>
            </a:r>
            <a:r>
              <a:rPr lang="en-US" baseline="0" dirty="0" smtClean="0"/>
              <a:t> </a:t>
            </a:r>
            <a:r>
              <a:rPr lang="en-US" baseline="0" dirty="0" err="1" smtClean="0"/>
              <a:t>đã</a:t>
            </a:r>
            <a:r>
              <a:rPr lang="en-US" baseline="0" dirty="0" smtClean="0"/>
              <a:t> </a:t>
            </a:r>
            <a:r>
              <a:rPr lang="en-US" baseline="0" dirty="0" err="1" smtClean="0"/>
              <a:t>tc</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phong</a:t>
            </a:r>
            <a:r>
              <a:rPr lang="en-US" baseline="0" dirty="0" smtClean="0"/>
              <a:t> </a:t>
            </a:r>
            <a:r>
              <a:rPr lang="en-US" baseline="0" dirty="0" err="1" smtClean="0"/>
              <a:t>trào</a:t>
            </a:r>
            <a:r>
              <a:rPr lang="en-US" baseline="0" dirty="0" smtClean="0"/>
              <a:t> </a:t>
            </a:r>
            <a:r>
              <a:rPr lang="en-US" baseline="0" dirty="0" err="1" smtClean="0"/>
              <a:t>chíaer</a:t>
            </a:r>
            <a:r>
              <a:rPr lang="en-US" baseline="0" dirty="0" smtClean="0"/>
              <a:t> </a:t>
            </a:r>
            <a:r>
              <a:rPr lang="en-US" baseline="0" dirty="0" err="1" smtClean="0"/>
              <a:t>yêu</a:t>
            </a:r>
            <a:r>
              <a:rPr lang="en-US" baseline="0" dirty="0" smtClean="0"/>
              <a:t> </a:t>
            </a:r>
            <a:r>
              <a:rPr lang="en-US" baseline="0" dirty="0" err="1" smtClean="0"/>
              <a:t>thương</a:t>
            </a:r>
            <a:r>
              <a:rPr lang="en-US" baseline="0" dirty="0" smtClean="0"/>
              <a:t> qua </a:t>
            </a:r>
            <a:r>
              <a:rPr lang="en-US" baseline="0" dirty="0" err="1" smtClean="0"/>
              <a:t>việc</a:t>
            </a:r>
            <a:r>
              <a:rPr lang="en-US" baseline="0" dirty="0" smtClean="0"/>
              <a:t> </a:t>
            </a:r>
            <a:r>
              <a:rPr lang="en-US" baseline="0" dirty="0" err="1" smtClean="0"/>
              <a:t>làm</a:t>
            </a:r>
            <a:r>
              <a:rPr lang="en-US" baseline="0" dirty="0" smtClean="0"/>
              <a:t> </a:t>
            </a:r>
            <a:r>
              <a:rPr lang="en-US" baseline="0" dirty="0" err="1" smtClean="0"/>
              <a:t>cụ</a:t>
            </a:r>
            <a:r>
              <a:rPr lang="en-US" baseline="0" dirty="0" smtClean="0"/>
              <a:t> </a:t>
            </a:r>
            <a:r>
              <a:rPr lang="en-US" baseline="0" dirty="0" err="1" smtClean="0"/>
              <a:t>thể</a:t>
            </a:r>
            <a:r>
              <a:rPr lang="en-US" baseline="0" dirty="0" smtClean="0"/>
              <a:t>, </a:t>
            </a:r>
            <a:r>
              <a:rPr lang="en-US" baseline="0" dirty="0" err="1" smtClean="0"/>
              <a:t>xin</a:t>
            </a:r>
            <a:r>
              <a:rPr lang="en-US" baseline="0" dirty="0" smtClean="0"/>
              <a:t> </a:t>
            </a:r>
            <a:r>
              <a:rPr lang="en-US" baseline="0" dirty="0" err="1" smtClean="0"/>
              <a:t>mời</a:t>
            </a:r>
            <a:r>
              <a:rPr lang="en-US" baseline="0" dirty="0" smtClean="0"/>
              <a:t> </a:t>
            </a:r>
            <a:r>
              <a:rPr lang="en-US" baseline="0" dirty="0" err="1" smtClean="0"/>
              <a:t>giám</a:t>
            </a:r>
            <a:r>
              <a:rPr lang="en-US" baseline="0" dirty="0" smtClean="0"/>
              <a:t> </a:t>
            </a:r>
            <a:r>
              <a:rPr lang="en-US" baseline="0" dirty="0" err="1" smtClean="0"/>
              <a:t>khảo</a:t>
            </a:r>
            <a:r>
              <a:rPr lang="en-US" baseline="0" dirty="0" smtClean="0"/>
              <a:t> </a:t>
            </a:r>
            <a:r>
              <a:rPr lang="en-US" baseline="0" dirty="0" err="1" smtClean="0"/>
              <a:t>theo</a:t>
            </a:r>
            <a:r>
              <a:rPr lang="en-US" baseline="0" dirty="0" smtClean="0"/>
              <a:t> </a:t>
            </a:r>
            <a:r>
              <a:rPr lang="en-US" baseline="0" dirty="0" err="1" smtClean="0"/>
              <a:t>dõi</a:t>
            </a:r>
            <a:r>
              <a:rPr lang="en-US" baseline="0" dirty="0" smtClean="0"/>
              <a:t> </a:t>
            </a:r>
            <a:r>
              <a:rPr lang="en-US" baseline="0" dirty="0" err="1" smtClean="0"/>
              <a:t>trong</a:t>
            </a:r>
            <a:r>
              <a:rPr lang="en-US" baseline="0" dirty="0" smtClean="0"/>
              <a:t> video. QUA VIDEO </a:t>
            </a:r>
            <a:r>
              <a:rPr lang="en-US" baseline="0" dirty="0" err="1" smtClean="0"/>
              <a:t>TRÊN</a:t>
            </a:r>
            <a:r>
              <a:rPr lang="en-US" baseline="0" dirty="0" smtClean="0"/>
              <a:t>, HS </a:t>
            </a:r>
            <a:r>
              <a:rPr lang="en-US" baseline="0" dirty="0" err="1" smtClean="0"/>
              <a:t>ĐƯỢC</a:t>
            </a:r>
            <a:r>
              <a:rPr lang="en-US" baseline="0" dirty="0" smtClean="0"/>
              <a:t> </a:t>
            </a:r>
            <a:r>
              <a:rPr lang="en-US" baseline="0" dirty="0" err="1" smtClean="0"/>
              <a:t>GIÁO</a:t>
            </a:r>
            <a:r>
              <a:rPr lang="en-US" baseline="0" dirty="0" smtClean="0"/>
              <a:t> </a:t>
            </a:r>
            <a:r>
              <a:rPr lang="en-US" baseline="0" dirty="0" err="1" smtClean="0"/>
              <a:t>DỤC</a:t>
            </a:r>
            <a:r>
              <a:rPr lang="en-US" baseline="0" dirty="0" smtClean="0"/>
              <a:t> </a:t>
            </a:r>
            <a:r>
              <a:rPr lang="en-US" baseline="0" dirty="0" err="1" smtClean="0"/>
              <a:t>KN</a:t>
            </a:r>
            <a:r>
              <a:rPr lang="en-US" baseline="0" dirty="0" smtClean="0"/>
              <a:t> </a:t>
            </a:r>
            <a:r>
              <a:rPr lang="en-US" baseline="0" dirty="0" err="1" smtClean="0"/>
              <a:t>XH</a:t>
            </a:r>
            <a:r>
              <a:rPr lang="en-US" baseline="0" dirty="0" smtClean="0"/>
              <a:t> </a:t>
            </a:r>
            <a:r>
              <a:rPr lang="en-US" baseline="0" dirty="0" err="1" smtClean="0"/>
              <a:t>THÔNG</a:t>
            </a:r>
            <a:r>
              <a:rPr lang="en-US" baseline="0" dirty="0" smtClean="0"/>
              <a:t> QUA </a:t>
            </a:r>
            <a:r>
              <a:rPr lang="en-US" baseline="0" dirty="0" err="1" smtClean="0"/>
              <a:t>CÁC</a:t>
            </a:r>
            <a:r>
              <a:rPr lang="en-US" baseline="0" dirty="0" smtClean="0"/>
              <a:t> </a:t>
            </a:r>
            <a:r>
              <a:rPr lang="en-US" baseline="0" dirty="0" err="1" smtClean="0"/>
              <a:t>VIỆC</a:t>
            </a:r>
            <a:r>
              <a:rPr lang="en-US" baseline="0" dirty="0" smtClean="0"/>
              <a:t> </a:t>
            </a:r>
            <a:r>
              <a:rPr lang="en-US" baseline="0" dirty="0" err="1" smtClean="0"/>
              <a:t>LÀM</a:t>
            </a:r>
            <a:r>
              <a:rPr lang="en-US" baseline="0" dirty="0" smtClean="0"/>
              <a:t> </a:t>
            </a:r>
            <a:r>
              <a:rPr lang="en-US" baseline="0" dirty="0" err="1" smtClean="0"/>
              <a:t>CỤ</a:t>
            </a:r>
            <a:r>
              <a:rPr lang="en-US" baseline="0" dirty="0" smtClean="0"/>
              <a:t> </a:t>
            </a:r>
            <a:r>
              <a:rPr lang="en-US" baseline="0" dirty="0" err="1" smtClean="0"/>
              <a:t>THỂ</a:t>
            </a:r>
            <a:r>
              <a:rPr lang="en-US" baseline="0" dirty="0" smtClean="0"/>
              <a:t>, </a:t>
            </a:r>
            <a:r>
              <a:rPr lang="en-US" baseline="0" dirty="0" err="1" smtClean="0"/>
              <a:t>CÁC</a:t>
            </a:r>
            <a:r>
              <a:rPr lang="en-US" baseline="0" dirty="0" smtClean="0"/>
              <a:t> E </a:t>
            </a:r>
            <a:r>
              <a:rPr lang="en-US" baseline="0" dirty="0" err="1" smtClean="0"/>
              <a:t>BIẾT</a:t>
            </a:r>
            <a:r>
              <a:rPr lang="en-US" baseline="0" dirty="0" smtClean="0"/>
              <a:t> </a:t>
            </a:r>
            <a:r>
              <a:rPr lang="en-US" baseline="0" dirty="0" err="1" smtClean="0"/>
              <a:t>HỢP</a:t>
            </a:r>
            <a:r>
              <a:rPr lang="en-US" baseline="0" dirty="0" smtClean="0"/>
              <a:t> </a:t>
            </a:r>
            <a:r>
              <a:rPr lang="en-US" baseline="0" dirty="0" err="1" smtClean="0"/>
              <a:t>TÁC</a:t>
            </a:r>
            <a:r>
              <a:rPr lang="en-US" baseline="0" dirty="0" smtClean="0"/>
              <a:t>, </a:t>
            </a:r>
            <a:r>
              <a:rPr lang="en-US" baseline="0" dirty="0" err="1" smtClean="0"/>
              <a:t>LẮNG</a:t>
            </a:r>
            <a:r>
              <a:rPr lang="en-US" baseline="0" dirty="0" smtClean="0"/>
              <a:t> </a:t>
            </a:r>
            <a:r>
              <a:rPr lang="en-US" baseline="0" dirty="0" err="1" smtClean="0"/>
              <a:t>NGHE</a:t>
            </a:r>
            <a:r>
              <a:rPr lang="en-US" baseline="0" dirty="0" smtClean="0"/>
              <a:t> </a:t>
            </a:r>
            <a:r>
              <a:rPr lang="en-US" baseline="0" dirty="0" err="1" smtClean="0"/>
              <a:t>VÀ</a:t>
            </a:r>
            <a:r>
              <a:rPr lang="en-US" baseline="0" dirty="0" smtClean="0"/>
              <a:t> LAN </a:t>
            </a:r>
            <a:r>
              <a:rPr lang="en-US" baseline="0" dirty="0" err="1" smtClean="0"/>
              <a:t>TOẢ</a:t>
            </a:r>
            <a:r>
              <a:rPr lang="en-US" baseline="0" dirty="0" smtClean="0"/>
              <a:t> </a:t>
            </a:r>
            <a:r>
              <a:rPr lang="en-US" baseline="0" dirty="0" err="1" smtClean="0"/>
              <a:t>YÊU</a:t>
            </a:r>
            <a:r>
              <a:rPr lang="en-US" baseline="0" dirty="0" smtClean="0"/>
              <a:t> </a:t>
            </a:r>
            <a:r>
              <a:rPr lang="en-US" baseline="0" dirty="0" err="1" smtClean="0"/>
              <a:t>THƯƠNG</a:t>
            </a:r>
            <a:endParaRPr lang="en-US" dirty="0"/>
          </a:p>
        </p:txBody>
      </p:sp>
      <p:sp>
        <p:nvSpPr>
          <p:cNvPr id="4" name="Slide Number Placeholder 3"/>
          <p:cNvSpPr>
            <a:spLocks noGrp="1"/>
          </p:cNvSpPr>
          <p:nvPr>
            <p:ph type="sldNum" sz="quarter" idx="10"/>
          </p:nvPr>
        </p:nvSpPr>
        <p:spPr/>
        <p:txBody>
          <a:bodyPr/>
          <a:lstStyle/>
          <a:p>
            <a:fld id="{4386497F-2E30-47B6-9923-90427A68E2F6}" type="slidenum">
              <a:rPr lang="en-US" smtClean="0"/>
              <a:t>19</a:t>
            </a:fld>
            <a:endParaRPr lang="en-US"/>
          </a:p>
        </p:txBody>
      </p:sp>
    </p:spTree>
    <p:extLst>
      <p:ext uri="{BB962C8B-B14F-4D97-AF65-F5344CB8AC3E}">
        <p14:creationId xmlns:p14="http://schemas.microsoft.com/office/powerpoint/2010/main" val="94582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SAU</a:t>
            </a:r>
            <a:r>
              <a:rPr lang="en-US" baseline="0" dirty="0" smtClean="0"/>
              <a:t> </a:t>
            </a:r>
            <a:r>
              <a:rPr lang="en-US" baseline="0" dirty="0" err="1" smtClean="0"/>
              <a:t>gần</a:t>
            </a:r>
            <a:r>
              <a:rPr lang="en-US" baseline="0" dirty="0" smtClean="0"/>
              <a:t> 1 </a:t>
            </a:r>
            <a:r>
              <a:rPr lang="en-US" baseline="0" dirty="0" err="1" smtClean="0"/>
              <a:t>năm</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bp</a:t>
            </a:r>
            <a:r>
              <a:rPr lang="en-US" baseline="0" dirty="0" smtClean="0"/>
              <a:t>, </a:t>
            </a:r>
            <a:r>
              <a:rPr lang="en-US" baseline="0" dirty="0" err="1" smtClean="0"/>
              <a:t>tôi</a:t>
            </a:r>
            <a:r>
              <a:rPr lang="en-US" baseline="0" dirty="0" smtClean="0"/>
              <a:t> </a:t>
            </a:r>
            <a:r>
              <a:rPr lang="en-US" baseline="0" dirty="0" err="1" smtClean="0"/>
              <a:t>đã</a:t>
            </a:r>
            <a:r>
              <a:rPr lang="en-US" baseline="0" dirty="0" smtClean="0"/>
              <a:t> </a:t>
            </a:r>
            <a:r>
              <a:rPr lang="en-US" baseline="0" dirty="0" err="1" smtClean="0"/>
              <a:t>thu</a:t>
            </a:r>
            <a:r>
              <a:rPr lang="en-US" baseline="0" dirty="0" smtClean="0"/>
              <a:t> </a:t>
            </a:r>
            <a:r>
              <a:rPr lang="en-US" baseline="0" dirty="0" err="1" smtClean="0"/>
              <a:t>được</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 </a:t>
            </a:r>
            <a:r>
              <a:rPr lang="en-US" baseline="0" dirty="0" err="1" smtClean="0"/>
              <a:t>đáng</a:t>
            </a:r>
            <a:r>
              <a:rPr lang="en-US" baseline="0" dirty="0" smtClean="0"/>
              <a:t> </a:t>
            </a:r>
            <a:r>
              <a:rPr lang="en-US" baseline="0" dirty="0" err="1" smtClean="0"/>
              <a:t>khích</a:t>
            </a:r>
            <a:r>
              <a:rPr lang="en-US" baseline="0" dirty="0" smtClean="0"/>
              <a:t> </a:t>
            </a:r>
            <a:r>
              <a:rPr lang="en-US" baseline="0" dirty="0" err="1" smtClean="0"/>
              <a:t>lệ</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386497F-2E30-47B6-9923-90427A68E2F6}" type="slidenum">
              <a:rPr lang="en-US" smtClean="0"/>
              <a:t>20</a:t>
            </a:fld>
            <a:endParaRPr lang="en-US"/>
          </a:p>
        </p:txBody>
      </p:sp>
    </p:spTree>
    <p:extLst>
      <p:ext uri="{BB962C8B-B14F-4D97-AF65-F5344CB8AC3E}">
        <p14:creationId xmlns:p14="http://schemas.microsoft.com/office/powerpoint/2010/main" val="5751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a:t>
            </a:r>
            <a:r>
              <a:rPr lang="en-US" dirty="0" err="1" smtClean="0"/>
              <a:t>Về</a:t>
            </a:r>
            <a:r>
              <a:rPr lang="en-US" baseline="0" dirty="0" smtClean="0"/>
              <a:t> </a:t>
            </a:r>
            <a:r>
              <a:rPr lang="en-US" baseline="0" dirty="0" err="1" smtClean="0"/>
              <a:t>phần</a:t>
            </a:r>
            <a:r>
              <a:rPr lang="en-US" baseline="0" dirty="0" smtClean="0"/>
              <a:t> </a:t>
            </a:r>
            <a:r>
              <a:rPr lang="en-US" baseline="0" dirty="0" err="1" smtClean="0"/>
              <a:t>kết</a:t>
            </a:r>
            <a:r>
              <a:rPr lang="en-US" baseline="0" dirty="0" smtClean="0"/>
              <a:t> </a:t>
            </a:r>
            <a:r>
              <a:rPr lang="en-US" baseline="0" dirty="0" err="1" smtClean="0"/>
              <a:t>luận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386497F-2E30-47B6-9923-90427A68E2F6}" type="slidenum">
              <a:rPr lang="en-US" smtClean="0"/>
              <a:t>23</a:t>
            </a:fld>
            <a:endParaRPr lang="en-US"/>
          </a:p>
        </p:txBody>
      </p:sp>
    </p:spTree>
    <p:extLst>
      <p:ext uri="{BB962C8B-B14F-4D97-AF65-F5344CB8AC3E}">
        <p14:creationId xmlns:p14="http://schemas.microsoft.com/office/powerpoint/2010/main" val="1369585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168742B4-F40E-4839-AF86-57D9A7AFE09F}" type="slidenum">
              <a:rPr lang="vi-VN" smtClean="0">
                <a:solidFill>
                  <a:prstClr val="black"/>
                </a:solidFill>
              </a:rPr>
              <a:pPr/>
              <a:t>2</a:t>
            </a:fld>
            <a:endParaRPr lang="vi-VN">
              <a:solidFill>
                <a:prstClr val="black"/>
              </a:solidFill>
            </a:endParaRPr>
          </a:p>
        </p:txBody>
      </p:sp>
    </p:spTree>
    <p:extLst>
      <p:ext uri="{BB962C8B-B14F-4D97-AF65-F5344CB8AC3E}">
        <p14:creationId xmlns:p14="http://schemas.microsoft.com/office/powerpoint/2010/main" val="235992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Sau</a:t>
            </a:r>
            <a:r>
              <a:rPr lang="en-US" dirty="0" smtClean="0"/>
              <a:t> </a:t>
            </a:r>
            <a:r>
              <a:rPr lang="en-US" dirty="0" err="1" smtClean="0"/>
              <a:t>khi</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bg</a:t>
            </a:r>
            <a:r>
              <a:rPr lang="en-US" baseline="0" dirty="0" smtClean="0"/>
              <a:t>, </a:t>
            </a:r>
            <a:r>
              <a:rPr lang="en-US" baseline="0" dirty="0" err="1" smtClean="0"/>
              <a:t>tôi</a:t>
            </a:r>
            <a:r>
              <a:rPr lang="en-US" baseline="0" dirty="0" smtClean="0"/>
              <a:t> </a:t>
            </a:r>
            <a:r>
              <a:rPr lang="en-US" baseline="0" dirty="0" err="1" smtClean="0"/>
              <a:t>mạnh</a:t>
            </a:r>
            <a:r>
              <a:rPr lang="en-US" baseline="0" dirty="0" smtClean="0"/>
              <a:t> </a:t>
            </a:r>
            <a:r>
              <a:rPr lang="en-US" baseline="0" dirty="0" err="1" smtClean="0"/>
              <a:t>dạn</a:t>
            </a:r>
            <a:r>
              <a:rPr lang="en-US" baseline="0" dirty="0" smtClean="0"/>
              <a:t> </a:t>
            </a:r>
            <a:r>
              <a:rPr lang="en-US" baseline="0" dirty="0" err="1" smtClean="0"/>
              <a:t>có</a:t>
            </a:r>
            <a:r>
              <a:rPr lang="en-US" baseline="0" dirty="0" smtClean="0"/>
              <a:t> 1 </a:t>
            </a:r>
            <a:r>
              <a:rPr lang="en-US" baseline="0" dirty="0" err="1" smtClean="0"/>
              <a:t>số</a:t>
            </a:r>
            <a:r>
              <a:rPr lang="en-US" baseline="0" dirty="0" smtClean="0"/>
              <a:t> </a:t>
            </a:r>
            <a:r>
              <a:rPr lang="en-US" baseline="0" dirty="0" err="1" smtClean="0"/>
              <a:t>kiến</a:t>
            </a:r>
            <a:r>
              <a:rPr lang="en-US" baseline="0" dirty="0" smtClean="0"/>
              <a:t> </a:t>
            </a:r>
            <a:r>
              <a:rPr lang="en-US" baseline="0" dirty="0" err="1" smtClean="0"/>
              <a:t>nghị</a:t>
            </a:r>
            <a:r>
              <a:rPr lang="en-US" baseline="0" dirty="0" smtClean="0"/>
              <a:t>, </a:t>
            </a:r>
            <a:r>
              <a:rPr lang="en-US" baseline="0" dirty="0" err="1" smtClean="0"/>
              <a:t>đề</a:t>
            </a:r>
            <a:r>
              <a:rPr lang="en-US" baseline="0" dirty="0" smtClean="0"/>
              <a:t> </a:t>
            </a:r>
            <a:r>
              <a:rPr lang="en-US" baseline="0" dirty="0" err="1" smtClean="0"/>
              <a:t>xuất</a:t>
            </a:r>
            <a:r>
              <a:rPr lang="en-US" baseline="0" dirty="0" smtClean="0"/>
              <a:t> </a:t>
            </a:r>
            <a:r>
              <a:rPr lang="en-US" baseline="0" dirty="0" err="1" smtClean="0"/>
              <a:t>sau</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386497F-2E30-47B6-9923-90427A68E2F6}" type="slidenum">
              <a:rPr lang="en-US" smtClean="0"/>
              <a:t>24</a:t>
            </a:fld>
            <a:endParaRPr lang="en-US"/>
          </a:p>
        </p:txBody>
      </p:sp>
    </p:spTree>
    <p:extLst>
      <p:ext uri="{BB962C8B-B14F-4D97-AF65-F5344CB8AC3E}">
        <p14:creationId xmlns:p14="http://schemas.microsoft.com/office/powerpoint/2010/main" val="2283662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tiết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hi </a:t>
            </a:r>
            <a:r>
              <a:rPr lang="en-US" sz="1200" kern="1200" dirty="0" err="1" smtClean="0">
                <a:solidFill>
                  <a:schemeClr val="tx1"/>
                </a:solidFill>
                <a:effectLst/>
                <a:latin typeface="+mn-lt"/>
                <a:ea typeface="+mn-ea"/>
                <a:cs typeface="+mn-cs"/>
              </a:rPr>
              <a:t>vọng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góp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nhỏ</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góp</a:t>
            </a:r>
            <a:r>
              <a:rPr lang="en-US" sz="1200" kern="1200" dirty="0" smtClean="0">
                <a:solidFill>
                  <a:schemeClr val="tx1"/>
                </a:solidFill>
                <a:effectLst/>
                <a:latin typeface="+mn-lt"/>
                <a:ea typeface="+mn-ea"/>
                <a:cs typeface="+mn-cs"/>
              </a:rPr>
              <a:t> ý </a:t>
            </a:r>
            <a:r>
              <a:rPr lang="en-US" sz="1200" kern="1200" dirty="0" err="1" smtClean="0">
                <a:solidFill>
                  <a:schemeClr val="tx1"/>
                </a:solidFill>
                <a:effectLst/>
                <a:latin typeface="+mn-lt"/>
                <a:ea typeface="+mn-ea"/>
                <a:cs typeface="+mn-cs"/>
              </a:rPr>
              <a:t>kiến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ơn</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386497F-2E30-47B6-9923-90427A68E2F6}" type="slidenum">
              <a:rPr lang="en-US" smtClean="0"/>
              <a:t>25</a:t>
            </a:fld>
            <a:endParaRPr lang="en-US"/>
          </a:p>
        </p:txBody>
      </p:sp>
    </p:spTree>
    <p:extLst>
      <p:ext uri="{BB962C8B-B14F-4D97-AF65-F5344CB8AC3E}">
        <p14:creationId xmlns:p14="http://schemas.microsoft.com/office/powerpoint/2010/main" val="401559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Thứ</a:t>
            </a:r>
            <a:r>
              <a:rPr lang="en-US" baseline="0" dirty="0" smtClean="0"/>
              <a:t> </a:t>
            </a:r>
            <a:r>
              <a:rPr lang="en-US" baseline="0" dirty="0" err="1" smtClean="0"/>
              <a:t>nhất</a:t>
            </a:r>
            <a:r>
              <a:rPr lang="en-US" baseline="0" dirty="0" smtClean="0"/>
              <a:t>: </a:t>
            </a:r>
            <a:r>
              <a:rPr lang="en-US" baseline="0" dirty="0" err="1" smtClean="0"/>
              <a:t>phần</a:t>
            </a:r>
            <a:r>
              <a:rPr lang="en-US" baseline="0" dirty="0" smtClean="0"/>
              <a:t> </a:t>
            </a:r>
            <a:r>
              <a:rPr lang="en-US" baseline="0" dirty="0" err="1" smtClean="0"/>
              <a:t>mở</a:t>
            </a:r>
            <a:r>
              <a:rPr lang="en-US" baseline="0" dirty="0" smtClean="0"/>
              <a:t> </a:t>
            </a:r>
            <a:r>
              <a:rPr lang="en-US" baseline="0" dirty="0" err="1" smtClean="0"/>
              <a:t>đầu</a:t>
            </a:r>
            <a:r>
              <a:rPr lang="en-US" baseline="0" dirty="0" smtClean="0"/>
              <a:t> </a:t>
            </a:r>
            <a:r>
              <a:rPr lang="en-US" baseline="0" dirty="0" err="1" smtClean="0"/>
              <a:t>tôi</a:t>
            </a:r>
            <a:r>
              <a:rPr lang="en-US" baseline="0" dirty="0" smtClean="0"/>
              <a:t> </a:t>
            </a:r>
            <a:r>
              <a:rPr lang="en-US" baseline="0" dirty="0" err="1" smtClean="0"/>
              <a:t>xác</a:t>
            </a:r>
            <a:r>
              <a:rPr lang="en-US" baseline="0" dirty="0" smtClean="0"/>
              <a:t> </a:t>
            </a:r>
            <a:r>
              <a:rPr lang="en-US" baseline="0" dirty="0" err="1" smtClean="0"/>
              <a:t>định</a:t>
            </a:r>
            <a:r>
              <a:rPr lang="en-US" baseline="0" dirty="0" smtClean="0"/>
              <a:t> </a:t>
            </a:r>
            <a:r>
              <a:rPr lang="en-US" baseline="0" dirty="0" err="1" smtClean="0"/>
              <a:t>lí</a:t>
            </a:r>
            <a:r>
              <a:rPr lang="en-US" baseline="0" dirty="0" smtClean="0"/>
              <a:t> do </a:t>
            </a:r>
            <a:r>
              <a:rPr lang="en-US" baseline="0" dirty="0" err="1" smtClean="0"/>
              <a:t>chọn</a:t>
            </a:r>
            <a:r>
              <a:rPr lang="en-US" baseline="0" dirty="0" smtClean="0"/>
              <a:t> </a:t>
            </a:r>
            <a:r>
              <a:rPr lang="en-US" baseline="0" dirty="0" err="1" smtClean="0"/>
              <a:t>biện</a:t>
            </a:r>
            <a:r>
              <a:rPr lang="en-US" baseline="0" dirty="0" smtClean="0"/>
              <a:t> </a:t>
            </a:r>
            <a:r>
              <a:rPr lang="en-US" baseline="0" dirty="0" err="1" smtClean="0"/>
              <a:t>pháp</a:t>
            </a:r>
            <a:r>
              <a:rPr lang="en-US" baseline="0" dirty="0" smtClean="0"/>
              <a:t> </a:t>
            </a:r>
            <a:r>
              <a:rPr lang="en-US" baseline="0" dirty="0" err="1" smtClean="0"/>
              <a:t>gồm</a:t>
            </a:r>
            <a:r>
              <a:rPr lang="en-US" baseline="0" dirty="0" smtClean="0"/>
              <a:t> 4 </a:t>
            </a:r>
            <a:r>
              <a:rPr lang="en-US" baseline="0" dirty="0" err="1" smtClean="0"/>
              <a:t>lí</a:t>
            </a:r>
            <a:r>
              <a:rPr lang="en-US" baseline="0" dirty="0" smtClean="0"/>
              <a:t> do </a:t>
            </a:r>
            <a:r>
              <a:rPr lang="en-US" baseline="0" dirty="0" err="1" smtClean="0"/>
              <a:t>chính</a:t>
            </a:r>
            <a:r>
              <a:rPr lang="en-US" baseline="0" dirty="0" smtClean="0"/>
              <a:t>. </a:t>
            </a:r>
            <a:r>
              <a:rPr lang="en-US" baseline="0" dirty="0" err="1" smtClean="0"/>
              <a:t>Lí</a:t>
            </a:r>
            <a:r>
              <a:rPr lang="en-US" baseline="0" dirty="0" smtClean="0"/>
              <a:t> do </a:t>
            </a:r>
            <a:r>
              <a:rPr lang="en-US" baseline="0" dirty="0" err="1" smtClean="0"/>
              <a:t>thứ</a:t>
            </a:r>
            <a:r>
              <a:rPr lang="en-US" baseline="0" dirty="0" smtClean="0"/>
              <a:t> </a:t>
            </a:r>
            <a:r>
              <a:rPr lang="en-US" baseline="0" dirty="0" err="1" smtClean="0"/>
              <a:t>nhất</a:t>
            </a:r>
            <a:r>
              <a:rPr lang="en-US" baseline="0" dirty="0" smtClean="0"/>
              <a:t>, </a:t>
            </a:r>
            <a:r>
              <a:rPr lang="en-US" baseline="0" dirty="0" err="1" smtClean="0"/>
              <a:t>lí</a:t>
            </a:r>
            <a:r>
              <a:rPr lang="en-US" baseline="0" dirty="0" smtClean="0"/>
              <a:t> do </a:t>
            </a:r>
            <a:r>
              <a:rPr lang="en-US" baseline="0" dirty="0" err="1" smtClean="0"/>
              <a:t>thứ</a:t>
            </a:r>
            <a:r>
              <a:rPr lang="en-US" baseline="0" dirty="0" smtClean="0"/>
              <a:t> 2….</a:t>
            </a:r>
            <a:endParaRPr lang="en-US" dirty="0" smtClean="0"/>
          </a:p>
          <a:p>
            <a:endParaRPr lang="en-US" dirty="0"/>
          </a:p>
        </p:txBody>
      </p:sp>
      <p:sp>
        <p:nvSpPr>
          <p:cNvPr id="4" name="Slide Number Placeholder 3"/>
          <p:cNvSpPr>
            <a:spLocks noGrp="1"/>
          </p:cNvSpPr>
          <p:nvPr>
            <p:ph type="sldNum" sz="quarter" idx="10"/>
          </p:nvPr>
        </p:nvSpPr>
        <p:spPr/>
        <p:txBody>
          <a:bodyPr/>
          <a:lstStyle/>
          <a:p>
            <a:fld id="{4386497F-2E30-47B6-9923-90427A68E2F6}" type="slidenum">
              <a:rPr lang="en-US" smtClean="0"/>
              <a:t>3</a:t>
            </a:fld>
            <a:endParaRPr lang="en-US"/>
          </a:p>
        </p:txBody>
      </p:sp>
    </p:spTree>
    <p:extLst>
      <p:ext uri="{BB962C8B-B14F-4D97-AF65-F5344CB8AC3E}">
        <p14:creationId xmlns:p14="http://schemas.microsoft.com/office/powerpoint/2010/main" val="67737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Về</a:t>
            </a:r>
            <a:r>
              <a:rPr lang="en-US" baseline="0" dirty="0" smtClean="0"/>
              <a:t> </a:t>
            </a:r>
            <a:r>
              <a:rPr lang="en-US" baseline="0" dirty="0" err="1" smtClean="0"/>
              <a:t>phạm</a:t>
            </a:r>
            <a:r>
              <a:rPr lang="en-US" baseline="0" dirty="0" smtClean="0"/>
              <a:t> vi, </a:t>
            </a:r>
            <a:r>
              <a:rPr lang="en-US" baseline="0" dirty="0" err="1" smtClean="0"/>
              <a:t>đối</a:t>
            </a:r>
            <a:r>
              <a:rPr lang="en-US" baseline="0" dirty="0" smtClean="0"/>
              <a:t> </a:t>
            </a:r>
            <a:r>
              <a:rPr lang="en-US" baseline="0" dirty="0" err="1" smtClean="0"/>
              <a:t>tượng</a:t>
            </a:r>
            <a:r>
              <a:rPr lang="en-US" baseline="0" dirty="0" smtClean="0"/>
              <a:t> </a:t>
            </a:r>
            <a:r>
              <a:rPr lang="en-US" baseline="0" dirty="0" err="1" smtClean="0"/>
              <a:t>và</a:t>
            </a:r>
            <a:r>
              <a:rPr lang="en-US" baseline="0" dirty="0" smtClean="0"/>
              <a:t> </a:t>
            </a:r>
            <a:r>
              <a:rPr lang="en-US" baseline="0" dirty="0" err="1" smtClean="0"/>
              <a:t>tg</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Thứ</a:t>
            </a:r>
            <a:r>
              <a:rPr lang="en-US" baseline="0" dirty="0" smtClean="0"/>
              <a:t> </a:t>
            </a:r>
            <a:r>
              <a:rPr lang="en-US" baseline="0" dirty="0" err="1" smtClean="0"/>
              <a:t>nhất</a:t>
            </a:r>
            <a:r>
              <a:rPr lang="en-US" baseline="0" dirty="0" smtClean="0"/>
              <a:t> </a:t>
            </a:r>
            <a:r>
              <a:rPr lang="en-US" baseline="0" dirty="0" err="1" smtClean="0"/>
              <a:t>Phạm</a:t>
            </a:r>
            <a:r>
              <a:rPr lang="en-US" baseline="0" dirty="0" smtClean="0"/>
              <a:t> vi: …. </a:t>
            </a:r>
            <a:r>
              <a:rPr lang="en-US" baseline="0" dirty="0" err="1" smtClean="0"/>
              <a:t>Thứ</a:t>
            </a:r>
            <a:r>
              <a:rPr lang="en-US" baseline="0" dirty="0" smtClean="0"/>
              <a:t> 2 </a:t>
            </a:r>
            <a:r>
              <a:rPr lang="en-US" baseline="0" dirty="0" err="1" smtClean="0"/>
              <a:t>Đối</a:t>
            </a:r>
            <a:r>
              <a:rPr lang="en-US" baseline="0" dirty="0" smtClean="0"/>
              <a:t> </a:t>
            </a:r>
            <a:r>
              <a:rPr lang="en-US" baseline="0" dirty="0" err="1" smtClean="0"/>
              <a:t>tượng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386497F-2E30-47B6-9923-90427A68E2F6}" type="slidenum">
              <a:rPr lang="en-US" smtClean="0"/>
              <a:t>4</a:t>
            </a:fld>
            <a:endParaRPr lang="en-US"/>
          </a:p>
        </p:txBody>
      </p:sp>
    </p:spTree>
    <p:extLst>
      <p:ext uri="{BB962C8B-B14F-4D97-AF65-F5344CB8AC3E}">
        <p14:creationId xmlns:p14="http://schemas.microsoft.com/office/powerpoint/2010/main" val="283723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 </a:t>
            </a:r>
            <a:r>
              <a:rPr lang="en-US" altLang="zh-CN" dirty="0" err="1" smtClean="0"/>
              <a:t>phần</a:t>
            </a:r>
            <a:r>
              <a:rPr lang="en-US" altLang="zh-CN" dirty="0" smtClean="0"/>
              <a:t> </a:t>
            </a:r>
            <a:r>
              <a:rPr lang="en-US" altLang="zh-CN" dirty="0" err="1" smtClean="0"/>
              <a:t>nội</a:t>
            </a:r>
            <a:r>
              <a:rPr lang="en-US" altLang="zh-CN" dirty="0" smtClean="0"/>
              <a:t> dung </a:t>
            </a:r>
            <a:r>
              <a:rPr lang="en-US" altLang="zh-CN" dirty="0" err="1" smtClean="0"/>
              <a:t>tôi</a:t>
            </a:r>
            <a:r>
              <a:rPr lang="en-US" altLang="zh-CN" dirty="0" smtClean="0"/>
              <a:t> </a:t>
            </a:r>
            <a:r>
              <a:rPr lang="en-US" altLang="zh-CN" dirty="0" err="1" smtClean="0"/>
              <a:t>xin</a:t>
            </a:r>
            <a:r>
              <a:rPr lang="en-US" altLang="zh-CN" dirty="0" smtClean="0"/>
              <a:t> </a:t>
            </a:r>
            <a:r>
              <a:rPr lang="en-US" altLang="zh-CN" dirty="0" err="1" smtClean="0"/>
              <a:t>trình</a:t>
            </a:r>
            <a:r>
              <a:rPr lang="en-US" altLang="zh-CN" dirty="0" smtClean="0"/>
              <a:t> </a:t>
            </a:r>
            <a:r>
              <a:rPr lang="en-US" altLang="zh-CN" dirty="0" err="1" smtClean="0"/>
              <a:t>bầy</a:t>
            </a:r>
            <a:r>
              <a:rPr lang="en-US" altLang="zh-CN" dirty="0" smtClean="0"/>
              <a:t> </a:t>
            </a:r>
            <a:r>
              <a:rPr lang="en-US" altLang="zh-CN" dirty="0" err="1" smtClean="0"/>
              <a:t>nội</a:t>
            </a:r>
            <a:r>
              <a:rPr lang="en-US" altLang="zh-CN" dirty="0" smtClean="0"/>
              <a:t> dung BP </a:t>
            </a:r>
            <a:r>
              <a:rPr lang="en-US" altLang="zh-CN" dirty="0" err="1" smtClean="0"/>
              <a:t>cụ</a:t>
            </a:r>
            <a:r>
              <a:rPr lang="en-US" altLang="zh-CN" dirty="0" smtClean="0"/>
              <a:t> </a:t>
            </a:r>
            <a:r>
              <a:rPr lang="en-US" altLang="zh-CN" dirty="0" err="1" smtClean="0"/>
              <a:t>thể</a:t>
            </a:r>
            <a:r>
              <a:rPr lang="en-US" altLang="zh-CN" dirty="0" smtClean="0"/>
              <a:t> </a:t>
            </a:r>
            <a:r>
              <a:rPr lang="en-US" altLang="zh-CN" dirty="0" err="1" smtClean="0"/>
              <a:t>như</a:t>
            </a:r>
            <a:r>
              <a:rPr lang="en-US" altLang="zh-CN" dirty="0" smtClean="0"/>
              <a:t> </a:t>
            </a:r>
            <a:r>
              <a:rPr lang="en-US" altLang="zh-CN" dirty="0" err="1" smtClean="0"/>
              <a:t>sau</a:t>
            </a:r>
            <a:endParaRPr lang="zh-CN" altLang="en-US" dirty="0" smtClean="0"/>
          </a:p>
          <a:p>
            <a:r>
              <a:rPr lang="en-US" altLang="zh-CN" dirty="0" err="1" smtClean="0"/>
              <a:t>Tôi</a:t>
            </a:r>
            <a:r>
              <a:rPr lang="en-US" altLang="zh-CN" dirty="0" smtClean="0"/>
              <a:t> </a:t>
            </a:r>
            <a:r>
              <a:rPr lang="en-US" altLang="zh-CN" dirty="0" err="1" smtClean="0"/>
              <a:t>đánh</a:t>
            </a:r>
            <a:r>
              <a:rPr lang="en-US" altLang="zh-CN" dirty="0" smtClean="0"/>
              <a:t> </a:t>
            </a:r>
            <a:r>
              <a:rPr lang="en-US" altLang="zh-CN" dirty="0" err="1" smtClean="0"/>
              <a:t>giá</a:t>
            </a:r>
            <a:r>
              <a:rPr lang="en-US" altLang="zh-CN" dirty="0" smtClean="0"/>
              <a:t> </a:t>
            </a:r>
            <a:r>
              <a:rPr lang="en-US" altLang="zh-CN" dirty="0" err="1" smtClean="0"/>
              <a:t>thực</a:t>
            </a:r>
            <a:r>
              <a:rPr lang="en-US" altLang="zh-CN" dirty="0" smtClean="0"/>
              <a:t> </a:t>
            </a:r>
            <a:r>
              <a:rPr lang="en-US" altLang="zh-CN" dirty="0" err="1" smtClean="0"/>
              <a:t>trạng</a:t>
            </a:r>
            <a:r>
              <a:rPr lang="en-US" altLang="zh-CN" dirty="0" smtClean="0"/>
              <a:t> </a:t>
            </a:r>
            <a:r>
              <a:rPr lang="en-US" altLang="zh-CN" dirty="0" err="1" smtClean="0"/>
              <a:t>trước</a:t>
            </a:r>
            <a:r>
              <a:rPr lang="en-US" altLang="zh-CN" dirty="0" smtClean="0"/>
              <a:t> </a:t>
            </a:r>
            <a:r>
              <a:rPr lang="en-US" altLang="zh-CN" dirty="0" err="1" smtClean="0"/>
              <a:t>khi</a:t>
            </a:r>
            <a:r>
              <a:rPr lang="en-US" altLang="zh-CN" dirty="0" smtClean="0"/>
              <a:t> </a:t>
            </a:r>
            <a:r>
              <a:rPr lang="en-US" altLang="zh-CN" dirty="0" err="1" smtClean="0"/>
              <a:t>áp</a:t>
            </a:r>
            <a:r>
              <a:rPr lang="en-US" altLang="zh-CN" dirty="0" smtClean="0"/>
              <a:t> </a:t>
            </a:r>
            <a:r>
              <a:rPr lang="en-US" altLang="zh-CN" dirty="0" err="1" smtClean="0"/>
              <a:t>dụng</a:t>
            </a:r>
            <a:r>
              <a:rPr lang="en-US" altLang="zh-CN" dirty="0" smtClean="0"/>
              <a:t> </a:t>
            </a:r>
            <a:r>
              <a:rPr lang="en-US" altLang="zh-CN" dirty="0" err="1" smtClean="0"/>
              <a:t>biện</a:t>
            </a:r>
            <a:r>
              <a:rPr lang="en-US" altLang="zh-CN" dirty="0" smtClean="0"/>
              <a:t> </a:t>
            </a:r>
            <a:r>
              <a:rPr lang="en-US" altLang="zh-CN" dirty="0" err="1" smtClean="0"/>
              <a:t>pháp</a:t>
            </a:r>
            <a:endParaRPr lang="en-US" altLang="zh-CN" dirty="0" smtClean="0"/>
          </a:p>
          <a:p>
            <a:r>
              <a:rPr lang="en-US" altLang="zh-CN" dirty="0" err="1" smtClean="0"/>
              <a:t>Thứ</a:t>
            </a:r>
            <a:r>
              <a:rPr lang="en-US" altLang="zh-CN" dirty="0" smtClean="0"/>
              <a:t> I </a:t>
            </a:r>
            <a:r>
              <a:rPr lang="en-US" altLang="zh-CN" dirty="0" err="1" smtClean="0"/>
              <a:t>là</a:t>
            </a:r>
            <a:endParaRPr lang="en-US" altLang="zh-CN" dirty="0" smtClean="0"/>
          </a:p>
          <a:p>
            <a:r>
              <a:rPr lang="en-US" altLang="zh-CN" dirty="0" err="1" smtClean="0"/>
              <a:t>Thứ</a:t>
            </a:r>
            <a:r>
              <a:rPr lang="en-US" altLang="zh-CN" dirty="0" smtClean="0"/>
              <a:t> II </a:t>
            </a:r>
            <a:r>
              <a:rPr lang="en-US" altLang="zh-CN" dirty="0" err="1" smtClean="0"/>
              <a:t>là</a:t>
            </a:r>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4386497F-2E30-47B6-9923-90427A68E2F6}" type="slidenum">
              <a:rPr lang="en-US" smtClean="0"/>
              <a:t>5</a:t>
            </a:fld>
            <a:endParaRPr lang="en-US"/>
          </a:p>
        </p:txBody>
      </p:sp>
    </p:spTree>
    <p:extLst>
      <p:ext uri="{BB962C8B-B14F-4D97-AF65-F5344CB8AC3E}">
        <p14:creationId xmlns:p14="http://schemas.microsoft.com/office/powerpoint/2010/main" val="1127423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smtClean="0"/>
              <a:t>Từ</a:t>
            </a:r>
            <a:r>
              <a:rPr lang="vi-VN" baseline="0" dirty="0" smtClean="0"/>
              <a:t> những thực trạng trên tôi tiến hành khảo sát về KNS lớp tôi cn, kết quả như sau. Từ những lí do trên, tôi thấy việc đưa ra giải pháp để khắc phục thực trạng trên là rấ cần thiết.</a:t>
            </a:r>
            <a:endParaRPr lang="vi-VN" dirty="0" smtClean="0"/>
          </a:p>
          <a:p>
            <a:endParaRPr lang="en-US" dirty="0"/>
          </a:p>
        </p:txBody>
      </p:sp>
      <p:sp>
        <p:nvSpPr>
          <p:cNvPr id="4" name="Slide Number Placeholder 3"/>
          <p:cNvSpPr>
            <a:spLocks noGrp="1"/>
          </p:cNvSpPr>
          <p:nvPr>
            <p:ph type="sldNum" sz="quarter" idx="10"/>
          </p:nvPr>
        </p:nvSpPr>
        <p:spPr/>
        <p:txBody>
          <a:bodyPr/>
          <a:lstStyle/>
          <a:p>
            <a:fld id="{4386497F-2E30-47B6-9923-90427A68E2F6}" type="slidenum">
              <a:rPr lang="en-US" smtClean="0"/>
              <a:t>6</a:t>
            </a:fld>
            <a:endParaRPr lang="en-US"/>
          </a:p>
        </p:txBody>
      </p:sp>
    </p:spTree>
    <p:extLst>
      <p:ext uri="{BB962C8B-B14F-4D97-AF65-F5344CB8AC3E}">
        <p14:creationId xmlns:p14="http://schemas.microsoft.com/office/powerpoint/2010/main" val="197230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smtClean="0"/>
              <a:t>Từ</a:t>
            </a:r>
            <a:r>
              <a:rPr lang="vi-VN" baseline="0" dirty="0" smtClean="0"/>
              <a:t> những thực trạng trên tôi tiến hành khảo sát về KNS lớp tôi cn, kết quả như sau. Từ những lí do trên, tôi thấy việc đưa ra giải pháp để khắc phục thực trạng trên là rấ cần thiết.</a:t>
            </a:r>
            <a:endParaRPr lang="vi-VN"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386497F-2E30-47B6-9923-90427A68E2F6}" type="slidenum">
              <a:rPr lang="en-US" smtClean="0"/>
              <a:t>7</a:t>
            </a:fld>
            <a:endParaRPr lang="en-US"/>
          </a:p>
        </p:txBody>
      </p:sp>
    </p:spTree>
    <p:extLst>
      <p:ext uri="{BB962C8B-B14F-4D97-AF65-F5344CB8AC3E}">
        <p14:creationId xmlns:p14="http://schemas.microsoft.com/office/powerpoint/2010/main" val="1100815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Tôi</a:t>
            </a:r>
            <a:r>
              <a:rPr lang="en-US" baseline="0" dirty="0" smtClean="0"/>
              <a:t> </a:t>
            </a:r>
            <a:r>
              <a:rPr lang="en-US" baseline="0" dirty="0" err="1" smtClean="0"/>
              <a:t>xin</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a:t>
            </a:r>
            <a:r>
              <a:rPr lang="en-US" baseline="0" dirty="0" err="1" smtClean="0"/>
              <a:t>cụ</a:t>
            </a:r>
            <a:r>
              <a:rPr lang="en-US" baseline="0" dirty="0" smtClean="0"/>
              <a:t> </a:t>
            </a:r>
            <a:r>
              <a:rPr lang="en-US" baseline="0" dirty="0" err="1" smtClean="0"/>
              <a:t>thể</a:t>
            </a:r>
            <a:r>
              <a:rPr lang="en-US" baseline="0" dirty="0" smtClean="0"/>
              <a:t> </a:t>
            </a:r>
            <a:r>
              <a:rPr lang="en-US" baseline="0" dirty="0" err="1" smtClean="0"/>
              <a:t>hơn</a:t>
            </a:r>
            <a:r>
              <a:rPr lang="en-US" baseline="0" dirty="0" smtClean="0"/>
              <a:t> </a:t>
            </a:r>
            <a:r>
              <a:rPr lang="en-US" baseline="0" dirty="0" err="1" smtClean="0"/>
              <a:t>cách</a:t>
            </a:r>
            <a:r>
              <a:rPr lang="en-US" baseline="0" dirty="0" smtClean="0"/>
              <a:t> </a:t>
            </a:r>
            <a:r>
              <a:rPr lang="en-US" baseline="0" dirty="0" err="1" smtClean="0"/>
              <a:t>tiến</a:t>
            </a:r>
            <a:r>
              <a:rPr lang="en-US" baseline="0" dirty="0" smtClean="0"/>
              <a:t> </a:t>
            </a:r>
            <a:r>
              <a:rPr lang="en-US" baseline="0" dirty="0" err="1" smtClean="0"/>
              <a:t>hành</a:t>
            </a:r>
            <a:r>
              <a:rPr lang="en-US" baseline="0" dirty="0" smtClean="0"/>
              <a:t> </a:t>
            </a:r>
            <a:r>
              <a:rPr lang="en-US" baseline="0" dirty="0" err="1" smtClean="0"/>
              <a:t>biện</a:t>
            </a:r>
            <a:r>
              <a:rPr lang="en-US" baseline="0" dirty="0" smtClean="0"/>
              <a:t> </a:t>
            </a:r>
            <a:r>
              <a:rPr lang="en-US" baseline="0" dirty="0" err="1" smtClean="0"/>
              <a:t>pháp</a:t>
            </a:r>
            <a:r>
              <a:rPr lang="en-US" baseline="0" dirty="0" smtClean="0"/>
              <a:t> </a:t>
            </a:r>
            <a:r>
              <a:rPr lang="en-US" baseline="0" dirty="0" err="1" smtClean="0"/>
              <a:t>nâng</a:t>
            </a:r>
            <a:r>
              <a:rPr lang="en-US" baseline="0" dirty="0" smtClean="0"/>
              <a:t> </a:t>
            </a:r>
            <a:r>
              <a:rPr lang="en-US" baseline="0" dirty="0" err="1" smtClean="0"/>
              <a:t>cao</a:t>
            </a:r>
            <a:r>
              <a:rPr lang="en-US" baseline="0" dirty="0" smtClean="0"/>
              <a:t> </a:t>
            </a:r>
            <a:r>
              <a:rPr lang="en-US" baseline="0" dirty="0" err="1" smtClean="0"/>
              <a:t>hq</a:t>
            </a:r>
            <a:r>
              <a:rPr lang="en-US" baseline="0" dirty="0" smtClean="0"/>
              <a:t> </a:t>
            </a:r>
            <a:r>
              <a:rPr lang="en-US" baseline="0" dirty="0" err="1" smtClean="0"/>
              <a:t>gdkns</a:t>
            </a:r>
            <a:r>
              <a:rPr lang="en-US" baseline="0" dirty="0" smtClean="0"/>
              <a:t>… </a:t>
            </a:r>
            <a:r>
              <a:rPr lang="en-US" baseline="0" dirty="0" err="1" smtClean="0"/>
              <a:t>Tôi</a:t>
            </a:r>
            <a:r>
              <a:rPr lang="en-US" baseline="0" dirty="0" smtClean="0"/>
              <a:t> </a:t>
            </a:r>
            <a:r>
              <a:rPr lang="en-US" baseline="0" dirty="0" err="1" smtClean="0"/>
              <a:t>xác</a:t>
            </a:r>
            <a:r>
              <a:rPr lang="en-US" baseline="0" dirty="0" smtClean="0"/>
              <a:t> </a:t>
            </a:r>
            <a:r>
              <a:rPr lang="en-US" baseline="0" dirty="0" err="1" smtClean="0"/>
              <a:t>định</a:t>
            </a:r>
            <a:r>
              <a:rPr lang="en-US" baseline="0" dirty="0" smtClean="0"/>
              <a:t> </a:t>
            </a:r>
            <a:r>
              <a:rPr lang="en-US" baseline="0" dirty="0" err="1" smtClean="0"/>
              <a:t>điểm</a:t>
            </a:r>
            <a:r>
              <a:rPr lang="en-US" baseline="0" dirty="0" smtClean="0"/>
              <a:t> </a:t>
            </a:r>
            <a:r>
              <a:rPr lang="en-US" baseline="0" dirty="0" err="1" smtClean="0"/>
              <a:t>mới</a:t>
            </a:r>
            <a:r>
              <a:rPr lang="en-US" baseline="0" dirty="0" smtClean="0"/>
              <a:t> </a:t>
            </a:r>
            <a:r>
              <a:rPr lang="en-US" baseline="0" dirty="0" err="1" smtClean="0"/>
              <a:t>của</a:t>
            </a:r>
            <a:r>
              <a:rPr lang="en-US" baseline="0" dirty="0" smtClean="0"/>
              <a:t> </a:t>
            </a:r>
            <a:r>
              <a:rPr lang="en-US" baseline="0" dirty="0" err="1" smtClean="0"/>
              <a:t>biện</a:t>
            </a:r>
            <a:r>
              <a:rPr lang="en-US" baseline="0" dirty="0" smtClean="0"/>
              <a:t> </a:t>
            </a:r>
            <a:r>
              <a:rPr lang="en-US" baseline="0" dirty="0" err="1" smtClean="0"/>
              <a:t>pháp</a:t>
            </a:r>
            <a:r>
              <a:rPr lang="en-US" baseline="0" dirty="0" smtClean="0"/>
              <a:t> </a:t>
            </a:r>
            <a:r>
              <a:rPr lang="en-US" baseline="0" dirty="0" err="1" smtClean="0"/>
              <a:t>như</a:t>
            </a:r>
            <a:r>
              <a:rPr lang="en-US" baseline="0" dirty="0" smtClean="0"/>
              <a:t> </a:t>
            </a:r>
            <a:r>
              <a:rPr lang="en-US" baseline="0" dirty="0" err="1" smtClean="0"/>
              <a:t>sau</a:t>
            </a:r>
            <a:r>
              <a:rPr lang="en-US" baseline="0" dirty="0" smtClean="0"/>
              <a:t>: </a:t>
            </a:r>
            <a:r>
              <a:rPr lang="en-US" baseline="0" dirty="0" err="1" smtClean="0"/>
              <a:t>Thứ</a:t>
            </a:r>
            <a:r>
              <a:rPr lang="en-US" baseline="0" dirty="0" smtClean="0"/>
              <a:t> </a:t>
            </a:r>
            <a:r>
              <a:rPr lang="en-US" baseline="0" dirty="0" err="1" smtClean="0"/>
              <a:t>nhất</a:t>
            </a:r>
            <a:r>
              <a:rPr lang="en-US" baseline="0" dirty="0" smtClean="0"/>
              <a:t>/ </a:t>
            </a:r>
            <a:r>
              <a:rPr lang="en-US" baseline="0" dirty="0" err="1" smtClean="0"/>
              <a:t>thứ</a:t>
            </a:r>
            <a:r>
              <a:rPr lang="en-US" baseline="0" dirty="0" smtClean="0"/>
              <a:t> 2</a:t>
            </a:r>
            <a:endParaRPr lang="en-US" dirty="0"/>
          </a:p>
        </p:txBody>
      </p:sp>
      <p:sp>
        <p:nvSpPr>
          <p:cNvPr id="4" name="Slide Number Placeholder 3"/>
          <p:cNvSpPr>
            <a:spLocks noGrp="1"/>
          </p:cNvSpPr>
          <p:nvPr>
            <p:ph type="sldNum" sz="quarter" idx="10"/>
          </p:nvPr>
        </p:nvSpPr>
        <p:spPr/>
        <p:txBody>
          <a:bodyPr/>
          <a:lstStyle/>
          <a:p>
            <a:fld id="{4386497F-2E30-47B6-9923-90427A68E2F6}" type="slidenum">
              <a:rPr lang="en-US" smtClean="0"/>
              <a:t>8</a:t>
            </a:fld>
            <a:endParaRPr lang="en-US"/>
          </a:p>
        </p:txBody>
      </p:sp>
    </p:spTree>
    <p:extLst>
      <p:ext uri="{BB962C8B-B14F-4D97-AF65-F5344CB8AC3E}">
        <p14:creationId xmlns:p14="http://schemas.microsoft.com/office/powerpoint/2010/main" val="682098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Để</a:t>
            </a:r>
            <a:r>
              <a:rPr lang="en-US" dirty="0" smtClean="0"/>
              <a:t> </a:t>
            </a:r>
            <a:r>
              <a:rPr lang="en-US" dirty="0" err="1" smtClean="0"/>
              <a:t>thấy</a:t>
            </a:r>
            <a:r>
              <a:rPr lang="en-US" baseline="0" dirty="0" smtClean="0"/>
              <a:t> </a:t>
            </a:r>
            <a:r>
              <a:rPr lang="en-US" baseline="0" dirty="0" err="1" smtClean="0"/>
              <a:t>rõ</a:t>
            </a:r>
            <a:r>
              <a:rPr lang="en-US" baseline="0" dirty="0" smtClean="0"/>
              <a:t> </a:t>
            </a:r>
            <a:r>
              <a:rPr lang="en-US" baseline="0" dirty="0" err="1" smtClean="0"/>
              <a:t>hơn</a:t>
            </a:r>
            <a:r>
              <a:rPr lang="en-US" baseline="0" dirty="0" smtClean="0"/>
              <a:t> </a:t>
            </a:r>
            <a:r>
              <a:rPr lang="en-US" baseline="0" dirty="0" err="1" smtClean="0"/>
              <a:t>tính</a:t>
            </a:r>
            <a:r>
              <a:rPr lang="en-US" baseline="0" dirty="0" smtClean="0"/>
              <a:t> </a:t>
            </a:r>
            <a:r>
              <a:rPr lang="en-US" baseline="0" dirty="0" err="1" smtClean="0"/>
              <a:t>ưu</a:t>
            </a:r>
            <a:r>
              <a:rPr lang="en-US" baseline="0" dirty="0" smtClean="0"/>
              <a:t> </a:t>
            </a:r>
            <a:r>
              <a:rPr lang="en-US" baseline="0" dirty="0" err="1" smtClean="0"/>
              <a:t>việt</a:t>
            </a:r>
            <a:r>
              <a:rPr lang="en-US" baseline="0" dirty="0" smtClean="0"/>
              <a:t> </a:t>
            </a:r>
            <a:r>
              <a:rPr lang="en-US" baseline="0" dirty="0" err="1" smtClean="0"/>
              <a:t>của</a:t>
            </a:r>
            <a:r>
              <a:rPr lang="en-US" baseline="0" dirty="0" smtClean="0"/>
              <a:t> </a:t>
            </a:r>
            <a:r>
              <a:rPr lang="en-US" baseline="0" dirty="0" err="1" smtClean="0"/>
              <a:t>bp</a:t>
            </a:r>
            <a:r>
              <a:rPr lang="en-US" baseline="0" dirty="0" smtClean="0"/>
              <a:t> </a:t>
            </a:r>
            <a:r>
              <a:rPr lang="en-US" baseline="0" dirty="0" err="1" smtClean="0"/>
              <a:t>mới</a:t>
            </a:r>
            <a:r>
              <a:rPr lang="en-US" baseline="0" dirty="0" smtClean="0"/>
              <a:t>, </a:t>
            </a:r>
            <a:r>
              <a:rPr lang="en-US" baseline="0" dirty="0" err="1" smtClean="0"/>
              <a:t>tôi</a:t>
            </a:r>
            <a:r>
              <a:rPr lang="en-US" baseline="0" dirty="0" smtClean="0"/>
              <a:t> </a:t>
            </a:r>
            <a:r>
              <a:rPr lang="en-US" baseline="0" dirty="0" err="1" smtClean="0"/>
              <a:t>đã</a:t>
            </a:r>
            <a:r>
              <a:rPr lang="en-US" baseline="0" dirty="0" smtClean="0"/>
              <a:t> </a:t>
            </a:r>
            <a:r>
              <a:rPr lang="en-US" baseline="0" dirty="0" err="1" smtClean="0"/>
              <a:t>tiến</a:t>
            </a:r>
            <a:r>
              <a:rPr lang="en-US" baseline="0" dirty="0" smtClean="0"/>
              <a:t> </a:t>
            </a:r>
            <a:r>
              <a:rPr lang="en-US" baseline="0" dirty="0" err="1" smtClean="0"/>
              <a:t>hành</a:t>
            </a:r>
            <a:r>
              <a:rPr lang="en-US" baseline="0" dirty="0" smtClean="0"/>
              <a:t> so </a:t>
            </a:r>
            <a:r>
              <a:rPr lang="en-US" baseline="0" dirty="0" err="1" smtClean="0"/>
              <a:t>sánh</a:t>
            </a:r>
            <a:r>
              <a:rPr lang="en-US" baseline="0" dirty="0" smtClean="0"/>
              <a:t> </a:t>
            </a:r>
            <a:r>
              <a:rPr lang="en-US" baseline="0" dirty="0" err="1" smtClean="0"/>
              <a:t>giữa</a:t>
            </a:r>
            <a:r>
              <a:rPr lang="en-US" baseline="0" dirty="0" smtClean="0"/>
              <a:t> </a:t>
            </a:r>
            <a:r>
              <a:rPr lang="en-US" baseline="0" dirty="0" err="1" smtClean="0"/>
              <a:t>biện</a:t>
            </a:r>
            <a:r>
              <a:rPr lang="en-US" baseline="0" dirty="0" smtClean="0"/>
              <a:t> </a:t>
            </a:r>
            <a:r>
              <a:rPr lang="en-US" baseline="0" dirty="0" err="1" smtClean="0"/>
              <a:t>pháp</a:t>
            </a:r>
            <a:r>
              <a:rPr lang="en-US" baseline="0" dirty="0" smtClean="0"/>
              <a:t> </a:t>
            </a:r>
            <a:r>
              <a:rPr lang="en-US" baseline="0" dirty="0" err="1" smtClean="0"/>
              <a:t>đã</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và</a:t>
            </a:r>
            <a:r>
              <a:rPr lang="en-US" baseline="0" dirty="0" smtClean="0"/>
              <a:t> </a:t>
            </a:r>
            <a:r>
              <a:rPr lang="en-US" baseline="0" dirty="0" err="1" smtClean="0"/>
              <a:t>biện</a:t>
            </a:r>
            <a:r>
              <a:rPr lang="en-US" baseline="0" dirty="0" smtClean="0"/>
              <a:t> </a:t>
            </a:r>
            <a:r>
              <a:rPr lang="en-US" baseline="0" dirty="0" err="1" smtClean="0"/>
              <a:t>pháp</a:t>
            </a:r>
            <a:r>
              <a:rPr lang="en-US" baseline="0" dirty="0" smtClean="0"/>
              <a:t> </a:t>
            </a:r>
            <a:r>
              <a:rPr lang="en-US" baseline="0" dirty="0" err="1" smtClean="0"/>
              <a:t>mới</a:t>
            </a:r>
            <a:r>
              <a:rPr lang="en-US" baseline="0" dirty="0" smtClean="0"/>
              <a:t> </a:t>
            </a:r>
            <a:r>
              <a:rPr lang="en-US" baseline="0" dirty="0" err="1" smtClean="0"/>
              <a:t>như</a:t>
            </a:r>
            <a:r>
              <a:rPr lang="en-US" baseline="0" dirty="0" smtClean="0"/>
              <a:t> </a:t>
            </a:r>
            <a:r>
              <a:rPr lang="en-US" baseline="0" dirty="0" err="1" smtClean="0"/>
              <a:t>sau</a:t>
            </a:r>
            <a:r>
              <a:rPr lang="en-US" baseline="0" dirty="0" smtClean="0"/>
              <a:t>: </a:t>
            </a:r>
            <a:r>
              <a:rPr lang="en-US" baseline="0" dirty="0" err="1" smtClean="0"/>
              <a:t>Đối</a:t>
            </a:r>
            <a:r>
              <a:rPr lang="en-US" baseline="0" dirty="0" smtClean="0"/>
              <a:t> </a:t>
            </a:r>
            <a:r>
              <a:rPr lang="en-US" baseline="0" dirty="0" err="1" smtClean="0"/>
              <a:t>với</a:t>
            </a:r>
            <a:r>
              <a:rPr lang="en-US" baseline="0" dirty="0" smtClean="0"/>
              <a:t> </a:t>
            </a:r>
            <a:r>
              <a:rPr lang="en-US" baseline="0" dirty="0" err="1" smtClean="0"/>
              <a:t>biện</a:t>
            </a:r>
            <a:r>
              <a:rPr lang="en-US" baseline="0" dirty="0" smtClean="0"/>
              <a:t> </a:t>
            </a:r>
            <a:r>
              <a:rPr lang="en-US" baseline="0" dirty="0" err="1" smtClean="0"/>
              <a:t>pháp</a:t>
            </a:r>
            <a:r>
              <a:rPr lang="en-US" baseline="0" dirty="0" smtClean="0"/>
              <a:t> </a:t>
            </a:r>
            <a:r>
              <a:rPr lang="en-US" baseline="0" dirty="0" err="1" smtClean="0"/>
              <a:t>đã</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thì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386497F-2E30-47B6-9923-90427A68E2F6}" type="slidenum">
              <a:rPr lang="en-US" smtClean="0"/>
              <a:t>9</a:t>
            </a:fld>
            <a:endParaRPr lang="en-US"/>
          </a:p>
        </p:txBody>
      </p:sp>
    </p:spTree>
    <p:extLst>
      <p:ext uri="{BB962C8B-B14F-4D97-AF65-F5344CB8AC3E}">
        <p14:creationId xmlns:p14="http://schemas.microsoft.com/office/powerpoint/2010/main" val="305962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9B7819-EFB3-4BE0-B95D-E28043E529EB}"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94381-39AC-4840-AF9E-F1B82D954336}" type="slidenum">
              <a:rPr lang="en-US" smtClean="0"/>
              <a:t>‹#›</a:t>
            </a:fld>
            <a:endParaRPr lang="en-US"/>
          </a:p>
        </p:txBody>
      </p:sp>
    </p:spTree>
    <p:extLst>
      <p:ext uri="{BB962C8B-B14F-4D97-AF65-F5344CB8AC3E}">
        <p14:creationId xmlns:p14="http://schemas.microsoft.com/office/powerpoint/2010/main" val="190413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9B7819-EFB3-4BE0-B95D-E28043E529EB}"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94381-39AC-4840-AF9E-F1B82D954336}" type="slidenum">
              <a:rPr lang="en-US" smtClean="0"/>
              <a:t>‹#›</a:t>
            </a:fld>
            <a:endParaRPr lang="en-US"/>
          </a:p>
        </p:txBody>
      </p:sp>
    </p:spTree>
    <p:extLst>
      <p:ext uri="{BB962C8B-B14F-4D97-AF65-F5344CB8AC3E}">
        <p14:creationId xmlns:p14="http://schemas.microsoft.com/office/powerpoint/2010/main" val="90904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9B7819-EFB3-4BE0-B95D-E28043E529EB}"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94381-39AC-4840-AF9E-F1B82D954336}" type="slidenum">
              <a:rPr lang="en-US" smtClean="0"/>
              <a:t>‹#›</a:t>
            </a:fld>
            <a:endParaRPr lang="en-US"/>
          </a:p>
        </p:txBody>
      </p:sp>
    </p:spTree>
    <p:extLst>
      <p:ext uri="{BB962C8B-B14F-4D97-AF65-F5344CB8AC3E}">
        <p14:creationId xmlns:p14="http://schemas.microsoft.com/office/powerpoint/2010/main" val="202399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618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53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1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23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537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095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681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12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9B7819-EFB3-4BE0-B95D-E28043E529EB}"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94381-39AC-4840-AF9E-F1B82D954336}" type="slidenum">
              <a:rPr lang="en-US" smtClean="0"/>
              <a:t>‹#›</a:t>
            </a:fld>
            <a:endParaRPr lang="en-US"/>
          </a:p>
        </p:txBody>
      </p:sp>
    </p:spTree>
    <p:extLst>
      <p:ext uri="{BB962C8B-B14F-4D97-AF65-F5344CB8AC3E}">
        <p14:creationId xmlns:p14="http://schemas.microsoft.com/office/powerpoint/2010/main" val="4062957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567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63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6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534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581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261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755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193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610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629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65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9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9B7819-EFB3-4BE0-B95D-E28043E529EB}"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94381-39AC-4840-AF9E-F1B82D954336}" type="slidenum">
              <a:rPr lang="en-US" smtClean="0"/>
              <a:t>‹#›</a:t>
            </a:fld>
            <a:endParaRPr lang="en-US"/>
          </a:p>
        </p:txBody>
      </p:sp>
    </p:spTree>
    <p:extLst>
      <p:ext uri="{BB962C8B-B14F-4D97-AF65-F5344CB8AC3E}">
        <p14:creationId xmlns:p14="http://schemas.microsoft.com/office/powerpoint/2010/main" val="2037362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655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239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819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10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137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962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206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92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7"/>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08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6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9B7819-EFB3-4BE0-B95D-E28043E529EB}"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94381-39AC-4840-AF9E-F1B82D954336}" type="slidenum">
              <a:rPr lang="en-US" smtClean="0"/>
              <a:t>‹#›</a:t>
            </a:fld>
            <a:endParaRPr lang="en-US"/>
          </a:p>
        </p:txBody>
      </p:sp>
    </p:spTree>
    <p:extLst>
      <p:ext uri="{BB962C8B-B14F-4D97-AF65-F5344CB8AC3E}">
        <p14:creationId xmlns:p14="http://schemas.microsoft.com/office/powerpoint/2010/main" val="130694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869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3"/>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926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2545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972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388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空白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29197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515"/>
        <p:cNvGrpSpPr/>
        <p:nvPr/>
      </p:nvGrpSpPr>
      <p:grpSpPr>
        <a:xfrm>
          <a:off x="0" y="0"/>
          <a:ext cx="0" cy="0"/>
          <a:chOff x="0" y="0"/>
          <a:chExt cx="0" cy="0"/>
        </a:xfrm>
      </p:grpSpPr>
      <p:sp>
        <p:nvSpPr>
          <p:cNvPr id="3516" name="Google Shape;3516;p36"/>
          <p:cNvSpPr txBox="1">
            <a:spLocks noGrp="1"/>
          </p:cNvSpPr>
          <p:nvPr>
            <p:ph type="title" hasCustomPrompt="1"/>
          </p:nvPr>
        </p:nvSpPr>
        <p:spPr>
          <a:xfrm>
            <a:off x="3019684" y="2369433"/>
            <a:ext cx="1448400" cy="542400"/>
          </a:xfrm>
          <a:prstGeom prst="rect">
            <a:avLst/>
          </a:prstGeom>
          <a:noFill/>
        </p:spPr>
        <p:txBody>
          <a:bodyPr spcFirstLastPara="1" wrap="square" lIns="91423" tIns="91423" rIns="91423" bIns="91423" anchor="ctr" anchorCtr="0">
            <a:noAutofit/>
          </a:bodyPr>
          <a:lstStyle>
            <a:lvl1pPr lvl="0" algn="ctr" rtl="0">
              <a:spcBef>
                <a:spcPts val="0"/>
              </a:spcBef>
              <a:spcAft>
                <a:spcPts val="0"/>
              </a:spcAft>
              <a:buClr>
                <a:schemeClr val="lt1"/>
              </a:buClr>
              <a:buSzPts val="6000"/>
              <a:buNone/>
              <a:defRPr sz="4000" u="sng">
                <a:solidFill>
                  <a:schemeClr val="accent5"/>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517" name="Google Shape;3517;p36"/>
          <p:cNvSpPr txBox="1">
            <a:spLocks noGrp="1"/>
          </p:cNvSpPr>
          <p:nvPr>
            <p:ph type="subTitle" idx="1"/>
          </p:nvPr>
        </p:nvSpPr>
        <p:spPr>
          <a:xfrm>
            <a:off x="6274717" y="2477684"/>
            <a:ext cx="2897600" cy="1012800"/>
          </a:xfrm>
          <a:prstGeom prst="rect">
            <a:avLst/>
          </a:prstGeom>
        </p:spPr>
        <p:txBody>
          <a:bodyPr spcFirstLastPara="1" wrap="square" lIns="91423" tIns="91423" rIns="91423" bIns="91423"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3518" name="Google Shape;3518;p36"/>
          <p:cNvSpPr txBox="1">
            <a:spLocks noGrp="1"/>
          </p:cNvSpPr>
          <p:nvPr>
            <p:ph type="subTitle" idx="2"/>
          </p:nvPr>
        </p:nvSpPr>
        <p:spPr>
          <a:xfrm>
            <a:off x="6274717" y="2104784"/>
            <a:ext cx="2897600" cy="365600"/>
          </a:xfrm>
          <a:prstGeom prst="rect">
            <a:avLst/>
          </a:prstGeom>
        </p:spPr>
        <p:txBody>
          <a:bodyPr spcFirstLastPara="1" wrap="square" lIns="91423" tIns="91423" rIns="91423" bIns="91423" anchor="ctr" anchorCtr="0">
            <a:noAutofit/>
          </a:bodyPr>
          <a:lstStyle>
            <a:lvl1pPr lvl="0" rtl="0">
              <a:lnSpc>
                <a:spcPct val="100000"/>
              </a:lnSpc>
              <a:spcBef>
                <a:spcPts val="0"/>
              </a:spcBef>
              <a:spcAft>
                <a:spcPts val="0"/>
              </a:spcAft>
              <a:buClr>
                <a:schemeClr val="dk1"/>
              </a:buClr>
              <a:buSzPts val="2400"/>
              <a:buFont typeface="Bebas Neue"/>
              <a:buNone/>
              <a:defRPr sz="2700">
                <a:solidFill>
                  <a:schemeClr val="dk1"/>
                </a:solidFill>
                <a:latin typeface="Kanit SemiBold"/>
                <a:ea typeface="Kanit SemiBold"/>
                <a:cs typeface="Kanit SemiBold"/>
                <a:sym typeface="Kanit SemiBold"/>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519" name="Google Shape;3519;p36"/>
          <p:cNvSpPr txBox="1">
            <a:spLocks noGrp="1"/>
          </p:cNvSpPr>
          <p:nvPr>
            <p:ph type="title" idx="3" hasCustomPrompt="1"/>
          </p:nvPr>
        </p:nvSpPr>
        <p:spPr>
          <a:xfrm>
            <a:off x="3020304" y="4224267"/>
            <a:ext cx="1447200" cy="542400"/>
          </a:xfrm>
          <a:prstGeom prst="rect">
            <a:avLst/>
          </a:prstGeom>
          <a:noFill/>
        </p:spPr>
        <p:txBody>
          <a:bodyPr spcFirstLastPara="1" wrap="square" lIns="91423" tIns="91423" rIns="91423" bIns="91423" anchor="ctr" anchorCtr="0">
            <a:noAutofit/>
          </a:bodyPr>
          <a:lstStyle>
            <a:lvl1pPr lvl="0" algn="ctr" rtl="0">
              <a:spcBef>
                <a:spcPts val="0"/>
              </a:spcBef>
              <a:spcAft>
                <a:spcPts val="0"/>
              </a:spcAft>
              <a:buClr>
                <a:schemeClr val="lt1"/>
              </a:buClr>
              <a:buSzPts val="6000"/>
              <a:buNone/>
              <a:defRPr sz="4000" u="sng">
                <a:solidFill>
                  <a:schemeClr val="accent5"/>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520" name="Google Shape;3520;p36"/>
          <p:cNvSpPr txBox="1">
            <a:spLocks noGrp="1"/>
          </p:cNvSpPr>
          <p:nvPr>
            <p:ph type="subTitle" idx="4"/>
          </p:nvPr>
        </p:nvSpPr>
        <p:spPr>
          <a:xfrm>
            <a:off x="6274717" y="4207533"/>
            <a:ext cx="2897600" cy="1012800"/>
          </a:xfrm>
          <a:prstGeom prst="rect">
            <a:avLst/>
          </a:prstGeom>
        </p:spPr>
        <p:txBody>
          <a:bodyPr spcFirstLastPara="1" wrap="square" lIns="91423" tIns="91423" rIns="91423" bIns="91423"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3521" name="Google Shape;3521;p36"/>
          <p:cNvSpPr txBox="1">
            <a:spLocks noGrp="1"/>
          </p:cNvSpPr>
          <p:nvPr>
            <p:ph type="subTitle" idx="5"/>
          </p:nvPr>
        </p:nvSpPr>
        <p:spPr>
          <a:xfrm>
            <a:off x="6274717" y="3834633"/>
            <a:ext cx="2897600" cy="365600"/>
          </a:xfrm>
          <a:prstGeom prst="rect">
            <a:avLst/>
          </a:prstGeom>
        </p:spPr>
        <p:txBody>
          <a:bodyPr spcFirstLastPara="1" wrap="square" lIns="91423" tIns="91423" rIns="91423" bIns="91423" anchor="ctr" anchorCtr="0">
            <a:noAutofit/>
          </a:bodyPr>
          <a:lstStyle>
            <a:lvl1pPr lvl="0" rtl="0">
              <a:lnSpc>
                <a:spcPct val="100000"/>
              </a:lnSpc>
              <a:spcBef>
                <a:spcPts val="0"/>
              </a:spcBef>
              <a:spcAft>
                <a:spcPts val="0"/>
              </a:spcAft>
              <a:buClr>
                <a:schemeClr val="dk1"/>
              </a:buClr>
              <a:buSzPts val="2400"/>
              <a:buFont typeface="Bebas Neue"/>
              <a:buNone/>
              <a:defRPr sz="2700">
                <a:solidFill>
                  <a:schemeClr val="dk1"/>
                </a:solidFill>
                <a:latin typeface="Kanit SemiBold"/>
                <a:ea typeface="Kanit SemiBold"/>
                <a:cs typeface="Kanit SemiBold"/>
                <a:sym typeface="Kanit SemiBold"/>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522" name="Google Shape;3522;p36"/>
          <p:cNvSpPr txBox="1">
            <a:spLocks noGrp="1"/>
          </p:cNvSpPr>
          <p:nvPr>
            <p:ph type="title" idx="6"/>
          </p:nvPr>
        </p:nvSpPr>
        <p:spPr>
          <a:xfrm>
            <a:off x="960000" y="593367"/>
            <a:ext cx="10272000" cy="763600"/>
          </a:xfrm>
          <a:prstGeom prst="rect">
            <a:avLst/>
          </a:prstGeom>
        </p:spPr>
        <p:txBody>
          <a:bodyPr spcFirstLastPara="1" wrap="square" lIns="91423" tIns="91423" rIns="91423" bIns="91423"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523" name="Google Shape;3523;p36"/>
          <p:cNvGrpSpPr/>
          <p:nvPr/>
        </p:nvGrpSpPr>
        <p:grpSpPr>
          <a:xfrm>
            <a:off x="-712830" y="3764677"/>
            <a:ext cx="15253323" cy="5261611"/>
            <a:chOff x="-534622" y="2823503"/>
            <a:chExt cx="11439992" cy="3946208"/>
          </a:xfrm>
        </p:grpSpPr>
        <p:sp>
          <p:nvSpPr>
            <p:cNvPr id="3524" name="Google Shape;3524;p36"/>
            <p:cNvSpPr/>
            <p:nvPr/>
          </p:nvSpPr>
          <p:spPr>
            <a:xfrm rot="-5399406" flipH="1">
              <a:off x="3843620" y="-7483"/>
              <a:ext cx="1318105" cy="9715065"/>
            </a:xfrm>
            <a:custGeom>
              <a:avLst/>
              <a:gdLst/>
              <a:ahLst/>
              <a:cxnLst/>
              <a:rect l="l" t="t" r="r" b="b"/>
              <a:pathLst>
                <a:path w="91171" h="209320" extrusionOk="0">
                  <a:moveTo>
                    <a:pt x="12738" y="0"/>
                  </a:moveTo>
                  <a:cubicBezTo>
                    <a:pt x="4694" y="2889"/>
                    <a:pt x="1" y="11924"/>
                    <a:pt x="259" y="20456"/>
                  </a:cubicBezTo>
                  <a:cubicBezTo>
                    <a:pt x="516" y="29002"/>
                    <a:pt x="4884" y="36951"/>
                    <a:pt x="10405" y="43462"/>
                  </a:cubicBezTo>
                  <a:cubicBezTo>
                    <a:pt x="15912" y="49987"/>
                    <a:pt x="22613" y="55385"/>
                    <a:pt x="28690" y="61395"/>
                  </a:cubicBezTo>
                  <a:cubicBezTo>
                    <a:pt x="31729" y="64406"/>
                    <a:pt x="34781" y="67906"/>
                    <a:pt x="35161" y="72165"/>
                  </a:cubicBezTo>
                  <a:cubicBezTo>
                    <a:pt x="35595" y="76926"/>
                    <a:pt x="32624" y="81254"/>
                    <a:pt x="29803" y="85106"/>
                  </a:cubicBezTo>
                  <a:lnTo>
                    <a:pt x="18897" y="99973"/>
                  </a:lnTo>
                  <a:cubicBezTo>
                    <a:pt x="14963" y="105331"/>
                    <a:pt x="10853" y="111178"/>
                    <a:pt x="10812" y="117838"/>
                  </a:cubicBezTo>
                  <a:cubicBezTo>
                    <a:pt x="10771" y="124756"/>
                    <a:pt x="15139" y="130806"/>
                    <a:pt x="18571" y="136829"/>
                  </a:cubicBezTo>
                  <a:cubicBezTo>
                    <a:pt x="25693" y="149349"/>
                    <a:pt x="29328" y="163565"/>
                    <a:pt x="29097" y="177971"/>
                  </a:cubicBezTo>
                  <a:cubicBezTo>
                    <a:pt x="28908" y="188470"/>
                    <a:pt x="26683" y="199091"/>
                    <a:pt x="28989" y="209319"/>
                  </a:cubicBezTo>
                  <a:lnTo>
                    <a:pt x="91170" y="209319"/>
                  </a:lnTo>
                  <a:lnTo>
                    <a:pt x="91170" y="0"/>
                  </a:lnTo>
                  <a:close/>
                </a:path>
              </a:pathLst>
            </a:custGeom>
            <a:gradFill>
              <a:gsLst>
                <a:gs pos="0">
                  <a:schemeClr val="dk1"/>
                </a:gs>
                <a:gs pos="100000">
                  <a:schemeClr val="accent3"/>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25" name="Google Shape;3525;p36"/>
            <p:cNvSpPr/>
            <p:nvPr/>
          </p:nvSpPr>
          <p:spPr>
            <a:xfrm rot="-5400000" flipH="1">
              <a:off x="7423039" y="3287380"/>
              <a:ext cx="3623539" cy="3341121"/>
            </a:xfrm>
            <a:custGeom>
              <a:avLst/>
              <a:gdLst/>
              <a:ahLst/>
              <a:cxnLst/>
              <a:rect l="l" t="t" r="r" b="b"/>
              <a:pathLst>
                <a:path w="196318" h="181017" extrusionOk="0">
                  <a:moveTo>
                    <a:pt x="98836" y="1955"/>
                  </a:moveTo>
                  <a:cubicBezTo>
                    <a:pt x="98836" y="1955"/>
                    <a:pt x="98873" y="1955"/>
                    <a:pt x="98873" y="1993"/>
                  </a:cubicBezTo>
                  <a:lnTo>
                    <a:pt x="98836" y="1955"/>
                  </a:lnTo>
                  <a:close/>
                  <a:moveTo>
                    <a:pt x="2557" y="106843"/>
                  </a:moveTo>
                  <a:cubicBezTo>
                    <a:pt x="2708" y="106542"/>
                    <a:pt x="2858" y="106279"/>
                    <a:pt x="3046" y="105978"/>
                  </a:cubicBezTo>
                  <a:cubicBezTo>
                    <a:pt x="3986" y="105527"/>
                    <a:pt x="5001" y="105076"/>
                    <a:pt x="6016" y="104663"/>
                  </a:cubicBezTo>
                  <a:cubicBezTo>
                    <a:pt x="7670" y="103948"/>
                    <a:pt x="9437" y="103309"/>
                    <a:pt x="11204" y="102632"/>
                  </a:cubicBezTo>
                  <a:cubicBezTo>
                    <a:pt x="12971" y="101993"/>
                    <a:pt x="14813" y="101354"/>
                    <a:pt x="16617" y="100678"/>
                  </a:cubicBezTo>
                  <a:cubicBezTo>
                    <a:pt x="18422" y="100001"/>
                    <a:pt x="20151" y="99211"/>
                    <a:pt x="21843" y="98459"/>
                  </a:cubicBezTo>
                  <a:lnTo>
                    <a:pt x="22482" y="98159"/>
                  </a:lnTo>
                  <a:lnTo>
                    <a:pt x="23084" y="97820"/>
                  </a:lnTo>
                  <a:lnTo>
                    <a:pt x="24287" y="97181"/>
                  </a:lnTo>
                  <a:cubicBezTo>
                    <a:pt x="25114" y="96768"/>
                    <a:pt x="25903" y="96317"/>
                    <a:pt x="26655" y="95828"/>
                  </a:cubicBezTo>
                  <a:cubicBezTo>
                    <a:pt x="27369" y="95377"/>
                    <a:pt x="28121" y="94888"/>
                    <a:pt x="28873" y="94512"/>
                  </a:cubicBezTo>
                  <a:lnTo>
                    <a:pt x="29437" y="94174"/>
                  </a:lnTo>
                  <a:lnTo>
                    <a:pt x="29926" y="93835"/>
                  </a:lnTo>
                  <a:lnTo>
                    <a:pt x="30941" y="93121"/>
                  </a:lnTo>
                  <a:cubicBezTo>
                    <a:pt x="31618" y="92632"/>
                    <a:pt x="32257" y="92181"/>
                    <a:pt x="32821" y="91693"/>
                  </a:cubicBezTo>
                  <a:lnTo>
                    <a:pt x="33610" y="90941"/>
                  </a:lnTo>
                  <a:cubicBezTo>
                    <a:pt x="33911" y="90677"/>
                    <a:pt x="34099" y="90414"/>
                    <a:pt x="34362" y="90151"/>
                  </a:cubicBezTo>
                  <a:cubicBezTo>
                    <a:pt x="35189" y="89174"/>
                    <a:pt x="35941" y="88196"/>
                    <a:pt x="36655" y="87144"/>
                  </a:cubicBezTo>
                  <a:lnTo>
                    <a:pt x="38272" y="84700"/>
                  </a:lnTo>
                  <a:cubicBezTo>
                    <a:pt x="38760" y="84023"/>
                    <a:pt x="39099" y="83497"/>
                    <a:pt x="39324" y="83121"/>
                  </a:cubicBezTo>
                  <a:lnTo>
                    <a:pt x="39587" y="82783"/>
                  </a:lnTo>
                  <a:cubicBezTo>
                    <a:pt x="39625" y="82708"/>
                    <a:pt x="39663" y="82595"/>
                    <a:pt x="39663" y="82520"/>
                  </a:cubicBezTo>
                  <a:cubicBezTo>
                    <a:pt x="40039" y="81730"/>
                    <a:pt x="40490" y="80978"/>
                    <a:pt x="41016" y="80301"/>
                  </a:cubicBezTo>
                  <a:cubicBezTo>
                    <a:pt x="42031" y="78986"/>
                    <a:pt x="43121" y="77708"/>
                    <a:pt x="44287" y="76504"/>
                  </a:cubicBezTo>
                  <a:lnTo>
                    <a:pt x="45941" y="74700"/>
                  </a:lnTo>
                  <a:cubicBezTo>
                    <a:pt x="46242" y="74399"/>
                    <a:pt x="46505" y="74098"/>
                    <a:pt x="46806" y="73798"/>
                  </a:cubicBezTo>
                  <a:lnTo>
                    <a:pt x="47708" y="73008"/>
                  </a:lnTo>
                  <a:cubicBezTo>
                    <a:pt x="48911" y="71993"/>
                    <a:pt x="50189" y="71091"/>
                    <a:pt x="51505" y="70226"/>
                  </a:cubicBezTo>
                  <a:cubicBezTo>
                    <a:pt x="53911" y="68685"/>
                    <a:pt x="56166" y="66956"/>
                    <a:pt x="58234" y="65038"/>
                  </a:cubicBezTo>
                  <a:lnTo>
                    <a:pt x="63347" y="59963"/>
                  </a:lnTo>
                  <a:cubicBezTo>
                    <a:pt x="64024" y="59286"/>
                    <a:pt x="64625" y="58534"/>
                    <a:pt x="65151" y="57745"/>
                  </a:cubicBezTo>
                  <a:cubicBezTo>
                    <a:pt x="65264" y="57557"/>
                    <a:pt x="65377" y="57331"/>
                    <a:pt x="65490" y="57143"/>
                  </a:cubicBezTo>
                  <a:lnTo>
                    <a:pt x="65640" y="56880"/>
                  </a:lnTo>
                  <a:lnTo>
                    <a:pt x="65753" y="56580"/>
                  </a:lnTo>
                  <a:lnTo>
                    <a:pt x="66279" y="55527"/>
                  </a:lnTo>
                  <a:cubicBezTo>
                    <a:pt x="66542" y="54925"/>
                    <a:pt x="66768" y="54437"/>
                    <a:pt x="66994" y="53986"/>
                  </a:cubicBezTo>
                  <a:cubicBezTo>
                    <a:pt x="67557" y="51692"/>
                    <a:pt x="66392" y="51880"/>
                    <a:pt x="64588" y="53346"/>
                  </a:cubicBezTo>
                  <a:lnTo>
                    <a:pt x="64475" y="53422"/>
                  </a:lnTo>
                  <a:lnTo>
                    <a:pt x="64475" y="53422"/>
                  </a:lnTo>
                  <a:lnTo>
                    <a:pt x="64475" y="53422"/>
                  </a:lnTo>
                  <a:lnTo>
                    <a:pt x="63610" y="54098"/>
                  </a:lnTo>
                  <a:cubicBezTo>
                    <a:pt x="60753" y="56204"/>
                    <a:pt x="57745" y="58159"/>
                    <a:pt x="54663" y="59925"/>
                  </a:cubicBezTo>
                  <a:cubicBezTo>
                    <a:pt x="52971" y="60865"/>
                    <a:pt x="51166" y="61843"/>
                    <a:pt x="49324" y="62745"/>
                  </a:cubicBezTo>
                  <a:cubicBezTo>
                    <a:pt x="47445" y="63610"/>
                    <a:pt x="45603" y="64587"/>
                    <a:pt x="43836" y="65677"/>
                  </a:cubicBezTo>
                  <a:cubicBezTo>
                    <a:pt x="42069" y="66768"/>
                    <a:pt x="40339" y="67895"/>
                    <a:pt x="38535" y="68910"/>
                  </a:cubicBezTo>
                  <a:cubicBezTo>
                    <a:pt x="38084" y="69174"/>
                    <a:pt x="37633" y="69399"/>
                    <a:pt x="37181" y="69625"/>
                  </a:cubicBezTo>
                  <a:cubicBezTo>
                    <a:pt x="36730" y="69888"/>
                    <a:pt x="36279" y="70113"/>
                    <a:pt x="35753" y="70301"/>
                  </a:cubicBezTo>
                  <a:lnTo>
                    <a:pt x="34362" y="70903"/>
                  </a:lnTo>
                  <a:cubicBezTo>
                    <a:pt x="33873" y="71053"/>
                    <a:pt x="33422" y="71241"/>
                    <a:pt x="32971" y="71429"/>
                  </a:cubicBezTo>
                  <a:cubicBezTo>
                    <a:pt x="32445" y="71655"/>
                    <a:pt x="31881" y="71918"/>
                    <a:pt x="31392" y="72219"/>
                  </a:cubicBezTo>
                  <a:cubicBezTo>
                    <a:pt x="31430" y="71918"/>
                    <a:pt x="31467" y="71655"/>
                    <a:pt x="31505" y="71354"/>
                  </a:cubicBezTo>
                  <a:cubicBezTo>
                    <a:pt x="31881" y="71166"/>
                    <a:pt x="32294" y="70978"/>
                    <a:pt x="32670" y="70790"/>
                  </a:cubicBezTo>
                  <a:cubicBezTo>
                    <a:pt x="33610" y="70414"/>
                    <a:pt x="34587" y="70076"/>
                    <a:pt x="35490" y="69700"/>
                  </a:cubicBezTo>
                  <a:cubicBezTo>
                    <a:pt x="35941" y="69550"/>
                    <a:pt x="36430" y="69324"/>
                    <a:pt x="36843" y="69136"/>
                  </a:cubicBezTo>
                  <a:cubicBezTo>
                    <a:pt x="37294" y="68910"/>
                    <a:pt x="37783" y="68685"/>
                    <a:pt x="38234" y="68459"/>
                  </a:cubicBezTo>
                  <a:cubicBezTo>
                    <a:pt x="40039" y="67519"/>
                    <a:pt x="41843" y="66467"/>
                    <a:pt x="43648" y="65414"/>
                  </a:cubicBezTo>
                  <a:cubicBezTo>
                    <a:pt x="44550" y="64925"/>
                    <a:pt x="45452" y="64399"/>
                    <a:pt x="46392" y="63910"/>
                  </a:cubicBezTo>
                  <a:lnTo>
                    <a:pt x="49136" y="62519"/>
                  </a:lnTo>
                  <a:cubicBezTo>
                    <a:pt x="50978" y="61580"/>
                    <a:pt x="52745" y="60602"/>
                    <a:pt x="54437" y="59625"/>
                  </a:cubicBezTo>
                  <a:cubicBezTo>
                    <a:pt x="56091" y="58647"/>
                    <a:pt x="57670" y="57595"/>
                    <a:pt x="59136" y="56580"/>
                  </a:cubicBezTo>
                  <a:cubicBezTo>
                    <a:pt x="60565" y="55565"/>
                    <a:pt x="61956" y="54587"/>
                    <a:pt x="63121" y="53610"/>
                  </a:cubicBezTo>
                  <a:cubicBezTo>
                    <a:pt x="64212" y="52745"/>
                    <a:pt x="65264" y="51805"/>
                    <a:pt x="66242" y="50828"/>
                  </a:cubicBezTo>
                  <a:cubicBezTo>
                    <a:pt x="67031" y="50076"/>
                    <a:pt x="67745" y="49286"/>
                    <a:pt x="68385" y="48459"/>
                  </a:cubicBezTo>
                  <a:cubicBezTo>
                    <a:pt x="68648" y="48121"/>
                    <a:pt x="68873" y="47820"/>
                    <a:pt x="69061" y="47519"/>
                  </a:cubicBezTo>
                  <a:lnTo>
                    <a:pt x="69174" y="47331"/>
                  </a:lnTo>
                  <a:cubicBezTo>
                    <a:pt x="69362" y="46955"/>
                    <a:pt x="69550" y="46580"/>
                    <a:pt x="69738" y="46241"/>
                  </a:cubicBezTo>
                  <a:lnTo>
                    <a:pt x="69776" y="46166"/>
                  </a:lnTo>
                  <a:lnTo>
                    <a:pt x="69776" y="46166"/>
                  </a:lnTo>
                  <a:cubicBezTo>
                    <a:pt x="70903" y="44061"/>
                    <a:pt x="72219" y="42143"/>
                    <a:pt x="73385" y="40226"/>
                  </a:cubicBezTo>
                  <a:cubicBezTo>
                    <a:pt x="74212" y="38798"/>
                    <a:pt x="72821" y="38835"/>
                    <a:pt x="71354" y="39662"/>
                  </a:cubicBezTo>
                  <a:lnTo>
                    <a:pt x="71354" y="39662"/>
                  </a:lnTo>
                  <a:cubicBezTo>
                    <a:pt x="70452" y="40113"/>
                    <a:pt x="69512" y="40640"/>
                    <a:pt x="68497" y="41166"/>
                  </a:cubicBezTo>
                  <a:cubicBezTo>
                    <a:pt x="67670" y="41617"/>
                    <a:pt x="66806" y="42031"/>
                    <a:pt x="65941" y="42444"/>
                  </a:cubicBezTo>
                  <a:cubicBezTo>
                    <a:pt x="65076" y="42895"/>
                    <a:pt x="64136" y="43271"/>
                    <a:pt x="63234" y="43647"/>
                  </a:cubicBezTo>
                  <a:lnTo>
                    <a:pt x="57933" y="46016"/>
                  </a:lnTo>
                  <a:cubicBezTo>
                    <a:pt x="57106" y="46354"/>
                    <a:pt x="56204" y="46692"/>
                    <a:pt x="55452" y="47031"/>
                  </a:cubicBezTo>
                  <a:cubicBezTo>
                    <a:pt x="54775" y="47369"/>
                    <a:pt x="54099" y="47783"/>
                    <a:pt x="53460" y="48234"/>
                  </a:cubicBezTo>
                  <a:lnTo>
                    <a:pt x="52745" y="48685"/>
                  </a:lnTo>
                  <a:cubicBezTo>
                    <a:pt x="53309" y="48158"/>
                    <a:pt x="53873" y="47557"/>
                    <a:pt x="54400" y="46955"/>
                  </a:cubicBezTo>
                  <a:cubicBezTo>
                    <a:pt x="54663" y="46843"/>
                    <a:pt x="54963" y="46730"/>
                    <a:pt x="55264" y="46580"/>
                  </a:cubicBezTo>
                  <a:cubicBezTo>
                    <a:pt x="56091" y="46316"/>
                    <a:pt x="56918" y="46016"/>
                    <a:pt x="57783" y="45677"/>
                  </a:cubicBezTo>
                  <a:lnTo>
                    <a:pt x="63159" y="43459"/>
                  </a:lnTo>
                  <a:cubicBezTo>
                    <a:pt x="64099" y="43083"/>
                    <a:pt x="65001" y="42707"/>
                    <a:pt x="65866" y="42294"/>
                  </a:cubicBezTo>
                  <a:cubicBezTo>
                    <a:pt x="66730" y="41880"/>
                    <a:pt x="67595" y="41429"/>
                    <a:pt x="68422" y="41016"/>
                  </a:cubicBezTo>
                  <a:cubicBezTo>
                    <a:pt x="70039" y="40113"/>
                    <a:pt x="71505" y="39249"/>
                    <a:pt x="72745" y="38459"/>
                  </a:cubicBezTo>
                  <a:cubicBezTo>
                    <a:pt x="73309" y="38121"/>
                    <a:pt x="73873" y="37745"/>
                    <a:pt x="74362" y="37331"/>
                  </a:cubicBezTo>
                  <a:cubicBezTo>
                    <a:pt x="74550" y="37106"/>
                    <a:pt x="74776" y="36955"/>
                    <a:pt x="74926" y="36767"/>
                  </a:cubicBezTo>
                  <a:cubicBezTo>
                    <a:pt x="75076" y="36579"/>
                    <a:pt x="75264" y="36391"/>
                    <a:pt x="75377" y="36279"/>
                  </a:cubicBezTo>
                  <a:cubicBezTo>
                    <a:pt x="75490" y="36091"/>
                    <a:pt x="75603" y="35903"/>
                    <a:pt x="75715" y="35715"/>
                  </a:cubicBezTo>
                  <a:cubicBezTo>
                    <a:pt x="75791" y="35564"/>
                    <a:pt x="75866" y="35301"/>
                    <a:pt x="75979" y="35076"/>
                  </a:cubicBezTo>
                  <a:cubicBezTo>
                    <a:pt x="76204" y="34549"/>
                    <a:pt x="76392" y="33985"/>
                    <a:pt x="76618" y="33422"/>
                  </a:cubicBezTo>
                  <a:cubicBezTo>
                    <a:pt x="77031" y="32331"/>
                    <a:pt x="77482" y="31279"/>
                    <a:pt x="77933" y="30226"/>
                  </a:cubicBezTo>
                  <a:cubicBezTo>
                    <a:pt x="77971" y="30151"/>
                    <a:pt x="78009" y="30038"/>
                    <a:pt x="78046" y="29963"/>
                  </a:cubicBezTo>
                  <a:cubicBezTo>
                    <a:pt x="78159" y="29662"/>
                    <a:pt x="78272" y="29399"/>
                    <a:pt x="78422" y="29136"/>
                  </a:cubicBezTo>
                  <a:cubicBezTo>
                    <a:pt x="79174" y="27444"/>
                    <a:pt x="80001" y="25865"/>
                    <a:pt x="80866" y="24286"/>
                  </a:cubicBezTo>
                  <a:cubicBezTo>
                    <a:pt x="81881" y="22519"/>
                    <a:pt x="83009" y="20790"/>
                    <a:pt x="84287" y="19173"/>
                  </a:cubicBezTo>
                  <a:cubicBezTo>
                    <a:pt x="85415" y="17632"/>
                    <a:pt x="86693" y="16241"/>
                    <a:pt x="87708" y="14850"/>
                  </a:cubicBezTo>
                  <a:cubicBezTo>
                    <a:pt x="88648" y="13572"/>
                    <a:pt x="89550" y="12294"/>
                    <a:pt x="90377" y="10940"/>
                  </a:cubicBezTo>
                  <a:cubicBezTo>
                    <a:pt x="90753" y="10264"/>
                    <a:pt x="91091" y="9662"/>
                    <a:pt x="91430" y="9061"/>
                  </a:cubicBezTo>
                  <a:cubicBezTo>
                    <a:pt x="91730" y="8421"/>
                    <a:pt x="91994" y="7895"/>
                    <a:pt x="92219" y="7331"/>
                  </a:cubicBezTo>
                  <a:cubicBezTo>
                    <a:pt x="93234" y="5076"/>
                    <a:pt x="94099" y="3309"/>
                    <a:pt x="94776" y="2106"/>
                  </a:cubicBezTo>
                  <a:cubicBezTo>
                    <a:pt x="95001" y="1617"/>
                    <a:pt x="95302" y="1128"/>
                    <a:pt x="95640" y="677"/>
                  </a:cubicBezTo>
                  <a:cubicBezTo>
                    <a:pt x="95753" y="602"/>
                    <a:pt x="95791" y="527"/>
                    <a:pt x="95903" y="414"/>
                  </a:cubicBezTo>
                  <a:lnTo>
                    <a:pt x="96016" y="301"/>
                  </a:lnTo>
                  <a:cubicBezTo>
                    <a:pt x="96129" y="226"/>
                    <a:pt x="96204" y="151"/>
                    <a:pt x="96317" y="113"/>
                  </a:cubicBezTo>
                  <a:cubicBezTo>
                    <a:pt x="96430" y="76"/>
                    <a:pt x="96505" y="38"/>
                    <a:pt x="96580" y="0"/>
                  </a:cubicBezTo>
                  <a:lnTo>
                    <a:pt x="96618" y="0"/>
                  </a:lnTo>
                  <a:lnTo>
                    <a:pt x="96655" y="0"/>
                  </a:lnTo>
                  <a:lnTo>
                    <a:pt x="97219" y="2106"/>
                  </a:lnTo>
                  <a:lnTo>
                    <a:pt x="97294" y="2106"/>
                  </a:lnTo>
                  <a:cubicBezTo>
                    <a:pt x="97332" y="2068"/>
                    <a:pt x="97370" y="2068"/>
                    <a:pt x="97407" y="2030"/>
                  </a:cubicBezTo>
                  <a:lnTo>
                    <a:pt x="97407" y="2030"/>
                  </a:lnTo>
                  <a:cubicBezTo>
                    <a:pt x="97106" y="2369"/>
                    <a:pt x="96806" y="2707"/>
                    <a:pt x="96580" y="3083"/>
                  </a:cubicBezTo>
                  <a:cubicBezTo>
                    <a:pt x="95866" y="4136"/>
                    <a:pt x="94888" y="5827"/>
                    <a:pt x="93685" y="7970"/>
                  </a:cubicBezTo>
                  <a:cubicBezTo>
                    <a:pt x="93347" y="8497"/>
                    <a:pt x="93084" y="9061"/>
                    <a:pt x="92708" y="9700"/>
                  </a:cubicBezTo>
                  <a:cubicBezTo>
                    <a:pt x="92294" y="10339"/>
                    <a:pt x="91956" y="10865"/>
                    <a:pt x="91542" y="11504"/>
                  </a:cubicBezTo>
                  <a:cubicBezTo>
                    <a:pt x="90603" y="12858"/>
                    <a:pt x="89588" y="14173"/>
                    <a:pt x="88497" y="15414"/>
                  </a:cubicBezTo>
                  <a:cubicBezTo>
                    <a:pt x="87370" y="16805"/>
                    <a:pt x="86091" y="18121"/>
                    <a:pt x="84888" y="19624"/>
                  </a:cubicBezTo>
                  <a:cubicBezTo>
                    <a:pt x="84212" y="20376"/>
                    <a:pt x="83685" y="21166"/>
                    <a:pt x="83084" y="21955"/>
                  </a:cubicBezTo>
                  <a:cubicBezTo>
                    <a:pt x="82445" y="22782"/>
                    <a:pt x="81956" y="23685"/>
                    <a:pt x="81392" y="24587"/>
                  </a:cubicBezTo>
                  <a:cubicBezTo>
                    <a:pt x="80527" y="26053"/>
                    <a:pt x="79663" y="27632"/>
                    <a:pt x="78911" y="29286"/>
                  </a:cubicBezTo>
                  <a:lnTo>
                    <a:pt x="78610" y="30226"/>
                  </a:lnTo>
                  <a:cubicBezTo>
                    <a:pt x="76806" y="36053"/>
                    <a:pt x="76843" y="43196"/>
                    <a:pt x="78159" y="49286"/>
                  </a:cubicBezTo>
                  <a:cubicBezTo>
                    <a:pt x="78460" y="50640"/>
                    <a:pt x="78873" y="51918"/>
                    <a:pt x="79324" y="53234"/>
                  </a:cubicBezTo>
                  <a:cubicBezTo>
                    <a:pt x="79663" y="54174"/>
                    <a:pt x="80001" y="55189"/>
                    <a:pt x="80264" y="56166"/>
                  </a:cubicBezTo>
                  <a:cubicBezTo>
                    <a:pt x="80415" y="56655"/>
                    <a:pt x="80490" y="57181"/>
                    <a:pt x="80565" y="57670"/>
                  </a:cubicBezTo>
                  <a:lnTo>
                    <a:pt x="80565" y="57632"/>
                  </a:lnTo>
                  <a:cubicBezTo>
                    <a:pt x="80979" y="59324"/>
                    <a:pt x="81994" y="58986"/>
                    <a:pt x="82407" y="57707"/>
                  </a:cubicBezTo>
                  <a:cubicBezTo>
                    <a:pt x="82633" y="56880"/>
                    <a:pt x="82783" y="56091"/>
                    <a:pt x="82971" y="55301"/>
                  </a:cubicBezTo>
                  <a:cubicBezTo>
                    <a:pt x="83347" y="53497"/>
                    <a:pt x="83798" y="51805"/>
                    <a:pt x="84024" y="50113"/>
                  </a:cubicBezTo>
                  <a:cubicBezTo>
                    <a:pt x="84212" y="48459"/>
                    <a:pt x="84512" y="46843"/>
                    <a:pt x="84738" y="45301"/>
                  </a:cubicBezTo>
                  <a:cubicBezTo>
                    <a:pt x="85001" y="43760"/>
                    <a:pt x="85227" y="42294"/>
                    <a:pt x="85490" y="40903"/>
                  </a:cubicBezTo>
                  <a:cubicBezTo>
                    <a:pt x="85791" y="39512"/>
                    <a:pt x="86167" y="38271"/>
                    <a:pt x="86430" y="37106"/>
                  </a:cubicBezTo>
                  <a:cubicBezTo>
                    <a:pt x="86730" y="35903"/>
                    <a:pt x="87106" y="34850"/>
                    <a:pt x="87370" y="33910"/>
                  </a:cubicBezTo>
                  <a:lnTo>
                    <a:pt x="89174" y="27858"/>
                  </a:lnTo>
                  <a:lnTo>
                    <a:pt x="91204" y="28459"/>
                  </a:lnTo>
                  <a:lnTo>
                    <a:pt x="90640" y="29963"/>
                  </a:lnTo>
                  <a:cubicBezTo>
                    <a:pt x="90227" y="30978"/>
                    <a:pt x="89700" y="32444"/>
                    <a:pt x="89024" y="34324"/>
                  </a:cubicBezTo>
                  <a:cubicBezTo>
                    <a:pt x="88723" y="35264"/>
                    <a:pt x="88309" y="36316"/>
                    <a:pt x="87971" y="37444"/>
                  </a:cubicBezTo>
                  <a:cubicBezTo>
                    <a:pt x="87633" y="38610"/>
                    <a:pt x="87294" y="39850"/>
                    <a:pt x="86881" y="41166"/>
                  </a:cubicBezTo>
                  <a:cubicBezTo>
                    <a:pt x="86655" y="42143"/>
                    <a:pt x="86430" y="43234"/>
                    <a:pt x="86204" y="44324"/>
                  </a:cubicBezTo>
                  <a:lnTo>
                    <a:pt x="86204" y="45151"/>
                  </a:lnTo>
                  <a:cubicBezTo>
                    <a:pt x="86167" y="45752"/>
                    <a:pt x="86167" y="46392"/>
                    <a:pt x="86129" y="47068"/>
                  </a:cubicBezTo>
                  <a:cubicBezTo>
                    <a:pt x="86016" y="48422"/>
                    <a:pt x="86016" y="49925"/>
                    <a:pt x="85941" y="51580"/>
                  </a:cubicBezTo>
                  <a:cubicBezTo>
                    <a:pt x="85941" y="51768"/>
                    <a:pt x="85903" y="52031"/>
                    <a:pt x="85941" y="52181"/>
                  </a:cubicBezTo>
                  <a:lnTo>
                    <a:pt x="85941" y="52858"/>
                  </a:lnTo>
                  <a:cubicBezTo>
                    <a:pt x="85941" y="53271"/>
                    <a:pt x="85979" y="53722"/>
                    <a:pt x="86016" y="54174"/>
                  </a:cubicBezTo>
                  <a:cubicBezTo>
                    <a:pt x="86054" y="55076"/>
                    <a:pt x="86054" y="56016"/>
                    <a:pt x="86204" y="56918"/>
                  </a:cubicBezTo>
                  <a:cubicBezTo>
                    <a:pt x="86317" y="57858"/>
                    <a:pt x="86392" y="58835"/>
                    <a:pt x="86505" y="59813"/>
                  </a:cubicBezTo>
                  <a:cubicBezTo>
                    <a:pt x="86580" y="60828"/>
                    <a:pt x="86806" y="61805"/>
                    <a:pt x="86918" y="62858"/>
                  </a:cubicBezTo>
                  <a:cubicBezTo>
                    <a:pt x="87294" y="64888"/>
                    <a:pt x="87708" y="66993"/>
                    <a:pt x="88197" y="69136"/>
                  </a:cubicBezTo>
                  <a:cubicBezTo>
                    <a:pt x="88460" y="70226"/>
                    <a:pt x="88685" y="71279"/>
                    <a:pt x="88949" y="72369"/>
                  </a:cubicBezTo>
                  <a:cubicBezTo>
                    <a:pt x="89212" y="73459"/>
                    <a:pt x="89512" y="74550"/>
                    <a:pt x="89700" y="75640"/>
                  </a:cubicBezTo>
                  <a:cubicBezTo>
                    <a:pt x="90114" y="77820"/>
                    <a:pt x="90640" y="80001"/>
                    <a:pt x="91167" y="82144"/>
                  </a:cubicBezTo>
                  <a:lnTo>
                    <a:pt x="91843" y="85339"/>
                  </a:lnTo>
                  <a:cubicBezTo>
                    <a:pt x="92031" y="86392"/>
                    <a:pt x="92219" y="87444"/>
                    <a:pt x="92370" y="88497"/>
                  </a:cubicBezTo>
                  <a:cubicBezTo>
                    <a:pt x="92445" y="89550"/>
                    <a:pt x="92558" y="90602"/>
                    <a:pt x="92595" y="91617"/>
                  </a:cubicBezTo>
                  <a:cubicBezTo>
                    <a:pt x="92595" y="92632"/>
                    <a:pt x="92558" y="93610"/>
                    <a:pt x="92520" y="94587"/>
                  </a:cubicBezTo>
                  <a:cubicBezTo>
                    <a:pt x="92520" y="95114"/>
                    <a:pt x="92445" y="95527"/>
                    <a:pt x="92370" y="96016"/>
                  </a:cubicBezTo>
                  <a:cubicBezTo>
                    <a:pt x="92332" y="96467"/>
                    <a:pt x="92257" y="96918"/>
                    <a:pt x="92182" y="97369"/>
                  </a:cubicBezTo>
                  <a:cubicBezTo>
                    <a:pt x="92031" y="98272"/>
                    <a:pt x="91881" y="99136"/>
                    <a:pt x="91655" y="99963"/>
                  </a:cubicBezTo>
                  <a:cubicBezTo>
                    <a:pt x="91279" y="101617"/>
                    <a:pt x="90828" y="103084"/>
                    <a:pt x="90415" y="104399"/>
                  </a:cubicBezTo>
                  <a:cubicBezTo>
                    <a:pt x="90001" y="105715"/>
                    <a:pt x="89625" y="106843"/>
                    <a:pt x="89324" y="107783"/>
                  </a:cubicBezTo>
                  <a:cubicBezTo>
                    <a:pt x="88723" y="109663"/>
                    <a:pt x="88385" y="110678"/>
                    <a:pt x="88385" y="110678"/>
                  </a:cubicBezTo>
                  <a:cubicBezTo>
                    <a:pt x="88385" y="110678"/>
                    <a:pt x="89099" y="105452"/>
                    <a:pt x="89475" y="104136"/>
                  </a:cubicBezTo>
                  <a:cubicBezTo>
                    <a:pt x="89888" y="102820"/>
                    <a:pt x="90302" y="101392"/>
                    <a:pt x="90640" y="99775"/>
                  </a:cubicBezTo>
                  <a:cubicBezTo>
                    <a:pt x="90753" y="99362"/>
                    <a:pt x="90828" y="98948"/>
                    <a:pt x="90941" y="98535"/>
                  </a:cubicBezTo>
                  <a:cubicBezTo>
                    <a:pt x="91016" y="98084"/>
                    <a:pt x="91091" y="97670"/>
                    <a:pt x="91167" y="97256"/>
                  </a:cubicBezTo>
                  <a:cubicBezTo>
                    <a:pt x="91242" y="96805"/>
                    <a:pt x="91317" y="96354"/>
                    <a:pt x="91355" y="95903"/>
                  </a:cubicBezTo>
                  <a:cubicBezTo>
                    <a:pt x="91430" y="95414"/>
                    <a:pt x="91467" y="94963"/>
                    <a:pt x="91505" y="94475"/>
                  </a:cubicBezTo>
                  <a:cubicBezTo>
                    <a:pt x="91542" y="93535"/>
                    <a:pt x="91580" y="92595"/>
                    <a:pt x="91580" y="91580"/>
                  </a:cubicBezTo>
                  <a:cubicBezTo>
                    <a:pt x="91542" y="90602"/>
                    <a:pt x="91467" y="89587"/>
                    <a:pt x="91430" y="88535"/>
                  </a:cubicBezTo>
                  <a:lnTo>
                    <a:pt x="91317" y="87632"/>
                  </a:lnTo>
                  <a:cubicBezTo>
                    <a:pt x="91242" y="87219"/>
                    <a:pt x="91129" y="86768"/>
                    <a:pt x="90979" y="86392"/>
                  </a:cubicBezTo>
                  <a:cubicBezTo>
                    <a:pt x="90791" y="85978"/>
                    <a:pt x="90565" y="85565"/>
                    <a:pt x="90264" y="85264"/>
                  </a:cubicBezTo>
                  <a:cubicBezTo>
                    <a:pt x="89926" y="84850"/>
                    <a:pt x="89437" y="84625"/>
                    <a:pt x="88949" y="84550"/>
                  </a:cubicBezTo>
                  <a:cubicBezTo>
                    <a:pt x="87783" y="84362"/>
                    <a:pt x="86505" y="85076"/>
                    <a:pt x="85377" y="85941"/>
                  </a:cubicBezTo>
                  <a:cubicBezTo>
                    <a:pt x="84212" y="86956"/>
                    <a:pt x="83272" y="88159"/>
                    <a:pt x="82595" y="89550"/>
                  </a:cubicBezTo>
                  <a:cubicBezTo>
                    <a:pt x="81918" y="91091"/>
                    <a:pt x="81430" y="92745"/>
                    <a:pt x="81167" y="94437"/>
                  </a:cubicBezTo>
                  <a:cubicBezTo>
                    <a:pt x="80903" y="96241"/>
                    <a:pt x="80791" y="98046"/>
                    <a:pt x="80828" y="99888"/>
                  </a:cubicBezTo>
                  <a:cubicBezTo>
                    <a:pt x="80828" y="101768"/>
                    <a:pt x="80979" y="103647"/>
                    <a:pt x="81167" y="105527"/>
                  </a:cubicBezTo>
                  <a:cubicBezTo>
                    <a:pt x="81354" y="107407"/>
                    <a:pt x="81655" y="109287"/>
                    <a:pt x="82069" y="111166"/>
                  </a:cubicBezTo>
                  <a:cubicBezTo>
                    <a:pt x="82482" y="113008"/>
                    <a:pt x="83009" y="114775"/>
                    <a:pt x="83535" y="116505"/>
                  </a:cubicBezTo>
                  <a:cubicBezTo>
                    <a:pt x="84061" y="118234"/>
                    <a:pt x="84625" y="119888"/>
                    <a:pt x="85114" y="121430"/>
                  </a:cubicBezTo>
                  <a:cubicBezTo>
                    <a:pt x="85640" y="123008"/>
                    <a:pt x="86129" y="124512"/>
                    <a:pt x="86467" y="125903"/>
                  </a:cubicBezTo>
                  <a:cubicBezTo>
                    <a:pt x="86843" y="127294"/>
                    <a:pt x="87144" y="128610"/>
                    <a:pt x="87407" y="129738"/>
                  </a:cubicBezTo>
                  <a:cubicBezTo>
                    <a:pt x="87633" y="130903"/>
                    <a:pt x="87745" y="131918"/>
                    <a:pt x="87858" y="132783"/>
                  </a:cubicBezTo>
                  <a:cubicBezTo>
                    <a:pt x="87971" y="133610"/>
                    <a:pt x="88009" y="134287"/>
                    <a:pt x="88009" y="134738"/>
                  </a:cubicBezTo>
                  <a:cubicBezTo>
                    <a:pt x="88046" y="135151"/>
                    <a:pt x="88046" y="135452"/>
                    <a:pt x="88046" y="135452"/>
                  </a:cubicBezTo>
                  <a:lnTo>
                    <a:pt x="87294" y="135490"/>
                  </a:lnTo>
                  <a:lnTo>
                    <a:pt x="87294" y="134775"/>
                  </a:lnTo>
                  <a:cubicBezTo>
                    <a:pt x="87294" y="134324"/>
                    <a:pt x="87294" y="133685"/>
                    <a:pt x="87219" y="132858"/>
                  </a:cubicBezTo>
                  <a:cubicBezTo>
                    <a:pt x="87144" y="131843"/>
                    <a:pt x="87031" y="130866"/>
                    <a:pt x="86881" y="129888"/>
                  </a:cubicBezTo>
                  <a:cubicBezTo>
                    <a:pt x="86655" y="128723"/>
                    <a:pt x="86392" y="127445"/>
                    <a:pt x="86016" y="126054"/>
                  </a:cubicBezTo>
                  <a:cubicBezTo>
                    <a:pt x="85640" y="124700"/>
                    <a:pt x="85189" y="123196"/>
                    <a:pt x="84700" y="121618"/>
                  </a:cubicBezTo>
                  <a:lnTo>
                    <a:pt x="83046" y="116693"/>
                  </a:lnTo>
                  <a:cubicBezTo>
                    <a:pt x="82520" y="114963"/>
                    <a:pt x="81956" y="113159"/>
                    <a:pt x="81505" y="111317"/>
                  </a:cubicBezTo>
                  <a:cubicBezTo>
                    <a:pt x="81054" y="109475"/>
                    <a:pt x="80753" y="107595"/>
                    <a:pt x="80527" y="105678"/>
                  </a:cubicBezTo>
                  <a:cubicBezTo>
                    <a:pt x="80302" y="103760"/>
                    <a:pt x="80114" y="101843"/>
                    <a:pt x="80076" y="99963"/>
                  </a:cubicBezTo>
                  <a:cubicBezTo>
                    <a:pt x="80039" y="98084"/>
                    <a:pt x="80114" y="96241"/>
                    <a:pt x="80377" y="94362"/>
                  </a:cubicBezTo>
                  <a:cubicBezTo>
                    <a:pt x="80640" y="92632"/>
                    <a:pt x="81129" y="90941"/>
                    <a:pt x="81881" y="89324"/>
                  </a:cubicBezTo>
                  <a:cubicBezTo>
                    <a:pt x="81956" y="89211"/>
                    <a:pt x="82031" y="89099"/>
                    <a:pt x="82106" y="88986"/>
                  </a:cubicBezTo>
                  <a:lnTo>
                    <a:pt x="82182" y="88798"/>
                  </a:lnTo>
                  <a:cubicBezTo>
                    <a:pt x="82558" y="88083"/>
                    <a:pt x="83009" y="87031"/>
                    <a:pt x="83535" y="85790"/>
                  </a:cubicBezTo>
                  <a:cubicBezTo>
                    <a:pt x="83798" y="85151"/>
                    <a:pt x="84061" y="84437"/>
                    <a:pt x="84324" y="83685"/>
                  </a:cubicBezTo>
                  <a:cubicBezTo>
                    <a:pt x="84588" y="82971"/>
                    <a:pt x="84851" y="82181"/>
                    <a:pt x="85039" y="81354"/>
                  </a:cubicBezTo>
                  <a:cubicBezTo>
                    <a:pt x="85264" y="80527"/>
                    <a:pt x="85490" y="79662"/>
                    <a:pt x="85603" y="78798"/>
                  </a:cubicBezTo>
                  <a:cubicBezTo>
                    <a:pt x="85753" y="77895"/>
                    <a:pt x="85903" y="76993"/>
                    <a:pt x="86016" y="76091"/>
                  </a:cubicBezTo>
                  <a:cubicBezTo>
                    <a:pt x="86091" y="75189"/>
                    <a:pt x="86129" y="74286"/>
                    <a:pt x="86204" y="73384"/>
                  </a:cubicBezTo>
                  <a:cubicBezTo>
                    <a:pt x="86279" y="72520"/>
                    <a:pt x="86279" y="71617"/>
                    <a:pt x="86317" y="70753"/>
                  </a:cubicBezTo>
                  <a:cubicBezTo>
                    <a:pt x="86355" y="69926"/>
                    <a:pt x="86355" y="69098"/>
                    <a:pt x="86355" y="68309"/>
                  </a:cubicBezTo>
                  <a:cubicBezTo>
                    <a:pt x="86355" y="67519"/>
                    <a:pt x="86355" y="66805"/>
                    <a:pt x="86317" y="66128"/>
                  </a:cubicBezTo>
                  <a:cubicBezTo>
                    <a:pt x="86242" y="65452"/>
                    <a:pt x="86204" y="64813"/>
                    <a:pt x="86129" y="64286"/>
                  </a:cubicBezTo>
                  <a:cubicBezTo>
                    <a:pt x="86091" y="64098"/>
                    <a:pt x="86054" y="63910"/>
                    <a:pt x="86054" y="63722"/>
                  </a:cubicBezTo>
                  <a:cubicBezTo>
                    <a:pt x="86016" y="63534"/>
                    <a:pt x="85941" y="63234"/>
                    <a:pt x="85866" y="63046"/>
                  </a:cubicBezTo>
                  <a:cubicBezTo>
                    <a:pt x="85828" y="62820"/>
                    <a:pt x="85791" y="62482"/>
                    <a:pt x="85715" y="62181"/>
                  </a:cubicBezTo>
                  <a:cubicBezTo>
                    <a:pt x="85678" y="61918"/>
                    <a:pt x="85603" y="61692"/>
                    <a:pt x="85603" y="61692"/>
                  </a:cubicBezTo>
                  <a:lnTo>
                    <a:pt x="85603" y="61692"/>
                  </a:lnTo>
                  <a:cubicBezTo>
                    <a:pt x="85527" y="61128"/>
                    <a:pt x="85415" y="60565"/>
                    <a:pt x="85302" y="60001"/>
                  </a:cubicBezTo>
                  <a:cubicBezTo>
                    <a:pt x="85151" y="58986"/>
                    <a:pt x="85076" y="57971"/>
                    <a:pt x="84964" y="57031"/>
                  </a:cubicBezTo>
                  <a:cubicBezTo>
                    <a:pt x="84926" y="56730"/>
                    <a:pt x="84926" y="56467"/>
                    <a:pt x="84888" y="56166"/>
                  </a:cubicBezTo>
                  <a:cubicBezTo>
                    <a:pt x="84888" y="56128"/>
                    <a:pt x="84851" y="56091"/>
                    <a:pt x="84851" y="56053"/>
                  </a:cubicBezTo>
                  <a:cubicBezTo>
                    <a:pt x="84776" y="55226"/>
                    <a:pt x="83986" y="55565"/>
                    <a:pt x="83573" y="56655"/>
                  </a:cubicBezTo>
                  <a:lnTo>
                    <a:pt x="83573" y="56655"/>
                  </a:lnTo>
                  <a:cubicBezTo>
                    <a:pt x="83460" y="57181"/>
                    <a:pt x="83309" y="57707"/>
                    <a:pt x="83121" y="58234"/>
                  </a:cubicBezTo>
                  <a:cubicBezTo>
                    <a:pt x="82858" y="59136"/>
                    <a:pt x="82558" y="60038"/>
                    <a:pt x="82257" y="60978"/>
                  </a:cubicBezTo>
                  <a:cubicBezTo>
                    <a:pt x="81956" y="61918"/>
                    <a:pt x="81693" y="62858"/>
                    <a:pt x="81317" y="63798"/>
                  </a:cubicBezTo>
                  <a:lnTo>
                    <a:pt x="80227" y="66692"/>
                  </a:lnTo>
                  <a:cubicBezTo>
                    <a:pt x="79964" y="67444"/>
                    <a:pt x="79663" y="68234"/>
                    <a:pt x="79362" y="68986"/>
                  </a:cubicBezTo>
                  <a:lnTo>
                    <a:pt x="79287" y="69362"/>
                  </a:lnTo>
                  <a:lnTo>
                    <a:pt x="79249" y="69362"/>
                  </a:lnTo>
                  <a:cubicBezTo>
                    <a:pt x="78873" y="70452"/>
                    <a:pt x="78460" y="71504"/>
                    <a:pt x="78084" y="72632"/>
                  </a:cubicBezTo>
                  <a:cubicBezTo>
                    <a:pt x="77783" y="73647"/>
                    <a:pt x="77370" y="74662"/>
                    <a:pt x="77106" y="75715"/>
                  </a:cubicBezTo>
                  <a:lnTo>
                    <a:pt x="76279" y="78873"/>
                  </a:lnTo>
                  <a:cubicBezTo>
                    <a:pt x="76129" y="79399"/>
                    <a:pt x="75979" y="79926"/>
                    <a:pt x="75828" y="80452"/>
                  </a:cubicBezTo>
                  <a:cubicBezTo>
                    <a:pt x="75678" y="80978"/>
                    <a:pt x="75565" y="81505"/>
                    <a:pt x="75452" y="82068"/>
                  </a:cubicBezTo>
                  <a:cubicBezTo>
                    <a:pt x="75227" y="83159"/>
                    <a:pt x="75001" y="84249"/>
                    <a:pt x="74776" y="85339"/>
                  </a:cubicBezTo>
                  <a:lnTo>
                    <a:pt x="74437" y="86956"/>
                  </a:lnTo>
                  <a:cubicBezTo>
                    <a:pt x="74400" y="87256"/>
                    <a:pt x="74324" y="87520"/>
                    <a:pt x="74287" y="87783"/>
                  </a:cubicBezTo>
                  <a:lnTo>
                    <a:pt x="74174" y="88610"/>
                  </a:lnTo>
                  <a:cubicBezTo>
                    <a:pt x="74024" y="89738"/>
                    <a:pt x="73873" y="90865"/>
                    <a:pt x="73723" y="91956"/>
                  </a:cubicBezTo>
                  <a:lnTo>
                    <a:pt x="73497" y="93647"/>
                  </a:lnTo>
                  <a:lnTo>
                    <a:pt x="73460" y="94061"/>
                  </a:lnTo>
                  <a:lnTo>
                    <a:pt x="73460" y="94174"/>
                  </a:lnTo>
                  <a:lnTo>
                    <a:pt x="73460" y="94211"/>
                  </a:lnTo>
                  <a:lnTo>
                    <a:pt x="73460" y="94249"/>
                  </a:lnTo>
                  <a:lnTo>
                    <a:pt x="73460" y="94475"/>
                  </a:lnTo>
                  <a:lnTo>
                    <a:pt x="73422" y="95302"/>
                  </a:lnTo>
                  <a:lnTo>
                    <a:pt x="73309" y="97031"/>
                  </a:lnTo>
                  <a:cubicBezTo>
                    <a:pt x="73272" y="97595"/>
                    <a:pt x="73272" y="98159"/>
                    <a:pt x="73309" y="98723"/>
                  </a:cubicBezTo>
                  <a:cubicBezTo>
                    <a:pt x="73347" y="99813"/>
                    <a:pt x="73385" y="100941"/>
                    <a:pt x="73422" y="102069"/>
                  </a:cubicBezTo>
                  <a:cubicBezTo>
                    <a:pt x="73497" y="103196"/>
                    <a:pt x="73685" y="104324"/>
                    <a:pt x="73836" y="105414"/>
                  </a:cubicBezTo>
                  <a:cubicBezTo>
                    <a:pt x="74136" y="107670"/>
                    <a:pt x="74588" y="109851"/>
                    <a:pt x="75151" y="112031"/>
                  </a:cubicBezTo>
                  <a:cubicBezTo>
                    <a:pt x="76392" y="116317"/>
                    <a:pt x="78347" y="120339"/>
                    <a:pt x="79888" y="124324"/>
                  </a:cubicBezTo>
                  <a:cubicBezTo>
                    <a:pt x="81354" y="128196"/>
                    <a:pt x="82520" y="132181"/>
                    <a:pt x="83347" y="136204"/>
                  </a:cubicBezTo>
                  <a:cubicBezTo>
                    <a:pt x="83497" y="137182"/>
                    <a:pt x="83685" y="138121"/>
                    <a:pt x="83836" y="139061"/>
                  </a:cubicBezTo>
                  <a:cubicBezTo>
                    <a:pt x="84024" y="140001"/>
                    <a:pt x="84174" y="140941"/>
                    <a:pt x="84287" y="141843"/>
                  </a:cubicBezTo>
                  <a:cubicBezTo>
                    <a:pt x="84512" y="143685"/>
                    <a:pt x="84776" y="145452"/>
                    <a:pt x="84926" y="147144"/>
                  </a:cubicBezTo>
                  <a:cubicBezTo>
                    <a:pt x="85339" y="150527"/>
                    <a:pt x="85678" y="153610"/>
                    <a:pt x="85791" y="156392"/>
                  </a:cubicBezTo>
                  <a:cubicBezTo>
                    <a:pt x="85941" y="158798"/>
                    <a:pt x="85866" y="161204"/>
                    <a:pt x="85603" y="163610"/>
                  </a:cubicBezTo>
                  <a:cubicBezTo>
                    <a:pt x="85415" y="165152"/>
                    <a:pt x="85076" y="166693"/>
                    <a:pt x="84625" y="168197"/>
                  </a:cubicBezTo>
                  <a:cubicBezTo>
                    <a:pt x="84249" y="169212"/>
                    <a:pt x="84024" y="169738"/>
                    <a:pt x="84024" y="169738"/>
                  </a:cubicBezTo>
                  <a:lnTo>
                    <a:pt x="83347" y="169513"/>
                  </a:lnTo>
                  <a:cubicBezTo>
                    <a:pt x="83347" y="169513"/>
                    <a:pt x="83573" y="168986"/>
                    <a:pt x="83911" y="167971"/>
                  </a:cubicBezTo>
                  <a:cubicBezTo>
                    <a:pt x="84400" y="166543"/>
                    <a:pt x="84738" y="165039"/>
                    <a:pt x="84926" y="163535"/>
                  </a:cubicBezTo>
                  <a:cubicBezTo>
                    <a:pt x="85227" y="161167"/>
                    <a:pt x="85339" y="158798"/>
                    <a:pt x="85227" y="156430"/>
                  </a:cubicBezTo>
                  <a:cubicBezTo>
                    <a:pt x="85114" y="153685"/>
                    <a:pt x="84738" y="150565"/>
                    <a:pt x="84362" y="147182"/>
                  </a:cubicBezTo>
                  <a:cubicBezTo>
                    <a:pt x="84212" y="145490"/>
                    <a:pt x="83948" y="143723"/>
                    <a:pt x="83723" y="141918"/>
                  </a:cubicBezTo>
                  <a:cubicBezTo>
                    <a:pt x="83648" y="141016"/>
                    <a:pt x="83460" y="140076"/>
                    <a:pt x="83309" y="139136"/>
                  </a:cubicBezTo>
                  <a:cubicBezTo>
                    <a:pt x="83121" y="138197"/>
                    <a:pt x="82971" y="137257"/>
                    <a:pt x="82821" y="136317"/>
                  </a:cubicBezTo>
                  <a:cubicBezTo>
                    <a:pt x="82633" y="135377"/>
                    <a:pt x="82370" y="134400"/>
                    <a:pt x="82144" y="133460"/>
                  </a:cubicBezTo>
                  <a:cubicBezTo>
                    <a:pt x="81918" y="132482"/>
                    <a:pt x="81693" y="131467"/>
                    <a:pt x="81392" y="130490"/>
                  </a:cubicBezTo>
                  <a:lnTo>
                    <a:pt x="80415" y="127482"/>
                  </a:lnTo>
                  <a:cubicBezTo>
                    <a:pt x="80114" y="126467"/>
                    <a:pt x="79700" y="125490"/>
                    <a:pt x="79362" y="124475"/>
                  </a:cubicBezTo>
                  <a:cubicBezTo>
                    <a:pt x="78723" y="122896"/>
                    <a:pt x="78046" y="121279"/>
                    <a:pt x="77370" y="119663"/>
                  </a:cubicBezTo>
                  <a:lnTo>
                    <a:pt x="77370" y="119663"/>
                  </a:lnTo>
                  <a:cubicBezTo>
                    <a:pt x="76843" y="118384"/>
                    <a:pt x="75979" y="118986"/>
                    <a:pt x="75866" y="120001"/>
                  </a:cubicBezTo>
                  <a:lnTo>
                    <a:pt x="75866" y="120001"/>
                  </a:lnTo>
                  <a:lnTo>
                    <a:pt x="75828" y="120415"/>
                  </a:lnTo>
                  <a:cubicBezTo>
                    <a:pt x="75678" y="121467"/>
                    <a:pt x="75490" y="122595"/>
                    <a:pt x="75264" y="123873"/>
                  </a:cubicBezTo>
                  <a:cubicBezTo>
                    <a:pt x="75001" y="125114"/>
                    <a:pt x="74700" y="126467"/>
                    <a:pt x="74362" y="127896"/>
                  </a:cubicBezTo>
                  <a:cubicBezTo>
                    <a:pt x="74024" y="129324"/>
                    <a:pt x="73610" y="130828"/>
                    <a:pt x="73197" y="132369"/>
                  </a:cubicBezTo>
                  <a:cubicBezTo>
                    <a:pt x="72294" y="135452"/>
                    <a:pt x="71392" y="138760"/>
                    <a:pt x="70715" y="142069"/>
                  </a:cubicBezTo>
                  <a:cubicBezTo>
                    <a:pt x="70339" y="143760"/>
                    <a:pt x="70001" y="145415"/>
                    <a:pt x="69776" y="147031"/>
                  </a:cubicBezTo>
                  <a:cubicBezTo>
                    <a:pt x="69475" y="148648"/>
                    <a:pt x="69324" y="150227"/>
                    <a:pt x="69287" y="151843"/>
                  </a:cubicBezTo>
                  <a:cubicBezTo>
                    <a:pt x="69249" y="153347"/>
                    <a:pt x="69324" y="154851"/>
                    <a:pt x="69475" y="156355"/>
                  </a:cubicBezTo>
                  <a:cubicBezTo>
                    <a:pt x="69663" y="157670"/>
                    <a:pt x="69926" y="159024"/>
                    <a:pt x="70264" y="160340"/>
                  </a:cubicBezTo>
                  <a:cubicBezTo>
                    <a:pt x="70377" y="160941"/>
                    <a:pt x="70565" y="161505"/>
                    <a:pt x="70715" y="162069"/>
                  </a:cubicBezTo>
                  <a:cubicBezTo>
                    <a:pt x="70866" y="162633"/>
                    <a:pt x="71054" y="163159"/>
                    <a:pt x="71204" y="163648"/>
                  </a:cubicBezTo>
                  <a:cubicBezTo>
                    <a:pt x="71542" y="164625"/>
                    <a:pt x="71881" y="165452"/>
                    <a:pt x="72144" y="166167"/>
                  </a:cubicBezTo>
                  <a:lnTo>
                    <a:pt x="73046" y="168347"/>
                  </a:lnTo>
                  <a:lnTo>
                    <a:pt x="72896" y="168422"/>
                  </a:lnTo>
                  <a:lnTo>
                    <a:pt x="72557" y="167896"/>
                  </a:lnTo>
                  <a:cubicBezTo>
                    <a:pt x="72370" y="167520"/>
                    <a:pt x="72031" y="167031"/>
                    <a:pt x="71693" y="166355"/>
                  </a:cubicBezTo>
                  <a:cubicBezTo>
                    <a:pt x="71317" y="165678"/>
                    <a:pt x="70866" y="164888"/>
                    <a:pt x="70452" y="163911"/>
                  </a:cubicBezTo>
                  <a:cubicBezTo>
                    <a:pt x="69963" y="162821"/>
                    <a:pt x="69550" y="161731"/>
                    <a:pt x="69212" y="160565"/>
                  </a:cubicBezTo>
                  <a:cubicBezTo>
                    <a:pt x="68760" y="159249"/>
                    <a:pt x="68460" y="157896"/>
                    <a:pt x="68234" y="156505"/>
                  </a:cubicBezTo>
                  <a:cubicBezTo>
                    <a:pt x="67708" y="153309"/>
                    <a:pt x="67821" y="150001"/>
                    <a:pt x="68535" y="146843"/>
                  </a:cubicBezTo>
                  <a:cubicBezTo>
                    <a:pt x="68911" y="145189"/>
                    <a:pt x="69362" y="143573"/>
                    <a:pt x="69851" y="141881"/>
                  </a:cubicBezTo>
                  <a:cubicBezTo>
                    <a:pt x="70339" y="140227"/>
                    <a:pt x="70903" y="138610"/>
                    <a:pt x="71392" y="137031"/>
                  </a:cubicBezTo>
                  <a:cubicBezTo>
                    <a:pt x="71918" y="135415"/>
                    <a:pt x="72407" y="133836"/>
                    <a:pt x="72858" y="132294"/>
                  </a:cubicBezTo>
                  <a:cubicBezTo>
                    <a:pt x="73723" y="129512"/>
                    <a:pt x="74437" y="126693"/>
                    <a:pt x="75001" y="123836"/>
                  </a:cubicBezTo>
                  <a:cubicBezTo>
                    <a:pt x="75227" y="122595"/>
                    <a:pt x="75415" y="121430"/>
                    <a:pt x="75527" y="120377"/>
                  </a:cubicBezTo>
                  <a:cubicBezTo>
                    <a:pt x="75603" y="119926"/>
                    <a:pt x="75640" y="119437"/>
                    <a:pt x="75678" y="119024"/>
                  </a:cubicBezTo>
                  <a:cubicBezTo>
                    <a:pt x="75678" y="117144"/>
                    <a:pt x="75452" y="115302"/>
                    <a:pt x="75001" y="113460"/>
                  </a:cubicBezTo>
                  <a:lnTo>
                    <a:pt x="75001" y="113497"/>
                  </a:lnTo>
                  <a:cubicBezTo>
                    <a:pt x="74851" y="113046"/>
                    <a:pt x="74663" y="112557"/>
                    <a:pt x="74512" y="112106"/>
                  </a:cubicBezTo>
                  <a:cubicBezTo>
                    <a:pt x="73873" y="109963"/>
                    <a:pt x="73497" y="107708"/>
                    <a:pt x="73084" y="105452"/>
                  </a:cubicBezTo>
                  <a:cubicBezTo>
                    <a:pt x="72933" y="104324"/>
                    <a:pt x="72745" y="103196"/>
                    <a:pt x="72595" y="102069"/>
                  </a:cubicBezTo>
                  <a:cubicBezTo>
                    <a:pt x="72520" y="100941"/>
                    <a:pt x="72445" y="99775"/>
                    <a:pt x="72370" y="98647"/>
                  </a:cubicBezTo>
                  <a:cubicBezTo>
                    <a:pt x="72332" y="98084"/>
                    <a:pt x="72332" y="97520"/>
                    <a:pt x="72370" y="96918"/>
                  </a:cubicBezTo>
                  <a:lnTo>
                    <a:pt x="72445" y="95226"/>
                  </a:lnTo>
                  <a:lnTo>
                    <a:pt x="72445" y="94362"/>
                  </a:lnTo>
                  <a:lnTo>
                    <a:pt x="72445" y="94174"/>
                  </a:lnTo>
                  <a:lnTo>
                    <a:pt x="72445" y="94023"/>
                  </a:lnTo>
                  <a:lnTo>
                    <a:pt x="72445" y="93948"/>
                  </a:lnTo>
                  <a:lnTo>
                    <a:pt x="72520" y="93497"/>
                  </a:lnTo>
                  <a:lnTo>
                    <a:pt x="72520" y="93384"/>
                  </a:lnTo>
                  <a:lnTo>
                    <a:pt x="72520" y="93384"/>
                  </a:lnTo>
                  <a:cubicBezTo>
                    <a:pt x="72557" y="92933"/>
                    <a:pt x="71881" y="92632"/>
                    <a:pt x="71505" y="93497"/>
                  </a:cubicBezTo>
                  <a:cubicBezTo>
                    <a:pt x="71354" y="93835"/>
                    <a:pt x="71204" y="94174"/>
                    <a:pt x="71054" y="94512"/>
                  </a:cubicBezTo>
                  <a:cubicBezTo>
                    <a:pt x="70828" y="95001"/>
                    <a:pt x="70527" y="95414"/>
                    <a:pt x="70264" y="95903"/>
                  </a:cubicBezTo>
                  <a:cubicBezTo>
                    <a:pt x="70001" y="96354"/>
                    <a:pt x="69738" y="96843"/>
                    <a:pt x="69437" y="97332"/>
                  </a:cubicBezTo>
                  <a:lnTo>
                    <a:pt x="68648" y="98798"/>
                  </a:lnTo>
                  <a:cubicBezTo>
                    <a:pt x="68009" y="99775"/>
                    <a:pt x="67445" y="100866"/>
                    <a:pt x="66768" y="101993"/>
                  </a:cubicBezTo>
                  <a:lnTo>
                    <a:pt x="65791" y="103685"/>
                  </a:lnTo>
                  <a:cubicBezTo>
                    <a:pt x="65452" y="104211"/>
                    <a:pt x="65076" y="104775"/>
                    <a:pt x="64700" y="105339"/>
                  </a:cubicBezTo>
                  <a:cubicBezTo>
                    <a:pt x="63197" y="107632"/>
                    <a:pt x="61467" y="109888"/>
                    <a:pt x="59888" y="112407"/>
                  </a:cubicBezTo>
                  <a:cubicBezTo>
                    <a:pt x="58272" y="114926"/>
                    <a:pt x="56843" y="117557"/>
                    <a:pt x="55640" y="120339"/>
                  </a:cubicBezTo>
                  <a:cubicBezTo>
                    <a:pt x="55527" y="120602"/>
                    <a:pt x="55415" y="120866"/>
                    <a:pt x="55302" y="121129"/>
                  </a:cubicBezTo>
                  <a:cubicBezTo>
                    <a:pt x="55189" y="121430"/>
                    <a:pt x="55189" y="121730"/>
                    <a:pt x="55151" y="122069"/>
                  </a:cubicBezTo>
                  <a:cubicBezTo>
                    <a:pt x="55114" y="122633"/>
                    <a:pt x="55039" y="123196"/>
                    <a:pt x="55039" y="123836"/>
                  </a:cubicBezTo>
                  <a:cubicBezTo>
                    <a:pt x="55001" y="125227"/>
                    <a:pt x="55039" y="126618"/>
                    <a:pt x="55189" y="128009"/>
                  </a:cubicBezTo>
                  <a:cubicBezTo>
                    <a:pt x="55377" y="129663"/>
                    <a:pt x="55678" y="131279"/>
                    <a:pt x="56091" y="132896"/>
                  </a:cubicBezTo>
                  <a:cubicBezTo>
                    <a:pt x="56542" y="134700"/>
                    <a:pt x="57069" y="136505"/>
                    <a:pt x="57745" y="138234"/>
                  </a:cubicBezTo>
                  <a:cubicBezTo>
                    <a:pt x="58422" y="140039"/>
                    <a:pt x="59249" y="141881"/>
                    <a:pt x="60039" y="143760"/>
                  </a:cubicBezTo>
                  <a:cubicBezTo>
                    <a:pt x="60791" y="145678"/>
                    <a:pt x="61655" y="147558"/>
                    <a:pt x="62482" y="149475"/>
                  </a:cubicBezTo>
                  <a:cubicBezTo>
                    <a:pt x="62896" y="150415"/>
                    <a:pt x="63347" y="151355"/>
                    <a:pt x="63760" y="152294"/>
                  </a:cubicBezTo>
                  <a:cubicBezTo>
                    <a:pt x="64212" y="153234"/>
                    <a:pt x="64625" y="154174"/>
                    <a:pt x="65076" y="155076"/>
                  </a:cubicBezTo>
                  <a:cubicBezTo>
                    <a:pt x="66016" y="156918"/>
                    <a:pt x="66918" y="158723"/>
                    <a:pt x="67821" y="160452"/>
                  </a:cubicBezTo>
                  <a:cubicBezTo>
                    <a:pt x="68610" y="162144"/>
                    <a:pt x="69362" y="163873"/>
                    <a:pt x="69963" y="165678"/>
                  </a:cubicBezTo>
                  <a:cubicBezTo>
                    <a:pt x="70264" y="166505"/>
                    <a:pt x="70490" y="167370"/>
                    <a:pt x="70715" y="168197"/>
                  </a:cubicBezTo>
                  <a:cubicBezTo>
                    <a:pt x="70828" y="168573"/>
                    <a:pt x="70941" y="168986"/>
                    <a:pt x="71054" y="169400"/>
                  </a:cubicBezTo>
                  <a:cubicBezTo>
                    <a:pt x="71166" y="169776"/>
                    <a:pt x="71204" y="170189"/>
                    <a:pt x="71279" y="170565"/>
                  </a:cubicBezTo>
                  <a:cubicBezTo>
                    <a:pt x="71430" y="171317"/>
                    <a:pt x="71655" y="172069"/>
                    <a:pt x="71693" y="172783"/>
                  </a:cubicBezTo>
                  <a:lnTo>
                    <a:pt x="71956" y="174776"/>
                  </a:lnTo>
                  <a:cubicBezTo>
                    <a:pt x="72069" y="176054"/>
                    <a:pt x="72069" y="177182"/>
                    <a:pt x="72106" y="178084"/>
                  </a:cubicBezTo>
                  <a:cubicBezTo>
                    <a:pt x="71956" y="179926"/>
                    <a:pt x="71918" y="180979"/>
                    <a:pt x="71918" y="180979"/>
                  </a:cubicBezTo>
                  <a:lnTo>
                    <a:pt x="70302" y="180753"/>
                  </a:lnTo>
                  <a:cubicBezTo>
                    <a:pt x="70302" y="180753"/>
                    <a:pt x="70415" y="179776"/>
                    <a:pt x="70640" y="178009"/>
                  </a:cubicBezTo>
                  <a:cubicBezTo>
                    <a:pt x="70640" y="177144"/>
                    <a:pt x="70753" y="176054"/>
                    <a:pt x="70678" y="174851"/>
                  </a:cubicBezTo>
                  <a:cubicBezTo>
                    <a:pt x="70640" y="174212"/>
                    <a:pt x="70603" y="173573"/>
                    <a:pt x="70527" y="172858"/>
                  </a:cubicBezTo>
                  <a:cubicBezTo>
                    <a:pt x="70490" y="172182"/>
                    <a:pt x="70339" y="171467"/>
                    <a:pt x="70227" y="170716"/>
                  </a:cubicBezTo>
                  <a:cubicBezTo>
                    <a:pt x="70189" y="170340"/>
                    <a:pt x="70114" y="169964"/>
                    <a:pt x="70039" y="169550"/>
                  </a:cubicBezTo>
                  <a:cubicBezTo>
                    <a:pt x="70001" y="169174"/>
                    <a:pt x="69851" y="168761"/>
                    <a:pt x="69776" y="168385"/>
                  </a:cubicBezTo>
                  <a:cubicBezTo>
                    <a:pt x="69550" y="167558"/>
                    <a:pt x="69400" y="166731"/>
                    <a:pt x="69099" y="165903"/>
                  </a:cubicBezTo>
                  <a:cubicBezTo>
                    <a:pt x="68573" y="164137"/>
                    <a:pt x="67933" y="162370"/>
                    <a:pt x="67182" y="160678"/>
                  </a:cubicBezTo>
                  <a:cubicBezTo>
                    <a:pt x="66392" y="158911"/>
                    <a:pt x="65490" y="157106"/>
                    <a:pt x="64625" y="155264"/>
                  </a:cubicBezTo>
                  <a:cubicBezTo>
                    <a:pt x="64136" y="154324"/>
                    <a:pt x="63760" y="153385"/>
                    <a:pt x="63347" y="152445"/>
                  </a:cubicBezTo>
                  <a:lnTo>
                    <a:pt x="62106" y="149588"/>
                  </a:lnTo>
                  <a:cubicBezTo>
                    <a:pt x="61317" y="147670"/>
                    <a:pt x="60527" y="145715"/>
                    <a:pt x="59775" y="143836"/>
                  </a:cubicBezTo>
                  <a:cubicBezTo>
                    <a:pt x="58986" y="141956"/>
                    <a:pt x="58159" y="140151"/>
                    <a:pt x="57482" y="138309"/>
                  </a:cubicBezTo>
                  <a:cubicBezTo>
                    <a:pt x="56580" y="135866"/>
                    <a:pt x="55866" y="133384"/>
                    <a:pt x="55339" y="130866"/>
                  </a:cubicBezTo>
                  <a:lnTo>
                    <a:pt x="55339" y="130866"/>
                  </a:lnTo>
                  <a:cubicBezTo>
                    <a:pt x="55076" y="129700"/>
                    <a:pt x="53572" y="126354"/>
                    <a:pt x="52708" y="128836"/>
                  </a:cubicBezTo>
                  <a:lnTo>
                    <a:pt x="52708" y="128836"/>
                  </a:lnTo>
                  <a:lnTo>
                    <a:pt x="52708" y="128948"/>
                  </a:lnTo>
                  <a:lnTo>
                    <a:pt x="52219" y="131166"/>
                  </a:lnTo>
                  <a:cubicBezTo>
                    <a:pt x="52069" y="131918"/>
                    <a:pt x="51994" y="132670"/>
                    <a:pt x="51843" y="133422"/>
                  </a:cubicBezTo>
                  <a:cubicBezTo>
                    <a:pt x="51580" y="134926"/>
                    <a:pt x="51430" y="136467"/>
                    <a:pt x="51204" y="137971"/>
                  </a:cubicBezTo>
                  <a:cubicBezTo>
                    <a:pt x="51016" y="139475"/>
                    <a:pt x="50828" y="141016"/>
                    <a:pt x="50715" y="142445"/>
                  </a:cubicBezTo>
                  <a:cubicBezTo>
                    <a:pt x="50565" y="143911"/>
                    <a:pt x="50452" y="145377"/>
                    <a:pt x="50415" y="146843"/>
                  </a:cubicBezTo>
                  <a:cubicBezTo>
                    <a:pt x="50377" y="148309"/>
                    <a:pt x="50264" y="149738"/>
                    <a:pt x="50151" y="151167"/>
                  </a:cubicBezTo>
                  <a:cubicBezTo>
                    <a:pt x="50114" y="151881"/>
                    <a:pt x="50039" y="152558"/>
                    <a:pt x="49926" y="153234"/>
                  </a:cubicBezTo>
                  <a:cubicBezTo>
                    <a:pt x="49888" y="153573"/>
                    <a:pt x="49813" y="153911"/>
                    <a:pt x="49775" y="154249"/>
                  </a:cubicBezTo>
                  <a:lnTo>
                    <a:pt x="49700" y="154776"/>
                  </a:lnTo>
                  <a:lnTo>
                    <a:pt x="49663" y="155001"/>
                  </a:lnTo>
                  <a:cubicBezTo>
                    <a:pt x="49663" y="155076"/>
                    <a:pt x="49663" y="155114"/>
                    <a:pt x="49625" y="155152"/>
                  </a:cubicBezTo>
                  <a:lnTo>
                    <a:pt x="49625" y="155302"/>
                  </a:lnTo>
                  <a:cubicBezTo>
                    <a:pt x="48986" y="157783"/>
                    <a:pt x="48046" y="160227"/>
                    <a:pt x="46806" y="162482"/>
                  </a:cubicBezTo>
                  <a:cubicBezTo>
                    <a:pt x="45753" y="164588"/>
                    <a:pt x="44663" y="166467"/>
                    <a:pt x="43836" y="168159"/>
                  </a:cubicBezTo>
                  <a:cubicBezTo>
                    <a:pt x="43121" y="169663"/>
                    <a:pt x="42332" y="171129"/>
                    <a:pt x="41467" y="172558"/>
                  </a:cubicBezTo>
                  <a:cubicBezTo>
                    <a:pt x="40903" y="173535"/>
                    <a:pt x="40189" y="174400"/>
                    <a:pt x="39399" y="175152"/>
                  </a:cubicBezTo>
                  <a:cubicBezTo>
                    <a:pt x="39174" y="175377"/>
                    <a:pt x="38911" y="175565"/>
                    <a:pt x="38648" y="175716"/>
                  </a:cubicBezTo>
                  <a:lnTo>
                    <a:pt x="38384" y="175866"/>
                  </a:lnTo>
                  <a:lnTo>
                    <a:pt x="38009" y="175302"/>
                  </a:lnTo>
                  <a:lnTo>
                    <a:pt x="38234" y="175152"/>
                  </a:lnTo>
                  <a:cubicBezTo>
                    <a:pt x="38460" y="175001"/>
                    <a:pt x="38685" y="174813"/>
                    <a:pt x="38873" y="174663"/>
                  </a:cubicBezTo>
                  <a:cubicBezTo>
                    <a:pt x="39587" y="173911"/>
                    <a:pt x="40227" y="173084"/>
                    <a:pt x="40753" y="172182"/>
                  </a:cubicBezTo>
                  <a:cubicBezTo>
                    <a:pt x="41542" y="170753"/>
                    <a:pt x="42294" y="169287"/>
                    <a:pt x="42933" y="167783"/>
                  </a:cubicBezTo>
                  <a:cubicBezTo>
                    <a:pt x="43723" y="166016"/>
                    <a:pt x="44738" y="164099"/>
                    <a:pt x="45753" y="161994"/>
                  </a:cubicBezTo>
                  <a:cubicBezTo>
                    <a:pt x="46881" y="159813"/>
                    <a:pt x="47708" y="157445"/>
                    <a:pt x="48197" y="155039"/>
                  </a:cubicBezTo>
                  <a:lnTo>
                    <a:pt x="48234" y="154926"/>
                  </a:lnTo>
                  <a:cubicBezTo>
                    <a:pt x="48234" y="154888"/>
                    <a:pt x="48234" y="154851"/>
                    <a:pt x="48234" y="154851"/>
                  </a:cubicBezTo>
                  <a:lnTo>
                    <a:pt x="48272" y="154588"/>
                  </a:lnTo>
                  <a:lnTo>
                    <a:pt x="48309" y="154099"/>
                  </a:lnTo>
                  <a:lnTo>
                    <a:pt x="48422" y="153084"/>
                  </a:lnTo>
                  <a:cubicBezTo>
                    <a:pt x="48535" y="152370"/>
                    <a:pt x="48572" y="151693"/>
                    <a:pt x="48610" y="151016"/>
                  </a:cubicBezTo>
                  <a:cubicBezTo>
                    <a:pt x="48648" y="149625"/>
                    <a:pt x="48685" y="148272"/>
                    <a:pt x="48685" y="146768"/>
                  </a:cubicBezTo>
                  <a:cubicBezTo>
                    <a:pt x="48685" y="145302"/>
                    <a:pt x="48760" y="143836"/>
                    <a:pt x="48836" y="142294"/>
                  </a:cubicBezTo>
                  <a:cubicBezTo>
                    <a:pt x="48911" y="140791"/>
                    <a:pt x="49061" y="139287"/>
                    <a:pt x="49212" y="137745"/>
                  </a:cubicBezTo>
                  <a:cubicBezTo>
                    <a:pt x="49437" y="134663"/>
                    <a:pt x="49926" y="131542"/>
                    <a:pt x="50603" y="128497"/>
                  </a:cubicBezTo>
                  <a:lnTo>
                    <a:pt x="50715" y="127896"/>
                  </a:lnTo>
                  <a:cubicBezTo>
                    <a:pt x="50753" y="127783"/>
                    <a:pt x="50753" y="127745"/>
                    <a:pt x="50790" y="127595"/>
                  </a:cubicBezTo>
                  <a:lnTo>
                    <a:pt x="50903" y="127294"/>
                  </a:lnTo>
                  <a:lnTo>
                    <a:pt x="51242" y="126166"/>
                  </a:lnTo>
                  <a:cubicBezTo>
                    <a:pt x="51430" y="125415"/>
                    <a:pt x="51655" y="124663"/>
                    <a:pt x="51956" y="123948"/>
                  </a:cubicBezTo>
                  <a:cubicBezTo>
                    <a:pt x="52257" y="123196"/>
                    <a:pt x="52595" y="122445"/>
                    <a:pt x="52896" y="121730"/>
                  </a:cubicBezTo>
                  <a:cubicBezTo>
                    <a:pt x="53234" y="120978"/>
                    <a:pt x="53648" y="120302"/>
                    <a:pt x="54024" y="119625"/>
                  </a:cubicBezTo>
                  <a:cubicBezTo>
                    <a:pt x="54212" y="119249"/>
                    <a:pt x="54362" y="118911"/>
                    <a:pt x="54588" y="118572"/>
                  </a:cubicBezTo>
                  <a:lnTo>
                    <a:pt x="55189" y="117595"/>
                  </a:lnTo>
                  <a:cubicBezTo>
                    <a:pt x="55640" y="116918"/>
                    <a:pt x="56016" y="116242"/>
                    <a:pt x="56467" y="115640"/>
                  </a:cubicBezTo>
                  <a:cubicBezTo>
                    <a:pt x="57332" y="114362"/>
                    <a:pt x="58197" y="113121"/>
                    <a:pt x="59099" y="111918"/>
                  </a:cubicBezTo>
                  <a:cubicBezTo>
                    <a:pt x="60001" y="110715"/>
                    <a:pt x="60828" y="109550"/>
                    <a:pt x="61655" y="108384"/>
                  </a:cubicBezTo>
                  <a:cubicBezTo>
                    <a:pt x="62520" y="107219"/>
                    <a:pt x="63385" y="106129"/>
                    <a:pt x="64099" y="105001"/>
                  </a:cubicBezTo>
                  <a:cubicBezTo>
                    <a:pt x="64512" y="104437"/>
                    <a:pt x="64888" y="103873"/>
                    <a:pt x="65227" y="103347"/>
                  </a:cubicBezTo>
                  <a:cubicBezTo>
                    <a:pt x="65603" y="102783"/>
                    <a:pt x="65903" y="102219"/>
                    <a:pt x="66242" y="101693"/>
                  </a:cubicBezTo>
                  <a:cubicBezTo>
                    <a:pt x="66918" y="100602"/>
                    <a:pt x="67520" y="99550"/>
                    <a:pt x="68121" y="98535"/>
                  </a:cubicBezTo>
                  <a:lnTo>
                    <a:pt x="69061" y="97069"/>
                  </a:lnTo>
                  <a:cubicBezTo>
                    <a:pt x="69324" y="96580"/>
                    <a:pt x="69625" y="96129"/>
                    <a:pt x="69888" y="95640"/>
                  </a:cubicBezTo>
                  <a:cubicBezTo>
                    <a:pt x="70151" y="95189"/>
                    <a:pt x="70415" y="94738"/>
                    <a:pt x="70640" y="94287"/>
                  </a:cubicBezTo>
                  <a:cubicBezTo>
                    <a:pt x="70866" y="93835"/>
                    <a:pt x="71054" y="93384"/>
                    <a:pt x="71242" y="92933"/>
                  </a:cubicBezTo>
                  <a:cubicBezTo>
                    <a:pt x="71430" y="92520"/>
                    <a:pt x="71618" y="92106"/>
                    <a:pt x="71806" y="91693"/>
                  </a:cubicBezTo>
                  <a:cubicBezTo>
                    <a:pt x="71956" y="91317"/>
                    <a:pt x="72069" y="90865"/>
                    <a:pt x="72219" y="90490"/>
                  </a:cubicBezTo>
                  <a:cubicBezTo>
                    <a:pt x="72482" y="89738"/>
                    <a:pt x="72745" y="89023"/>
                    <a:pt x="72933" y="88384"/>
                  </a:cubicBezTo>
                  <a:cubicBezTo>
                    <a:pt x="73272" y="87294"/>
                    <a:pt x="73497" y="86429"/>
                    <a:pt x="73648" y="85753"/>
                  </a:cubicBezTo>
                  <a:lnTo>
                    <a:pt x="73760" y="85114"/>
                  </a:lnTo>
                  <a:cubicBezTo>
                    <a:pt x="73986" y="84023"/>
                    <a:pt x="74212" y="82933"/>
                    <a:pt x="74437" y="81843"/>
                  </a:cubicBezTo>
                  <a:cubicBezTo>
                    <a:pt x="74550" y="81279"/>
                    <a:pt x="74700" y="80753"/>
                    <a:pt x="74851" y="80226"/>
                  </a:cubicBezTo>
                  <a:lnTo>
                    <a:pt x="75339" y="78610"/>
                  </a:lnTo>
                  <a:cubicBezTo>
                    <a:pt x="75640" y="77557"/>
                    <a:pt x="75979" y="76504"/>
                    <a:pt x="76317" y="75452"/>
                  </a:cubicBezTo>
                  <a:cubicBezTo>
                    <a:pt x="76618" y="74399"/>
                    <a:pt x="77069" y="73422"/>
                    <a:pt x="77445" y="72407"/>
                  </a:cubicBezTo>
                  <a:cubicBezTo>
                    <a:pt x="77708" y="71655"/>
                    <a:pt x="78009" y="70903"/>
                    <a:pt x="78272" y="70151"/>
                  </a:cubicBezTo>
                  <a:cubicBezTo>
                    <a:pt x="78159" y="70301"/>
                    <a:pt x="78084" y="70452"/>
                    <a:pt x="77971" y="70565"/>
                  </a:cubicBezTo>
                  <a:cubicBezTo>
                    <a:pt x="77595" y="71016"/>
                    <a:pt x="77182" y="71429"/>
                    <a:pt x="76730" y="71768"/>
                  </a:cubicBezTo>
                  <a:cubicBezTo>
                    <a:pt x="76242" y="72144"/>
                    <a:pt x="75640" y="72444"/>
                    <a:pt x="75039" y="72595"/>
                  </a:cubicBezTo>
                  <a:lnTo>
                    <a:pt x="74588" y="72670"/>
                  </a:lnTo>
                  <a:cubicBezTo>
                    <a:pt x="74400" y="72670"/>
                    <a:pt x="74212" y="72670"/>
                    <a:pt x="74061" y="72670"/>
                  </a:cubicBezTo>
                  <a:cubicBezTo>
                    <a:pt x="73911" y="72670"/>
                    <a:pt x="73723" y="72632"/>
                    <a:pt x="73573" y="72595"/>
                  </a:cubicBezTo>
                  <a:lnTo>
                    <a:pt x="73347" y="72520"/>
                  </a:lnTo>
                  <a:cubicBezTo>
                    <a:pt x="73309" y="72520"/>
                    <a:pt x="73272" y="72520"/>
                    <a:pt x="73234" y="72482"/>
                  </a:cubicBezTo>
                  <a:lnTo>
                    <a:pt x="73121" y="72444"/>
                  </a:lnTo>
                  <a:cubicBezTo>
                    <a:pt x="72520" y="72144"/>
                    <a:pt x="71994" y="71805"/>
                    <a:pt x="71505" y="71354"/>
                  </a:cubicBezTo>
                  <a:cubicBezTo>
                    <a:pt x="71054" y="70978"/>
                    <a:pt x="70565" y="70565"/>
                    <a:pt x="70189" y="70151"/>
                  </a:cubicBezTo>
                  <a:cubicBezTo>
                    <a:pt x="69512" y="69474"/>
                    <a:pt x="68911" y="68798"/>
                    <a:pt x="68347" y="68083"/>
                  </a:cubicBezTo>
                  <a:cubicBezTo>
                    <a:pt x="68535" y="68760"/>
                    <a:pt x="68760" y="69437"/>
                    <a:pt x="68948" y="70113"/>
                  </a:cubicBezTo>
                  <a:cubicBezTo>
                    <a:pt x="69362" y="71504"/>
                    <a:pt x="69550" y="72895"/>
                    <a:pt x="69512" y="74324"/>
                  </a:cubicBezTo>
                  <a:cubicBezTo>
                    <a:pt x="69400" y="77181"/>
                    <a:pt x="68497" y="79926"/>
                    <a:pt x="67332" y="82482"/>
                  </a:cubicBezTo>
                  <a:cubicBezTo>
                    <a:pt x="66204" y="85076"/>
                    <a:pt x="64851" y="87557"/>
                    <a:pt x="63535" y="90076"/>
                  </a:cubicBezTo>
                  <a:cubicBezTo>
                    <a:pt x="62858" y="91317"/>
                    <a:pt x="62106" y="92557"/>
                    <a:pt x="61279" y="93685"/>
                  </a:cubicBezTo>
                  <a:cubicBezTo>
                    <a:pt x="60452" y="94850"/>
                    <a:pt x="59550" y="95978"/>
                    <a:pt x="58535" y="96993"/>
                  </a:cubicBezTo>
                  <a:cubicBezTo>
                    <a:pt x="56580" y="99061"/>
                    <a:pt x="54324" y="100828"/>
                    <a:pt x="52219" y="102595"/>
                  </a:cubicBezTo>
                  <a:cubicBezTo>
                    <a:pt x="51730" y="103084"/>
                    <a:pt x="51166" y="103497"/>
                    <a:pt x="50715" y="103986"/>
                  </a:cubicBezTo>
                  <a:lnTo>
                    <a:pt x="49287" y="105377"/>
                  </a:lnTo>
                  <a:cubicBezTo>
                    <a:pt x="48384" y="106392"/>
                    <a:pt x="47520" y="107369"/>
                    <a:pt x="46730" y="108460"/>
                  </a:cubicBezTo>
                  <a:cubicBezTo>
                    <a:pt x="45114" y="110490"/>
                    <a:pt x="43648" y="112633"/>
                    <a:pt x="42332" y="114888"/>
                  </a:cubicBezTo>
                  <a:cubicBezTo>
                    <a:pt x="41618" y="116016"/>
                    <a:pt x="40941" y="117144"/>
                    <a:pt x="40302" y="118272"/>
                  </a:cubicBezTo>
                  <a:cubicBezTo>
                    <a:pt x="40114" y="118648"/>
                    <a:pt x="39888" y="119136"/>
                    <a:pt x="39663" y="119738"/>
                  </a:cubicBezTo>
                  <a:cubicBezTo>
                    <a:pt x="39324" y="120527"/>
                    <a:pt x="38948" y="121542"/>
                    <a:pt x="38610" y="122708"/>
                  </a:cubicBezTo>
                  <a:cubicBezTo>
                    <a:pt x="38159" y="124024"/>
                    <a:pt x="37821" y="125339"/>
                    <a:pt x="37557" y="126655"/>
                  </a:cubicBezTo>
                  <a:cubicBezTo>
                    <a:pt x="37482" y="127031"/>
                    <a:pt x="37445" y="127407"/>
                    <a:pt x="37369" y="127783"/>
                  </a:cubicBezTo>
                  <a:cubicBezTo>
                    <a:pt x="37332" y="128159"/>
                    <a:pt x="37294" y="128572"/>
                    <a:pt x="37257" y="128948"/>
                  </a:cubicBezTo>
                  <a:cubicBezTo>
                    <a:pt x="37219" y="129738"/>
                    <a:pt x="37181" y="130603"/>
                    <a:pt x="37181" y="131467"/>
                  </a:cubicBezTo>
                  <a:cubicBezTo>
                    <a:pt x="37106" y="133197"/>
                    <a:pt x="37031" y="135001"/>
                    <a:pt x="36956" y="136918"/>
                  </a:cubicBezTo>
                  <a:cubicBezTo>
                    <a:pt x="36881" y="138798"/>
                    <a:pt x="36805" y="140753"/>
                    <a:pt x="36618" y="142708"/>
                  </a:cubicBezTo>
                  <a:cubicBezTo>
                    <a:pt x="36505" y="143685"/>
                    <a:pt x="36467" y="144738"/>
                    <a:pt x="36279" y="145715"/>
                  </a:cubicBezTo>
                  <a:cubicBezTo>
                    <a:pt x="36091" y="146693"/>
                    <a:pt x="35941" y="147708"/>
                    <a:pt x="35790" y="148685"/>
                  </a:cubicBezTo>
                  <a:cubicBezTo>
                    <a:pt x="35678" y="149700"/>
                    <a:pt x="35415" y="150678"/>
                    <a:pt x="35264" y="151693"/>
                  </a:cubicBezTo>
                  <a:cubicBezTo>
                    <a:pt x="35189" y="152182"/>
                    <a:pt x="35114" y="152670"/>
                    <a:pt x="35039" y="153159"/>
                  </a:cubicBezTo>
                  <a:lnTo>
                    <a:pt x="34700" y="154625"/>
                  </a:lnTo>
                  <a:cubicBezTo>
                    <a:pt x="34512" y="155603"/>
                    <a:pt x="34287" y="156580"/>
                    <a:pt x="34061" y="157520"/>
                  </a:cubicBezTo>
                  <a:cubicBezTo>
                    <a:pt x="33836" y="158460"/>
                    <a:pt x="33572" y="159400"/>
                    <a:pt x="33347" y="160340"/>
                  </a:cubicBezTo>
                  <a:cubicBezTo>
                    <a:pt x="33196" y="160828"/>
                    <a:pt x="33121" y="161279"/>
                    <a:pt x="32971" y="161731"/>
                  </a:cubicBezTo>
                  <a:cubicBezTo>
                    <a:pt x="32783" y="162182"/>
                    <a:pt x="32670" y="162595"/>
                    <a:pt x="32520" y="163046"/>
                  </a:cubicBezTo>
                  <a:cubicBezTo>
                    <a:pt x="32219" y="163873"/>
                    <a:pt x="31881" y="164700"/>
                    <a:pt x="31467" y="165528"/>
                  </a:cubicBezTo>
                  <a:cubicBezTo>
                    <a:pt x="30790" y="167031"/>
                    <a:pt x="30001" y="168497"/>
                    <a:pt x="29099" y="169926"/>
                  </a:cubicBezTo>
                  <a:cubicBezTo>
                    <a:pt x="28234" y="171204"/>
                    <a:pt x="27407" y="172370"/>
                    <a:pt x="26618" y="173347"/>
                  </a:cubicBezTo>
                  <a:cubicBezTo>
                    <a:pt x="25866" y="174362"/>
                    <a:pt x="25151" y="175189"/>
                    <a:pt x="24550" y="175904"/>
                  </a:cubicBezTo>
                  <a:cubicBezTo>
                    <a:pt x="23384" y="177257"/>
                    <a:pt x="22670" y="178009"/>
                    <a:pt x="22670" y="178009"/>
                  </a:cubicBezTo>
                  <a:lnTo>
                    <a:pt x="22106" y="177595"/>
                  </a:lnTo>
                  <a:lnTo>
                    <a:pt x="23836" y="175415"/>
                  </a:lnTo>
                  <a:cubicBezTo>
                    <a:pt x="24362" y="174701"/>
                    <a:pt x="25076" y="173836"/>
                    <a:pt x="25790" y="172858"/>
                  </a:cubicBezTo>
                  <a:cubicBezTo>
                    <a:pt x="26542" y="171843"/>
                    <a:pt x="27407" y="170716"/>
                    <a:pt x="28234" y="169437"/>
                  </a:cubicBezTo>
                  <a:cubicBezTo>
                    <a:pt x="29136" y="168084"/>
                    <a:pt x="29963" y="166655"/>
                    <a:pt x="30678" y="165189"/>
                  </a:cubicBezTo>
                  <a:cubicBezTo>
                    <a:pt x="31016" y="164437"/>
                    <a:pt x="31467" y="163648"/>
                    <a:pt x="31768" y="162783"/>
                  </a:cubicBezTo>
                  <a:lnTo>
                    <a:pt x="32294" y="161505"/>
                  </a:lnTo>
                  <a:cubicBezTo>
                    <a:pt x="32445" y="161091"/>
                    <a:pt x="32595" y="160603"/>
                    <a:pt x="32745" y="160152"/>
                  </a:cubicBezTo>
                  <a:lnTo>
                    <a:pt x="33610" y="157407"/>
                  </a:lnTo>
                  <a:cubicBezTo>
                    <a:pt x="33911" y="156467"/>
                    <a:pt x="34136" y="155527"/>
                    <a:pt x="34362" y="154588"/>
                  </a:cubicBezTo>
                  <a:lnTo>
                    <a:pt x="34738" y="153121"/>
                  </a:lnTo>
                  <a:cubicBezTo>
                    <a:pt x="34813" y="152633"/>
                    <a:pt x="34888" y="152144"/>
                    <a:pt x="34963" y="151655"/>
                  </a:cubicBezTo>
                  <a:cubicBezTo>
                    <a:pt x="35151" y="150640"/>
                    <a:pt x="35339" y="149663"/>
                    <a:pt x="35415" y="148648"/>
                  </a:cubicBezTo>
                  <a:cubicBezTo>
                    <a:pt x="35602" y="146655"/>
                    <a:pt x="35640" y="144663"/>
                    <a:pt x="35602" y="142670"/>
                  </a:cubicBezTo>
                  <a:cubicBezTo>
                    <a:pt x="35602" y="140678"/>
                    <a:pt x="35715" y="138723"/>
                    <a:pt x="35790" y="136843"/>
                  </a:cubicBezTo>
                  <a:cubicBezTo>
                    <a:pt x="35903" y="134963"/>
                    <a:pt x="36016" y="133121"/>
                    <a:pt x="36091" y="131392"/>
                  </a:cubicBezTo>
                  <a:cubicBezTo>
                    <a:pt x="36129" y="130527"/>
                    <a:pt x="36204" y="129700"/>
                    <a:pt x="36242" y="128873"/>
                  </a:cubicBezTo>
                  <a:cubicBezTo>
                    <a:pt x="36279" y="128572"/>
                    <a:pt x="36317" y="128309"/>
                    <a:pt x="36354" y="128046"/>
                  </a:cubicBezTo>
                  <a:lnTo>
                    <a:pt x="36354" y="128046"/>
                  </a:lnTo>
                  <a:cubicBezTo>
                    <a:pt x="36542" y="126956"/>
                    <a:pt x="35866" y="126467"/>
                    <a:pt x="35490" y="127257"/>
                  </a:cubicBezTo>
                  <a:lnTo>
                    <a:pt x="35490" y="127257"/>
                  </a:lnTo>
                  <a:cubicBezTo>
                    <a:pt x="34362" y="129400"/>
                    <a:pt x="33234" y="131467"/>
                    <a:pt x="32031" y="133384"/>
                  </a:cubicBezTo>
                  <a:cubicBezTo>
                    <a:pt x="31730" y="133836"/>
                    <a:pt x="31467" y="134287"/>
                    <a:pt x="31166" y="134700"/>
                  </a:cubicBezTo>
                  <a:cubicBezTo>
                    <a:pt x="30866" y="135151"/>
                    <a:pt x="30527" y="135527"/>
                    <a:pt x="30227" y="135941"/>
                  </a:cubicBezTo>
                  <a:lnTo>
                    <a:pt x="29287" y="137182"/>
                  </a:lnTo>
                  <a:lnTo>
                    <a:pt x="28272" y="138309"/>
                  </a:lnTo>
                  <a:lnTo>
                    <a:pt x="27294" y="139400"/>
                  </a:lnTo>
                  <a:cubicBezTo>
                    <a:pt x="26956" y="139776"/>
                    <a:pt x="26618" y="140076"/>
                    <a:pt x="26242" y="140377"/>
                  </a:cubicBezTo>
                  <a:cubicBezTo>
                    <a:pt x="25903" y="140715"/>
                    <a:pt x="25490" y="140979"/>
                    <a:pt x="25151" y="141279"/>
                  </a:cubicBezTo>
                  <a:cubicBezTo>
                    <a:pt x="24775" y="141542"/>
                    <a:pt x="24399" y="141806"/>
                    <a:pt x="24024" y="142031"/>
                  </a:cubicBezTo>
                  <a:cubicBezTo>
                    <a:pt x="22482" y="142971"/>
                    <a:pt x="20978" y="143723"/>
                    <a:pt x="19625" y="144437"/>
                  </a:cubicBezTo>
                  <a:cubicBezTo>
                    <a:pt x="18384" y="145039"/>
                    <a:pt x="17144" y="145753"/>
                    <a:pt x="15978" y="146505"/>
                  </a:cubicBezTo>
                  <a:cubicBezTo>
                    <a:pt x="14324" y="147520"/>
                    <a:pt x="12896" y="148836"/>
                    <a:pt x="11730" y="150377"/>
                  </a:cubicBezTo>
                  <a:cubicBezTo>
                    <a:pt x="11429" y="150791"/>
                    <a:pt x="11204" y="151204"/>
                    <a:pt x="10978" y="151655"/>
                  </a:cubicBezTo>
                  <a:cubicBezTo>
                    <a:pt x="10790" y="151956"/>
                    <a:pt x="10715" y="152106"/>
                    <a:pt x="10715" y="152106"/>
                  </a:cubicBezTo>
                  <a:lnTo>
                    <a:pt x="10076" y="151768"/>
                  </a:lnTo>
                  <a:lnTo>
                    <a:pt x="10414" y="151317"/>
                  </a:lnTo>
                  <a:cubicBezTo>
                    <a:pt x="10715" y="150903"/>
                    <a:pt x="11016" y="150490"/>
                    <a:pt x="11392" y="150114"/>
                  </a:cubicBezTo>
                  <a:cubicBezTo>
                    <a:pt x="12670" y="148648"/>
                    <a:pt x="14174" y="147370"/>
                    <a:pt x="15828" y="146279"/>
                  </a:cubicBezTo>
                  <a:cubicBezTo>
                    <a:pt x="17971" y="144888"/>
                    <a:pt x="20715" y="143385"/>
                    <a:pt x="23497" y="141354"/>
                  </a:cubicBezTo>
                  <a:lnTo>
                    <a:pt x="24550" y="140527"/>
                  </a:lnTo>
                  <a:cubicBezTo>
                    <a:pt x="24888" y="140227"/>
                    <a:pt x="25227" y="140001"/>
                    <a:pt x="25565" y="139663"/>
                  </a:cubicBezTo>
                  <a:cubicBezTo>
                    <a:pt x="25903" y="139362"/>
                    <a:pt x="26279" y="139024"/>
                    <a:pt x="26580" y="138723"/>
                  </a:cubicBezTo>
                  <a:lnTo>
                    <a:pt x="27520" y="137670"/>
                  </a:lnTo>
                  <a:lnTo>
                    <a:pt x="28497" y="136580"/>
                  </a:lnTo>
                  <a:lnTo>
                    <a:pt x="29399" y="135415"/>
                  </a:lnTo>
                  <a:lnTo>
                    <a:pt x="30339" y="134174"/>
                  </a:lnTo>
                  <a:cubicBezTo>
                    <a:pt x="30640" y="133760"/>
                    <a:pt x="30903" y="133309"/>
                    <a:pt x="31204" y="132896"/>
                  </a:cubicBezTo>
                  <a:cubicBezTo>
                    <a:pt x="33610" y="129400"/>
                    <a:pt x="35790" y="125377"/>
                    <a:pt x="38121" y="121129"/>
                  </a:cubicBezTo>
                  <a:cubicBezTo>
                    <a:pt x="39249" y="118986"/>
                    <a:pt x="40565" y="116843"/>
                    <a:pt x="41843" y="114625"/>
                  </a:cubicBezTo>
                  <a:cubicBezTo>
                    <a:pt x="43121" y="112445"/>
                    <a:pt x="44475" y="110189"/>
                    <a:pt x="45978" y="107971"/>
                  </a:cubicBezTo>
                  <a:cubicBezTo>
                    <a:pt x="46730" y="106881"/>
                    <a:pt x="47595" y="105790"/>
                    <a:pt x="48460" y="104738"/>
                  </a:cubicBezTo>
                  <a:lnTo>
                    <a:pt x="48685" y="104437"/>
                  </a:lnTo>
                  <a:lnTo>
                    <a:pt x="48685" y="104437"/>
                  </a:lnTo>
                  <a:cubicBezTo>
                    <a:pt x="49099" y="103835"/>
                    <a:pt x="48572" y="103384"/>
                    <a:pt x="47745" y="103723"/>
                  </a:cubicBezTo>
                  <a:lnTo>
                    <a:pt x="47745" y="103723"/>
                  </a:lnTo>
                  <a:cubicBezTo>
                    <a:pt x="47595" y="103760"/>
                    <a:pt x="47445" y="103835"/>
                    <a:pt x="47294" y="103873"/>
                  </a:cubicBezTo>
                  <a:cubicBezTo>
                    <a:pt x="46317" y="104211"/>
                    <a:pt x="45302" y="104324"/>
                    <a:pt x="44287" y="104211"/>
                  </a:cubicBezTo>
                  <a:cubicBezTo>
                    <a:pt x="43234" y="104099"/>
                    <a:pt x="42294" y="103610"/>
                    <a:pt x="41580" y="102820"/>
                  </a:cubicBezTo>
                  <a:cubicBezTo>
                    <a:pt x="40903" y="102069"/>
                    <a:pt x="40377" y="101241"/>
                    <a:pt x="39963" y="100302"/>
                  </a:cubicBezTo>
                  <a:cubicBezTo>
                    <a:pt x="39587" y="99437"/>
                    <a:pt x="39287" y="98535"/>
                    <a:pt x="39099" y="97595"/>
                  </a:cubicBezTo>
                  <a:cubicBezTo>
                    <a:pt x="38948" y="96918"/>
                    <a:pt x="38836" y="96204"/>
                    <a:pt x="38760" y="95527"/>
                  </a:cubicBezTo>
                  <a:cubicBezTo>
                    <a:pt x="38760" y="95490"/>
                    <a:pt x="38760" y="95414"/>
                    <a:pt x="38760" y="95377"/>
                  </a:cubicBezTo>
                  <a:cubicBezTo>
                    <a:pt x="38760" y="94888"/>
                    <a:pt x="38309" y="94362"/>
                    <a:pt x="38009" y="95302"/>
                  </a:cubicBezTo>
                  <a:lnTo>
                    <a:pt x="38009" y="95302"/>
                  </a:lnTo>
                  <a:cubicBezTo>
                    <a:pt x="36693" y="98497"/>
                    <a:pt x="34888" y="101505"/>
                    <a:pt x="32670" y="104136"/>
                  </a:cubicBezTo>
                  <a:cubicBezTo>
                    <a:pt x="30490" y="106768"/>
                    <a:pt x="28121" y="109211"/>
                    <a:pt x="25602" y="111505"/>
                  </a:cubicBezTo>
                  <a:lnTo>
                    <a:pt x="23760" y="113159"/>
                  </a:lnTo>
                  <a:cubicBezTo>
                    <a:pt x="23159" y="113685"/>
                    <a:pt x="22595" y="114211"/>
                    <a:pt x="21993" y="114738"/>
                  </a:cubicBezTo>
                  <a:cubicBezTo>
                    <a:pt x="20790" y="115828"/>
                    <a:pt x="19738" y="116918"/>
                    <a:pt x="18648" y="117933"/>
                  </a:cubicBezTo>
                  <a:cubicBezTo>
                    <a:pt x="18121" y="118460"/>
                    <a:pt x="17595" y="118986"/>
                    <a:pt x="17106" y="119512"/>
                  </a:cubicBezTo>
                  <a:cubicBezTo>
                    <a:pt x="16580" y="120039"/>
                    <a:pt x="16054" y="120527"/>
                    <a:pt x="15565" y="121054"/>
                  </a:cubicBezTo>
                  <a:cubicBezTo>
                    <a:pt x="14625" y="122069"/>
                    <a:pt x="13685" y="123121"/>
                    <a:pt x="12745" y="124061"/>
                  </a:cubicBezTo>
                  <a:cubicBezTo>
                    <a:pt x="11805" y="125001"/>
                    <a:pt x="10978" y="125941"/>
                    <a:pt x="10189" y="126806"/>
                  </a:cubicBezTo>
                  <a:cubicBezTo>
                    <a:pt x="9362" y="127708"/>
                    <a:pt x="8535" y="128497"/>
                    <a:pt x="7783" y="129249"/>
                  </a:cubicBezTo>
                  <a:cubicBezTo>
                    <a:pt x="7069" y="130039"/>
                    <a:pt x="6354" y="130753"/>
                    <a:pt x="5678" y="131392"/>
                  </a:cubicBezTo>
                  <a:cubicBezTo>
                    <a:pt x="5001" y="132031"/>
                    <a:pt x="4437" y="132670"/>
                    <a:pt x="3873" y="133197"/>
                  </a:cubicBezTo>
                  <a:cubicBezTo>
                    <a:pt x="2783" y="134287"/>
                    <a:pt x="1956" y="135151"/>
                    <a:pt x="1392" y="135753"/>
                  </a:cubicBezTo>
                  <a:lnTo>
                    <a:pt x="490" y="136655"/>
                  </a:lnTo>
                  <a:lnTo>
                    <a:pt x="1" y="136204"/>
                  </a:lnTo>
                  <a:lnTo>
                    <a:pt x="978" y="135377"/>
                  </a:lnTo>
                  <a:cubicBezTo>
                    <a:pt x="1580" y="134851"/>
                    <a:pt x="2520" y="134061"/>
                    <a:pt x="3648" y="133009"/>
                  </a:cubicBezTo>
                  <a:cubicBezTo>
                    <a:pt x="4775" y="131956"/>
                    <a:pt x="6166" y="130678"/>
                    <a:pt x="7632" y="129136"/>
                  </a:cubicBezTo>
                  <a:cubicBezTo>
                    <a:pt x="8384" y="128384"/>
                    <a:pt x="9174" y="127557"/>
                    <a:pt x="10001" y="126693"/>
                  </a:cubicBezTo>
                  <a:cubicBezTo>
                    <a:pt x="10790" y="125828"/>
                    <a:pt x="11580" y="124813"/>
                    <a:pt x="12407" y="123798"/>
                  </a:cubicBezTo>
                  <a:cubicBezTo>
                    <a:pt x="13234" y="122783"/>
                    <a:pt x="14061" y="121693"/>
                    <a:pt x="14926" y="120565"/>
                  </a:cubicBezTo>
                  <a:cubicBezTo>
                    <a:pt x="15828" y="119475"/>
                    <a:pt x="16768" y="118347"/>
                    <a:pt x="17820" y="117257"/>
                  </a:cubicBezTo>
                  <a:lnTo>
                    <a:pt x="19437" y="115602"/>
                  </a:lnTo>
                  <a:cubicBezTo>
                    <a:pt x="20001" y="115039"/>
                    <a:pt x="20602" y="114512"/>
                    <a:pt x="21204" y="113986"/>
                  </a:cubicBezTo>
                  <a:cubicBezTo>
                    <a:pt x="21805" y="113460"/>
                    <a:pt x="22407" y="112933"/>
                    <a:pt x="23046" y="112407"/>
                  </a:cubicBezTo>
                  <a:lnTo>
                    <a:pt x="24963" y="110866"/>
                  </a:lnTo>
                  <a:cubicBezTo>
                    <a:pt x="27520" y="108760"/>
                    <a:pt x="30114" y="106542"/>
                    <a:pt x="32332" y="103911"/>
                  </a:cubicBezTo>
                  <a:cubicBezTo>
                    <a:pt x="34587" y="101317"/>
                    <a:pt x="36317" y="98309"/>
                    <a:pt x="37369" y="95038"/>
                  </a:cubicBezTo>
                  <a:cubicBezTo>
                    <a:pt x="38046" y="92896"/>
                    <a:pt x="38159" y="90640"/>
                    <a:pt x="38384" y="88347"/>
                  </a:cubicBezTo>
                  <a:lnTo>
                    <a:pt x="38384" y="88347"/>
                  </a:lnTo>
                  <a:cubicBezTo>
                    <a:pt x="38272" y="86354"/>
                    <a:pt x="37933" y="86129"/>
                    <a:pt x="36956" y="87444"/>
                  </a:cubicBezTo>
                  <a:cubicBezTo>
                    <a:pt x="36279" y="88347"/>
                    <a:pt x="35527" y="89324"/>
                    <a:pt x="34663" y="90377"/>
                  </a:cubicBezTo>
                  <a:cubicBezTo>
                    <a:pt x="34399" y="90640"/>
                    <a:pt x="34174" y="90941"/>
                    <a:pt x="33911" y="91166"/>
                  </a:cubicBezTo>
                  <a:lnTo>
                    <a:pt x="33084" y="91956"/>
                  </a:lnTo>
                  <a:cubicBezTo>
                    <a:pt x="32482" y="92482"/>
                    <a:pt x="31881" y="92971"/>
                    <a:pt x="31279" y="93497"/>
                  </a:cubicBezTo>
                  <a:lnTo>
                    <a:pt x="30339" y="94324"/>
                  </a:lnTo>
                  <a:lnTo>
                    <a:pt x="29888" y="94738"/>
                  </a:lnTo>
                  <a:lnTo>
                    <a:pt x="29362" y="95114"/>
                  </a:lnTo>
                  <a:cubicBezTo>
                    <a:pt x="28648" y="95640"/>
                    <a:pt x="27896" y="96129"/>
                    <a:pt x="27144" y="96617"/>
                  </a:cubicBezTo>
                  <a:cubicBezTo>
                    <a:pt x="26354" y="97106"/>
                    <a:pt x="25565" y="97520"/>
                    <a:pt x="24738" y="97933"/>
                  </a:cubicBezTo>
                  <a:lnTo>
                    <a:pt x="23460" y="98535"/>
                  </a:lnTo>
                  <a:lnTo>
                    <a:pt x="22820" y="98835"/>
                  </a:lnTo>
                  <a:lnTo>
                    <a:pt x="22144" y="99099"/>
                  </a:lnTo>
                  <a:lnTo>
                    <a:pt x="19437" y="100076"/>
                  </a:lnTo>
                  <a:cubicBezTo>
                    <a:pt x="18535" y="100452"/>
                    <a:pt x="17633" y="100678"/>
                    <a:pt x="16730" y="101016"/>
                  </a:cubicBezTo>
                  <a:cubicBezTo>
                    <a:pt x="14888" y="101655"/>
                    <a:pt x="13084" y="102294"/>
                    <a:pt x="11317" y="102971"/>
                  </a:cubicBezTo>
                  <a:cubicBezTo>
                    <a:pt x="9550" y="103685"/>
                    <a:pt x="7858" y="104362"/>
                    <a:pt x="6204" y="105114"/>
                  </a:cubicBezTo>
                  <a:cubicBezTo>
                    <a:pt x="4926" y="105640"/>
                    <a:pt x="3685" y="106241"/>
                    <a:pt x="2557" y="106843"/>
                  </a:cubicBezTo>
                  <a:close/>
                  <a:moveTo>
                    <a:pt x="86279" y="76091"/>
                  </a:moveTo>
                  <a:cubicBezTo>
                    <a:pt x="86204" y="76580"/>
                    <a:pt x="86167" y="77031"/>
                    <a:pt x="86091" y="77482"/>
                  </a:cubicBezTo>
                  <a:cubicBezTo>
                    <a:pt x="86054" y="77933"/>
                    <a:pt x="85941" y="78347"/>
                    <a:pt x="85866" y="78798"/>
                  </a:cubicBezTo>
                  <a:cubicBezTo>
                    <a:pt x="85715" y="79700"/>
                    <a:pt x="85490" y="80565"/>
                    <a:pt x="85302" y="81392"/>
                  </a:cubicBezTo>
                  <a:cubicBezTo>
                    <a:pt x="85114" y="82219"/>
                    <a:pt x="84851" y="83008"/>
                    <a:pt x="84625" y="83760"/>
                  </a:cubicBezTo>
                  <a:cubicBezTo>
                    <a:pt x="84437" y="84324"/>
                    <a:pt x="84249" y="84888"/>
                    <a:pt x="84099" y="85377"/>
                  </a:cubicBezTo>
                  <a:lnTo>
                    <a:pt x="84099" y="85377"/>
                  </a:lnTo>
                  <a:cubicBezTo>
                    <a:pt x="83911" y="85865"/>
                    <a:pt x="84212" y="86204"/>
                    <a:pt x="84776" y="85865"/>
                  </a:cubicBezTo>
                  <a:lnTo>
                    <a:pt x="84776" y="85865"/>
                  </a:lnTo>
                  <a:cubicBezTo>
                    <a:pt x="84851" y="85790"/>
                    <a:pt x="84964" y="85715"/>
                    <a:pt x="85039" y="85640"/>
                  </a:cubicBezTo>
                  <a:cubicBezTo>
                    <a:pt x="85640" y="85226"/>
                    <a:pt x="86279" y="84850"/>
                    <a:pt x="86918" y="84550"/>
                  </a:cubicBezTo>
                  <a:cubicBezTo>
                    <a:pt x="87558" y="84211"/>
                    <a:pt x="88234" y="84099"/>
                    <a:pt x="88949" y="84136"/>
                  </a:cubicBezTo>
                  <a:cubicBezTo>
                    <a:pt x="89437" y="84211"/>
                    <a:pt x="89888" y="84399"/>
                    <a:pt x="90302" y="84738"/>
                  </a:cubicBezTo>
                  <a:lnTo>
                    <a:pt x="90302" y="84738"/>
                  </a:lnTo>
                  <a:cubicBezTo>
                    <a:pt x="90565" y="84963"/>
                    <a:pt x="90903" y="84738"/>
                    <a:pt x="90903" y="84136"/>
                  </a:cubicBezTo>
                  <a:lnTo>
                    <a:pt x="90903" y="84136"/>
                  </a:lnTo>
                  <a:cubicBezTo>
                    <a:pt x="90828" y="83497"/>
                    <a:pt x="90753" y="82858"/>
                    <a:pt x="90678" y="82219"/>
                  </a:cubicBezTo>
                  <a:cubicBezTo>
                    <a:pt x="90302" y="80038"/>
                    <a:pt x="89926" y="77858"/>
                    <a:pt x="89437" y="75677"/>
                  </a:cubicBezTo>
                  <a:cubicBezTo>
                    <a:pt x="89249" y="74587"/>
                    <a:pt x="88911" y="73497"/>
                    <a:pt x="88610" y="72444"/>
                  </a:cubicBezTo>
                  <a:cubicBezTo>
                    <a:pt x="88309" y="71504"/>
                    <a:pt x="88009" y="70527"/>
                    <a:pt x="87708" y="69587"/>
                  </a:cubicBezTo>
                  <a:lnTo>
                    <a:pt x="87708" y="69587"/>
                  </a:lnTo>
                  <a:cubicBezTo>
                    <a:pt x="87520" y="68910"/>
                    <a:pt x="86843" y="69286"/>
                    <a:pt x="86730" y="70301"/>
                  </a:cubicBezTo>
                  <a:cubicBezTo>
                    <a:pt x="86730" y="70452"/>
                    <a:pt x="86730" y="70602"/>
                    <a:pt x="86693" y="70790"/>
                  </a:cubicBezTo>
                  <a:cubicBezTo>
                    <a:pt x="86655" y="71617"/>
                    <a:pt x="86580" y="72520"/>
                    <a:pt x="86505" y="73422"/>
                  </a:cubicBezTo>
                  <a:cubicBezTo>
                    <a:pt x="86467" y="74286"/>
                    <a:pt x="86430" y="75189"/>
                    <a:pt x="86279" y="76091"/>
                  </a:cubicBezTo>
                  <a:close/>
                  <a:moveTo>
                    <a:pt x="97106" y="2106"/>
                  </a:moveTo>
                  <a:lnTo>
                    <a:pt x="97182" y="2106"/>
                  </a:lnTo>
                  <a:lnTo>
                    <a:pt x="97144" y="2106"/>
                  </a:lnTo>
                  <a:close/>
                  <a:moveTo>
                    <a:pt x="67369" y="62181"/>
                  </a:moveTo>
                  <a:cubicBezTo>
                    <a:pt x="67369" y="63534"/>
                    <a:pt x="67482" y="64850"/>
                    <a:pt x="67783" y="66166"/>
                  </a:cubicBezTo>
                  <a:cubicBezTo>
                    <a:pt x="67783" y="66279"/>
                    <a:pt x="67821" y="66354"/>
                    <a:pt x="67858" y="66467"/>
                  </a:cubicBezTo>
                  <a:cubicBezTo>
                    <a:pt x="68046" y="66805"/>
                    <a:pt x="68234" y="67144"/>
                    <a:pt x="68460" y="67444"/>
                  </a:cubicBezTo>
                  <a:cubicBezTo>
                    <a:pt x="68723" y="67820"/>
                    <a:pt x="69024" y="68234"/>
                    <a:pt x="69324" y="68610"/>
                  </a:cubicBezTo>
                  <a:cubicBezTo>
                    <a:pt x="69700" y="69061"/>
                    <a:pt x="70039" y="69474"/>
                    <a:pt x="70452" y="69888"/>
                  </a:cubicBezTo>
                  <a:cubicBezTo>
                    <a:pt x="70828" y="70301"/>
                    <a:pt x="71279" y="70677"/>
                    <a:pt x="71730" y="71091"/>
                  </a:cubicBezTo>
                  <a:cubicBezTo>
                    <a:pt x="72182" y="71504"/>
                    <a:pt x="72670" y="71843"/>
                    <a:pt x="73234" y="72106"/>
                  </a:cubicBezTo>
                  <a:lnTo>
                    <a:pt x="73309" y="72181"/>
                  </a:lnTo>
                  <a:cubicBezTo>
                    <a:pt x="73309" y="72181"/>
                    <a:pt x="73385" y="72181"/>
                    <a:pt x="73422" y="72181"/>
                  </a:cubicBezTo>
                  <a:lnTo>
                    <a:pt x="73648" y="72256"/>
                  </a:lnTo>
                  <a:cubicBezTo>
                    <a:pt x="73798" y="72294"/>
                    <a:pt x="73948" y="72294"/>
                    <a:pt x="74099" y="72294"/>
                  </a:cubicBezTo>
                  <a:lnTo>
                    <a:pt x="74550" y="72294"/>
                  </a:lnTo>
                  <a:lnTo>
                    <a:pt x="74963" y="72219"/>
                  </a:lnTo>
                  <a:cubicBezTo>
                    <a:pt x="75527" y="72068"/>
                    <a:pt x="76016" y="71805"/>
                    <a:pt x="76467" y="71429"/>
                  </a:cubicBezTo>
                  <a:cubicBezTo>
                    <a:pt x="77219" y="70753"/>
                    <a:pt x="77858" y="69963"/>
                    <a:pt x="78309" y="69061"/>
                  </a:cubicBezTo>
                  <a:cubicBezTo>
                    <a:pt x="78497" y="68685"/>
                    <a:pt x="78685" y="68347"/>
                    <a:pt x="78836" y="67971"/>
                  </a:cubicBezTo>
                  <a:lnTo>
                    <a:pt x="78948" y="67595"/>
                  </a:lnTo>
                  <a:cubicBezTo>
                    <a:pt x="79851" y="63760"/>
                    <a:pt x="80640" y="60076"/>
                    <a:pt x="79625" y="56316"/>
                  </a:cubicBezTo>
                  <a:cubicBezTo>
                    <a:pt x="79362" y="55339"/>
                    <a:pt x="79024" y="54362"/>
                    <a:pt x="78685" y="53422"/>
                  </a:cubicBezTo>
                  <a:cubicBezTo>
                    <a:pt x="78197" y="52106"/>
                    <a:pt x="77783" y="50790"/>
                    <a:pt x="77482" y="49437"/>
                  </a:cubicBezTo>
                  <a:cubicBezTo>
                    <a:pt x="76806" y="46128"/>
                    <a:pt x="76542" y="42820"/>
                    <a:pt x="76693" y="39474"/>
                  </a:cubicBezTo>
                  <a:lnTo>
                    <a:pt x="76693" y="39474"/>
                  </a:lnTo>
                  <a:cubicBezTo>
                    <a:pt x="76730" y="38121"/>
                    <a:pt x="75753" y="37557"/>
                    <a:pt x="74888" y="39474"/>
                  </a:cubicBezTo>
                  <a:lnTo>
                    <a:pt x="74926" y="39399"/>
                  </a:lnTo>
                  <a:cubicBezTo>
                    <a:pt x="73121" y="43083"/>
                    <a:pt x="70753" y="46617"/>
                    <a:pt x="69400" y="50602"/>
                  </a:cubicBezTo>
                  <a:cubicBezTo>
                    <a:pt x="68986" y="51805"/>
                    <a:pt x="68610" y="53083"/>
                    <a:pt x="68309" y="54362"/>
                  </a:cubicBezTo>
                  <a:cubicBezTo>
                    <a:pt x="68159" y="55001"/>
                    <a:pt x="68046" y="55640"/>
                    <a:pt x="67933" y="56279"/>
                  </a:cubicBezTo>
                  <a:cubicBezTo>
                    <a:pt x="67821" y="56918"/>
                    <a:pt x="67708" y="57557"/>
                    <a:pt x="67633" y="58234"/>
                  </a:cubicBezTo>
                  <a:cubicBezTo>
                    <a:pt x="67482" y="59550"/>
                    <a:pt x="67369" y="60865"/>
                    <a:pt x="67369" y="62181"/>
                  </a:cubicBezTo>
                  <a:close/>
                  <a:moveTo>
                    <a:pt x="39174" y="92557"/>
                  </a:moveTo>
                  <a:cubicBezTo>
                    <a:pt x="39174" y="93309"/>
                    <a:pt x="39174" y="94061"/>
                    <a:pt x="39249" y="94926"/>
                  </a:cubicBezTo>
                  <a:cubicBezTo>
                    <a:pt x="39324" y="95753"/>
                    <a:pt x="39399" y="96617"/>
                    <a:pt x="39550" y="97520"/>
                  </a:cubicBezTo>
                  <a:cubicBezTo>
                    <a:pt x="39663" y="98422"/>
                    <a:pt x="39926" y="99324"/>
                    <a:pt x="40264" y="100226"/>
                  </a:cubicBezTo>
                  <a:cubicBezTo>
                    <a:pt x="40565" y="101129"/>
                    <a:pt x="41091" y="101956"/>
                    <a:pt x="41768" y="102670"/>
                  </a:cubicBezTo>
                  <a:cubicBezTo>
                    <a:pt x="42445" y="103384"/>
                    <a:pt x="43347" y="103873"/>
                    <a:pt x="44324" y="103986"/>
                  </a:cubicBezTo>
                  <a:cubicBezTo>
                    <a:pt x="45302" y="104061"/>
                    <a:pt x="46279" y="103911"/>
                    <a:pt x="47181" y="103572"/>
                  </a:cubicBezTo>
                  <a:cubicBezTo>
                    <a:pt x="48798" y="102971"/>
                    <a:pt x="50339" y="102181"/>
                    <a:pt x="51730" y="101204"/>
                  </a:cubicBezTo>
                  <a:cubicBezTo>
                    <a:pt x="51994" y="101016"/>
                    <a:pt x="52219" y="100866"/>
                    <a:pt x="52445" y="100715"/>
                  </a:cubicBezTo>
                  <a:cubicBezTo>
                    <a:pt x="53121" y="100114"/>
                    <a:pt x="53798" y="99550"/>
                    <a:pt x="54437" y="98948"/>
                  </a:cubicBezTo>
                  <a:cubicBezTo>
                    <a:pt x="54963" y="98459"/>
                    <a:pt x="55490" y="98008"/>
                    <a:pt x="55978" y="97520"/>
                  </a:cubicBezTo>
                  <a:cubicBezTo>
                    <a:pt x="56505" y="97069"/>
                    <a:pt x="56994" y="96580"/>
                    <a:pt x="57482" y="96091"/>
                  </a:cubicBezTo>
                  <a:cubicBezTo>
                    <a:pt x="61580" y="92332"/>
                    <a:pt x="64475" y="87369"/>
                    <a:pt x="66768" y="82256"/>
                  </a:cubicBezTo>
                  <a:cubicBezTo>
                    <a:pt x="67821" y="79700"/>
                    <a:pt x="68723" y="77031"/>
                    <a:pt x="68723" y="74324"/>
                  </a:cubicBezTo>
                  <a:cubicBezTo>
                    <a:pt x="68723" y="72971"/>
                    <a:pt x="68497" y="71617"/>
                    <a:pt x="68046" y="70339"/>
                  </a:cubicBezTo>
                  <a:cubicBezTo>
                    <a:pt x="67633" y="69023"/>
                    <a:pt x="67106" y="67745"/>
                    <a:pt x="66730" y="66392"/>
                  </a:cubicBezTo>
                  <a:cubicBezTo>
                    <a:pt x="66392" y="65001"/>
                    <a:pt x="66204" y="63610"/>
                    <a:pt x="66166" y="62219"/>
                  </a:cubicBezTo>
                  <a:lnTo>
                    <a:pt x="66166" y="61354"/>
                  </a:lnTo>
                  <a:cubicBezTo>
                    <a:pt x="66166" y="61241"/>
                    <a:pt x="66166" y="61128"/>
                    <a:pt x="66166" y="60978"/>
                  </a:cubicBezTo>
                  <a:cubicBezTo>
                    <a:pt x="66242" y="59512"/>
                    <a:pt x="65452" y="58986"/>
                    <a:pt x="64287" y="60113"/>
                  </a:cubicBezTo>
                  <a:lnTo>
                    <a:pt x="64249" y="60151"/>
                  </a:lnTo>
                  <a:cubicBezTo>
                    <a:pt x="64212" y="60226"/>
                    <a:pt x="64136" y="60301"/>
                    <a:pt x="64061" y="60377"/>
                  </a:cubicBezTo>
                  <a:lnTo>
                    <a:pt x="64061" y="60377"/>
                  </a:lnTo>
                  <a:cubicBezTo>
                    <a:pt x="64024" y="60414"/>
                    <a:pt x="63986" y="60452"/>
                    <a:pt x="63948" y="60489"/>
                  </a:cubicBezTo>
                  <a:cubicBezTo>
                    <a:pt x="63197" y="61279"/>
                    <a:pt x="62369" y="62031"/>
                    <a:pt x="61542" y="62895"/>
                  </a:cubicBezTo>
                  <a:lnTo>
                    <a:pt x="58760" y="65489"/>
                  </a:lnTo>
                  <a:cubicBezTo>
                    <a:pt x="58272" y="65978"/>
                    <a:pt x="57745" y="66429"/>
                    <a:pt x="57181" y="66805"/>
                  </a:cubicBezTo>
                  <a:lnTo>
                    <a:pt x="55490" y="68121"/>
                  </a:lnTo>
                  <a:cubicBezTo>
                    <a:pt x="54324" y="69023"/>
                    <a:pt x="53084" y="69850"/>
                    <a:pt x="51806" y="70602"/>
                  </a:cubicBezTo>
                  <a:cubicBezTo>
                    <a:pt x="50452" y="71429"/>
                    <a:pt x="49174" y="72294"/>
                    <a:pt x="47971" y="73271"/>
                  </a:cubicBezTo>
                  <a:cubicBezTo>
                    <a:pt x="46730" y="74249"/>
                    <a:pt x="45753" y="75527"/>
                    <a:pt x="44625" y="76768"/>
                  </a:cubicBezTo>
                  <a:cubicBezTo>
                    <a:pt x="42445" y="79211"/>
                    <a:pt x="40227" y="81843"/>
                    <a:pt x="39738" y="85189"/>
                  </a:cubicBezTo>
                  <a:cubicBezTo>
                    <a:pt x="39587" y="85978"/>
                    <a:pt x="39475" y="86805"/>
                    <a:pt x="39399" y="87632"/>
                  </a:cubicBezTo>
                  <a:cubicBezTo>
                    <a:pt x="39324" y="88008"/>
                    <a:pt x="39287" y="88347"/>
                    <a:pt x="39249" y="88723"/>
                  </a:cubicBezTo>
                  <a:lnTo>
                    <a:pt x="39249" y="89061"/>
                  </a:lnTo>
                  <a:cubicBezTo>
                    <a:pt x="39212" y="89888"/>
                    <a:pt x="39174" y="91129"/>
                    <a:pt x="39174" y="92557"/>
                  </a:cubicBezTo>
                  <a:close/>
                  <a:moveTo>
                    <a:pt x="157934" y="88347"/>
                  </a:moveTo>
                  <a:lnTo>
                    <a:pt x="157934" y="88347"/>
                  </a:lnTo>
                  <a:cubicBezTo>
                    <a:pt x="158159" y="90602"/>
                    <a:pt x="158234" y="92858"/>
                    <a:pt x="158911" y="95038"/>
                  </a:cubicBezTo>
                  <a:cubicBezTo>
                    <a:pt x="160001" y="98272"/>
                    <a:pt x="161693" y="101317"/>
                    <a:pt x="163949" y="103911"/>
                  </a:cubicBezTo>
                  <a:cubicBezTo>
                    <a:pt x="166167" y="106542"/>
                    <a:pt x="168761" y="108723"/>
                    <a:pt x="171317" y="110828"/>
                  </a:cubicBezTo>
                  <a:lnTo>
                    <a:pt x="173234" y="112369"/>
                  </a:lnTo>
                  <a:cubicBezTo>
                    <a:pt x="173874" y="112896"/>
                    <a:pt x="174513" y="113460"/>
                    <a:pt x="175077" y="113948"/>
                  </a:cubicBezTo>
                  <a:cubicBezTo>
                    <a:pt x="175678" y="114475"/>
                    <a:pt x="176280" y="115001"/>
                    <a:pt x="176843" y="115565"/>
                  </a:cubicBezTo>
                  <a:lnTo>
                    <a:pt x="178460" y="117219"/>
                  </a:lnTo>
                  <a:cubicBezTo>
                    <a:pt x="179513" y="118309"/>
                    <a:pt x="180453" y="119437"/>
                    <a:pt x="181355" y="120565"/>
                  </a:cubicBezTo>
                  <a:cubicBezTo>
                    <a:pt x="182257" y="121655"/>
                    <a:pt x="183046" y="122745"/>
                    <a:pt x="183911" y="123760"/>
                  </a:cubicBezTo>
                  <a:cubicBezTo>
                    <a:pt x="184738" y="124775"/>
                    <a:pt x="185528" y="125753"/>
                    <a:pt x="186280" y="126655"/>
                  </a:cubicBezTo>
                  <a:cubicBezTo>
                    <a:pt x="187069" y="127557"/>
                    <a:pt x="187896" y="128347"/>
                    <a:pt x="188648" y="129136"/>
                  </a:cubicBezTo>
                  <a:cubicBezTo>
                    <a:pt x="190114" y="130678"/>
                    <a:pt x="191505" y="131956"/>
                    <a:pt x="192633" y="132971"/>
                  </a:cubicBezTo>
                  <a:cubicBezTo>
                    <a:pt x="193761" y="134024"/>
                    <a:pt x="194701" y="134813"/>
                    <a:pt x="195340" y="135339"/>
                  </a:cubicBezTo>
                  <a:lnTo>
                    <a:pt x="196317" y="136166"/>
                  </a:lnTo>
                  <a:lnTo>
                    <a:pt x="195791" y="136655"/>
                  </a:lnTo>
                  <a:lnTo>
                    <a:pt x="194926" y="135715"/>
                  </a:lnTo>
                  <a:cubicBezTo>
                    <a:pt x="194325" y="135151"/>
                    <a:pt x="193498" y="134249"/>
                    <a:pt x="192407" y="133197"/>
                  </a:cubicBezTo>
                  <a:cubicBezTo>
                    <a:pt x="191881" y="132633"/>
                    <a:pt x="191280" y="132031"/>
                    <a:pt x="190603" y="131354"/>
                  </a:cubicBezTo>
                  <a:cubicBezTo>
                    <a:pt x="189964" y="130715"/>
                    <a:pt x="189212" y="130039"/>
                    <a:pt x="188498" y="129249"/>
                  </a:cubicBezTo>
                  <a:cubicBezTo>
                    <a:pt x="187783" y="128460"/>
                    <a:pt x="186956" y="127633"/>
                    <a:pt x="186129" y="126806"/>
                  </a:cubicBezTo>
                  <a:cubicBezTo>
                    <a:pt x="185265" y="125941"/>
                    <a:pt x="184437" y="124963"/>
                    <a:pt x="183535" y="124024"/>
                  </a:cubicBezTo>
                  <a:cubicBezTo>
                    <a:pt x="182633" y="123084"/>
                    <a:pt x="181693" y="122069"/>
                    <a:pt x="180716" y="121016"/>
                  </a:cubicBezTo>
                  <a:cubicBezTo>
                    <a:pt x="180227" y="120527"/>
                    <a:pt x="179701" y="120001"/>
                    <a:pt x="179212" y="119512"/>
                  </a:cubicBezTo>
                  <a:cubicBezTo>
                    <a:pt x="178686" y="118986"/>
                    <a:pt x="178197" y="118422"/>
                    <a:pt x="177633" y="117933"/>
                  </a:cubicBezTo>
                  <a:cubicBezTo>
                    <a:pt x="176580" y="116881"/>
                    <a:pt x="175490" y="115790"/>
                    <a:pt x="174287" y="114738"/>
                  </a:cubicBezTo>
                  <a:cubicBezTo>
                    <a:pt x="173686" y="114174"/>
                    <a:pt x="173122" y="113648"/>
                    <a:pt x="172520" y="113121"/>
                  </a:cubicBezTo>
                  <a:lnTo>
                    <a:pt x="170716" y="111505"/>
                  </a:lnTo>
                  <a:cubicBezTo>
                    <a:pt x="168159" y="109211"/>
                    <a:pt x="165791" y="106768"/>
                    <a:pt x="163610" y="104136"/>
                  </a:cubicBezTo>
                  <a:cubicBezTo>
                    <a:pt x="161392" y="101467"/>
                    <a:pt x="159625" y="98459"/>
                    <a:pt x="158310" y="95264"/>
                  </a:cubicBezTo>
                  <a:lnTo>
                    <a:pt x="158310" y="95264"/>
                  </a:lnTo>
                  <a:cubicBezTo>
                    <a:pt x="158009" y="94324"/>
                    <a:pt x="157558" y="94850"/>
                    <a:pt x="157558" y="95339"/>
                  </a:cubicBezTo>
                  <a:cubicBezTo>
                    <a:pt x="157558" y="95377"/>
                    <a:pt x="157558" y="95452"/>
                    <a:pt x="157558" y="95490"/>
                  </a:cubicBezTo>
                  <a:cubicBezTo>
                    <a:pt x="157483" y="96166"/>
                    <a:pt x="157370" y="96881"/>
                    <a:pt x="157219" y="97557"/>
                  </a:cubicBezTo>
                  <a:cubicBezTo>
                    <a:pt x="157031" y="98497"/>
                    <a:pt x="156731" y="99399"/>
                    <a:pt x="156355" y="100264"/>
                  </a:cubicBezTo>
                  <a:cubicBezTo>
                    <a:pt x="155941" y="101204"/>
                    <a:pt x="155415" y="102031"/>
                    <a:pt x="154738" y="102783"/>
                  </a:cubicBezTo>
                  <a:cubicBezTo>
                    <a:pt x="154024" y="103572"/>
                    <a:pt x="153084" y="104061"/>
                    <a:pt x="152031" y="104174"/>
                  </a:cubicBezTo>
                  <a:cubicBezTo>
                    <a:pt x="151016" y="104287"/>
                    <a:pt x="150001" y="104174"/>
                    <a:pt x="149024" y="103835"/>
                  </a:cubicBezTo>
                  <a:cubicBezTo>
                    <a:pt x="148873" y="103798"/>
                    <a:pt x="148723" y="103723"/>
                    <a:pt x="148573" y="103685"/>
                  </a:cubicBezTo>
                  <a:lnTo>
                    <a:pt x="148573" y="103685"/>
                  </a:lnTo>
                  <a:cubicBezTo>
                    <a:pt x="147783" y="103347"/>
                    <a:pt x="147257" y="103798"/>
                    <a:pt x="147633" y="104399"/>
                  </a:cubicBezTo>
                  <a:lnTo>
                    <a:pt x="147633" y="104399"/>
                  </a:lnTo>
                  <a:lnTo>
                    <a:pt x="147896" y="104700"/>
                  </a:lnTo>
                  <a:cubicBezTo>
                    <a:pt x="148761" y="105753"/>
                    <a:pt x="149625" y="106843"/>
                    <a:pt x="150340" y="107933"/>
                  </a:cubicBezTo>
                  <a:cubicBezTo>
                    <a:pt x="151881" y="110151"/>
                    <a:pt x="153234" y="112407"/>
                    <a:pt x="154513" y="114587"/>
                  </a:cubicBezTo>
                  <a:cubicBezTo>
                    <a:pt x="155791" y="116805"/>
                    <a:pt x="157107" y="118948"/>
                    <a:pt x="158234" y="121054"/>
                  </a:cubicBezTo>
                  <a:cubicBezTo>
                    <a:pt x="160565" y="125339"/>
                    <a:pt x="162746" y="129362"/>
                    <a:pt x="165114" y="132858"/>
                  </a:cubicBezTo>
                  <a:cubicBezTo>
                    <a:pt x="165415" y="133272"/>
                    <a:pt x="165716" y="133723"/>
                    <a:pt x="166016" y="134136"/>
                  </a:cubicBezTo>
                  <a:lnTo>
                    <a:pt x="166956" y="135339"/>
                  </a:lnTo>
                  <a:lnTo>
                    <a:pt x="167858" y="136542"/>
                  </a:lnTo>
                  <a:lnTo>
                    <a:pt x="168836" y="137633"/>
                  </a:lnTo>
                  <a:lnTo>
                    <a:pt x="169813" y="138685"/>
                  </a:lnTo>
                  <a:cubicBezTo>
                    <a:pt x="170077" y="138986"/>
                    <a:pt x="170490" y="139324"/>
                    <a:pt x="170791" y="139625"/>
                  </a:cubicBezTo>
                  <a:cubicBezTo>
                    <a:pt x="171129" y="139963"/>
                    <a:pt x="171505" y="140189"/>
                    <a:pt x="171806" y="140490"/>
                  </a:cubicBezTo>
                  <a:lnTo>
                    <a:pt x="172859" y="141279"/>
                  </a:lnTo>
                  <a:cubicBezTo>
                    <a:pt x="175678" y="143347"/>
                    <a:pt x="178422" y="144851"/>
                    <a:pt x="180528" y="146242"/>
                  </a:cubicBezTo>
                  <a:cubicBezTo>
                    <a:pt x="182182" y="147332"/>
                    <a:pt x="183686" y="148610"/>
                    <a:pt x="185001" y="150076"/>
                  </a:cubicBezTo>
                  <a:cubicBezTo>
                    <a:pt x="185340" y="150452"/>
                    <a:pt x="185678" y="150866"/>
                    <a:pt x="185941" y="151279"/>
                  </a:cubicBezTo>
                  <a:lnTo>
                    <a:pt x="186280" y="151730"/>
                  </a:lnTo>
                  <a:lnTo>
                    <a:pt x="185640" y="152031"/>
                  </a:lnTo>
                  <a:cubicBezTo>
                    <a:pt x="185640" y="152031"/>
                    <a:pt x="185565" y="151881"/>
                    <a:pt x="185415" y="151618"/>
                  </a:cubicBezTo>
                  <a:cubicBezTo>
                    <a:pt x="185152" y="151167"/>
                    <a:pt x="184889" y="150753"/>
                    <a:pt x="184625" y="150339"/>
                  </a:cubicBezTo>
                  <a:cubicBezTo>
                    <a:pt x="183460" y="148798"/>
                    <a:pt x="182031" y="147482"/>
                    <a:pt x="180377" y="146467"/>
                  </a:cubicBezTo>
                  <a:cubicBezTo>
                    <a:pt x="179212" y="145715"/>
                    <a:pt x="177971" y="145001"/>
                    <a:pt x="176731" y="144400"/>
                  </a:cubicBezTo>
                  <a:cubicBezTo>
                    <a:pt x="175340" y="143685"/>
                    <a:pt x="173836" y="142933"/>
                    <a:pt x="172332" y="141994"/>
                  </a:cubicBezTo>
                  <a:cubicBezTo>
                    <a:pt x="171956" y="141768"/>
                    <a:pt x="171580" y="141505"/>
                    <a:pt x="171204" y="141242"/>
                  </a:cubicBezTo>
                  <a:cubicBezTo>
                    <a:pt x="170791" y="140979"/>
                    <a:pt x="170415" y="140640"/>
                    <a:pt x="170077" y="140339"/>
                  </a:cubicBezTo>
                  <a:cubicBezTo>
                    <a:pt x="169701" y="140039"/>
                    <a:pt x="169362" y="139738"/>
                    <a:pt x="169024" y="139362"/>
                  </a:cubicBezTo>
                  <a:lnTo>
                    <a:pt x="168046" y="138272"/>
                  </a:lnTo>
                  <a:lnTo>
                    <a:pt x="166994" y="137182"/>
                  </a:lnTo>
                  <a:lnTo>
                    <a:pt x="166054" y="135941"/>
                  </a:lnTo>
                  <a:cubicBezTo>
                    <a:pt x="165716" y="135527"/>
                    <a:pt x="165415" y="135114"/>
                    <a:pt x="165114" y="134700"/>
                  </a:cubicBezTo>
                  <a:cubicBezTo>
                    <a:pt x="164776" y="134287"/>
                    <a:pt x="164513" y="133836"/>
                    <a:pt x="164249" y="133384"/>
                  </a:cubicBezTo>
                  <a:cubicBezTo>
                    <a:pt x="163009" y="131505"/>
                    <a:pt x="161881" y="129437"/>
                    <a:pt x="160791" y="127257"/>
                  </a:cubicBezTo>
                  <a:lnTo>
                    <a:pt x="160791" y="127257"/>
                  </a:lnTo>
                  <a:cubicBezTo>
                    <a:pt x="160377" y="126467"/>
                    <a:pt x="159701" y="126956"/>
                    <a:pt x="159926" y="128046"/>
                  </a:cubicBezTo>
                  <a:lnTo>
                    <a:pt x="159926" y="128046"/>
                  </a:lnTo>
                  <a:cubicBezTo>
                    <a:pt x="159964" y="128309"/>
                    <a:pt x="160001" y="128572"/>
                    <a:pt x="160039" y="128873"/>
                  </a:cubicBezTo>
                  <a:cubicBezTo>
                    <a:pt x="160077" y="129700"/>
                    <a:pt x="160114" y="130527"/>
                    <a:pt x="160152" y="131392"/>
                  </a:cubicBezTo>
                  <a:cubicBezTo>
                    <a:pt x="160264" y="133121"/>
                    <a:pt x="160377" y="134963"/>
                    <a:pt x="160452" y="136843"/>
                  </a:cubicBezTo>
                  <a:cubicBezTo>
                    <a:pt x="160565" y="138723"/>
                    <a:pt x="160678" y="140678"/>
                    <a:pt x="160640" y="142670"/>
                  </a:cubicBezTo>
                  <a:cubicBezTo>
                    <a:pt x="160640" y="144625"/>
                    <a:pt x="160716" y="146655"/>
                    <a:pt x="160828" y="148648"/>
                  </a:cubicBezTo>
                  <a:cubicBezTo>
                    <a:pt x="160941" y="149663"/>
                    <a:pt x="161129" y="150640"/>
                    <a:pt x="161280" y="151618"/>
                  </a:cubicBezTo>
                  <a:cubicBezTo>
                    <a:pt x="161355" y="152144"/>
                    <a:pt x="161467" y="152633"/>
                    <a:pt x="161543" y="153121"/>
                  </a:cubicBezTo>
                  <a:lnTo>
                    <a:pt x="161881" y="154550"/>
                  </a:lnTo>
                  <a:cubicBezTo>
                    <a:pt x="162144" y="155527"/>
                    <a:pt x="162370" y="156505"/>
                    <a:pt x="162633" y="157407"/>
                  </a:cubicBezTo>
                  <a:lnTo>
                    <a:pt x="163535" y="160152"/>
                  </a:lnTo>
                  <a:cubicBezTo>
                    <a:pt x="163686" y="160603"/>
                    <a:pt x="163798" y="161091"/>
                    <a:pt x="163949" y="161505"/>
                  </a:cubicBezTo>
                  <a:lnTo>
                    <a:pt x="164475" y="162783"/>
                  </a:lnTo>
                  <a:cubicBezTo>
                    <a:pt x="164776" y="163648"/>
                    <a:pt x="165227" y="164400"/>
                    <a:pt x="165565" y="165189"/>
                  </a:cubicBezTo>
                  <a:cubicBezTo>
                    <a:pt x="166317" y="166655"/>
                    <a:pt x="167144" y="168084"/>
                    <a:pt x="168046" y="169437"/>
                  </a:cubicBezTo>
                  <a:cubicBezTo>
                    <a:pt x="168874" y="170678"/>
                    <a:pt x="169701" y="171843"/>
                    <a:pt x="170452" y="172821"/>
                  </a:cubicBezTo>
                  <a:cubicBezTo>
                    <a:pt x="171204" y="173798"/>
                    <a:pt x="171843" y="174663"/>
                    <a:pt x="172407" y="175377"/>
                  </a:cubicBezTo>
                  <a:lnTo>
                    <a:pt x="174174" y="177595"/>
                  </a:lnTo>
                  <a:lnTo>
                    <a:pt x="173610" y="178009"/>
                  </a:lnTo>
                  <a:cubicBezTo>
                    <a:pt x="173610" y="178009"/>
                    <a:pt x="172896" y="177257"/>
                    <a:pt x="171731" y="175904"/>
                  </a:cubicBezTo>
                  <a:cubicBezTo>
                    <a:pt x="171129" y="175189"/>
                    <a:pt x="170415" y="174362"/>
                    <a:pt x="169663" y="173385"/>
                  </a:cubicBezTo>
                  <a:cubicBezTo>
                    <a:pt x="168874" y="172370"/>
                    <a:pt x="168046" y="171204"/>
                    <a:pt x="167182" y="169926"/>
                  </a:cubicBezTo>
                  <a:cubicBezTo>
                    <a:pt x="166280" y="168535"/>
                    <a:pt x="165490" y="167031"/>
                    <a:pt x="164813" y="165528"/>
                  </a:cubicBezTo>
                  <a:cubicBezTo>
                    <a:pt x="164437" y="164700"/>
                    <a:pt x="164099" y="163873"/>
                    <a:pt x="163798" y="163009"/>
                  </a:cubicBezTo>
                  <a:cubicBezTo>
                    <a:pt x="163686" y="162558"/>
                    <a:pt x="163535" y="162144"/>
                    <a:pt x="163385" y="161693"/>
                  </a:cubicBezTo>
                  <a:cubicBezTo>
                    <a:pt x="163234" y="161242"/>
                    <a:pt x="163122" y="160791"/>
                    <a:pt x="163009" y="160302"/>
                  </a:cubicBezTo>
                  <a:cubicBezTo>
                    <a:pt x="162746" y="159362"/>
                    <a:pt x="162520" y="158460"/>
                    <a:pt x="162257" y="157482"/>
                  </a:cubicBezTo>
                  <a:cubicBezTo>
                    <a:pt x="161994" y="156543"/>
                    <a:pt x="161843" y="155565"/>
                    <a:pt x="161618" y="154588"/>
                  </a:cubicBezTo>
                  <a:lnTo>
                    <a:pt x="161317" y="153121"/>
                  </a:lnTo>
                  <a:cubicBezTo>
                    <a:pt x="161204" y="152633"/>
                    <a:pt x="161129" y="152144"/>
                    <a:pt x="161054" y="151655"/>
                  </a:cubicBezTo>
                  <a:cubicBezTo>
                    <a:pt x="160904" y="150640"/>
                    <a:pt x="160678" y="149663"/>
                    <a:pt x="160528" y="148648"/>
                  </a:cubicBezTo>
                  <a:cubicBezTo>
                    <a:pt x="160377" y="147670"/>
                    <a:pt x="160227" y="146655"/>
                    <a:pt x="160077" y="145678"/>
                  </a:cubicBezTo>
                  <a:cubicBezTo>
                    <a:pt x="159889" y="144700"/>
                    <a:pt x="159813" y="143648"/>
                    <a:pt x="159701" y="142670"/>
                  </a:cubicBezTo>
                  <a:cubicBezTo>
                    <a:pt x="159513" y="140715"/>
                    <a:pt x="159437" y="138760"/>
                    <a:pt x="159400" y="136881"/>
                  </a:cubicBezTo>
                  <a:cubicBezTo>
                    <a:pt x="159325" y="134963"/>
                    <a:pt x="159249" y="133159"/>
                    <a:pt x="159174" y="131430"/>
                  </a:cubicBezTo>
                  <a:cubicBezTo>
                    <a:pt x="159137" y="130565"/>
                    <a:pt x="159099" y="129700"/>
                    <a:pt x="159061" y="128911"/>
                  </a:cubicBezTo>
                  <a:cubicBezTo>
                    <a:pt x="159061" y="128535"/>
                    <a:pt x="158986" y="128121"/>
                    <a:pt x="158949" y="127745"/>
                  </a:cubicBezTo>
                  <a:cubicBezTo>
                    <a:pt x="158911" y="127369"/>
                    <a:pt x="158836" y="126993"/>
                    <a:pt x="158761" y="126618"/>
                  </a:cubicBezTo>
                  <a:cubicBezTo>
                    <a:pt x="158498" y="125302"/>
                    <a:pt x="158159" y="123986"/>
                    <a:pt x="157746" y="122670"/>
                  </a:cubicBezTo>
                  <a:cubicBezTo>
                    <a:pt x="157370" y="121505"/>
                    <a:pt x="156994" y="120490"/>
                    <a:pt x="156655" y="119700"/>
                  </a:cubicBezTo>
                  <a:cubicBezTo>
                    <a:pt x="156430" y="119099"/>
                    <a:pt x="156204" y="118610"/>
                    <a:pt x="156016" y="118234"/>
                  </a:cubicBezTo>
                  <a:cubicBezTo>
                    <a:pt x="155415" y="117106"/>
                    <a:pt x="154738" y="115978"/>
                    <a:pt x="154024" y="114851"/>
                  </a:cubicBezTo>
                  <a:cubicBezTo>
                    <a:pt x="152670" y="112633"/>
                    <a:pt x="151204" y="110452"/>
                    <a:pt x="149625" y="108422"/>
                  </a:cubicBezTo>
                  <a:cubicBezTo>
                    <a:pt x="148836" y="107332"/>
                    <a:pt x="147934" y="106354"/>
                    <a:pt x="147031" y="105339"/>
                  </a:cubicBezTo>
                  <a:lnTo>
                    <a:pt x="145640" y="103948"/>
                  </a:lnTo>
                  <a:cubicBezTo>
                    <a:pt x="145152" y="103460"/>
                    <a:pt x="144588" y="103046"/>
                    <a:pt x="144099" y="102557"/>
                  </a:cubicBezTo>
                  <a:cubicBezTo>
                    <a:pt x="142031" y="100790"/>
                    <a:pt x="139776" y="99023"/>
                    <a:pt x="137783" y="96956"/>
                  </a:cubicBezTo>
                  <a:cubicBezTo>
                    <a:pt x="136806" y="95941"/>
                    <a:pt x="135866" y="94850"/>
                    <a:pt x="135039" y="93685"/>
                  </a:cubicBezTo>
                  <a:cubicBezTo>
                    <a:pt x="134212" y="92520"/>
                    <a:pt x="133460" y="91317"/>
                    <a:pt x="132783" y="90038"/>
                  </a:cubicBezTo>
                  <a:cubicBezTo>
                    <a:pt x="131505" y="87520"/>
                    <a:pt x="130152" y="85038"/>
                    <a:pt x="128986" y="82482"/>
                  </a:cubicBezTo>
                  <a:cubicBezTo>
                    <a:pt x="127821" y="79888"/>
                    <a:pt x="126919" y="77181"/>
                    <a:pt x="126806" y="74286"/>
                  </a:cubicBezTo>
                  <a:cubicBezTo>
                    <a:pt x="126768" y="72895"/>
                    <a:pt x="126956" y="71467"/>
                    <a:pt x="127370" y="70076"/>
                  </a:cubicBezTo>
                  <a:cubicBezTo>
                    <a:pt x="127595" y="69399"/>
                    <a:pt x="127783" y="68722"/>
                    <a:pt x="128009" y="68046"/>
                  </a:cubicBezTo>
                  <a:cubicBezTo>
                    <a:pt x="127407" y="68760"/>
                    <a:pt x="126806" y="69474"/>
                    <a:pt x="126167" y="70113"/>
                  </a:cubicBezTo>
                  <a:cubicBezTo>
                    <a:pt x="125753" y="70527"/>
                    <a:pt x="125302" y="70941"/>
                    <a:pt x="124813" y="71354"/>
                  </a:cubicBezTo>
                  <a:cubicBezTo>
                    <a:pt x="124325" y="71768"/>
                    <a:pt x="123798" y="72106"/>
                    <a:pt x="123234" y="72407"/>
                  </a:cubicBezTo>
                  <a:lnTo>
                    <a:pt x="123122" y="72444"/>
                  </a:lnTo>
                  <a:cubicBezTo>
                    <a:pt x="123046" y="72482"/>
                    <a:pt x="123009" y="72482"/>
                    <a:pt x="122971" y="72482"/>
                  </a:cubicBezTo>
                  <a:lnTo>
                    <a:pt x="122746" y="72557"/>
                  </a:lnTo>
                  <a:cubicBezTo>
                    <a:pt x="122595" y="72595"/>
                    <a:pt x="122445" y="72632"/>
                    <a:pt x="122257" y="72632"/>
                  </a:cubicBezTo>
                  <a:cubicBezTo>
                    <a:pt x="122106" y="72632"/>
                    <a:pt x="121919" y="72632"/>
                    <a:pt x="121768" y="72632"/>
                  </a:cubicBezTo>
                  <a:lnTo>
                    <a:pt x="121279" y="72557"/>
                  </a:lnTo>
                  <a:cubicBezTo>
                    <a:pt x="120640" y="72407"/>
                    <a:pt x="120076" y="72106"/>
                    <a:pt x="119588" y="71730"/>
                  </a:cubicBezTo>
                  <a:cubicBezTo>
                    <a:pt x="119137" y="71392"/>
                    <a:pt x="118723" y="70978"/>
                    <a:pt x="118347" y="70527"/>
                  </a:cubicBezTo>
                  <a:cubicBezTo>
                    <a:pt x="118234" y="70414"/>
                    <a:pt x="118122" y="70264"/>
                    <a:pt x="118009" y="70113"/>
                  </a:cubicBezTo>
                  <a:cubicBezTo>
                    <a:pt x="118309" y="70865"/>
                    <a:pt x="118573" y="71617"/>
                    <a:pt x="118873" y="72369"/>
                  </a:cubicBezTo>
                  <a:cubicBezTo>
                    <a:pt x="119249" y="73384"/>
                    <a:pt x="119700" y="74362"/>
                    <a:pt x="120001" y="75414"/>
                  </a:cubicBezTo>
                  <a:cubicBezTo>
                    <a:pt x="120340" y="76467"/>
                    <a:pt x="120640" y="77520"/>
                    <a:pt x="120979" y="78572"/>
                  </a:cubicBezTo>
                  <a:lnTo>
                    <a:pt x="121430" y="80189"/>
                  </a:lnTo>
                  <a:cubicBezTo>
                    <a:pt x="121618" y="80715"/>
                    <a:pt x="121768" y="81241"/>
                    <a:pt x="121881" y="81805"/>
                  </a:cubicBezTo>
                  <a:cubicBezTo>
                    <a:pt x="122069" y="82895"/>
                    <a:pt x="122294" y="83986"/>
                    <a:pt x="122520" y="85076"/>
                  </a:cubicBezTo>
                  <a:lnTo>
                    <a:pt x="122670" y="85715"/>
                  </a:lnTo>
                  <a:cubicBezTo>
                    <a:pt x="122821" y="86392"/>
                    <a:pt x="123046" y="87256"/>
                    <a:pt x="123347" y="88347"/>
                  </a:cubicBezTo>
                  <a:cubicBezTo>
                    <a:pt x="123573" y="88986"/>
                    <a:pt x="123836" y="89700"/>
                    <a:pt x="124099" y="90452"/>
                  </a:cubicBezTo>
                  <a:cubicBezTo>
                    <a:pt x="124212" y="90865"/>
                    <a:pt x="124325" y="91279"/>
                    <a:pt x="124513" y="91655"/>
                  </a:cubicBezTo>
                  <a:cubicBezTo>
                    <a:pt x="124700" y="92068"/>
                    <a:pt x="124888" y="92482"/>
                    <a:pt x="125076" y="92933"/>
                  </a:cubicBezTo>
                  <a:cubicBezTo>
                    <a:pt x="125264" y="93347"/>
                    <a:pt x="125452" y="93798"/>
                    <a:pt x="125678" y="94249"/>
                  </a:cubicBezTo>
                  <a:cubicBezTo>
                    <a:pt x="125866" y="94700"/>
                    <a:pt x="126167" y="95151"/>
                    <a:pt x="126430" y="95602"/>
                  </a:cubicBezTo>
                  <a:cubicBezTo>
                    <a:pt x="126693" y="96091"/>
                    <a:pt x="126956" y="96580"/>
                    <a:pt x="127257" y="97031"/>
                  </a:cubicBezTo>
                  <a:lnTo>
                    <a:pt x="128197" y="98497"/>
                  </a:lnTo>
                  <a:cubicBezTo>
                    <a:pt x="128836" y="99512"/>
                    <a:pt x="129437" y="100565"/>
                    <a:pt x="130114" y="101655"/>
                  </a:cubicBezTo>
                  <a:lnTo>
                    <a:pt x="131091" y="103309"/>
                  </a:lnTo>
                  <a:cubicBezTo>
                    <a:pt x="131467" y="103873"/>
                    <a:pt x="131843" y="104399"/>
                    <a:pt x="132219" y="104963"/>
                  </a:cubicBezTo>
                  <a:cubicBezTo>
                    <a:pt x="132971" y="106091"/>
                    <a:pt x="133836" y="107181"/>
                    <a:pt x="134663" y="108347"/>
                  </a:cubicBezTo>
                  <a:cubicBezTo>
                    <a:pt x="135490" y="109512"/>
                    <a:pt x="136392" y="110715"/>
                    <a:pt x="137219" y="111881"/>
                  </a:cubicBezTo>
                  <a:cubicBezTo>
                    <a:pt x="138084" y="113084"/>
                    <a:pt x="138986" y="114324"/>
                    <a:pt x="139888" y="115602"/>
                  </a:cubicBezTo>
                  <a:cubicBezTo>
                    <a:pt x="140302" y="116242"/>
                    <a:pt x="140716" y="116881"/>
                    <a:pt x="141129" y="117557"/>
                  </a:cubicBezTo>
                  <a:lnTo>
                    <a:pt x="141768" y="118535"/>
                  </a:lnTo>
                  <a:cubicBezTo>
                    <a:pt x="141956" y="118873"/>
                    <a:pt x="142144" y="119249"/>
                    <a:pt x="142332" y="119587"/>
                  </a:cubicBezTo>
                  <a:cubicBezTo>
                    <a:pt x="142708" y="120264"/>
                    <a:pt x="143084" y="120941"/>
                    <a:pt x="143422" y="121693"/>
                  </a:cubicBezTo>
                  <a:cubicBezTo>
                    <a:pt x="143761" y="122407"/>
                    <a:pt x="144061" y="123159"/>
                    <a:pt x="144362" y="123911"/>
                  </a:cubicBezTo>
                  <a:cubicBezTo>
                    <a:pt x="144663" y="124625"/>
                    <a:pt x="144889" y="125377"/>
                    <a:pt x="145114" y="126129"/>
                  </a:cubicBezTo>
                  <a:lnTo>
                    <a:pt x="145452" y="127257"/>
                  </a:lnTo>
                  <a:lnTo>
                    <a:pt x="145528" y="127557"/>
                  </a:lnTo>
                  <a:cubicBezTo>
                    <a:pt x="145565" y="127708"/>
                    <a:pt x="145565" y="127745"/>
                    <a:pt x="145603" y="127858"/>
                  </a:cubicBezTo>
                  <a:lnTo>
                    <a:pt x="145716" y="128460"/>
                  </a:lnTo>
                  <a:cubicBezTo>
                    <a:pt x="146392" y="131505"/>
                    <a:pt x="146881" y="134625"/>
                    <a:pt x="147144" y="137745"/>
                  </a:cubicBezTo>
                  <a:cubicBezTo>
                    <a:pt x="147295" y="139249"/>
                    <a:pt x="147445" y="140753"/>
                    <a:pt x="147520" y="142257"/>
                  </a:cubicBezTo>
                  <a:cubicBezTo>
                    <a:pt x="147595" y="143798"/>
                    <a:pt x="147670" y="145302"/>
                    <a:pt x="147633" y="146730"/>
                  </a:cubicBezTo>
                  <a:cubicBezTo>
                    <a:pt x="147633" y="148197"/>
                    <a:pt x="147708" y="149588"/>
                    <a:pt x="147746" y="150979"/>
                  </a:cubicBezTo>
                  <a:cubicBezTo>
                    <a:pt x="147746" y="151655"/>
                    <a:pt x="147821" y="152370"/>
                    <a:pt x="147896" y="153046"/>
                  </a:cubicBezTo>
                  <a:lnTo>
                    <a:pt x="148009" y="154061"/>
                  </a:lnTo>
                  <a:lnTo>
                    <a:pt x="148084" y="154550"/>
                  </a:lnTo>
                  <a:lnTo>
                    <a:pt x="148084" y="154813"/>
                  </a:lnTo>
                  <a:cubicBezTo>
                    <a:pt x="148084" y="154851"/>
                    <a:pt x="148084" y="154851"/>
                    <a:pt x="148084" y="154888"/>
                  </a:cubicBezTo>
                  <a:lnTo>
                    <a:pt x="148122" y="155001"/>
                  </a:lnTo>
                  <a:cubicBezTo>
                    <a:pt x="148648" y="157445"/>
                    <a:pt x="149475" y="159776"/>
                    <a:pt x="150603" y="161956"/>
                  </a:cubicBezTo>
                  <a:cubicBezTo>
                    <a:pt x="151618" y="164061"/>
                    <a:pt x="152633" y="165979"/>
                    <a:pt x="153422" y="167746"/>
                  </a:cubicBezTo>
                  <a:cubicBezTo>
                    <a:pt x="154061" y="169249"/>
                    <a:pt x="154776" y="170716"/>
                    <a:pt x="155603" y="172144"/>
                  </a:cubicBezTo>
                  <a:cubicBezTo>
                    <a:pt x="156092" y="173046"/>
                    <a:pt x="156731" y="173873"/>
                    <a:pt x="157483" y="174625"/>
                  </a:cubicBezTo>
                  <a:cubicBezTo>
                    <a:pt x="157670" y="174813"/>
                    <a:pt x="157858" y="174964"/>
                    <a:pt x="158084" y="175114"/>
                  </a:cubicBezTo>
                  <a:lnTo>
                    <a:pt x="158347" y="175264"/>
                  </a:lnTo>
                  <a:lnTo>
                    <a:pt x="157934" y="175828"/>
                  </a:lnTo>
                  <a:lnTo>
                    <a:pt x="157670" y="175678"/>
                  </a:lnTo>
                  <a:cubicBezTo>
                    <a:pt x="157407" y="175528"/>
                    <a:pt x="157182" y="175340"/>
                    <a:pt x="156956" y="175114"/>
                  </a:cubicBezTo>
                  <a:cubicBezTo>
                    <a:pt x="156129" y="174362"/>
                    <a:pt x="155452" y="173497"/>
                    <a:pt x="154851" y="172520"/>
                  </a:cubicBezTo>
                  <a:cubicBezTo>
                    <a:pt x="153986" y="171129"/>
                    <a:pt x="153234" y="169625"/>
                    <a:pt x="152520" y="168122"/>
                  </a:cubicBezTo>
                  <a:cubicBezTo>
                    <a:pt x="151655" y="166430"/>
                    <a:pt x="150640" y="164550"/>
                    <a:pt x="149513" y="162445"/>
                  </a:cubicBezTo>
                  <a:cubicBezTo>
                    <a:pt x="148310" y="160189"/>
                    <a:pt x="147370" y="157746"/>
                    <a:pt x="146731" y="155264"/>
                  </a:cubicBezTo>
                  <a:lnTo>
                    <a:pt x="146693" y="155114"/>
                  </a:lnTo>
                  <a:cubicBezTo>
                    <a:pt x="146693" y="155076"/>
                    <a:pt x="146693" y="155039"/>
                    <a:pt x="146693" y="154964"/>
                  </a:cubicBezTo>
                  <a:lnTo>
                    <a:pt x="146655" y="154738"/>
                  </a:lnTo>
                  <a:lnTo>
                    <a:pt x="146543" y="154249"/>
                  </a:lnTo>
                  <a:cubicBezTo>
                    <a:pt x="146467" y="153911"/>
                    <a:pt x="146430" y="153573"/>
                    <a:pt x="146392" y="153234"/>
                  </a:cubicBezTo>
                  <a:cubicBezTo>
                    <a:pt x="146279" y="152558"/>
                    <a:pt x="146204" y="151843"/>
                    <a:pt x="146129" y="151167"/>
                  </a:cubicBezTo>
                  <a:cubicBezTo>
                    <a:pt x="146054" y="149738"/>
                    <a:pt x="145941" y="148272"/>
                    <a:pt x="145904" y="146843"/>
                  </a:cubicBezTo>
                  <a:cubicBezTo>
                    <a:pt x="145866" y="145377"/>
                    <a:pt x="145753" y="143911"/>
                    <a:pt x="145603" y="142445"/>
                  </a:cubicBezTo>
                  <a:cubicBezTo>
                    <a:pt x="145490" y="140979"/>
                    <a:pt x="145264" y="139475"/>
                    <a:pt x="145114" y="137971"/>
                  </a:cubicBezTo>
                  <a:cubicBezTo>
                    <a:pt x="144926" y="136467"/>
                    <a:pt x="144738" y="134926"/>
                    <a:pt x="144475" y="133422"/>
                  </a:cubicBezTo>
                  <a:cubicBezTo>
                    <a:pt x="144325" y="132670"/>
                    <a:pt x="144249" y="131918"/>
                    <a:pt x="144099" y="131166"/>
                  </a:cubicBezTo>
                  <a:lnTo>
                    <a:pt x="143610" y="128948"/>
                  </a:lnTo>
                  <a:lnTo>
                    <a:pt x="143610" y="128836"/>
                  </a:lnTo>
                  <a:cubicBezTo>
                    <a:pt x="142746" y="126354"/>
                    <a:pt x="141242" y="129700"/>
                    <a:pt x="140979" y="130866"/>
                  </a:cubicBezTo>
                  <a:lnTo>
                    <a:pt x="140979" y="130866"/>
                  </a:lnTo>
                  <a:cubicBezTo>
                    <a:pt x="140452" y="133384"/>
                    <a:pt x="139701" y="135866"/>
                    <a:pt x="138798" y="138309"/>
                  </a:cubicBezTo>
                  <a:cubicBezTo>
                    <a:pt x="138122" y="140151"/>
                    <a:pt x="137294" y="141994"/>
                    <a:pt x="136505" y="143873"/>
                  </a:cubicBezTo>
                  <a:cubicBezTo>
                    <a:pt x="135753" y="145753"/>
                    <a:pt x="134964" y="147670"/>
                    <a:pt x="134174" y="149588"/>
                  </a:cubicBezTo>
                  <a:lnTo>
                    <a:pt x="132934" y="152445"/>
                  </a:lnTo>
                  <a:cubicBezTo>
                    <a:pt x="132520" y="153385"/>
                    <a:pt x="132107" y="154362"/>
                    <a:pt x="131655" y="155264"/>
                  </a:cubicBezTo>
                  <a:cubicBezTo>
                    <a:pt x="130791" y="157144"/>
                    <a:pt x="129888" y="158949"/>
                    <a:pt x="129099" y="160715"/>
                  </a:cubicBezTo>
                  <a:cubicBezTo>
                    <a:pt x="128347" y="162407"/>
                    <a:pt x="127708" y="164137"/>
                    <a:pt x="127182" y="165941"/>
                  </a:cubicBezTo>
                  <a:cubicBezTo>
                    <a:pt x="126881" y="166768"/>
                    <a:pt x="126693" y="167595"/>
                    <a:pt x="126505" y="168385"/>
                  </a:cubicBezTo>
                  <a:cubicBezTo>
                    <a:pt x="126430" y="168798"/>
                    <a:pt x="126317" y="169212"/>
                    <a:pt x="126242" y="169588"/>
                  </a:cubicBezTo>
                  <a:cubicBezTo>
                    <a:pt x="126129" y="169964"/>
                    <a:pt x="126091" y="170377"/>
                    <a:pt x="126054" y="170753"/>
                  </a:cubicBezTo>
                  <a:cubicBezTo>
                    <a:pt x="125941" y="171505"/>
                    <a:pt x="125753" y="172219"/>
                    <a:pt x="125753" y="172896"/>
                  </a:cubicBezTo>
                  <a:cubicBezTo>
                    <a:pt x="125716" y="173610"/>
                    <a:pt x="125640" y="174249"/>
                    <a:pt x="125603" y="174851"/>
                  </a:cubicBezTo>
                  <a:cubicBezTo>
                    <a:pt x="125528" y="176091"/>
                    <a:pt x="125640" y="177182"/>
                    <a:pt x="125640" y="178046"/>
                  </a:cubicBezTo>
                  <a:cubicBezTo>
                    <a:pt x="125866" y="179776"/>
                    <a:pt x="125979" y="180791"/>
                    <a:pt x="125979" y="180791"/>
                  </a:cubicBezTo>
                  <a:lnTo>
                    <a:pt x="124362" y="181016"/>
                  </a:lnTo>
                  <a:cubicBezTo>
                    <a:pt x="124362" y="181016"/>
                    <a:pt x="124287" y="179964"/>
                    <a:pt x="124174" y="178122"/>
                  </a:cubicBezTo>
                  <a:cubicBezTo>
                    <a:pt x="124212" y="177182"/>
                    <a:pt x="124212" y="176054"/>
                    <a:pt x="124325" y="174813"/>
                  </a:cubicBezTo>
                  <a:lnTo>
                    <a:pt x="124588" y="172783"/>
                  </a:lnTo>
                  <a:cubicBezTo>
                    <a:pt x="124663" y="172069"/>
                    <a:pt x="124851" y="171355"/>
                    <a:pt x="125001" y="170603"/>
                  </a:cubicBezTo>
                  <a:cubicBezTo>
                    <a:pt x="125076" y="170189"/>
                    <a:pt x="125152" y="169813"/>
                    <a:pt x="125227" y="169400"/>
                  </a:cubicBezTo>
                  <a:cubicBezTo>
                    <a:pt x="125302" y="169024"/>
                    <a:pt x="125452" y="168610"/>
                    <a:pt x="125565" y="168197"/>
                  </a:cubicBezTo>
                  <a:cubicBezTo>
                    <a:pt x="125791" y="167407"/>
                    <a:pt x="126016" y="166543"/>
                    <a:pt x="126317" y="165715"/>
                  </a:cubicBezTo>
                  <a:cubicBezTo>
                    <a:pt x="126956" y="163911"/>
                    <a:pt x="127670" y="162182"/>
                    <a:pt x="128497" y="160490"/>
                  </a:cubicBezTo>
                  <a:cubicBezTo>
                    <a:pt x="129362" y="158723"/>
                    <a:pt x="130264" y="156918"/>
                    <a:pt x="131204" y="155114"/>
                  </a:cubicBezTo>
                  <a:cubicBezTo>
                    <a:pt x="131655" y="154212"/>
                    <a:pt x="132069" y="153234"/>
                    <a:pt x="132520" y="152332"/>
                  </a:cubicBezTo>
                  <a:lnTo>
                    <a:pt x="133798" y="149512"/>
                  </a:lnTo>
                  <a:cubicBezTo>
                    <a:pt x="134625" y="147595"/>
                    <a:pt x="135490" y="145678"/>
                    <a:pt x="136279" y="143798"/>
                  </a:cubicBezTo>
                  <a:cubicBezTo>
                    <a:pt x="137069" y="141918"/>
                    <a:pt x="137858" y="140076"/>
                    <a:pt x="138535" y="138272"/>
                  </a:cubicBezTo>
                  <a:cubicBezTo>
                    <a:pt x="139212" y="136505"/>
                    <a:pt x="139738" y="134738"/>
                    <a:pt x="140189" y="132933"/>
                  </a:cubicBezTo>
                  <a:cubicBezTo>
                    <a:pt x="140603" y="131317"/>
                    <a:pt x="140904" y="129700"/>
                    <a:pt x="141091" y="128046"/>
                  </a:cubicBezTo>
                  <a:cubicBezTo>
                    <a:pt x="141242" y="126655"/>
                    <a:pt x="141279" y="125264"/>
                    <a:pt x="141242" y="123836"/>
                  </a:cubicBezTo>
                  <a:cubicBezTo>
                    <a:pt x="141242" y="123234"/>
                    <a:pt x="141167" y="122633"/>
                    <a:pt x="141129" y="122106"/>
                  </a:cubicBezTo>
                  <a:cubicBezTo>
                    <a:pt x="141091" y="121768"/>
                    <a:pt x="141054" y="121467"/>
                    <a:pt x="141016" y="121166"/>
                  </a:cubicBezTo>
                  <a:cubicBezTo>
                    <a:pt x="140866" y="120903"/>
                    <a:pt x="140753" y="120640"/>
                    <a:pt x="140640" y="120339"/>
                  </a:cubicBezTo>
                  <a:cubicBezTo>
                    <a:pt x="139475" y="117595"/>
                    <a:pt x="138046" y="114963"/>
                    <a:pt x="136430" y="112445"/>
                  </a:cubicBezTo>
                  <a:cubicBezTo>
                    <a:pt x="134851" y="109926"/>
                    <a:pt x="133159" y="107670"/>
                    <a:pt x="131618" y="105377"/>
                  </a:cubicBezTo>
                  <a:cubicBezTo>
                    <a:pt x="131242" y="104813"/>
                    <a:pt x="130866" y="104249"/>
                    <a:pt x="130528" y="103685"/>
                  </a:cubicBezTo>
                  <a:lnTo>
                    <a:pt x="129550" y="101993"/>
                  </a:lnTo>
                  <a:cubicBezTo>
                    <a:pt x="128873" y="100903"/>
                    <a:pt x="128310" y="99813"/>
                    <a:pt x="127670" y="98835"/>
                  </a:cubicBezTo>
                  <a:lnTo>
                    <a:pt x="126768" y="97369"/>
                  </a:lnTo>
                  <a:cubicBezTo>
                    <a:pt x="126467" y="96843"/>
                    <a:pt x="126204" y="96392"/>
                    <a:pt x="125941" y="95903"/>
                  </a:cubicBezTo>
                  <a:cubicBezTo>
                    <a:pt x="125678" y="95452"/>
                    <a:pt x="125377" y="95001"/>
                    <a:pt x="125152" y="94550"/>
                  </a:cubicBezTo>
                  <a:cubicBezTo>
                    <a:pt x="125001" y="94211"/>
                    <a:pt x="124851" y="93873"/>
                    <a:pt x="124700" y="93535"/>
                  </a:cubicBezTo>
                  <a:cubicBezTo>
                    <a:pt x="124325" y="92670"/>
                    <a:pt x="123648" y="92971"/>
                    <a:pt x="123685" y="93384"/>
                  </a:cubicBezTo>
                  <a:lnTo>
                    <a:pt x="123685" y="93384"/>
                  </a:lnTo>
                  <a:lnTo>
                    <a:pt x="123685" y="93535"/>
                  </a:lnTo>
                  <a:lnTo>
                    <a:pt x="123761" y="93948"/>
                  </a:lnTo>
                  <a:lnTo>
                    <a:pt x="123761" y="94061"/>
                  </a:lnTo>
                  <a:lnTo>
                    <a:pt x="123761" y="94211"/>
                  </a:lnTo>
                  <a:lnTo>
                    <a:pt x="123761" y="94399"/>
                  </a:lnTo>
                  <a:lnTo>
                    <a:pt x="123761" y="95264"/>
                  </a:lnTo>
                  <a:lnTo>
                    <a:pt x="123836" y="96956"/>
                  </a:lnTo>
                  <a:cubicBezTo>
                    <a:pt x="123873" y="97520"/>
                    <a:pt x="123873" y="98084"/>
                    <a:pt x="123836" y="98685"/>
                  </a:cubicBezTo>
                  <a:cubicBezTo>
                    <a:pt x="123761" y="99813"/>
                    <a:pt x="123685" y="100978"/>
                    <a:pt x="123610" y="102106"/>
                  </a:cubicBezTo>
                  <a:cubicBezTo>
                    <a:pt x="123497" y="103234"/>
                    <a:pt x="123309" y="104362"/>
                    <a:pt x="123122" y="105490"/>
                  </a:cubicBezTo>
                  <a:cubicBezTo>
                    <a:pt x="122708" y="107708"/>
                    <a:pt x="122332" y="109963"/>
                    <a:pt x="121693" y="112144"/>
                  </a:cubicBezTo>
                  <a:cubicBezTo>
                    <a:pt x="121543" y="112595"/>
                    <a:pt x="121392" y="113084"/>
                    <a:pt x="121204" y="113535"/>
                  </a:cubicBezTo>
                  <a:lnTo>
                    <a:pt x="121204" y="113497"/>
                  </a:lnTo>
                  <a:cubicBezTo>
                    <a:pt x="120791" y="115302"/>
                    <a:pt x="120565" y="117144"/>
                    <a:pt x="120640" y="119024"/>
                  </a:cubicBezTo>
                  <a:cubicBezTo>
                    <a:pt x="120678" y="119437"/>
                    <a:pt x="120716" y="119888"/>
                    <a:pt x="120753" y="120377"/>
                  </a:cubicBezTo>
                  <a:cubicBezTo>
                    <a:pt x="120866" y="121430"/>
                    <a:pt x="121054" y="122557"/>
                    <a:pt x="121317" y="123836"/>
                  </a:cubicBezTo>
                  <a:cubicBezTo>
                    <a:pt x="121881" y="126693"/>
                    <a:pt x="122595" y="129512"/>
                    <a:pt x="123422" y="132294"/>
                  </a:cubicBezTo>
                  <a:cubicBezTo>
                    <a:pt x="123911" y="133836"/>
                    <a:pt x="124362" y="135415"/>
                    <a:pt x="124888" y="137031"/>
                  </a:cubicBezTo>
                  <a:cubicBezTo>
                    <a:pt x="125415" y="138610"/>
                    <a:pt x="125941" y="140264"/>
                    <a:pt x="126430" y="141881"/>
                  </a:cubicBezTo>
                  <a:cubicBezTo>
                    <a:pt x="126956" y="143535"/>
                    <a:pt x="127370" y="145189"/>
                    <a:pt x="127746" y="146843"/>
                  </a:cubicBezTo>
                  <a:cubicBezTo>
                    <a:pt x="128460" y="150001"/>
                    <a:pt x="128573" y="153272"/>
                    <a:pt x="128084" y="156505"/>
                  </a:cubicBezTo>
                  <a:cubicBezTo>
                    <a:pt x="127858" y="157896"/>
                    <a:pt x="127520" y="159249"/>
                    <a:pt x="127106" y="160565"/>
                  </a:cubicBezTo>
                  <a:cubicBezTo>
                    <a:pt x="126731" y="161693"/>
                    <a:pt x="126317" y="162821"/>
                    <a:pt x="125828" y="163911"/>
                  </a:cubicBezTo>
                  <a:cubicBezTo>
                    <a:pt x="125415" y="164888"/>
                    <a:pt x="124964" y="165678"/>
                    <a:pt x="124625" y="166355"/>
                  </a:cubicBezTo>
                  <a:cubicBezTo>
                    <a:pt x="124287" y="167031"/>
                    <a:pt x="123949" y="167520"/>
                    <a:pt x="123723" y="167858"/>
                  </a:cubicBezTo>
                  <a:cubicBezTo>
                    <a:pt x="123535" y="168234"/>
                    <a:pt x="123422" y="168422"/>
                    <a:pt x="123422" y="168422"/>
                  </a:cubicBezTo>
                  <a:lnTo>
                    <a:pt x="123272" y="168347"/>
                  </a:lnTo>
                  <a:cubicBezTo>
                    <a:pt x="123272" y="168347"/>
                    <a:pt x="123610" y="167558"/>
                    <a:pt x="124174" y="166167"/>
                  </a:cubicBezTo>
                  <a:cubicBezTo>
                    <a:pt x="124437" y="165490"/>
                    <a:pt x="124776" y="164625"/>
                    <a:pt x="125114" y="163648"/>
                  </a:cubicBezTo>
                  <a:cubicBezTo>
                    <a:pt x="125302" y="163197"/>
                    <a:pt x="125490" y="162633"/>
                    <a:pt x="125640" y="162106"/>
                  </a:cubicBezTo>
                  <a:cubicBezTo>
                    <a:pt x="125753" y="161543"/>
                    <a:pt x="125979" y="160941"/>
                    <a:pt x="126091" y="160340"/>
                  </a:cubicBezTo>
                  <a:cubicBezTo>
                    <a:pt x="126430" y="159024"/>
                    <a:pt x="126693" y="157708"/>
                    <a:pt x="126843" y="156355"/>
                  </a:cubicBezTo>
                  <a:cubicBezTo>
                    <a:pt x="127031" y="154851"/>
                    <a:pt x="127106" y="153347"/>
                    <a:pt x="127069" y="151843"/>
                  </a:cubicBezTo>
                  <a:cubicBezTo>
                    <a:pt x="126994" y="150264"/>
                    <a:pt x="126843" y="148648"/>
                    <a:pt x="126580" y="147069"/>
                  </a:cubicBezTo>
                  <a:cubicBezTo>
                    <a:pt x="126317" y="145415"/>
                    <a:pt x="125979" y="143760"/>
                    <a:pt x="125640" y="142106"/>
                  </a:cubicBezTo>
                  <a:cubicBezTo>
                    <a:pt x="124926" y="138760"/>
                    <a:pt x="124024" y="135452"/>
                    <a:pt x="123159" y="132369"/>
                  </a:cubicBezTo>
                  <a:cubicBezTo>
                    <a:pt x="122708" y="130828"/>
                    <a:pt x="122332" y="129324"/>
                    <a:pt x="121994" y="127896"/>
                  </a:cubicBezTo>
                  <a:cubicBezTo>
                    <a:pt x="121655" y="126467"/>
                    <a:pt x="121355" y="125114"/>
                    <a:pt x="121091" y="123873"/>
                  </a:cubicBezTo>
                  <a:cubicBezTo>
                    <a:pt x="120866" y="122633"/>
                    <a:pt x="120640" y="121467"/>
                    <a:pt x="120528" y="120415"/>
                  </a:cubicBezTo>
                  <a:cubicBezTo>
                    <a:pt x="120528" y="120264"/>
                    <a:pt x="120490" y="120151"/>
                    <a:pt x="120490" y="120001"/>
                  </a:cubicBezTo>
                  <a:lnTo>
                    <a:pt x="120490" y="120001"/>
                  </a:lnTo>
                  <a:cubicBezTo>
                    <a:pt x="120377" y="118986"/>
                    <a:pt x="119512" y="118347"/>
                    <a:pt x="118949" y="119663"/>
                  </a:cubicBezTo>
                  <a:lnTo>
                    <a:pt x="118949" y="119663"/>
                  </a:lnTo>
                  <a:cubicBezTo>
                    <a:pt x="118272" y="121279"/>
                    <a:pt x="117595" y="122858"/>
                    <a:pt x="116994" y="124475"/>
                  </a:cubicBezTo>
                  <a:cubicBezTo>
                    <a:pt x="116618" y="125452"/>
                    <a:pt x="116242" y="126467"/>
                    <a:pt x="115941" y="127445"/>
                  </a:cubicBezTo>
                  <a:lnTo>
                    <a:pt x="115001" y="130452"/>
                  </a:lnTo>
                  <a:cubicBezTo>
                    <a:pt x="114700" y="131430"/>
                    <a:pt x="114475" y="132407"/>
                    <a:pt x="114249" y="133384"/>
                  </a:cubicBezTo>
                  <a:cubicBezTo>
                    <a:pt x="114024" y="134362"/>
                    <a:pt x="113798" y="135302"/>
                    <a:pt x="113573" y="136279"/>
                  </a:cubicBezTo>
                  <a:cubicBezTo>
                    <a:pt x="113385" y="137219"/>
                    <a:pt x="113272" y="138159"/>
                    <a:pt x="113084" y="139099"/>
                  </a:cubicBezTo>
                  <a:cubicBezTo>
                    <a:pt x="112934" y="140001"/>
                    <a:pt x="112746" y="140941"/>
                    <a:pt x="112670" y="141843"/>
                  </a:cubicBezTo>
                  <a:cubicBezTo>
                    <a:pt x="112445" y="143648"/>
                    <a:pt x="112182" y="145415"/>
                    <a:pt x="112031" y="147106"/>
                  </a:cubicBezTo>
                  <a:cubicBezTo>
                    <a:pt x="111618" y="150490"/>
                    <a:pt x="111279" y="153610"/>
                    <a:pt x="111167" y="156355"/>
                  </a:cubicBezTo>
                  <a:cubicBezTo>
                    <a:pt x="111054" y="158723"/>
                    <a:pt x="111167" y="161091"/>
                    <a:pt x="111467" y="163460"/>
                  </a:cubicBezTo>
                  <a:cubicBezTo>
                    <a:pt x="111655" y="164964"/>
                    <a:pt x="111994" y="166467"/>
                    <a:pt x="112482" y="167934"/>
                  </a:cubicBezTo>
                  <a:cubicBezTo>
                    <a:pt x="112821" y="168911"/>
                    <a:pt x="113046" y="169437"/>
                    <a:pt x="113046" y="169437"/>
                  </a:cubicBezTo>
                  <a:lnTo>
                    <a:pt x="112370" y="169700"/>
                  </a:lnTo>
                  <a:cubicBezTo>
                    <a:pt x="112370" y="169700"/>
                    <a:pt x="112144" y="169137"/>
                    <a:pt x="111768" y="168122"/>
                  </a:cubicBezTo>
                  <a:cubicBezTo>
                    <a:pt x="111317" y="166618"/>
                    <a:pt x="110979" y="165076"/>
                    <a:pt x="110791" y="163535"/>
                  </a:cubicBezTo>
                  <a:cubicBezTo>
                    <a:pt x="110528" y="161167"/>
                    <a:pt x="110452" y="158761"/>
                    <a:pt x="110603" y="156355"/>
                  </a:cubicBezTo>
                  <a:cubicBezTo>
                    <a:pt x="110715" y="153573"/>
                    <a:pt x="111054" y="150452"/>
                    <a:pt x="111467" y="147069"/>
                  </a:cubicBezTo>
                  <a:cubicBezTo>
                    <a:pt x="111618" y="145377"/>
                    <a:pt x="111881" y="143610"/>
                    <a:pt x="112106" y="141768"/>
                  </a:cubicBezTo>
                  <a:cubicBezTo>
                    <a:pt x="112219" y="140866"/>
                    <a:pt x="112370" y="139926"/>
                    <a:pt x="112558" y="138986"/>
                  </a:cubicBezTo>
                  <a:cubicBezTo>
                    <a:pt x="112708" y="138084"/>
                    <a:pt x="112896" y="137106"/>
                    <a:pt x="113046" y="136129"/>
                  </a:cubicBezTo>
                  <a:cubicBezTo>
                    <a:pt x="113873" y="132106"/>
                    <a:pt x="115039" y="128121"/>
                    <a:pt x="116505" y="124287"/>
                  </a:cubicBezTo>
                  <a:cubicBezTo>
                    <a:pt x="118046" y="120264"/>
                    <a:pt x="120001" y="116242"/>
                    <a:pt x="121242" y="111956"/>
                  </a:cubicBezTo>
                  <a:cubicBezTo>
                    <a:pt x="121768" y="109813"/>
                    <a:pt x="122219" y="107595"/>
                    <a:pt x="122520" y="105377"/>
                  </a:cubicBezTo>
                  <a:cubicBezTo>
                    <a:pt x="122670" y="104249"/>
                    <a:pt x="122783" y="103159"/>
                    <a:pt x="122934" y="102031"/>
                  </a:cubicBezTo>
                  <a:cubicBezTo>
                    <a:pt x="123046" y="100903"/>
                    <a:pt x="123009" y="99775"/>
                    <a:pt x="123046" y="98647"/>
                  </a:cubicBezTo>
                  <a:cubicBezTo>
                    <a:pt x="123084" y="98084"/>
                    <a:pt x="123084" y="97520"/>
                    <a:pt x="123046" y="96956"/>
                  </a:cubicBezTo>
                  <a:lnTo>
                    <a:pt x="122934" y="95264"/>
                  </a:lnTo>
                  <a:lnTo>
                    <a:pt x="122896" y="94399"/>
                  </a:lnTo>
                  <a:lnTo>
                    <a:pt x="122896" y="94211"/>
                  </a:lnTo>
                  <a:lnTo>
                    <a:pt x="122896" y="94136"/>
                  </a:lnTo>
                  <a:lnTo>
                    <a:pt x="122896" y="94099"/>
                  </a:lnTo>
                  <a:lnTo>
                    <a:pt x="122896" y="94023"/>
                  </a:lnTo>
                  <a:lnTo>
                    <a:pt x="122858" y="93572"/>
                  </a:lnTo>
                  <a:lnTo>
                    <a:pt x="122633" y="91918"/>
                  </a:lnTo>
                  <a:cubicBezTo>
                    <a:pt x="122482" y="90790"/>
                    <a:pt x="122332" y="89662"/>
                    <a:pt x="122182" y="88572"/>
                  </a:cubicBezTo>
                  <a:lnTo>
                    <a:pt x="122069" y="87745"/>
                  </a:lnTo>
                  <a:cubicBezTo>
                    <a:pt x="122031" y="87444"/>
                    <a:pt x="121956" y="87181"/>
                    <a:pt x="121919" y="86918"/>
                  </a:cubicBezTo>
                  <a:lnTo>
                    <a:pt x="121580" y="85264"/>
                  </a:lnTo>
                  <a:cubicBezTo>
                    <a:pt x="121355" y="84174"/>
                    <a:pt x="121129" y="83083"/>
                    <a:pt x="120903" y="81993"/>
                  </a:cubicBezTo>
                  <a:cubicBezTo>
                    <a:pt x="120791" y="81467"/>
                    <a:pt x="120678" y="80941"/>
                    <a:pt x="120528" y="80414"/>
                  </a:cubicBezTo>
                  <a:cubicBezTo>
                    <a:pt x="120377" y="79888"/>
                    <a:pt x="120227" y="79362"/>
                    <a:pt x="120076" y="78835"/>
                  </a:cubicBezTo>
                  <a:lnTo>
                    <a:pt x="119249" y="75677"/>
                  </a:lnTo>
                  <a:cubicBezTo>
                    <a:pt x="118986" y="74625"/>
                    <a:pt x="118573" y="73610"/>
                    <a:pt x="118272" y="72595"/>
                  </a:cubicBezTo>
                  <a:cubicBezTo>
                    <a:pt x="117858" y="71467"/>
                    <a:pt x="117482" y="70377"/>
                    <a:pt x="117106" y="69286"/>
                  </a:cubicBezTo>
                  <a:lnTo>
                    <a:pt x="117069" y="69286"/>
                  </a:lnTo>
                  <a:lnTo>
                    <a:pt x="116956" y="68948"/>
                  </a:lnTo>
                  <a:cubicBezTo>
                    <a:pt x="116693" y="68159"/>
                    <a:pt x="116392" y="67407"/>
                    <a:pt x="116129" y="66617"/>
                  </a:cubicBezTo>
                  <a:lnTo>
                    <a:pt x="115039" y="63760"/>
                  </a:lnTo>
                  <a:cubicBezTo>
                    <a:pt x="114663" y="62820"/>
                    <a:pt x="114400" y="61843"/>
                    <a:pt x="114099" y="60940"/>
                  </a:cubicBezTo>
                  <a:cubicBezTo>
                    <a:pt x="113761" y="60038"/>
                    <a:pt x="113497" y="59061"/>
                    <a:pt x="113197" y="58159"/>
                  </a:cubicBezTo>
                  <a:cubicBezTo>
                    <a:pt x="113046" y="57632"/>
                    <a:pt x="112896" y="57106"/>
                    <a:pt x="112783" y="56580"/>
                  </a:cubicBezTo>
                  <a:cubicBezTo>
                    <a:pt x="112370" y="55527"/>
                    <a:pt x="111580" y="55189"/>
                    <a:pt x="111505" y="55978"/>
                  </a:cubicBezTo>
                  <a:cubicBezTo>
                    <a:pt x="111505" y="56053"/>
                    <a:pt x="111467" y="56091"/>
                    <a:pt x="111467" y="56128"/>
                  </a:cubicBezTo>
                  <a:cubicBezTo>
                    <a:pt x="111467" y="56392"/>
                    <a:pt x="111430" y="56692"/>
                    <a:pt x="111392" y="56956"/>
                  </a:cubicBezTo>
                  <a:cubicBezTo>
                    <a:pt x="111279" y="57933"/>
                    <a:pt x="111204" y="58910"/>
                    <a:pt x="111054" y="59925"/>
                  </a:cubicBezTo>
                  <a:cubicBezTo>
                    <a:pt x="110941" y="60489"/>
                    <a:pt x="110828" y="61053"/>
                    <a:pt x="110715" y="61617"/>
                  </a:cubicBezTo>
                  <a:lnTo>
                    <a:pt x="110753" y="61617"/>
                  </a:lnTo>
                  <a:cubicBezTo>
                    <a:pt x="110753" y="61617"/>
                    <a:pt x="110715" y="61805"/>
                    <a:pt x="110640" y="62144"/>
                  </a:cubicBezTo>
                  <a:cubicBezTo>
                    <a:pt x="110565" y="62482"/>
                    <a:pt x="110528" y="62707"/>
                    <a:pt x="110490" y="62971"/>
                  </a:cubicBezTo>
                  <a:cubicBezTo>
                    <a:pt x="110415" y="63271"/>
                    <a:pt x="110377" y="63459"/>
                    <a:pt x="110302" y="63647"/>
                  </a:cubicBezTo>
                  <a:cubicBezTo>
                    <a:pt x="110264" y="63873"/>
                    <a:pt x="110264" y="64023"/>
                    <a:pt x="110227" y="64249"/>
                  </a:cubicBezTo>
                  <a:cubicBezTo>
                    <a:pt x="110152" y="64775"/>
                    <a:pt x="110076" y="65377"/>
                    <a:pt x="110039" y="66053"/>
                  </a:cubicBezTo>
                  <a:cubicBezTo>
                    <a:pt x="110001" y="66730"/>
                    <a:pt x="110001" y="67482"/>
                    <a:pt x="110001" y="68271"/>
                  </a:cubicBezTo>
                  <a:cubicBezTo>
                    <a:pt x="110001" y="69023"/>
                    <a:pt x="110001" y="69850"/>
                    <a:pt x="110039" y="70715"/>
                  </a:cubicBezTo>
                  <a:cubicBezTo>
                    <a:pt x="110076" y="71580"/>
                    <a:pt x="110114" y="72444"/>
                    <a:pt x="110152" y="73347"/>
                  </a:cubicBezTo>
                  <a:cubicBezTo>
                    <a:pt x="110189" y="74249"/>
                    <a:pt x="110227" y="75151"/>
                    <a:pt x="110340" y="76053"/>
                  </a:cubicBezTo>
                  <a:cubicBezTo>
                    <a:pt x="110452" y="76956"/>
                    <a:pt x="110565" y="77858"/>
                    <a:pt x="110753" y="78723"/>
                  </a:cubicBezTo>
                  <a:cubicBezTo>
                    <a:pt x="110903" y="79625"/>
                    <a:pt x="111129" y="80452"/>
                    <a:pt x="111317" y="81279"/>
                  </a:cubicBezTo>
                  <a:cubicBezTo>
                    <a:pt x="111505" y="82106"/>
                    <a:pt x="111768" y="82895"/>
                    <a:pt x="112031" y="83647"/>
                  </a:cubicBezTo>
                  <a:cubicBezTo>
                    <a:pt x="112257" y="84362"/>
                    <a:pt x="112558" y="85038"/>
                    <a:pt x="112821" y="85715"/>
                  </a:cubicBezTo>
                  <a:cubicBezTo>
                    <a:pt x="113309" y="86993"/>
                    <a:pt x="113798" y="88008"/>
                    <a:pt x="114174" y="88760"/>
                  </a:cubicBezTo>
                  <a:lnTo>
                    <a:pt x="114249" y="88948"/>
                  </a:lnTo>
                  <a:cubicBezTo>
                    <a:pt x="114325" y="89061"/>
                    <a:pt x="114400" y="89174"/>
                    <a:pt x="114475" y="89287"/>
                  </a:cubicBezTo>
                  <a:cubicBezTo>
                    <a:pt x="115227" y="90865"/>
                    <a:pt x="115715" y="92595"/>
                    <a:pt x="115979" y="94324"/>
                  </a:cubicBezTo>
                  <a:cubicBezTo>
                    <a:pt x="116242" y="96166"/>
                    <a:pt x="116317" y="98046"/>
                    <a:pt x="116279" y="99888"/>
                  </a:cubicBezTo>
                  <a:cubicBezTo>
                    <a:pt x="116242" y="101768"/>
                    <a:pt x="116054" y="103723"/>
                    <a:pt x="115828" y="105640"/>
                  </a:cubicBezTo>
                  <a:cubicBezTo>
                    <a:pt x="115603" y="107520"/>
                    <a:pt x="115302" y="109399"/>
                    <a:pt x="114851" y="111279"/>
                  </a:cubicBezTo>
                  <a:cubicBezTo>
                    <a:pt x="114400" y="113121"/>
                    <a:pt x="113836" y="114888"/>
                    <a:pt x="113272" y="116617"/>
                  </a:cubicBezTo>
                  <a:lnTo>
                    <a:pt x="111655" y="121580"/>
                  </a:lnTo>
                  <a:cubicBezTo>
                    <a:pt x="111167" y="123121"/>
                    <a:pt x="110715" y="124625"/>
                    <a:pt x="110340" y="126016"/>
                  </a:cubicBezTo>
                  <a:cubicBezTo>
                    <a:pt x="109964" y="127407"/>
                    <a:pt x="109700" y="128685"/>
                    <a:pt x="109475" y="129813"/>
                  </a:cubicBezTo>
                  <a:cubicBezTo>
                    <a:pt x="109324" y="130828"/>
                    <a:pt x="109212" y="131806"/>
                    <a:pt x="109137" y="132821"/>
                  </a:cubicBezTo>
                  <a:cubicBezTo>
                    <a:pt x="109061" y="133610"/>
                    <a:pt x="109061" y="134287"/>
                    <a:pt x="109061" y="134738"/>
                  </a:cubicBezTo>
                  <a:cubicBezTo>
                    <a:pt x="109024" y="135189"/>
                    <a:pt x="109061" y="135415"/>
                    <a:pt x="109061" y="135415"/>
                  </a:cubicBezTo>
                  <a:lnTo>
                    <a:pt x="108309" y="135415"/>
                  </a:lnTo>
                  <a:cubicBezTo>
                    <a:pt x="108309" y="135415"/>
                    <a:pt x="108309" y="135151"/>
                    <a:pt x="108347" y="134700"/>
                  </a:cubicBezTo>
                  <a:cubicBezTo>
                    <a:pt x="108385" y="134249"/>
                    <a:pt x="108385" y="133610"/>
                    <a:pt x="108497" y="132745"/>
                  </a:cubicBezTo>
                  <a:cubicBezTo>
                    <a:pt x="108648" y="131918"/>
                    <a:pt x="108761" y="130866"/>
                    <a:pt x="108986" y="129738"/>
                  </a:cubicBezTo>
                  <a:cubicBezTo>
                    <a:pt x="109212" y="128610"/>
                    <a:pt x="109512" y="127294"/>
                    <a:pt x="109888" y="125903"/>
                  </a:cubicBezTo>
                  <a:cubicBezTo>
                    <a:pt x="110264" y="124512"/>
                    <a:pt x="110753" y="123008"/>
                    <a:pt x="111242" y="121430"/>
                  </a:cubicBezTo>
                  <a:cubicBezTo>
                    <a:pt x="111768" y="119851"/>
                    <a:pt x="112294" y="118196"/>
                    <a:pt x="112821" y="116505"/>
                  </a:cubicBezTo>
                  <a:cubicBezTo>
                    <a:pt x="113385" y="114775"/>
                    <a:pt x="113873" y="113008"/>
                    <a:pt x="114287" y="111166"/>
                  </a:cubicBezTo>
                  <a:cubicBezTo>
                    <a:pt x="114738" y="109287"/>
                    <a:pt x="115039" y="107407"/>
                    <a:pt x="115227" y="105527"/>
                  </a:cubicBezTo>
                  <a:cubicBezTo>
                    <a:pt x="115415" y="103647"/>
                    <a:pt x="115565" y="101730"/>
                    <a:pt x="115565" y="99888"/>
                  </a:cubicBezTo>
                  <a:cubicBezTo>
                    <a:pt x="115603" y="98046"/>
                    <a:pt x="115490" y="96241"/>
                    <a:pt x="115227" y="94399"/>
                  </a:cubicBezTo>
                  <a:cubicBezTo>
                    <a:pt x="114964" y="92745"/>
                    <a:pt x="114475" y="91091"/>
                    <a:pt x="113798" y="89550"/>
                  </a:cubicBezTo>
                  <a:cubicBezTo>
                    <a:pt x="113121" y="88159"/>
                    <a:pt x="112182" y="86956"/>
                    <a:pt x="111016" y="85941"/>
                  </a:cubicBezTo>
                  <a:cubicBezTo>
                    <a:pt x="109888" y="85038"/>
                    <a:pt x="108610" y="84324"/>
                    <a:pt x="107482" y="84512"/>
                  </a:cubicBezTo>
                  <a:cubicBezTo>
                    <a:pt x="106956" y="84625"/>
                    <a:pt x="106467" y="84850"/>
                    <a:pt x="106129" y="85226"/>
                  </a:cubicBezTo>
                  <a:cubicBezTo>
                    <a:pt x="105828" y="85565"/>
                    <a:pt x="105603" y="85941"/>
                    <a:pt x="105452" y="86354"/>
                  </a:cubicBezTo>
                  <a:cubicBezTo>
                    <a:pt x="105264" y="86768"/>
                    <a:pt x="105152" y="87219"/>
                    <a:pt x="105076" y="87632"/>
                  </a:cubicBezTo>
                  <a:cubicBezTo>
                    <a:pt x="105039" y="87933"/>
                    <a:pt x="105001" y="88234"/>
                    <a:pt x="104964" y="88535"/>
                  </a:cubicBezTo>
                  <a:cubicBezTo>
                    <a:pt x="104926" y="89587"/>
                    <a:pt x="104851" y="90602"/>
                    <a:pt x="104813" y="91580"/>
                  </a:cubicBezTo>
                  <a:cubicBezTo>
                    <a:pt x="104851" y="92557"/>
                    <a:pt x="104851" y="93535"/>
                    <a:pt x="104888" y="94475"/>
                  </a:cubicBezTo>
                  <a:cubicBezTo>
                    <a:pt x="104926" y="94926"/>
                    <a:pt x="105001" y="95414"/>
                    <a:pt x="105039" y="95903"/>
                  </a:cubicBezTo>
                  <a:cubicBezTo>
                    <a:pt x="105076" y="96354"/>
                    <a:pt x="105152" y="96805"/>
                    <a:pt x="105227" y="97219"/>
                  </a:cubicBezTo>
                  <a:cubicBezTo>
                    <a:pt x="105340" y="97670"/>
                    <a:pt x="105415" y="98084"/>
                    <a:pt x="105490" y="98497"/>
                  </a:cubicBezTo>
                  <a:cubicBezTo>
                    <a:pt x="105565" y="98948"/>
                    <a:pt x="105678" y="99362"/>
                    <a:pt x="105753" y="99738"/>
                  </a:cubicBezTo>
                  <a:cubicBezTo>
                    <a:pt x="106091" y="101354"/>
                    <a:pt x="106618" y="102820"/>
                    <a:pt x="106918" y="104136"/>
                  </a:cubicBezTo>
                  <a:cubicBezTo>
                    <a:pt x="107294" y="105978"/>
                    <a:pt x="108009" y="110678"/>
                    <a:pt x="108009" y="110678"/>
                  </a:cubicBezTo>
                  <a:cubicBezTo>
                    <a:pt x="108009" y="110678"/>
                    <a:pt x="107670" y="109625"/>
                    <a:pt x="107069" y="107745"/>
                  </a:cubicBezTo>
                  <a:cubicBezTo>
                    <a:pt x="106768" y="106805"/>
                    <a:pt x="106392" y="105715"/>
                    <a:pt x="105979" y="104399"/>
                  </a:cubicBezTo>
                  <a:cubicBezTo>
                    <a:pt x="105603" y="103084"/>
                    <a:pt x="105114" y="101617"/>
                    <a:pt x="104738" y="99963"/>
                  </a:cubicBezTo>
                  <a:cubicBezTo>
                    <a:pt x="104512" y="99136"/>
                    <a:pt x="104362" y="98272"/>
                    <a:pt x="104212" y="97369"/>
                  </a:cubicBezTo>
                  <a:cubicBezTo>
                    <a:pt x="104137" y="96881"/>
                    <a:pt x="104061" y="96467"/>
                    <a:pt x="104024" y="95978"/>
                  </a:cubicBezTo>
                  <a:cubicBezTo>
                    <a:pt x="103949" y="95527"/>
                    <a:pt x="103911" y="95076"/>
                    <a:pt x="103873" y="94587"/>
                  </a:cubicBezTo>
                  <a:cubicBezTo>
                    <a:pt x="103873" y="93610"/>
                    <a:pt x="103836" y="92632"/>
                    <a:pt x="103798" y="91580"/>
                  </a:cubicBezTo>
                  <a:cubicBezTo>
                    <a:pt x="103873" y="90565"/>
                    <a:pt x="103949" y="89550"/>
                    <a:pt x="104024" y="88497"/>
                  </a:cubicBezTo>
                  <a:cubicBezTo>
                    <a:pt x="104212" y="87444"/>
                    <a:pt x="104362" y="86392"/>
                    <a:pt x="104550" y="85339"/>
                  </a:cubicBezTo>
                  <a:lnTo>
                    <a:pt x="105227" y="82144"/>
                  </a:lnTo>
                  <a:cubicBezTo>
                    <a:pt x="105791" y="80001"/>
                    <a:pt x="106279" y="77820"/>
                    <a:pt x="106693" y="75640"/>
                  </a:cubicBezTo>
                  <a:cubicBezTo>
                    <a:pt x="106881" y="74512"/>
                    <a:pt x="107219" y="73459"/>
                    <a:pt x="107445" y="72369"/>
                  </a:cubicBezTo>
                  <a:cubicBezTo>
                    <a:pt x="107708" y="71279"/>
                    <a:pt x="107934" y="70189"/>
                    <a:pt x="108197" y="69136"/>
                  </a:cubicBezTo>
                  <a:cubicBezTo>
                    <a:pt x="108685" y="66993"/>
                    <a:pt x="109137" y="64850"/>
                    <a:pt x="109475" y="62820"/>
                  </a:cubicBezTo>
                  <a:cubicBezTo>
                    <a:pt x="109625" y="61805"/>
                    <a:pt x="109776" y="60790"/>
                    <a:pt x="109926" y="59813"/>
                  </a:cubicBezTo>
                  <a:cubicBezTo>
                    <a:pt x="110076" y="58835"/>
                    <a:pt x="110114" y="57858"/>
                    <a:pt x="110227" y="56918"/>
                  </a:cubicBezTo>
                  <a:cubicBezTo>
                    <a:pt x="110302" y="55978"/>
                    <a:pt x="110377" y="55038"/>
                    <a:pt x="110415" y="54174"/>
                  </a:cubicBezTo>
                  <a:cubicBezTo>
                    <a:pt x="110415" y="53685"/>
                    <a:pt x="110452" y="53271"/>
                    <a:pt x="110452" y="52820"/>
                  </a:cubicBezTo>
                  <a:lnTo>
                    <a:pt x="110490" y="52181"/>
                  </a:lnTo>
                  <a:lnTo>
                    <a:pt x="110490" y="51580"/>
                  </a:lnTo>
                  <a:cubicBezTo>
                    <a:pt x="110415" y="49925"/>
                    <a:pt x="110377" y="48422"/>
                    <a:pt x="110302" y="47068"/>
                  </a:cubicBezTo>
                  <a:cubicBezTo>
                    <a:pt x="110264" y="46392"/>
                    <a:pt x="110227" y="45752"/>
                    <a:pt x="110227" y="45151"/>
                  </a:cubicBezTo>
                  <a:cubicBezTo>
                    <a:pt x="110227" y="44850"/>
                    <a:pt x="110227" y="44587"/>
                    <a:pt x="110189" y="44324"/>
                  </a:cubicBezTo>
                  <a:cubicBezTo>
                    <a:pt x="109964" y="43196"/>
                    <a:pt x="109738" y="42143"/>
                    <a:pt x="109512" y="41166"/>
                  </a:cubicBezTo>
                  <a:cubicBezTo>
                    <a:pt x="109137" y="39813"/>
                    <a:pt x="108761" y="38572"/>
                    <a:pt x="108422" y="37444"/>
                  </a:cubicBezTo>
                  <a:cubicBezTo>
                    <a:pt x="108084" y="36316"/>
                    <a:pt x="107708" y="35264"/>
                    <a:pt x="107370" y="34324"/>
                  </a:cubicBezTo>
                  <a:cubicBezTo>
                    <a:pt x="106731" y="32444"/>
                    <a:pt x="106167" y="30978"/>
                    <a:pt x="105791" y="29963"/>
                  </a:cubicBezTo>
                  <a:lnTo>
                    <a:pt x="105189" y="28422"/>
                  </a:lnTo>
                  <a:lnTo>
                    <a:pt x="107144" y="27858"/>
                  </a:lnTo>
                  <a:lnTo>
                    <a:pt x="108873" y="33873"/>
                  </a:lnTo>
                  <a:cubicBezTo>
                    <a:pt x="109137" y="34850"/>
                    <a:pt x="109512" y="35903"/>
                    <a:pt x="109813" y="37068"/>
                  </a:cubicBezTo>
                  <a:cubicBezTo>
                    <a:pt x="110152" y="38234"/>
                    <a:pt x="110415" y="39512"/>
                    <a:pt x="110753" y="40865"/>
                  </a:cubicBezTo>
                  <a:cubicBezTo>
                    <a:pt x="111091" y="42256"/>
                    <a:pt x="111242" y="43722"/>
                    <a:pt x="111505" y="45301"/>
                  </a:cubicBezTo>
                  <a:cubicBezTo>
                    <a:pt x="111768" y="46843"/>
                    <a:pt x="111994" y="48422"/>
                    <a:pt x="112257" y="50113"/>
                  </a:cubicBezTo>
                  <a:cubicBezTo>
                    <a:pt x="112520" y="51805"/>
                    <a:pt x="112896" y="53497"/>
                    <a:pt x="113309" y="55264"/>
                  </a:cubicBezTo>
                  <a:cubicBezTo>
                    <a:pt x="113497" y="56053"/>
                    <a:pt x="113610" y="56880"/>
                    <a:pt x="113836" y="57670"/>
                  </a:cubicBezTo>
                  <a:cubicBezTo>
                    <a:pt x="114325" y="58986"/>
                    <a:pt x="115302" y="59286"/>
                    <a:pt x="115678" y="57632"/>
                  </a:cubicBezTo>
                  <a:lnTo>
                    <a:pt x="115678" y="57670"/>
                  </a:lnTo>
                  <a:cubicBezTo>
                    <a:pt x="115753" y="57143"/>
                    <a:pt x="115866" y="56655"/>
                    <a:pt x="116016" y="56166"/>
                  </a:cubicBezTo>
                  <a:cubicBezTo>
                    <a:pt x="116279" y="55151"/>
                    <a:pt x="116618" y="54174"/>
                    <a:pt x="116956" y="53196"/>
                  </a:cubicBezTo>
                  <a:cubicBezTo>
                    <a:pt x="117407" y="51918"/>
                    <a:pt x="117821" y="50602"/>
                    <a:pt x="118122" y="49286"/>
                  </a:cubicBezTo>
                  <a:cubicBezTo>
                    <a:pt x="119437" y="43158"/>
                    <a:pt x="119512" y="36053"/>
                    <a:pt x="117670" y="30188"/>
                  </a:cubicBezTo>
                  <a:lnTo>
                    <a:pt x="117370" y="29249"/>
                  </a:lnTo>
                  <a:cubicBezTo>
                    <a:pt x="116580" y="27594"/>
                    <a:pt x="115753" y="26015"/>
                    <a:pt x="114888" y="24549"/>
                  </a:cubicBezTo>
                  <a:cubicBezTo>
                    <a:pt x="114325" y="23647"/>
                    <a:pt x="113798" y="22782"/>
                    <a:pt x="113197" y="21955"/>
                  </a:cubicBezTo>
                  <a:cubicBezTo>
                    <a:pt x="112633" y="21128"/>
                    <a:pt x="112069" y="20339"/>
                    <a:pt x="111392" y="19587"/>
                  </a:cubicBezTo>
                  <a:cubicBezTo>
                    <a:pt x="110189" y="18083"/>
                    <a:pt x="108911" y="16767"/>
                    <a:pt x="107783" y="15414"/>
                  </a:cubicBezTo>
                  <a:cubicBezTo>
                    <a:pt x="106693" y="14136"/>
                    <a:pt x="105715" y="12858"/>
                    <a:pt x="104776" y="11504"/>
                  </a:cubicBezTo>
                  <a:cubicBezTo>
                    <a:pt x="104400" y="10865"/>
                    <a:pt x="104024" y="10264"/>
                    <a:pt x="103648" y="9662"/>
                  </a:cubicBezTo>
                  <a:cubicBezTo>
                    <a:pt x="103234" y="9023"/>
                    <a:pt x="102971" y="8459"/>
                    <a:pt x="102670" y="7933"/>
                  </a:cubicBezTo>
                  <a:cubicBezTo>
                    <a:pt x="101467" y="5790"/>
                    <a:pt x="100490" y="4136"/>
                    <a:pt x="99776" y="3045"/>
                  </a:cubicBezTo>
                  <a:cubicBezTo>
                    <a:pt x="99512" y="2669"/>
                    <a:pt x="99249" y="2331"/>
                    <a:pt x="98949" y="1993"/>
                  </a:cubicBezTo>
                  <a:lnTo>
                    <a:pt x="98911" y="1993"/>
                  </a:lnTo>
                  <a:cubicBezTo>
                    <a:pt x="98949" y="2030"/>
                    <a:pt x="98986" y="2030"/>
                    <a:pt x="99024" y="2068"/>
                  </a:cubicBezTo>
                  <a:lnTo>
                    <a:pt x="99099" y="2106"/>
                  </a:lnTo>
                  <a:lnTo>
                    <a:pt x="99663" y="0"/>
                  </a:lnTo>
                  <a:lnTo>
                    <a:pt x="99663" y="0"/>
                  </a:lnTo>
                  <a:lnTo>
                    <a:pt x="99738" y="0"/>
                  </a:lnTo>
                  <a:cubicBezTo>
                    <a:pt x="99813" y="0"/>
                    <a:pt x="99888" y="38"/>
                    <a:pt x="99964" y="76"/>
                  </a:cubicBezTo>
                  <a:cubicBezTo>
                    <a:pt x="100076" y="151"/>
                    <a:pt x="100189" y="188"/>
                    <a:pt x="100302" y="263"/>
                  </a:cubicBezTo>
                  <a:lnTo>
                    <a:pt x="100415" y="376"/>
                  </a:lnTo>
                  <a:cubicBezTo>
                    <a:pt x="100527" y="489"/>
                    <a:pt x="100565" y="564"/>
                    <a:pt x="100678" y="639"/>
                  </a:cubicBezTo>
                  <a:cubicBezTo>
                    <a:pt x="100979" y="1091"/>
                    <a:pt x="101279" y="1579"/>
                    <a:pt x="101543" y="2106"/>
                  </a:cubicBezTo>
                  <a:cubicBezTo>
                    <a:pt x="102219" y="3309"/>
                    <a:pt x="103046" y="5038"/>
                    <a:pt x="104061" y="7294"/>
                  </a:cubicBezTo>
                  <a:cubicBezTo>
                    <a:pt x="104324" y="7857"/>
                    <a:pt x="104588" y="8459"/>
                    <a:pt x="104888" y="9023"/>
                  </a:cubicBezTo>
                  <a:cubicBezTo>
                    <a:pt x="105189" y="9549"/>
                    <a:pt x="105565" y="10226"/>
                    <a:pt x="105941" y="10903"/>
                  </a:cubicBezTo>
                  <a:cubicBezTo>
                    <a:pt x="106731" y="12256"/>
                    <a:pt x="107633" y="13572"/>
                    <a:pt x="108610" y="14850"/>
                  </a:cubicBezTo>
                  <a:cubicBezTo>
                    <a:pt x="109588" y="16241"/>
                    <a:pt x="110866" y="17594"/>
                    <a:pt x="112031" y="19173"/>
                  </a:cubicBezTo>
                  <a:cubicBezTo>
                    <a:pt x="113272" y="20790"/>
                    <a:pt x="114400" y="22519"/>
                    <a:pt x="115415" y="24286"/>
                  </a:cubicBezTo>
                  <a:cubicBezTo>
                    <a:pt x="116279" y="25828"/>
                    <a:pt x="117069" y="27444"/>
                    <a:pt x="117858" y="29136"/>
                  </a:cubicBezTo>
                  <a:cubicBezTo>
                    <a:pt x="117971" y="29399"/>
                    <a:pt x="118084" y="29662"/>
                    <a:pt x="118197" y="29963"/>
                  </a:cubicBezTo>
                  <a:cubicBezTo>
                    <a:pt x="118234" y="30038"/>
                    <a:pt x="118272" y="30113"/>
                    <a:pt x="118309" y="30226"/>
                  </a:cubicBezTo>
                  <a:cubicBezTo>
                    <a:pt x="118798" y="31279"/>
                    <a:pt x="119212" y="32331"/>
                    <a:pt x="119663" y="33422"/>
                  </a:cubicBezTo>
                  <a:cubicBezTo>
                    <a:pt x="119851" y="33985"/>
                    <a:pt x="120076" y="34549"/>
                    <a:pt x="120302" y="35076"/>
                  </a:cubicBezTo>
                  <a:cubicBezTo>
                    <a:pt x="120377" y="35301"/>
                    <a:pt x="120452" y="35489"/>
                    <a:pt x="120565" y="35715"/>
                  </a:cubicBezTo>
                  <a:cubicBezTo>
                    <a:pt x="120640" y="35940"/>
                    <a:pt x="120753" y="36053"/>
                    <a:pt x="120903" y="36241"/>
                  </a:cubicBezTo>
                  <a:cubicBezTo>
                    <a:pt x="120979" y="36391"/>
                    <a:pt x="121167" y="36579"/>
                    <a:pt x="121317" y="36767"/>
                  </a:cubicBezTo>
                  <a:cubicBezTo>
                    <a:pt x="121505" y="36955"/>
                    <a:pt x="121693" y="37106"/>
                    <a:pt x="121919" y="37331"/>
                  </a:cubicBezTo>
                  <a:cubicBezTo>
                    <a:pt x="122407" y="37745"/>
                    <a:pt x="122934" y="38121"/>
                    <a:pt x="123497" y="38459"/>
                  </a:cubicBezTo>
                  <a:cubicBezTo>
                    <a:pt x="124738" y="39249"/>
                    <a:pt x="126204" y="40113"/>
                    <a:pt x="127858" y="40978"/>
                  </a:cubicBezTo>
                  <a:cubicBezTo>
                    <a:pt x="128648" y="41429"/>
                    <a:pt x="129513" y="41880"/>
                    <a:pt x="130377" y="42294"/>
                  </a:cubicBezTo>
                  <a:cubicBezTo>
                    <a:pt x="131279" y="42670"/>
                    <a:pt x="132182" y="43083"/>
                    <a:pt x="133084" y="43459"/>
                  </a:cubicBezTo>
                  <a:lnTo>
                    <a:pt x="138460" y="45715"/>
                  </a:lnTo>
                  <a:cubicBezTo>
                    <a:pt x="139325" y="46016"/>
                    <a:pt x="140152" y="46316"/>
                    <a:pt x="140979" y="46580"/>
                  </a:cubicBezTo>
                  <a:cubicBezTo>
                    <a:pt x="141317" y="46730"/>
                    <a:pt x="141580" y="46843"/>
                    <a:pt x="141881" y="46955"/>
                  </a:cubicBezTo>
                  <a:cubicBezTo>
                    <a:pt x="142407" y="47595"/>
                    <a:pt x="142934" y="48158"/>
                    <a:pt x="143535" y="48722"/>
                  </a:cubicBezTo>
                  <a:lnTo>
                    <a:pt x="142783" y="48234"/>
                  </a:lnTo>
                  <a:cubicBezTo>
                    <a:pt x="142182" y="47783"/>
                    <a:pt x="141505" y="47369"/>
                    <a:pt x="140791" y="47031"/>
                  </a:cubicBezTo>
                  <a:cubicBezTo>
                    <a:pt x="140039" y="46692"/>
                    <a:pt x="139174" y="46392"/>
                    <a:pt x="138310" y="46016"/>
                  </a:cubicBezTo>
                  <a:lnTo>
                    <a:pt x="133009" y="43685"/>
                  </a:lnTo>
                  <a:cubicBezTo>
                    <a:pt x="132107" y="43271"/>
                    <a:pt x="131204" y="42895"/>
                    <a:pt x="130302" y="42482"/>
                  </a:cubicBezTo>
                  <a:cubicBezTo>
                    <a:pt x="129437" y="42031"/>
                    <a:pt x="128573" y="41617"/>
                    <a:pt x="127746" y="41204"/>
                  </a:cubicBezTo>
                  <a:cubicBezTo>
                    <a:pt x="126768" y="40677"/>
                    <a:pt x="125791" y="40151"/>
                    <a:pt x="124926" y="39662"/>
                  </a:cubicBezTo>
                  <a:lnTo>
                    <a:pt x="124926" y="39662"/>
                  </a:lnTo>
                  <a:cubicBezTo>
                    <a:pt x="123460" y="38835"/>
                    <a:pt x="122031" y="38835"/>
                    <a:pt x="122858" y="40226"/>
                  </a:cubicBezTo>
                  <a:cubicBezTo>
                    <a:pt x="124024" y="42143"/>
                    <a:pt x="125340" y="44061"/>
                    <a:pt x="126467" y="46166"/>
                  </a:cubicBezTo>
                  <a:lnTo>
                    <a:pt x="126467" y="46166"/>
                  </a:lnTo>
                  <a:lnTo>
                    <a:pt x="126505" y="46241"/>
                  </a:lnTo>
                  <a:cubicBezTo>
                    <a:pt x="126693" y="46617"/>
                    <a:pt x="126881" y="46955"/>
                    <a:pt x="127069" y="47331"/>
                  </a:cubicBezTo>
                  <a:lnTo>
                    <a:pt x="127219" y="47557"/>
                  </a:lnTo>
                  <a:cubicBezTo>
                    <a:pt x="127370" y="47820"/>
                    <a:pt x="127633" y="48121"/>
                    <a:pt x="127858" y="48497"/>
                  </a:cubicBezTo>
                  <a:cubicBezTo>
                    <a:pt x="128535" y="49324"/>
                    <a:pt x="129249" y="50076"/>
                    <a:pt x="130001" y="50828"/>
                  </a:cubicBezTo>
                  <a:cubicBezTo>
                    <a:pt x="130979" y="51805"/>
                    <a:pt x="132031" y="52745"/>
                    <a:pt x="133122" y="53610"/>
                  </a:cubicBezTo>
                  <a:cubicBezTo>
                    <a:pt x="134325" y="54549"/>
                    <a:pt x="135678" y="55602"/>
                    <a:pt x="137144" y="56580"/>
                  </a:cubicBezTo>
                  <a:cubicBezTo>
                    <a:pt x="138610" y="57595"/>
                    <a:pt x="140189" y="58610"/>
                    <a:pt x="141843" y="59625"/>
                  </a:cubicBezTo>
                  <a:cubicBezTo>
                    <a:pt x="143498" y="60602"/>
                    <a:pt x="145264" y="61580"/>
                    <a:pt x="147107" y="62519"/>
                  </a:cubicBezTo>
                  <a:lnTo>
                    <a:pt x="149889" y="63910"/>
                  </a:lnTo>
                  <a:cubicBezTo>
                    <a:pt x="150791" y="64399"/>
                    <a:pt x="151693" y="64925"/>
                    <a:pt x="152595" y="65452"/>
                  </a:cubicBezTo>
                  <a:cubicBezTo>
                    <a:pt x="154437" y="66467"/>
                    <a:pt x="156204" y="67557"/>
                    <a:pt x="158009" y="68459"/>
                  </a:cubicBezTo>
                  <a:cubicBezTo>
                    <a:pt x="158498" y="68685"/>
                    <a:pt x="158949" y="68948"/>
                    <a:pt x="159400" y="69136"/>
                  </a:cubicBezTo>
                  <a:cubicBezTo>
                    <a:pt x="159851" y="69324"/>
                    <a:pt x="160302" y="69550"/>
                    <a:pt x="160791" y="69738"/>
                  </a:cubicBezTo>
                  <a:cubicBezTo>
                    <a:pt x="161731" y="70076"/>
                    <a:pt x="162671" y="70414"/>
                    <a:pt x="163573" y="70790"/>
                  </a:cubicBezTo>
                  <a:cubicBezTo>
                    <a:pt x="163986" y="70978"/>
                    <a:pt x="164362" y="71166"/>
                    <a:pt x="164738" y="71354"/>
                  </a:cubicBezTo>
                  <a:cubicBezTo>
                    <a:pt x="164813" y="71655"/>
                    <a:pt x="164851" y="71918"/>
                    <a:pt x="164889" y="72219"/>
                  </a:cubicBezTo>
                  <a:cubicBezTo>
                    <a:pt x="164362" y="71956"/>
                    <a:pt x="163836" y="71692"/>
                    <a:pt x="163272" y="71429"/>
                  </a:cubicBezTo>
                  <a:cubicBezTo>
                    <a:pt x="162821" y="71241"/>
                    <a:pt x="162370" y="71091"/>
                    <a:pt x="161919" y="70903"/>
                  </a:cubicBezTo>
                  <a:lnTo>
                    <a:pt x="160490" y="70301"/>
                  </a:lnTo>
                  <a:cubicBezTo>
                    <a:pt x="160039" y="70113"/>
                    <a:pt x="159550" y="69888"/>
                    <a:pt x="159099" y="69625"/>
                  </a:cubicBezTo>
                  <a:cubicBezTo>
                    <a:pt x="158610" y="69399"/>
                    <a:pt x="158159" y="69174"/>
                    <a:pt x="157708" y="68910"/>
                  </a:cubicBezTo>
                  <a:cubicBezTo>
                    <a:pt x="155904" y="67895"/>
                    <a:pt x="154174" y="66768"/>
                    <a:pt x="152407" y="65677"/>
                  </a:cubicBezTo>
                  <a:cubicBezTo>
                    <a:pt x="150640" y="64587"/>
                    <a:pt x="148836" y="63610"/>
                    <a:pt x="146956" y="62745"/>
                  </a:cubicBezTo>
                  <a:cubicBezTo>
                    <a:pt x="145076" y="61843"/>
                    <a:pt x="143310" y="60903"/>
                    <a:pt x="141580" y="59925"/>
                  </a:cubicBezTo>
                  <a:cubicBezTo>
                    <a:pt x="138498" y="58159"/>
                    <a:pt x="135490" y="56204"/>
                    <a:pt x="132633" y="54098"/>
                  </a:cubicBezTo>
                  <a:lnTo>
                    <a:pt x="131806" y="53422"/>
                  </a:lnTo>
                  <a:lnTo>
                    <a:pt x="131806" y="53422"/>
                  </a:lnTo>
                  <a:lnTo>
                    <a:pt x="131806" y="53422"/>
                  </a:lnTo>
                  <a:lnTo>
                    <a:pt x="131693" y="53346"/>
                  </a:lnTo>
                  <a:cubicBezTo>
                    <a:pt x="129851" y="51880"/>
                    <a:pt x="128685" y="51692"/>
                    <a:pt x="129287" y="53986"/>
                  </a:cubicBezTo>
                  <a:cubicBezTo>
                    <a:pt x="129475" y="54474"/>
                    <a:pt x="129700" y="54925"/>
                    <a:pt x="130001" y="55527"/>
                  </a:cubicBezTo>
                  <a:lnTo>
                    <a:pt x="130490" y="56617"/>
                  </a:lnTo>
                  <a:lnTo>
                    <a:pt x="130640" y="56918"/>
                  </a:lnTo>
                  <a:lnTo>
                    <a:pt x="130753" y="57181"/>
                  </a:lnTo>
                  <a:lnTo>
                    <a:pt x="131091" y="57745"/>
                  </a:lnTo>
                  <a:cubicBezTo>
                    <a:pt x="131618" y="58572"/>
                    <a:pt x="132219" y="59324"/>
                    <a:pt x="132896" y="60001"/>
                  </a:cubicBezTo>
                  <a:lnTo>
                    <a:pt x="138009" y="65038"/>
                  </a:lnTo>
                  <a:cubicBezTo>
                    <a:pt x="140114" y="66956"/>
                    <a:pt x="142370" y="68685"/>
                    <a:pt x="144738" y="70226"/>
                  </a:cubicBezTo>
                  <a:cubicBezTo>
                    <a:pt x="146054" y="71091"/>
                    <a:pt x="147332" y="72031"/>
                    <a:pt x="148573" y="73008"/>
                  </a:cubicBezTo>
                  <a:lnTo>
                    <a:pt x="149475" y="73835"/>
                  </a:lnTo>
                  <a:lnTo>
                    <a:pt x="150302" y="74700"/>
                  </a:lnTo>
                  <a:lnTo>
                    <a:pt x="151956" y="76504"/>
                  </a:lnTo>
                  <a:cubicBezTo>
                    <a:pt x="153122" y="77708"/>
                    <a:pt x="154212" y="78986"/>
                    <a:pt x="155264" y="80301"/>
                  </a:cubicBezTo>
                  <a:cubicBezTo>
                    <a:pt x="155753" y="81016"/>
                    <a:pt x="156204" y="81768"/>
                    <a:pt x="156580" y="82520"/>
                  </a:cubicBezTo>
                  <a:cubicBezTo>
                    <a:pt x="156618" y="82632"/>
                    <a:pt x="156655" y="82708"/>
                    <a:pt x="156693" y="82820"/>
                  </a:cubicBezTo>
                  <a:lnTo>
                    <a:pt x="156919" y="83159"/>
                  </a:lnTo>
                  <a:cubicBezTo>
                    <a:pt x="157182" y="83497"/>
                    <a:pt x="157520" y="84023"/>
                    <a:pt x="157971" y="84700"/>
                  </a:cubicBezTo>
                  <a:lnTo>
                    <a:pt x="159588" y="87144"/>
                  </a:lnTo>
                  <a:cubicBezTo>
                    <a:pt x="160302" y="88196"/>
                    <a:pt x="161092" y="89211"/>
                    <a:pt x="161919" y="90151"/>
                  </a:cubicBezTo>
                  <a:cubicBezTo>
                    <a:pt x="162144" y="90414"/>
                    <a:pt x="162370" y="90715"/>
                    <a:pt x="162633" y="90941"/>
                  </a:cubicBezTo>
                  <a:lnTo>
                    <a:pt x="163422" y="91730"/>
                  </a:lnTo>
                  <a:cubicBezTo>
                    <a:pt x="163986" y="92181"/>
                    <a:pt x="164663" y="92670"/>
                    <a:pt x="165302" y="93121"/>
                  </a:cubicBezTo>
                  <a:lnTo>
                    <a:pt x="166317" y="93835"/>
                  </a:lnTo>
                  <a:lnTo>
                    <a:pt x="166843" y="94211"/>
                  </a:lnTo>
                  <a:lnTo>
                    <a:pt x="167407" y="94512"/>
                  </a:lnTo>
                  <a:cubicBezTo>
                    <a:pt x="168122" y="94926"/>
                    <a:pt x="168874" y="95377"/>
                    <a:pt x="169588" y="95865"/>
                  </a:cubicBezTo>
                  <a:cubicBezTo>
                    <a:pt x="170377" y="96354"/>
                    <a:pt x="171167" y="96768"/>
                    <a:pt x="171956" y="97181"/>
                  </a:cubicBezTo>
                  <a:lnTo>
                    <a:pt x="173159" y="97858"/>
                  </a:lnTo>
                  <a:lnTo>
                    <a:pt x="173761" y="98196"/>
                  </a:lnTo>
                  <a:lnTo>
                    <a:pt x="174400" y="98459"/>
                  </a:lnTo>
                  <a:cubicBezTo>
                    <a:pt x="176129" y="99249"/>
                    <a:pt x="177859" y="100038"/>
                    <a:pt x="179663" y="100715"/>
                  </a:cubicBezTo>
                  <a:cubicBezTo>
                    <a:pt x="181468" y="101354"/>
                    <a:pt x="183272" y="102031"/>
                    <a:pt x="185039" y="102670"/>
                  </a:cubicBezTo>
                  <a:cubicBezTo>
                    <a:pt x="186844" y="103309"/>
                    <a:pt x="188573" y="103986"/>
                    <a:pt x="190227" y="104700"/>
                  </a:cubicBezTo>
                  <a:cubicBezTo>
                    <a:pt x="191242" y="105114"/>
                    <a:pt x="192219" y="105565"/>
                    <a:pt x="193197" y="106016"/>
                  </a:cubicBezTo>
                  <a:cubicBezTo>
                    <a:pt x="193385" y="106279"/>
                    <a:pt x="193535" y="106580"/>
                    <a:pt x="193686" y="106843"/>
                  </a:cubicBezTo>
                  <a:cubicBezTo>
                    <a:pt x="192520" y="106241"/>
                    <a:pt x="191317" y="105678"/>
                    <a:pt x="190001" y="105114"/>
                  </a:cubicBezTo>
                  <a:cubicBezTo>
                    <a:pt x="188385" y="104362"/>
                    <a:pt x="186656" y="103685"/>
                    <a:pt x="184889" y="103008"/>
                  </a:cubicBezTo>
                  <a:cubicBezTo>
                    <a:pt x="183122" y="102294"/>
                    <a:pt x="181317" y="101655"/>
                    <a:pt x="179513" y="101053"/>
                  </a:cubicBezTo>
                  <a:cubicBezTo>
                    <a:pt x="178610" y="100715"/>
                    <a:pt x="177671" y="100452"/>
                    <a:pt x="176768" y="100114"/>
                  </a:cubicBezTo>
                  <a:lnTo>
                    <a:pt x="174062" y="99099"/>
                  </a:lnTo>
                  <a:lnTo>
                    <a:pt x="173422" y="98835"/>
                  </a:lnTo>
                  <a:lnTo>
                    <a:pt x="172783" y="98535"/>
                  </a:lnTo>
                  <a:lnTo>
                    <a:pt x="171505" y="97933"/>
                  </a:lnTo>
                  <a:cubicBezTo>
                    <a:pt x="170678" y="97557"/>
                    <a:pt x="169851" y="97106"/>
                    <a:pt x="169061" y="96617"/>
                  </a:cubicBezTo>
                  <a:cubicBezTo>
                    <a:pt x="168310" y="96166"/>
                    <a:pt x="167558" y="95640"/>
                    <a:pt x="166881" y="95114"/>
                  </a:cubicBezTo>
                  <a:lnTo>
                    <a:pt x="166355" y="94738"/>
                  </a:lnTo>
                  <a:lnTo>
                    <a:pt x="165866" y="94324"/>
                  </a:lnTo>
                  <a:lnTo>
                    <a:pt x="164926" y="93497"/>
                  </a:lnTo>
                  <a:cubicBezTo>
                    <a:pt x="164325" y="92971"/>
                    <a:pt x="163723" y="92482"/>
                    <a:pt x="163122" y="91993"/>
                  </a:cubicBezTo>
                  <a:lnTo>
                    <a:pt x="162295" y="91204"/>
                  </a:lnTo>
                  <a:cubicBezTo>
                    <a:pt x="162031" y="90941"/>
                    <a:pt x="161843" y="90640"/>
                    <a:pt x="161580" y="90377"/>
                  </a:cubicBezTo>
                  <a:cubicBezTo>
                    <a:pt x="160678" y="89362"/>
                    <a:pt x="159964" y="88347"/>
                    <a:pt x="159287" y="87482"/>
                  </a:cubicBezTo>
                  <a:cubicBezTo>
                    <a:pt x="158347" y="86166"/>
                    <a:pt x="158009" y="86354"/>
                    <a:pt x="157896" y="88347"/>
                  </a:cubicBezTo>
                  <a:close/>
                  <a:moveTo>
                    <a:pt x="99174" y="2106"/>
                  </a:moveTo>
                  <a:lnTo>
                    <a:pt x="99136" y="2106"/>
                  </a:lnTo>
                  <a:lnTo>
                    <a:pt x="99099" y="2106"/>
                  </a:lnTo>
                  <a:close/>
                  <a:moveTo>
                    <a:pt x="109738" y="73384"/>
                  </a:moveTo>
                  <a:cubicBezTo>
                    <a:pt x="109700" y="72482"/>
                    <a:pt x="109625" y="71580"/>
                    <a:pt x="109550" y="70753"/>
                  </a:cubicBezTo>
                  <a:cubicBezTo>
                    <a:pt x="109550" y="70602"/>
                    <a:pt x="109550" y="70414"/>
                    <a:pt x="109512" y="70264"/>
                  </a:cubicBezTo>
                  <a:cubicBezTo>
                    <a:pt x="109437" y="69249"/>
                    <a:pt x="108761" y="68873"/>
                    <a:pt x="108535" y="69550"/>
                  </a:cubicBezTo>
                  <a:lnTo>
                    <a:pt x="108535" y="69550"/>
                  </a:lnTo>
                  <a:cubicBezTo>
                    <a:pt x="108272" y="70489"/>
                    <a:pt x="107971" y="71467"/>
                    <a:pt x="107670" y="72407"/>
                  </a:cubicBezTo>
                  <a:cubicBezTo>
                    <a:pt x="107370" y="73497"/>
                    <a:pt x="107031" y="74550"/>
                    <a:pt x="106806" y="75640"/>
                  </a:cubicBezTo>
                  <a:cubicBezTo>
                    <a:pt x="106355" y="77820"/>
                    <a:pt x="105941" y="80001"/>
                    <a:pt x="105603" y="82181"/>
                  </a:cubicBezTo>
                  <a:cubicBezTo>
                    <a:pt x="105527" y="82820"/>
                    <a:pt x="105415" y="83459"/>
                    <a:pt x="105340" y="84136"/>
                  </a:cubicBezTo>
                  <a:lnTo>
                    <a:pt x="105340" y="84136"/>
                  </a:lnTo>
                  <a:cubicBezTo>
                    <a:pt x="105377" y="84700"/>
                    <a:pt x="105678" y="84963"/>
                    <a:pt x="105979" y="84700"/>
                  </a:cubicBezTo>
                  <a:lnTo>
                    <a:pt x="105979" y="84700"/>
                  </a:lnTo>
                  <a:cubicBezTo>
                    <a:pt x="106355" y="84399"/>
                    <a:pt x="106843" y="84174"/>
                    <a:pt x="107332" y="84136"/>
                  </a:cubicBezTo>
                  <a:cubicBezTo>
                    <a:pt x="108009" y="84061"/>
                    <a:pt x="108723" y="84211"/>
                    <a:pt x="109362" y="84512"/>
                  </a:cubicBezTo>
                  <a:cubicBezTo>
                    <a:pt x="110001" y="84813"/>
                    <a:pt x="110640" y="85189"/>
                    <a:pt x="111242" y="85602"/>
                  </a:cubicBezTo>
                  <a:cubicBezTo>
                    <a:pt x="111317" y="85677"/>
                    <a:pt x="111430" y="85790"/>
                    <a:pt x="111505" y="85865"/>
                  </a:cubicBezTo>
                  <a:lnTo>
                    <a:pt x="111505" y="85865"/>
                  </a:lnTo>
                  <a:cubicBezTo>
                    <a:pt x="112069" y="86166"/>
                    <a:pt x="112332" y="85828"/>
                    <a:pt x="112182" y="85339"/>
                  </a:cubicBezTo>
                  <a:lnTo>
                    <a:pt x="112182" y="85339"/>
                  </a:lnTo>
                  <a:cubicBezTo>
                    <a:pt x="112031" y="84850"/>
                    <a:pt x="111843" y="84324"/>
                    <a:pt x="111655" y="83760"/>
                  </a:cubicBezTo>
                  <a:cubicBezTo>
                    <a:pt x="111430" y="83008"/>
                    <a:pt x="111167" y="82181"/>
                    <a:pt x="110979" y="81354"/>
                  </a:cubicBezTo>
                  <a:cubicBezTo>
                    <a:pt x="110753" y="80527"/>
                    <a:pt x="110528" y="79662"/>
                    <a:pt x="110415" y="78760"/>
                  </a:cubicBezTo>
                  <a:cubicBezTo>
                    <a:pt x="110340" y="78347"/>
                    <a:pt x="110227" y="77895"/>
                    <a:pt x="110189" y="77444"/>
                  </a:cubicBezTo>
                  <a:cubicBezTo>
                    <a:pt x="110114" y="76993"/>
                    <a:pt x="110076" y="76542"/>
                    <a:pt x="110001" y="76091"/>
                  </a:cubicBezTo>
                  <a:cubicBezTo>
                    <a:pt x="109888" y="75189"/>
                    <a:pt x="109851" y="74286"/>
                    <a:pt x="109776" y="73384"/>
                  </a:cubicBezTo>
                  <a:close/>
                  <a:moveTo>
                    <a:pt x="128460" y="66467"/>
                  </a:moveTo>
                  <a:cubicBezTo>
                    <a:pt x="128460" y="66354"/>
                    <a:pt x="128497" y="66279"/>
                    <a:pt x="128535" y="66166"/>
                  </a:cubicBezTo>
                  <a:cubicBezTo>
                    <a:pt x="128798" y="64850"/>
                    <a:pt x="128949" y="63534"/>
                    <a:pt x="128911" y="62181"/>
                  </a:cubicBezTo>
                  <a:cubicBezTo>
                    <a:pt x="128911" y="60865"/>
                    <a:pt x="128836" y="59550"/>
                    <a:pt x="128685" y="58234"/>
                  </a:cubicBezTo>
                  <a:cubicBezTo>
                    <a:pt x="128610" y="57557"/>
                    <a:pt x="128497" y="56918"/>
                    <a:pt x="128385" y="56279"/>
                  </a:cubicBezTo>
                  <a:cubicBezTo>
                    <a:pt x="128234" y="55640"/>
                    <a:pt x="128159" y="54963"/>
                    <a:pt x="127971" y="54324"/>
                  </a:cubicBezTo>
                  <a:cubicBezTo>
                    <a:pt x="127708" y="53083"/>
                    <a:pt x="127332" y="51805"/>
                    <a:pt x="126919" y="50564"/>
                  </a:cubicBezTo>
                  <a:cubicBezTo>
                    <a:pt x="125565" y="46617"/>
                    <a:pt x="123197" y="43046"/>
                    <a:pt x="121392" y="39399"/>
                  </a:cubicBezTo>
                  <a:lnTo>
                    <a:pt x="121392" y="39474"/>
                  </a:lnTo>
                  <a:cubicBezTo>
                    <a:pt x="120528" y="37557"/>
                    <a:pt x="119588" y="38121"/>
                    <a:pt x="119588" y="39474"/>
                  </a:cubicBezTo>
                  <a:lnTo>
                    <a:pt x="119588" y="39474"/>
                  </a:lnTo>
                  <a:cubicBezTo>
                    <a:pt x="119738" y="42783"/>
                    <a:pt x="119475" y="46128"/>
                    <a:pt x="118836" y="49399"/>
                  </a:cubicBezTo>
                  <a:cubicBezTo>
                    <a:pt x="118497" y="50752"/>
                    <a:pt x="118122" y="52106"/>
                    <a:pt x="117633" y="53422"/>
                  </a:cubicBezTo>
                  <a:cubicBezTo>
                    <a:pt x="117294" y="54362"/>
                    <a:pt x="116956" y="55339"/>
                    <a:pt x="116693" y="56316"/>
                  </a:cubicBezTo>
                  <a:cubicBezTo>
                    <a:pt x="115678" y="60076"/>
                    <a:pt x="116467" y="63760"/>
                    <a:pt x="117370" y="67595"/>
                  </a:cubicBezTo>
                  <a:lnTo>
                    <a:pt x="117482" y="67933"/>
                  </a:lnTo>
                  <a:cubicBezTo>
                    <a:pt x="117633" y="68309"/>
                    <a:pt x="117821" y="68685"/>
                    <a:pt x="118009" y="69061"/>
                  </a:cubicBezTo>
                  <a:cubicBezTo>
                    <a:pt x="118460" y="69926"/>
                    <a:pt x="119099" y="70753"/>
                    <a:pt x="119851" y="71429"/>
                  </a:cubicBezTo>
                  <a:cubicBezTo>
                    <a:pt x="120302" y="71768"/>
                    <a:pt x="120791" y="72031"/>
                    <a:pt x="121355" y="72219"/>
                  </a:cubicBezTo>
                  <a:lnTo>
                    <a:pt x="121768" y="72294"/>
                  </a:lnTo>
                  <a:lnTo>
                    <a:pt x="122182" y="72294"/>
                  </a:lnTo>
                  <a:cubicBezTo>
                    <a:pt x="122370" y="72294"/>
                    <a:pt x="122520" y="72256"/>
                    <a:pt x="122670" y="72219"/>
                  </a:cubicBezTo>
                  <a:lnTo>
                    <a:pt x="122896" y="72181"/>
                  </a:lnTo>
                  <a:cubicBezTo>
                    <a:pt x="122934" y="72181"/>
                    <a:pt x="123009" y="72181"/>
                    <a:pt x="123009" y="72144"/>
                  </a:cubicBezTo>
                  <a:lnTo>
                    <a:pt x="123084" y="72106"/>
                  </a:lnTo>
                  <a:cubicBezTo>
                    <a:pt x="123648" y="71843"/>
                    <a:pt x="124137" y="71504"/>
                    <a:pt x="124588" y="71091"/>
                  </a:cubicBezTo>
                  <a:cubicBezTo>
                    <a:pt x="125039" y="70677"/>
                    <a:pt x="125490" y="70264"/>
                    <a:pt x="125866" y="69850"/>
                  </a:cubicBezTo>
                  <a:cubicBezTo>
                    <a:pt x="126242" y="69474"/>
                    <a:pt x="126618" y="69061"/>
                    <a:pt x="126956" y="68610"/>
                  </a:cubicBezTo>
                  <a:cubicBezTo>
                    <a:pt x="127294" y="68196"/>
                    <a:pt x="127595" y="67820"/>
                    <a:pt x="127858" y="67444"/>
                  </a:cubicBezTo>
                  <a:cubicBezTo>
                    <a:pt x="128084" y="67144"/>
                    <a:pt x="128272" y="66805"/>
                    <a:pt x="128460" y="66467"/>
                  </a:cubicBezTo>
                  <a:close/>
                  <a:moveTo>
                    <a:pt x="157107" y="92557"/>
                  </a:moveTo>
                  <a:cubicBezTo>
                    <a:pt x="157107" y="91129"/>
                    <a:pt x="157069" y="89888"/>
                    <a:pt x="157069" y="89061"/>
                  </a:cubicBezTo>
                  <a:lnTo>
                    <a:pt x="157069" y="88723"/>
                  </a:lnTo>
                  <a:cubicBezTo>
                    <a:pt x="157031" y="88347"/>
                    <a:pt x="156956" y="87971"/>
                    <a:pt x="156919" y="87632"/>
                  </a:cubicBezTo>
                  <a:cubicBezTo>
                    <a:pt x="156843" y="86768"/>
                    <a:pt x="156693" y="85978"/>
                    <a:pt x="156580" y="85151"/>
                  </a:cubicBezTo>
                  <a:cubicBezTo>
                    <a:pt x="156054" y="81843"/>
                    <a:pt x="153836" y="79211"/>
                    <a:pt x="151693" y="76768"/>
                  </a:cubicBezTo>
                  <a:cubicBezTo>
                    <a:pt x="150565" y="75527"/>
                    <a:pt x="149588" y="74249"/>
                    <a:pt x="148347" y="73271"/>
                  </a:cubicBezTo>
                  <a:cubicBezTo>
                    <a:pt x="147144" y="72294"/>
                    <a:pt x="145866" y="71392"/>
                    <a:pt x="144513" y="70602"/>
                  </a:cubicBezTo>
                  <a:cubicBezTo>
                    <a:pt x="143234" y="69813"/>
                    <a:pt x="141994" y="68986"/>
                    <a:pt x="140791" y="68083"/>
                  </a:cubicBezTo>
                  <a:lnTo>
                    <a:pt x="139099" y="66805"/>
                  </a:lnTo>
                  <a:cubicBezTo>
                    <a:pt x="138573" y="66392"/>
                    <a:pt x="138046" y="65978"/>
                    <a:pt x="137558" y="65489"/>
                  </a:cubicBezTo>
                  <a:lnTo>
                    <a:pt x="134776" y="62895"/>
                  </a:lnTo>
                  <a:cubicBezTo>
                    <a:pt x="133949" y="62031"/>
                    <a:pt x="133084" y="61279"/>
                    <a:pt x="132332" y="60489"/>
                  </a:cubicBezTo>
                  <a:cubicBezTo>
                    <a:pt x="132294" y="60452"/>
                    <a:pt x="132294" y="60414"/>
                    <a:pt x="132257" y="60377"/>
                  </a:cubicBezTo>
                  <a:lnTo>
                    <a:pt x="132257" y="60377"/>
                  </a:lnTo>
                  <a:cubicBezTo>
                    <a:pt x="132182" y="60301"/>
                    <a:pt x="132107" y="60226"/>
                    <a:pt x="132031" y="60151"/>
                  </a:cubicBezTo>
                  <a:lnTo>
                    <a:pt x="131994" y="60113"/>
                  </a:lnTo>
                  <a:cubicBezTo>
                    <a:pt x="130866" y="58948"/>
                    <a:pt x="130076" y="59512"/>
                    <a:pt x="130114" y="60978"/>
                  </a:cubicBezTo>
                  <a:cubicBezTo>
                    <a:pt x="130152" y="61091"/>
                    <a:pt x="130152" y="61241"/>
                    <a:pt x="130114" y="61354"/>
                  </a:cubicBezTo>
                  <a:lnTo>
                    <a:pt x="130114" y="62219"/>
                  </a:lnTo>
                  <a:cubicBezTo>
                    <a:pt x="130114" y="63610"/>
                    <a:pt x="129926" y="65001"/>
                    <a:pt x="129550" y="66354"/>
                  </a:cubicBezTo>
                  <a:cubicBezTo>
                    <a:pt x="129212" y="67783"/>
                    <a:pt x="128685" y="69023"/>
                    <a:pt x="128272" y="70339"/>
                  </a:cubicBezTo>
                  <a:cubicBezTo>
                    <a:pt x="127821" y="71617"/>
                    <a:pt x="127595" y="72971"/>
                    <a:pt x="127595" y="74324"/>
                  </a:cubicBezTo>
                  <a:cubicBezTo>
                    <a:pt x="127595" y="76993"/>
                    <a:pt x="128460" y="79700"/>
                    <a:pt x="129550" y="82256"/>
                  </a:cubicBezTo>
                  <a:cubicBezTo>
                    <a:pt x="131806" y="87369"/>
                    <a:pt x="134701" y="92294"/>
                    <a:pt x="138798" y="96091"/>
                  </a:cubicBezTo>
                  <a:cubicBezTo>
                    <a:pt x="139287" y="96542"/>
                    <a:pt x="139813" y="97069"/>
                    <a:pt x="140302" y="97520"/>
                  </a:cubicBezTo>
                  <a:cubicBezTo>
                    <a:pt x="140828" y="97971"/>
                    <a:pt x="141317" y="98459"/>
                    <a:pt x="141881" y="98911"/>
                  </a:cubicBezTo>
                  <a:cubicBezTo>
                    <a:pt x="142520" y="99550"/>
                    <a:pt x="143197" y="100114"/>
                    <a:pt x="143873" y="100715"/>
                  </a:cubicBezTo>
                  <a:cubicBezTo>
                    <a:pt x="144099" y="100866"/>
                    <a:pt x="144325" y="101016"/>
                    <a:pt x="144588" y="101166"/>
                  </a:cubicBezTo>
                  <a:cubicBezTo>
                    <a:pt x="145979" y="102181"/>
                    <a:pt x="147520" y="102971"/>
                    <a:pt x="149137" y="103572"/>
                  </a:cubicBezTo>
                  <a:cubicBezTo>
                    <a:pt x="150039" y="103911"/>
                    <a:pt x="151016" y="104023"/>
                    <a:pt x="151994" y="103948"/>
                  </a:cubicBezTo>
                  <a:cubicBezTo>
                    <a:pt x="152971" y="103835"/>
                    <a:pt x="153873" y="103384"/>
                    <a:pt x="154550" y="102632"/>
                  </a:cubicBezTo>
                  <a:cubicBezTo>
                    <a:pt x="155189" y="101918"/>
                    <a:pt x="155716" y="101091"/>
                    <a:pt x="156054" y="100189"/>
                  </a:cubicBezTo>
                  <a:cubicBezTo>
                    <a:pt x="156392" y="99287"/>
                    <a:pt x="156618" y="98384"/>
                    <a:pt x="156768" y="97482"/>
                  </a:cubicBezTo>
                  <a:cubicBezTo>
                    <a:pt x="156919" y="96580"/>
                    <a:pt x="156994" y="95715"/>
                    <a:pt x="157031" y="94888"/>
                  </a:cubicBezTo>
                  <a:cubicBezTo>
                    <a:pt x="157107" y="94061"/>
                    <a:pt x="157107" y="93309"/>
                    <a:pt x="157107" y="92557"/>
                  </a:cubicBezTo>
                  <a:close/>
                  <a:moveTo>
                    <a:pt x="97445" y="1955"/>
                  </a:moveTo>
                  <a:cubicBezTo>
                    <a:pt x="97445" y="1955"/>
                    <a:pt x="97407" y="1955"/>
                    <a:pt x="97370" y="1993"/>
                  </a:cubicBezTo>
                  <a:lnTo>
                    <a:pt x="97445" y="1955"/>
                  </a:lnTo>
                  <a:close/>
                </a:path>
              </a:pathLst>
            </a:custGeom>
            <a:gradFill>
              <a:gsLst>
                <a:gs pos="0">
                  <a:schemeClr val="lt1"/>
                </a:gs>
                <a:gs pos="100000">
                  <a:srgbClr val="FFFFFF">
                    <a:alpha val="0"/>
                  </a:srgbClr>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grpSp>
          <p:nvGrpSpPr>
            <p:cNvPr id="3526" name="Google Shape;3526;p36"/>
            <p:cNvGrpSpPr/>
            <p:nvPr/>
          </p:nvGrpSpPr>
          <p:grpSpPr>
            <a:xfrm rot="-5400000" flipH="1">
              <a:off x="6882358" y="3659358"/>
              <a:ext cx="1154406" cy="2413580"/>
              <a:chOff x="2527475" y="238125"/>
              <a:chExt cx="2485800" cy="5197200"/>
            </a:xfrm>
          </p:grpSpPr>
          <p:sp>
            <p:nvSpPr>
              <p:cNvPr id="3527" name="Google Shape;3527;p36"/>
              <p:cNvSpPr/>
              <p:nvPr/>
            </p:nvSpPr>
            <p:spPr>
              <a:xfrm>
                <a:off x="3129675" y="679575"/>
                <a:ext cx="1251975" cy="4755750"/>
              </a:xfrm>
              <a:custGeom>
                <a:avLst/>
                <a:gdLst/>
                <a:ahLst/>
                <a:cxnLst/>
                <a:rect l="l" t="t" r="r" b="b"/>
                <a:pathLst>
                  <a:path w="50079" h="190230" extrusionOk="0">
                    <a:moveTo>
                      <a:pt x="25628" y="1"/>
                    </a:moveTo>
                    <a:cubicBezTo>
                      <a:pt x="24541" y="1"/>
                      <a:pt x="25537" y="3170"/>
                      <a:pt x="24722" y="3895"/>
                    </a:cubicBezTo>
                    <a:cubicBezTo>
                      <a:pt x="22639" y="5796"/>
                      <a:pt x="24903" y="4891"/>
                      <a:pt x="24269" y="8423"/>
                    </a:cubicBezTo>
                    <a:cubicBezTo>
                      <a:pt x="23998" y="10053"/>
                      <a:pt x="20919" y="11320"/>
                      <a:pt x="20466" y="13494"/>
                    </a:cubicBezTo>
                    <a:cubicBezTo>
                      <a:pt x="20013" y="15124"/>
                      <a:pt x="20466" y="17207"/>
                      <a:pt x="19832" y="19108"/>
                    </a:cubicBezTo>
                    <a:cubicBezTo>
                      <a:pt x="19379" y="20467"/>
                      <a:pt x="18474" y="21916"/>
                      <a:pt x="17749" y="23727"/>
                    </a:cubicBezTo>
                    <a:cubicBezTo>
                      <a:pt x="17206" y="25176"/>
                      <a:pt x="18383" y="27440"/>
                      <a:pt x="17749" y="29160"/>
                    </a:cubicBezTo>
                    <a:cubicBezTo>
                      <a:pt x="17206" y="30700"/>
                      <a:pt x="14127" y="31334"/>
                      <a:pt x="13493" y="33054"/>
                    </a:cubicBezTo>
                    <a:cubicBezTo>
                      <a:pt x="12950" y="34503"/>
                      <a:pt x="13131" y="36405"/>
                      <a:pt x="12497" y="38125"/>
                    </a:cubicBezTo>
                    <a:cubicBezTo>
                      <a:pt x="11863" y="39755"/>
                      <a:pt x="12950" y="41748"/>
                      <a:pt x="12406" y="43468"/>
                    </a:cubicBezTo>
                    <a:cubicBezTo>
                      <a:pt x="11863" y="45098"/>
                      <a:pt x="11229" y="46547"/>
                      <a:pt x="10686" y="48177"/>
                    </a:cubicBezTo>
                    <a:cubicBezTo>
                      <a:pt x="10233" y="49898"/>
                      <a:pt x="7154" y="50713"/>
                      <a:pt x="6701" y="52343"/>
                    </a:cubicBezTo>
                    <a:cubicBezTo>
                      <a:pt x="6249" y="54064"/>
                      <a:pt x="5071" y="55422"/>
                      <a:pt x="4619" y="57142"/>
                    </a:cubicBezTo>
                    <a:cubicBezTo>
                      <a:pt x="4166" y="58863"/>
                      <a:pt x="6701" y="61127"/>
                      <a:pt x="6339" y="62757"/>
                    </a:cubicBezTo>
                    <a:cubicBezTo>
                      <a:pt x="5977" y="64478"/>
                      <a:pt x="6249" y="66198"/>
                      <a:pt x="5977" y="67919"/>
                    </a:cubicBezTo>
                    <a:cubicBezTo>
                      <a:pt x="5615" y="69549"/>
                      <a:pt x="7064" y="71451"/>
                      <a:pt x="6792" y="73171"/>
                    </a:cubicBezTo>
                    <a:cubicBezTo>
                      <a:pt x="6520" y="74892"/>
                      <a:pt x="453" y="75616"/>
                      <a:pt x="272" y="77337"/>
                    </a:cubicBezTo>
                    <a:cubicBezTo>
                      <a:pt x="0" y="79057"/>
                      <a:pt x="4256" y="81231"/>
                      <a:pt x="4075" y="83042"/>
                    </a:cubicBezTo>
                    <a:cubicBezTo>
                      <a:pt x="3985" y="84763"/>
                      <a:pt x="3804" y="86302"/>
                      <a:pt x="3713" y="87932"/>
                    </a:cubicBezTo>
                    <a:cubicBezTo>
                      <a:pt x="3622" y="89562"/>
                      <a:pt x="1992" y="91102"/>
                      <a:pt x="1992" y="92822"/>
                    </a:cubicBezTo>
                    <a:cubicBezTo>
                      <a:pt x="1992" y="94452"/>
                      <a:pt x="3351" y="96082"/>
                      <a:pt x="3441" y="97712"/>
                    </a:cubicBezTo>
                    <a:cubicBezTo>
                      <a:pt x="3441" y="99433"/>
                      <a:pt x="2717" y="101153"/>
                      <a:pt x="2898" y="102693"/>
                    </a:cubicBezTo>
                    <a:cubicBezTo>
                      <a:pt x="2989" y="104323"/>
                      <a:pt x="5615" y="105772"/>
                      <a:pt x="5796" y="107402"/>
                    </a:cubicBezTo>
                    <a:cubicBezTo>
                      <a:pt x="5886" y="109122"/>
                      <a:pt x="1811" y="111205"/>
                      <a:pt x="1992" y="112835"/>
                    </a:cubicBezTo>
                    <a:cubicBezTo>
                      <a:pt x="2174" y="114556"/>
                      <a:pt x="2717" y="116186"/>
                      <a:pt x="2898" y="117816"/>
                    </a:cubicBezTo>
                    <a:cubicBezTo>
                      <a:pt x="3170" y="119446"/>
                      <a:pt x="3441" y="121167"/>
                      <a:pt x="3713" y="122797"/>
                    </a:cubicBezTo>
                    <a:cubicBezTo>
                      <a:pt x="3985" y="124336"/>
                      <a:pt x="6882" y="125513"/>
                      <a:pt x="7245" y="127143"/>
                    </a:cubicBezTo>
                    <a:cubicBezTo>
                      <a:pt x="7607" y="128773"/>
                      <a:pt x="8603" y="130222"/>
                      <a:pt x="8965" y="131852"/>
                    </a:cubicBezTo>
                    <a:cubicBezTo>
                      <a:pt x="9328" y="133392"/>
                      <a:pt x="8513" y="135384"/>
                      <a:pt x="8875" y="137014"/>
                    </a:cubicBezTo>
                    <a:cubicBezTo>
                      <a:pt x="9328" y="138554"/>
                      <a:pt x="8513" y="140546"/>
                      <a:pt x="8875" y="142176"/>
                    </a:cubicBezTo>
                    <a:cubicBezTo>
                      <a:pt x="9328" y="143715"/>
                      <a:pt x="9237" y="145527"/>
                      <a:pt x="9690" y="147066"/>
                    </a:cubicBezTo>
                    <a:cubicBezTo>
                      <a:pt x="10233" y="148696"/>
                      <a:pt x="13040" y="149602"/>
                      <a:pt x="13493" y="151141"/>
                    </a:cubicBezTo>
                    <a:cubicBezTo>
                      <a:pt x="14036" y="152771"/>
                      <a:pt x="13855" y="154582"/>
                      <a:pt x="14399" y="156031"/>
                    </a:cubicBezTo>
                    <a:cubicBezTo>
                      <a:pt x="15033" y="157842"/>
                      <a:pt x="17115" y="158748"/>
                      <a:pt x="17659" y="160197"/>
                    </a:cubicBezTo>
                    <a:cubicBezTo>
                      <a:pt x="18383" y="162099"/>
                      <a:pt x="15757" y="164815"/>
                      <a:pt x="16210" y="165993"/>
                    </a:cubicBezTo>
                    <a:cubicBezTo>
                      <a:pt x="16753" y="167441"/>
                      <a:pt x="16844" y="168800"/>
                      <a:pt x="17206" y="170249"/>
                    </a:cubicBezTo>
                    <a:cubicBezTo>
                      <a:pt x="17659" y="171698"/>
                      <a:pt x="21643" y="172332"/>
                      <a:pt x="21915" y="173781"/>
                    </a:cubicBezTo>
                    <a:cubicBezTo>
                      <a:pt x="22187" y="175229"/>
                      <a:pt x="23636" y="176769"/>
                      <a:pt x="23817" y="178218"/>
                    </a:cubicBezTo>
                    <a:cubicBezTo>
                      <a:pt x="24088" y="179848"/>
                      <a:pt x="20194" y="181931"/>
                      <a:pt x="20285" y="183198"/>
                    </a:cubicBezTo>
                    <a:cubicBezTo>
                      <a:pt x="20557" y="186006"/>
                      <a:pt x="18564" y="189175"/>
                      <a:pt x="20557" y="190081"/>
                    </a:cubicBezTo>
                    <a:cubicBezTo>
                      <a:pt x="20786" y="190184"/>
                      <a:pt x="21007" y="190229"/>
                      <a:pt x="21222" y="190229"/>
                    </a:cubicBezTo>
                    <a:cubicBezTo>
                      <a:pt x="22701" y="190229"/>
                      <a:pt x="23888" y="188089"/>
                      <a:pt x="25628" y="188089"/>
                    </a:cubicBezTo>
                    <a:lnTo>
                      <a:pt x="25628" y="187002"/>
                    </a:lnTo>
                    <a:cubicBezTo>
                      <a:pt x="27203" y="187002"/>
                      <a:pt x="27646" y="187964"/>
                      <a:pt x="28658" y="187964"/>
                    </a:cubicBezTo>
                    <a:cubicBezTo>
                      <a:pt x="28926" y="187964"/>
                      <a:pt x="29233" y="187897"/>
                      <a:pt x="29612" y="187726"/>
                    </a:cubicBezTo>
                    <a:cubicBezTo>
                      <a:pt x="31695" y="186821"/>
                      <a:pt x="29703" y="185825"/>
                      <a:pt x="29974" y="183198"/>
                    </a:cubicBezTo>
                    <a:cubicBezTo>
                      <a:pt x="30065" y="181840"/>
                      <a:pt x="30518" y="180391"/>
                      <a:pt x="30699" y="178761"/>
                    </a:cubicBezTo>
                    <a:cubicBezTo>
                      <a:pt x="30971" y="177312"/>
                      <a:pt x="33144" y="176226"/>
                      <a:pt x="33416" y="174686"/>
                    </a:cubicBezTo>
                    <a:cubicBezTo>
                      <a:pt x="33778" y="173147"/>
                      <a:pt x="30337" y="170883"/>
                      <a:pt x="30790" y="169434"/>
                    </a:cubicBezTo>
                    <a:cubicBezTo>
                      <a:pt x="31152" y="167985"/>
                      <a:pt x="34321" y="167441"/>
                      <a:pt x="34865" y="165993"/>
                    </a:cubicBezTo>
                    <a:cubicBezTo>
                      <a:pt x="35317" y="164815"/>
                      <a:pt x="37038" y="163729"/>
                      <a:pt x="37762" y="161827"/>
                    </a:cubicBezTo>
                    <a:cubicBezTo>
                      <a:pt x="38306" y="160378"/>
                      <a:pt x="37944" y="158476"/>
                      <a:pt x="38577" y="156756"/>
                    </a:cubicBezTo>
                    <a:cubicBezTo>
                      <a:pt x="39030" y="155307"/>
                      <a:pt x="36585" y="152681"/>
                      <a:pt x="37128" y="150960"/>
                    </a:cubicBezTo>
                    <a:cubicBezTo>
                      <a:pt x="37581" y="149511"/>
                      <a:pt x="39755" y="148424"/>
                      <a:pt x="40298" y="146794"/>
                    </a:cubicBezTo>
                    <a:cubicBezTo>
                      <a:pt x="40841" y="145164"/>
                      <a:pt x="42743" y="144078"/>
                      <a:pt x="43196" y="142448"/>
                    </a:cubicBezTo>
                    <a:cubicBezTo>
                      <a:pt x="43649" y="140818"/>
                      <a:pt x="39664" y="138101"/>
                      <a:pt x="40117" y="136471"/>
                    </a:cubicBezTo>
                    <a:cubicBezTo>
                      <a:pt x="40570" y="134841"/>
                      <a:pt x="40660" y="133301"/>
                      <a:pt x="41022" y="131581"/>
                    </a:cubicBezTo>
                    <a:cubicBezTo>
                      <a:pt x="41385" y="129951"/>
                      <a:pt x="43558" y="128864"/>
                      <a:pt x="43920" y="127234"/>
                    </a:cubicBezTo>
                    <a:cubicBezTo>
                      <a:pt x="44282" y="125604"/>
                      <a:pt x="44282" y="123974"/>
                      <a:pt x="44645" y="122344"/>
                    </a:cubicBezTo>
                    <a:cubicBezTo>
                      <a:pt x="44916" y="120714"/>
                      <a:pt x="45369" y="119174"/>
                      <a:pt x="45641" y="117454"/>
                    </a:cubicBezTo>
                    <a:cubicBezTo>
                      <a:pt x="45913" y="115824"/>
                      <a:pt x="47543" y="114465"/>
                      <a:pt x="47724" y="112745"/>
                    </a:cubicBezTo>
                    <a:cubicBezTo>
                      <a:pt x="47995" y="111115"/>
                      <a:pt x="45460" y="109213"/>
                      <a:pt x="45550" y="107583"/>
                    </a:cubicBezTo>
                    <a:cubicBezTo>
                      <a:pt x="45731" y="105862"/>
                      <a:pt x="49806" y="104504"/>
                      <a:pt x="49988" y="102874"/>
                    </a:cubicBezTo>
                    <a:cubicBezTo>
                      <a:pt x="50078" y="101153"/>
                      <a:pt x="47543" y="99433"/>
                      <a:pt x="47543" y="97712"/>
                    </a:cubicBezTo>
                    <a:cubicBezTo>
                      <a:pt x="47633" y="95992"/>
                      <a:pt x="45731" y="94452"/>
                      <a:pt x="45731" y="92822"/>
                    </a:cubicBezTo>
                    <a:cubicBezTo>
                      <a:pt x="45641" y="91192"/>
                      <a:pt x="47543" y="89562"/>
                      <a:pt x="47452" y="87932"/>
                    </a:cubicBezTo>
                    <a:cubicBezTo>
                      <a:pt x="47361" y="86211"/>
                      <a:pt x="46999" y="84672"/>
                      <a:pt x="46909" y="82951"/>
                    </a:cubicBezTo>
                    <a:cubicBezTo>
                      <a:pt x="46728" y="81321"/>
                      <a:pt x="47361" y="79601"/>
                      <a:pt x="47090" y="77880"/>
                    </a:cubicBezTo>
                    <a:cubicBezTo>
                      <a:pt x="46909" y="76160"/>
                      <a:pt x="49263" y="74077"/>
                      <a:pt x="48991" y="72447"/>
                    </a:cubicBezTo>
                    <a:cubicBezTo>
                      <a:pt x="48720" y="70817"/>
                      <a:pt x="44192" y="69821"/>
                      <a:pt x="43920" y="68190"/>
                    </a:cubicBezTo>
                    <a:cubicBezTo>
                      <a:pt x="43558" y="66560"/>
                      <a:pt x="44916" y="64478"/>
                      <a:pt x="44554" y="62938"/>
                    </a:cubicBezTo>
                    <a:cubicBezTo>
                      <a:pt x="44192" y="61308"/>
                      <a:pt x="42019" y="60040"/>
                      <a:pt x="41566" y="58410"/>
                    </a:cubicBezTo>
                    <a:cubicBezTo>
                      <a:pt x="41204" y="56690"/>
                      <a:pt x="43286" y="54426"/>
                      <a:pt x="42834" y="52796"/>
                    </a:cubicBezTo>
                    <a:cubicBezTo>
                      <a:pt x="42381" y="51256"/>
                      <a:pt x="44554" y="48721"/>
                      <a:pt x="44101" y="47181"/>
                    </a:cubicBezTo>
                    <a:cubicBezTo>
                      <a:pt x="43558" y="45642"/>
                      <a:pt x="41928" y="44102"/>
                      <a:pt x="41475" y="42653"/>
                    </a:cubicBezTo>
                    <a:cubicBezTo>
                      <a:pt x="40932" y="41114"/>
                      <a:pt x="40207" y="39393"/>
                      <a:pt x="39664" y="37854"/>
                    </a:cubicBezTo>
                    <a:cubicBezTo>
                      <a:pt x="39121" y="36314"/>
                      <a:pt x="39664" y="34050"/>
                      <a:pt x="39121" y="32601"/>
                    </a:cubicBezTo>
                    <a:cubicBezTo>
                      <a:pt x="38487" y="30881"/>
                      <a:pt x="33325" y="31062"/>
                      <a:pt x="32782" y="29522"/>
                    </a:cubicBezTo>
                    <a:cubicBezTo>
                      <a:pt x="32057" y="27802"/>
                      <a:pt x="34593" y="24995"/>
                      <a:pt x="34050" y="23636"/>
                    </a:cubicBezTo>
                    <a:cubicBezTo>
                      <a:pt x="33325" y="21735"/>
                      <a:pt x="29159" y="21372"/>
                      <a:pt x="28707" y="20014"/>
                    </a:cubicBezTo>
                    <a:cubicBezTo>
                      <a:pt x="28163" y="18022"/>
                      <a:pt x="29250" y="15667"/>
                      <a:pt x="28888" y="13947"/>
                    </a:cubicBezTo>
                    <a:cubicBezTo>
                      <a:pt x="28344" y="11864"/>
                      <a:pt x="26171" y="10234"/>
                      <a:pt x="25899" y="8694"/>
                    </a:cubicBezTo>
                    <a:cubicBezTo>
                      <a:pt x="25356" y="5072"/>
                      <a:pt x="30518" y="3804"/>
                      <a:pt x="28435" y="1902"/>
                    </a:cubicBezTo>
                    <a:cubicBezTo>
                      <a:pt x="28372" y="1839"/>
                      <a:pt x="28307" y="1811"/>
                      <a:pt x="28240" y="1811"/>
                    </a:cubicBezTo>
                    <a:cubicBezTo>
                      <a:pt x="27537" y="1811"/>
                      <a:pt x="26620" y="4981"/>
                      <a:pt x="25628" y="4981"/>
                    </a:cubicBezTo>
                    <a:lnTo>
                      <a:pt x="25628" y="1"/>
                    </a:lnTo>
                    <a:close/>
                  </a:path>
                </a:pathLst>
              </a:custGeom>
              <a:solidFill>
                <a:srgbClr val="3E4355">
                  <a:alpha val="46430"/>
                </a:srgbClr>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28" name="Google Shape;3528;p36"/>
              <p:cNvSpPr/>
              <p:nvPr/>
            </p:nvSpPr>
            <p:spPr>
              <a:xfrm>
                <a:off x="3172675" y="238125"/>
                <a:ext cx="1195375" cy="4627500"/>
              </a:xfrm>
              <a:custGeom>
                <a:avLst/>
                <a:gdLst/>
                <a:ahLst/>
                <a:cxnLst/>
                <a:rect l="l" t="t" r="r" b="b"/>
                <a:pathLst>
                  <a:path w="47815" h="185100" extrusionOk="0">
                    <a:moveTo>
                      <a:pt x="22006" y="0"/>
                    </a:moveTo>
                    <a:cubicBezTo>
                      <a:pt x="21553" y="5615"/>
                      <a:pt x="20557" y="11229"/>
                      <a:pt x="18927" y="16663"/>
                    </a:cubicBezTo>
                    <a:cubicBezTo>
                      <a:pt x="16210" y="26533"/>
                      <a:pt x="5977" y="48629"/>
                      <a:pt x="3080" y="80234"/>
                    </a:cubicBezTo>
                    <a:cubicBezTo>
                      <a:pt x="1" y="115370"/>
                      <a:pt x="13222" y="152861"/>
                      <a:pt x="16663" y="162913"/>
                    </a:cubicBezTo>
                    <a:cubicBezTo>
                      <a:pt x="20195" y="172965"/>
                      <a:pt x="20376" y="185099"/>
                      <a:pt x="20376" y="185099"/>
                    </a:cubicBezTo>
                    <a:lnTo>
                      <a:pt x="27530" y="185099"/>
                    </a:lnTo>
                    <a:cubicBezTo>
                      <a:pt x="27530" y="185099"/>
                      <a:pt x="27711" y="172874"/>
                      <a:pt x="31152" y="162913"/>
                    </a:cubicBezTo>
                    <a:cubicBezTo>
                      <a:pt x="34593" y="152952"/>
                      <a:pt x="47815" y="115280"/>
                      <a:pt x="44736" y="80234"/>
                    </a:cubicBezTo>
                    <a:cubicBezTo>
                      <a:pt x="41838" y="48720"/>
                      <a:pt x="31605" y="26533"/>
                      <a:pt x="28888" y="16663"/>
                    </a:cubicBezTo>
                    <a:cubicBezTo>
                      <a:pt x="27258" y="11229"/>
                      <a:pt x="26172" y="5615"/>
                      <a:pt x="25809" y="0"/>
                    </a:cubicBezTo>
                    <a:close/>
                  </a:path>
                </a:pathLst>
              </a:custGeom>
              <a:solidFill>
                <a:schemeClr val="dk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29" name="Google Shape;3529;p36"/>
              <p:cNvSpPr/>
              <p:nvPr/>
            </p:nvSpPr>
            <p:spPr>
              <a:xfrm>
                <a:off x="3324375" y="781450"/>
                <a:ext cx="892000" cy="3588375"/>
              </a:xfrm>
              <a:custGeom>
                <a:avLst/>
                <a:gdLst/>
                <a:ahLst/>
                <a:cxnLst/>
                <a:rect l="l" t="t" r="r" b="b"/>
                <a:pathLst>
                  <a:path w="35680" h="143535" extrusionOk="0">
                    <a:moveTo>
                      <a:pt x="16481" y="1"/>
                    </a:moveTo>
                    <a:cubicBezTo>
                      <a:pt x="15938" y="1631"/>
                      <a:pt x="15395" y="3442"/>
                      <a:pt x="14670" y="5344"/>
                    </a:cubicBezTo>
                    <a:cubicBezTo>
                      <a:pt x="10414" y="17297"/>
                      <a:pt x="4075" y="35318"/>
                      <a:pt x="1992" y="58954"/>
                    </a:cubicBezTo>
                    <a:cubicBezTo>
                      <a:pt x="0" y="81140"/>
                      <a:pt x="4347" y="108036"/>
                      <a:pt x="15032" y="139007"/>
                    </a:cubicBezTo>
                    <a:lnTo>
                      <a:pt x="15304" y="139550"/>
                    </a:lnTo>
                    <a:cubicBezTo>
                      <a:pt x="15757" y="140818"/>
                      <a:pt x="16119" y="142176"/>
                      <a:pt x="16481" y="143534"/>
                    </a:cubicBezTo>
                    <a:lnTo>
                      <a:pt x="19198" y="143534"/>
                    </a:lnTo>
                    <a:cubicBezTo>
                      <a:pt x="19560" y="142176"/>
                      <a:pt x="19923" y="140818"/>
                      <a:pt x="20375" y="139550"/>
                    </a:cubicBezTo>
                    <a:lnTo>
                      <a:pt x="20556" y="138916"/>
                    </a:lnTo>
                    <a:cubicBezTo>
                      <a:pt x="31242" y="108036"/>
                      <a:pt x="35679" y="81140"/>
                      <a:pt x="33687" y="58954"/>
                    </a:cubicBezTo>
                    <a:cubicBezTo>
                      <a:pt x="31604" y="35228"/>
                      <a:pt x="25265" y="17297"/>
                      <a:pt x="21009" y="5344"/>
                    </a:cubicBezTo>
                    <a:cubicBezTo>
                      <a:pt x="20285" y="3351"/>
                      <a:pt x="19741" y="1631"/>
                      <a:pt x="19198" y="1"/>
                    </a:cubicBezTo>
                    <a:close/>
                  </a:path>
                </a:pathLst>
              </a:custGeom>
              <a:solidFill>
                <a:schemeClr val="l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30" name="Google Shape;3530;p36"/>
              <p:cNvSpPr/>
              <p:nvPr/>
            </p:nvSpPr>
            <p:spPr>
              <a:xfrm>
                <a:off x="3872225" y="1782125"/>
                <a:ext cx="1007475" cy="1976425"/>
              </a:xfrm>
              <a:custGeom>
                <a:avLst/>
                <a:gdLst/>
                <a:ahLst/>
                <a:cxnLst/>
                <a:rect l="l" t="t" r="r" b="b"/>
                <a:pathLst>
                  <a:path w="40299" h="79057" extrusionOk="0">
                    <a:moveTo>
                      <a:pt x="997" y="0"/>
                    </a:moveTo>
                    <a:lnTo>
                      <a:pt x="544" y="181"/>
                    </a:lnTo>
                    <a:lnTo>
                      <a:pt x="1" y="544"/>
                    </a:lnTo>
                    <a:cubicBezTo>
                      <a:pt x="1" y="544"/>
                      <a:pt x="20195" y="47724"/>
                      <a:pt x="21734" y="51075"/>
                    </a:cubicBezTo>
                    <a:cubicBezTo>
                      <a:pt x="23274" y="54425"/>
                      <a:pt x="22097" y="62666"/>
                      <a:pt x="23093" y="65111"/>
                    </a:cubicBezTo>
                    <a:cubicBezTo>
                      <a:pt x="23998" y="67647"/>
                      <a:pt x="31424" y="79057"/>
                      <a:pt x="31424" y="79057"/>
                    </a:cubicBezTo>
                    <a:lnTo>
                      <a:pt x="35861" y="76974"/>
                    </a:lnTo>
                    <a:lnTo>
                      <a:pt x="40299" y="74982"/>
                    </a:lnTo>
                    <a:cubicBezTo>
                      <a:pt x="40299" y="74982"/>
                      <a:pt x="36405" y="61851"/>
                      <a:pt x="35137" y="59587"/>
                    </a:cubicBezTo>
                    <a:cubicBezTo>
                      <a:pt x="33869" y="57233"/>
                      <a:pt x="26806" y="52795"/>
                      <a:pt x="25266" y="49445"/>
                    </a:cubicBezTo>
                    <a:cubicBezTo>
                      <a:pt x="23727" y="46094"/>
                      <a:pt x="997" y="0"/>
                      <a:pt x="99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31" name="Google Shape;3531;p36"/>
              <p:cNvSpPr/>
              <p:nvPr/>
            </p:nvSpPr>
            <p:spPr>
              <a:xfrm>
                <a:off x="3872225" y="1779850"/>
                <a:ext cx="1141050" cy="1915325"/>
              </a:xfrm>
              <a:custGeom>
                <a:avLst/>
                <a:gdLst/>
                <a:ahLst/>
                <a:cxnLst/>
                <a:rect l="l" t="t" r="r" b="b"/>
                <a:pathLst>
                  <a:path w="45642" h="76613" extrusionOk="0">
                    <a:moveTo>
                      <a:pt x="997" y="1"/>
                    </a:moveTo>
                    <a:lnTo>
                      <a:pt x="454" y="272"/>
                    </a:lnTo>
                    <a:lnTo>
                      <a:pt x="1" y="635"/>
                    </a:lnTo>
                    <a:cubicBezTo>
                      <a:pt x="1" y="635"/>
                      <a:pt x="23636" y="46185"/>
                      <a:pt x="25447" y="49445"/>
                    </a:cubicBezTo>
                    <a:cubicBezTo>
                      <a:pt x="27258" y="52615"/>
                      <a:pt x="26625" y="60946"/>
                      <a:pt x="27711" y="63300"/>
                    </a:cubicBezTo>
                    <a:cubicBezTo>
                      <a:pt x="28798" y="65745"/>
                      <a:pt x="37039" y="76612"/>
                      <a:pt x="37039" y="76612"/>
                    </a:cubicBezTo>
                    <a:lnTo>
                      <a:pt x="41295" y="74258"/>
                    </a:lnTo>
                    <a:lnTo>
                      <a:pt x="45642" y="71903"/>
                    </a:lnTo>
                    <a:cubicBezTo>
                      <a:pt x="45642" y="71903"/>
                      <a:pt x="40842" y="59135"/>
                      <a:pt x="39393" y="56871"/>
                    </a:cubicBezTo>
                    <a:cubicBezTo>
                      <a:pt x="37944" y="54607"/>
                      <a:pt x="30609" y="50803"/>
                      <a:pt x="28798" y="47543"/>
                    </a:cubicBezTo>
                    <a:cubicBezTo>
                      <a:pt x="27077" y="44283"/>
                      <a:pt x="997" y="1"/>
                      <a:pt x="997" y="1"/>
                    </a:cubicBezTo>
                    <a:close/>
                  </a:path>
                </a:pathLst>
              </a:custGeom>
              <a:solidFill>
                <a:schemeClr val="dk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32" name="Google Shape;3532;p36"/>
              <p:cNvSpPr/>
              <p:nvPr/>
            </p:nvSpPr>
            <p:spPr>
              <a:xfrm>
                <a:off x="2661025" y="1782125"/>
                <a:ext cx="1007475" cy="1976425"/>
              </a:xfrm>
              <a:custGeom>
                <a:avLst/>
                <a:gdLst/>
                <a:ahLst/>
                <a:cxnLst/>
                <a:rect l="l" t="t" r="r" b="b"/>
                <a:pathLst>
                  <a:path w="40299" h="79057" extrusionOk="0">
                    <a:moveTo>
                      <a:pt x="39303" y="0"/>
                    </a:moveTo>
                    <a:cubicBezTo>
                      <a:pt x="39303" y="0"/>
                      <a:pt x="16573" y="46094"/>
                      <a:pt x="15033" y="49445"/>
                    </a:cubicBezTo>
                    <a:cubicBezTo>
                      <a:pt x="13494" y="52795"/>
                      <a:pt x="6430" y="57233"/>
                      <a:pt x="5163" y="59587"/>
                    </a:cubicBezTo>
                    <a:cubicBezTo>
                      <a:pt x="3895" y="61851"/>
                      <a:pt x="1" y="74982"/>
                      <a:pt x="1" y="74982"/>
                    </a:cubicBezTo>
                    <a:lnTo>
                      <a:pt x="4438" y="76974"/>
                    </a:lnTo>
                    <a:lnTo>
                      <a:pt x="8875" y="79057"/>
                    </a:lnTo>
                    <a:cubicBezTo>
                      <a:pt x="8875" y="79057"/>
                      <a:pt x="16301" y="67647"/>
                      <a:pt x="17207" y="65111"/>
                    </a:cubicBezTo>
                    <a:cubicBezTo>
                      <a:pt x="18203" y="62666"/>
                      <a:pt x="16935" y="54425"/>
                      <a:pt x="18565" y="51075"/>
                    </a:cubicBezTo>
                    <a:cubicBezTo>
                      <a:pt x="20105" y="47724"/>
                      <a:pt x="40299" y="453"/>
                      <a:pt x="40299" y="453"/>
                    </a:cubicBezTo>
                    <a:lnTo>
                      <a:pt x="39755" y="181"/>
                    </a:lnTo>
                    <a:lnTo>
                      <a:pt x="39303" y="0"/>
                    </a:lnTo>
                    <a:close/>
                  </a:path>
                </a:pathLst>
              </a:custGeom>
              <a:solidFill>
                <a:srgbClr val="3E4355">
                  <a:alpha val="46430"/>
                </a:srgbClr>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33" name="Google Shape;3533;p36"/>
              <p:cNvSpPr/>
              <p:nvPr/>
            </p:nvSpPr>
            <p:spPr>
              <a:xfrm>
                <a:off x="2527475" y="1779850"/>
                <a:ext cx="1141025" cy="1915325"/>
              </a:xfrm>
              <a:custGeom>
                <a:avLst/>
                <a:gdLst/>
                <a:ahLst/>
                <a:cxnLst/>
                <a:rect l="l" t="t" r="r" b="b"/>
                <a:pathLst>
                  <a:path w="45641" h="76613" extrusionOk="0">
                    <a:moveTo>
                      <a:pt x="44645" y="1"/>
                    </a:moveTo>
                    <a:cubicBezTo>
                      <a:pt x="44645" y="1"/>
                      <a:pt x="18564" y="44283"/>
                      <a:pt x="16844" y="47543"/>
                    </a:cubicBezTo>
                    <a:cubicBezTo>
                      <a:pt x="15032" y="50803"/>
                      <a:pt x="7697" y="54607"/>
                      <a:pt x="6248" y="56871"/>
                    </a:cubicBezTo>
                    <a:cubicBezTo>
                      <a:pt x="4800" y="59135"/>
                      <a:pt x="0" y="71903"/>
                      <a:pt x="0" y="71903"/>
                    </a:cubicBezTo>
                    <a:lnTo>
                      <a:pt x="4256" y="74258"/>
                    </a:lnTo>
                    <a:lnTo>
                      <a:pt x="8603" y="76612"/>
                    </a:lnTo>
                    <a:cubicBezTo>
                      <a:pt x="8603" y="76612"/>
                      <a:pt x="16753" y="65745"/>
                      <a:pt x="17930" y="63300"/>
                    </a:cubicBezTo>
                    <a:cubicBezTo>
                      <a:pt x="19017" y="60946"/>
                      <a:pt x="18474" y="52615"/>
                      <a:pt x="20194" y="49445"/>
                    </a:cubicBezTo>
                    <a:cubicBezTo>
                      <a:pt x="22005" y="46185"/>
                      <a:pt x="45641" y="544"/>
                      <a:pt x="45641" y="544"/>
                    </a:cubicBezTo>
                    <a:lnTo>
                      <a:pt x="45097" y="272"/>
                    </a:lnTo>
                    <a:lnTo>
                      <a:pt x="44645" y="1"/>
                    </a:lnTo>
                    <a:close/>
                  </a:path>
                </a:pathLst>
              </a:custGeom>
              <a:solidFill>
                <a:schemeClr val="dk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34" name="Google Shape;3534;p36"/>
              <p:cNvSpPr/>
              <p:nvPr/>
            </p:nvSpPr>
            <p:spPr>
              <a:xfrm>
                <a:off x="3394550" y="2506575"/>
                <a:ext cx="769750" cy="597700"/>
              </a:xfrm>
              <a:custGeom>
                <a:avLst/>
                <a:gdLst/>
                <a:ahLst/>
                <a:cxnLst/>
                <a:rect l="l" t="t" r="r" b="b"/>
                <a:pathLst>
                  <a:path w="30790" h="23908" extrusionOk="0">
                    <a:moveTo>
                      <a:pt x="15395" y="1"/>
                    </a:moveTo>
                    <a:cubicBezTo>
                      <a:pt x="6883" y="1"/>
                      <a:pt x="0" y="5343"/>
                      <a:pt x="0" y="11954"/>
                    </a:cubicBezTo>
                    <a:cubicBezTo>
                      <a:pt x="0" y="18565"/>
                      <a:pt x="6883" y="23908"/>
                      <a:pt x="15395" y="23908"/>
                    </a:cubicBezTo>
                    <a:cubicBezTo>
                      <a:pt x="23907" y="23908"/>
                      <a:pt x="30790" y="18565"/>
                      <a:pt x="30790" y="11954"/>
                    </a:cubicBezTo>
                    <a:cubicBezTo>
                      <a:pt x="30790" y="5343"/>
                      <a:pt x="23907" y="1"/>
                      <a:pt x="15395" y="1"/>
                    </a:cubicBezTo>
                    <a:close/>
                  </a:path>
                </a:pathLst>
              </a:custGeom>
              <a:solidFill>
                <a:schemeClr val="dk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35" name="Google Shape;3535;p36"/>
              <p:cNvSpPr/>
              <p:nvPr/>
            </p:nvSpPr>
            <p:spPr>
              <a:xfrm>
                <a:off x="3392275" y="2400175"/>
                <a:ext cx="772025" cy="597700"/>
              </a:xfrm>
              <a:custGeom>
                <a:avLst/>
                <a:gdLst/>
                <a:ahLst/>
                <a:cxnLst/>
                <a:rect l="l" t="t" r="r" b="b"/>
                <a:pathLst>
                  <a:path w="30881" h="23908" extrusionOk="0">
                    <a:moveTo>
                      <a:pt x="15486" y="0"/>
                    </a:moveTo>
                    <a:cubicBezTo>
                      <a:pt x="6974" y="0"/>
                      <a:pt x="1" y="5343"/>
                      <a:pt x="1" y="11954"/>
                    </a:cubicBezTo>
                    <a:cubicBezTo>
                      <a:pt x="1" y="18565"/>
                      <a:pt x="6974" y="23908"/>
                      <a:pt x="15486" y="23908"/>
                    </a:cubicBezTo>
                    <a:cubicBezTo>
                      <a:pt x="23998" y="23908"/>
                      <a:pt x="30881" y="18565"/>
                      <a:pt x="30881" y="11954"/>
                    </a:cubicBezTo>
                    <a:cubicBezTo>
                      <a:pt x="30881" y="5343"/>
                      <a:pt x="23998" y="0"/>
                      <a:pt x="15486" y="0"/>
                    </a:cubicBezTo>
                    <a:close/>
                  </a:path>
                </a:pathLst>
              </a:custGeom>
              <a:solidFill>
                <a:schemeClr val="accent3"/>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36" name="Google Shape;3536;p36"/>
              <p:cNvSpPr/>
              <p:nvPr/>
            </p:nvSpPr>
            <p:spPr>
              <a:xfrm>
                <a:off x="3256450" y="2033425"/>
                <a:ext cx="1025575" cy="803700"/>
              </a:xfrm>
              <a:custGeom>
                <a:avLst/>
                <a:gdLst/>
                <a:ahLst/>
                <a:cxnLst/>
                <a:rect l="l" t="t" r="r" b="b"/>
                <a:pathLst>
                  <a:path w="41023" h="32148" extrusionOk="0">
                    <a:moveTo>
                      <a:pt x="20557" y="0"/>
                    </a:moveTo>
                    <a:cubicBezTo>
                      <a:pt x="9237" y="0"/>
                      <a:pt x="0" y="7154"/>
                      <a:pt x="0" y="16029"/>
                    </a:cubicBezTo>
                    <a:cubicBezTo>
                      <a:pt x="0" y="24903"/>
                      <a:pt x="9237" y="32148"/>
                      <a:pt x="20557" y="32148"/>
                    </a:cubicBezTo>
                    <a:cubicBezTo>
                      <a:pt x="31876" y="32148"/>
                      <a:pt x="41023" y="24903"/>
                      <a:pt x="41023" y="16029"/>
                    </a:cubicBezTo>
                    <a:cubicBezTo>
                      <a:pt x="41023" y="7154"/>
                      <a:pt x="31876" y="0"/>
                      <a:pt x="20557"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37" name="Google Shape;3537;p36"/>
              <p:cNvSpPr/>
              <p:nvPr/>
            </p:nvSpPr>
            <p:spPr>
              <a:xfrm>
                <a:off x="3471525" y="2282450"/>
                <a:ext cx="522975" cy="448125"/>
              </a:xfrm>
              <a:custGeom>
                <a:avLst/>
                <a:gdLst/>
                <a:ahLst/>
                <a:cxnLst/>
                <a:rect l="l" t="t" r="r" b="b"/>
                <a:pathLst>
                  <a:path w="20919" h="17925" extrusionOk="0">
                    <a:moveTo>
                      <a:pt x="11954" y="0"/>
                    </a:moveTo>
                    <a:cubicBezTo>
                      <a:pt x="3985" y="0"/>
                      <a:pt x="0" y="9599"/>
                      <a:pt x="5615" y="15214"/>
                    </a:cubicBezTo>
                    <a:cubicBezTo>
                      <a:pt x="7427" y="17086"/>
                      <a:pt x="9679" y="17925"/>
                      <a:pt x="11893" y="17925"/>
                    </a:cubicBezTo>
                    <a:cubicBezTo>
                      <a:pt x="16425" y="17925"/>
                      <a:pt x="20797" y="14410"/>
                      <a:pt x="20919" y="9056"/>
                    </a:cubicBezTo>
                    <a:cubicBezTo>
                      <a:pt x="20919" y="4166"/>
                      <a:pt x="16934" y="91"/>
                      <a:pt x="11954" y="0"/>
                    </a:cubicBezTo>
                    <a:close/>
                  </a:path>
                </a:pathLst>
              </a:custGeom>
              <a:solidFill>
                <a:schemeClr val="l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38" name="Google Shape;3538;p36"/>
              <p:cNvSpPr/>
              <p:nvPr/>
            </p:nvSpPr>
            <p:spPr>
              <a:xfrm>
                <a:off x="3471525" y="2207750"/>
                <a:ext cx="522975" cy="448125"/>
              </a:xfrm>
              <a:custGeom>
                <a:avLst/>
                <a:gdLst/>
                <a:ahLst/>
                <a:cxnLst/>
                <a:rect l="l" t="t" r="r" b="b"/>
                <a:pathLst>
                  <a:path w="20919" h="17925" extrusionOk="0">
                    <a:moveTo>
                      <a:pt x="11954" y="0"/>
                    </a:moveTo>
                    <a:cubicBezTo>
                      <a:pt x="3985" y="0"/>
                      <a:pt x="0" y="9599"/>
                      <a:pt x="5615" y="15214"/>
                    </a:cubicBezTo>
                    <a:cubicBezTo>
                      <a:pt x="7427" y="17086"/>
                      <a:pt x="9679" y="17924"/>
                      <a:pt x="11893" y="17924"/>
                    </a:cubicBezTo>
                    <a:cubicBezTo>
                      <a:pt x="16425" y="17924"/>
                      <a:pt x="20797" y="14410"/>
                      <a:pt x="20919" y="9056"/>
                    </a:cubicBezTo>
                    <a:cubicBezTo>
                      <a:pt x="20919" y="4166"/>
                      <a:pt x="16934" y="91"/>
                      <a:pt x="11954" y="0"/>
                    </a:cubicBezTo>
                    <a:close/>
                  </a:path>
                </a:pathLst>
              </a:custGeom>
              <a:solidFill>
                <a:schemeClr val="accent5"/>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39" name="Google Shape;3539;p36"/>
              <p:cNvSpPr/>
              <p:nvPr/>
            </p:nvSpPr>
            <p:spPr>
              <a:xfrm>
                <a:off x="3507750" y="2237175"/>
                <a:ext cx="457325" cy="391700"/>
              </a:xfrm>
              <a:custGeom>
                <a:avLst/>
                <a:gdLst/>
                <a:ahLst/>
                <a:cxnLst/>
                <a:rect l="l" t="t" r="r" b="b"/>
                <a:pathLst>
                  <a:path w="18293" h="15668" extrusionOk="0">
                    <a:moveTo>
                      <a:pt x="10505" y="0"/>
                    </a:moveTo>
                    <a:cubicBezTo>
                      <a:pt x="3532" y="0"/>
                      <a:pt x="0" y="8422"/>
                      <a:pt x="4890" y="13312"/>
                    </a:cubicBezTo>
                    <a:cubicBezTo>
                      <a:pt x="6488" y="14939"/>
                      <a:pt x="8462" y="15668"/>
                      <a:pt x="10400" y="15668"/>
                    </a:cubicBezTo>
                    <a:cubicBezTo>
                      <a:pt x="14394" y="15668"/>
                      <a:pt x="18232" y="12574"/>
                      <a:pt x="18293" y="7879"/>
                    </a:cubicBezTo>
                    <a:cubicBezTo>
                      <a:pt x="18293" y="3532"/>
                      <a:pt x="14851" y="0"/>
                      <a:pt x="10505"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grpSp>
        <p:grpSp>
          <p:nvGrpSpPr>
            <p:cNvPr id="3540" name="Google Shape;3540;p36"/>
            <p:cNvGrpSpPr/>
            <p:nvPr/>
          </p:nvGrpSpPr>
          <p:grpSpPr>
            <a:xfrm rot="900811">
              <a:off x="-179450" y="3372273"/>
              <a:ext cx="1794981" cy="1432966"/>
              <a:chOff x="504650" y="238125"/>
              <a:chExt cx="6440225" cy="5141350"/>
            </a:xfrm>
          </p:grpSpPr>
          <p:sp>
            <p:nvSpPr>
              <p:cNvPr id="3541" name="Google Shape;3541;p36"/>
              <p:cNvSpPr/>
              <p:nvPr/>
            </p:nvSpPr>
            <p:spPr>
              <a:xfrm>
                <a:off x="1319150" y="1586500"/>
                <a:ext cx="5625725" cy="3792975"/>
              </a:xfrm>
              <a:custGeom>
                <a:avLst/>
                <a:gdLst/>
                <a:ahLst/>
                <a:cxnLst/>
                <a:rect l="l" t="t" r="r" b="b"/>
                <a:pathLst>
                  <a:path w="225029" h="151719" extrusionOk="0">
                    <a:moveTo>
                      <a:pt x="205801" y="1"/>
                    </a:moveTo>
                    <a:cubicBezTo>
                      <a:pt x="179551" y="1"/>
                      <a:pt x="151605" y="5109"/>
                      <a:pt x="124908" y="15771"/>
                    </a:cubicBezTo>
                    <a:lnTo>
                      <a:pt x="107914" y="47160"/>
                    </a:lnTo>
                    <a:lnTo>
                      <a:pt x="111161" y="21724"/>
                    </a:lnTo>
                    <a:lnTo>
                      <a:pt x="111161" y="21724"/>
                    </a:lnTo>
                    <a:cubicBezTo>
                      <a:pt x="92977" y="30275"/>
                      <a:pt x="76200" y="41423"/>
                      <a:pt x="61155" y="54737"/>
                    </a:cubicBezTo>
                    <a:lnTo>
                      <a:pt x="49357" y="81039"/>
                    </a:lnTo>
                    <a:lnTo>
                      <a:pt x="50223" y="65236"/>
                    </a:lnTo>
                    <a:lnTo>
                      <a:pt x="50223" y="65236"/>
                    </a:lnTo>
                    <a:cubicBezTo>
                      <a:pt x="26736" y="89589"/>
                      <a:pt x="9526" y="119247"/>
                      <a:pt x="1" y="151718"/>
                    </a:cubicBezTo>
                    <a:lnTo>
                      <a:pt x="1" y="151718"/>
                    </a:lnTo>
                    <a:cubicBezTo>
                      <a:pt x="28143" y="145008"/>
                      <a:pt x="58666" y="132777"/>
                      <a:pt x="88215" y="117190"/>
                    </a:cubicBezTo>
                    <a:lnTo>
                      <a:pt x="73927" y="110912"/>
                    </a:lnTo>
                    <a:lnTo>
                      <a:pt x="97632" y="112103"/>
                    </a:lnTo>
                    <a:cubicBezTo>
                      <a:pt x="107698" y="106583"/>
                      <a:pt x="117656" y="100522"/>
                      <a:pt x="127181" y="94352"/>
                    </a:cubicBezTo>
                    <a:lnTo>
                      <a:pt x="99147" y="81796"/>
                    </a:lnTo>
                    <a:lnTo>
                      <a:pt x="99147" y="81796"/>
                    </a:lnTo>
                    <a:lnTo>
                      <a:pt x="142334" y="84069"/>
                    </a:lnTo>
                    <a:cubicBezTo>
                      <a:pt x="151751" y="77358"/>
                      <a:pt x="160843" y="70431"/>
                      <a:pt x="169394" y="63396"/>
                    </a:cubicBezTo>
                    <a:lnTo>
                      <a:pt x="145148" y="53438"/>
                    </a:lnTo>
                    <a:lnTo>
                      <a:pt x="179784" y="54304"/>
                    </a:lnTo>
                    <a:cubicBezTo>
                      <a:pt x="199267" y="36769"/>
                      <a:pt x="215070" y="18585"/>
                      <a:pt x="225028" y="942"/>
                    </a:cubicBezTo>
                    <a:cubicBezTo>
                      <a:pt x="218754" y="317"/>
                      <a:pt x="212330" y="1"/>
                      <a:pt x="205801" y="1"/>
                    </a:cubicBezTo>
                    <a:close/>
                  </a:path>
                </a:pathLst>
              </a:custGeom>
              <a:solidFill>
                <a:srgbClr val="3E4355">
                  <a:alpha val="46430"/>
                </a:srgbClr>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42" name="Google Shape;3542;p36"/>
              <p:cNvSpPr/>
              <p:nvPr/>
            </p:nvSpPr>
            <p:spPr>
              <a:xfrm>
                <a:off x="1135150" y="1217675"/>
                <a:ext cx="5384875" cy="4137450"/>
              </a:xfrm>
              <a:custGeom>
                <a:avLst/>
                <a:gdLst/>
                <a:ahLst/>
                <a:cxnLst/>
                <a:rect l="l" t="t" r="r" b="b"/>
                <a:pathLst>
                  <a:path w="215395" h="165498" extrusionOk="0">
                    <a:moveTo>
                      <a:pt x="116248" y="22081"/>
                    </a:moveTo>
                    <a:lnTo>
                      <a:pt x="101311" y="54444"/>
                    </a:lnTo>
                    <a:lnTo>
                      <a:pt x="103043" y="28792"/>
                    </a:lnTo>
                    <a:cubicBezTo>
                      <a:pt x="85400" y="38533"/>
                      <a:pt x="69273" y="50656"/>
                      <a:pt x="55094" y="64944"/>
                    </a:cubicBezTo>
                    <a:lnTo>
                      <a:pt x="44919" y="91895"/>
                    </a:lnTo>
                    <a:lnTo>
                      <a:pt x="44811" y="76092"/>
                    </a:lnTo>
                    <a:cubicBezTo>
                      <a:pt x="22839" y="101745"/>
                      <a:pt x="7469" y="132484"/>
                      <a:pt x="0" y="165497"/>
                    </a:cubicBezTo>
                    <a:lnTo>
                      <a:pt x="79989" y="93735"/>
                    </a:lnTo>
                    <a:lnTo>
                      <a:pt x="215395" y="1191"/>
                    </a:lnTo>
                    <a:cubicBezTo>
                      <a:pt x="183789" y="0"/>
                      <a:pt x="148828" y="6819"/>
                      <a:pt x="116248" y="2208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43" name="Google Shape;3543;p36"/>
              <p:cNvSpPr/>
              <p:nvPr/>
            </p:nvSpPr>
            <p:spPr>
              <a:xfrm>
                <a:off x="1135150" y="1244725"/>
                <a:ext cx="5384875" cy="4107700"/>
              </a:xfrm>
              <a:custGeom>
                <a:avLst/>
                <a:gdLst/>
                <a:ahLst/>
                <a:cxnLst/>
                <a:rect l="l" t="t" r="r" b="b"/>
                <a:pathLst>
                  <a:path w="215395" h="164308" extrusionOk="0">
                    <a:moveTo>
                      <a:pt x="71329" y="119063"/>
                    </a:moveTo>
                    <a:lnTo>
                      <a:pt x="95034" y="118847"/>
                    </a:lnTo>
                    <a:cubicBezTo>
                      <a:pt x="104775" y="112677"/>
                      <a:pt x="114300" y="106075"/>
                      <a:pt x="123500" y="99256"/>
                    </a:cubicBezTo>
                    <a:lnTo>
                      <a:pt x="94709" y="88432"/>
                    </a:lnTo>
                    <a:lnTo>
                      <a:pt x="137896" y="88107"/>
                    </a:lnTo>
                    <a:cubicBezTo>
                      <a:pt x="146880" y="80855"/>
                      <a:pt x="155431" y="73387"/>
                      <a:pt x="163549" y="65702"/>
                    </a:cubicBezTo>
                    <a:lnTo>
                      <a:pt x="138870" y="57259"/>
                    </a:lnTo>
                    <a:lnTo>
                      <a:pt x="173506" y="55960"/>
                    </a:lnTo>
                    <a:cubicBezTo>
                      <a:pt x="191907" y="37235"/>
                      <a:pt x="206519" y="18185"/>
                      <a:pt x="215395" y="1"/>
                    </a:cubicBezTo>
                    <a:cubicBezTo>
                      <a:pt x="84102" y="50873"/>
                      <a:pt x="0" y="164307"/>
                      <a:pt x="0" y="164307"/>
                    </a:cubicBezTo>
                    <a:cubicBezTo>
                      <a:pt x="27709" y="155756"/>
                      <a:pt x="57367" y="141685"/>
                      <a:pt x="85833" y="12436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44" name="Google Shape;3544;p36"/>
              <p:cNvSpPr/>
              <p:nvPr/>
            </p:nvSpPr>
            <p:spPr>
              <a:xfrm>
                <a:off x="710325" y="286825"/>
                <a:ext cx="2216200" cy="4773350"/>
              </a:xfrm>
              <a:custGeom>
                <a:avLst/>
                <a:gdLst/>
                <a:ahLst/>
                <a:cxnLst/>
                <a:rect l="l" t="t" r="r" b="b"/>
                <a:pathLst>
                  <a:path w="88648" h="190934" extrusionOk="0">
                    <a:moveTo>
                      <a:pt x="87457" y="0"/>
                    </a:moveTo>
                    <a:lnTo>
                      <a:pt x="87457" y="0"/>
                    </a:lnTo>
                    <a:cubicBezTo>
                      <a:pt x="64618" y="12556"/>
                      <a:pt x="45027" y="30415"/>
                      <a:pt x="30415" y="51955"/>
                    </a:cubicBezTo>
                    <a:lnTo>
                      <a:pt x="33121" y="79015"/>
                    </a:lnTo>
                    <a:lnTo>
                      <a:pt x="33121" y="79015"/>
                    </a:lnTo>
                    <a:lnTo>
                      <a:pt x="24354" y="61588"/>
                    </a:lnTo>
                    <a:cubicBezTo>
                      <a:pt x="16561" y="74685"/>
                      <a:pt x="10607" y="88864"/>
                      <a:pt x="6711" y="103693"/>
                    </a:cubicBezTo>
                    <a:lnTo>
                      <a:pt x="10499" y="125341"/>
                    </a:lnTo>
                    <a:lnTo>
                      <a:pt x="4438" y="114950"/>
                    </a:lnTo>
                    <a:lnTo>
                      <a:pt x="4438" y="114950"/>
                    </a:lnTo>
                    <a:cubicBezTo>
                      <a:pt x="0" y="140278"/>
                      <a:pt x="1732" y="166363"/>
                      <a:pt x="9525" y="190933"/>
                    </a:cubicBezTo>
                    <a:cubicBezTo>
                      <a:pt x="24354" y="174697"/>
                      <a:pt x="38533" y="154024"/>
                      <a:pt x="50547" y="131618"/>
                    </a:cubicBezTo>
                    <a:lnTo>
                      <a:pt x="50547" y="131618"/>
                    </a:lnTo>
                    <a:lnTo>
                      <a:pt x="38858" y="133675"/>
                    </a:lnTo>
                    <a:lnTo>
                      <a:pt x="54336" y="124366"/>
                    </a:lnTo>
                    <a:cubicBezTo>
                      <a:pt x="58232" y="116573"/>
                      <a:pt x="61912" y="108564"/>
                      <a:pt x="65376" y="100554"/>
                    </a:cubicBezTo>
                    <a:lnTo>
                      <a:pt x="65376" y="100554"/>
                    </a:lnTo>
                    <a:lnTo>
                      <a:pt x="42321" y="104559"/>
                    </a:lnTo>
                    <a:lnTo>
                      <a:pt x="42321" y="104559"/>
                    </a:lnTo>
                    <a:lnTo>
                      <a:pt x="70571" y="87674"/>
                    </a:lnTo>
                    <a:cubicBezTo>
                      <a:pt x="73710" y="79447"/>
                      <a:pt x="76416" y="71221"/>
                      <a:pt x="78798" y="63103"/>
                    </a:cubicBezTo>
                    <a:lnTo>
                      <a:pt x="78798" y="63103"/>
                    </a:lnTo>
                    <a:lnTo>
                      <a:pt x="59315" y="67216"/>
                    </a:lnTo>
                    <a:lnTo>
                      <a:pt x="81612" y="52929"/>
                    </a:lnTo>
                    <a:cubicBezTo>
                      <a:pt x="86374" y="33554"/>
                      <a:pt x="88647" y="15370"/>
                      <a:pt x="8745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45" name="Google Shape;3545;p36"/>
              <p:cNvSpPr/>
              <p:nvPr/>
            </p:nvSpPr>
            <p:spPr>
              <a:xfrm>
                <a:off x="504650" y="238125"/>
                <a:ext cx="1967275" cy="4884275"/>
              </a:xfrm>
              <a:custGeom>
                <a:avLst/>
                <a:gdLst/>
                <a:ahLst/>
                <a:cxnLst/>
                <a:rect l="l" t="t" r="r" b="b"/>
                <a:pathLst>
                  <a:path w="78691" h="195371" extrusionOk="0">
                    <a:moveTo>
                      <a:pt x="25004" y="55418"/>
                    </a:moveTo>
                    <a:lnTo>
                      <a:pt x="29334" y="82153"/>
                    </a:lnTo>
                    <a:lnTo>
                      <a:pt x="19592" y="65268"/>
                    </a:lnTo>
                    <a:cubicBezTo>
                      <a:pt x="12557" y="78906"/>
                      <a:pt x="7578" y="93410"/>
                      <a:pt x="4655" y="108455"/>
                    </a:cubicBezTo>
                    <a:lnTo>
                      <a:pt x="9742" y="129778"/>
                    </a:lnTo>
                    <a:lnTo>
                      <a:pt x="2923" y="119820"/>
                    </a:lnTo>
                    <a:cubicBezTo>
                      <a:pt x="1" y="145364"/>
                      <a:pt x="3356" y="171342"/>
                      <a:pt x="12665" y="195371"/>
                    </a:cubicBezTo>
                    <a:lnTo>
                      <a:pt x="32581" y="116032"/>
                    </a:lnTo>
                    <a:lnTo>
                      <a:pt x="78690" y="0"/>
                    </a:lnTo>
                    <a:cubicBezTo>
                      <a:pt x="56718" y="13963"/>
                      <a:pt x="38317" y="32905"/>
                      <a:pt x="25004" y="5541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46" name="Google Shape;3546;p36"/>
              <p:cNvSpPr/>
              <p:nvPr/>
            </p:nvSpPr>
            <p:spPr>
              <a:xfrm>
                <a:off x="821250" y="238125"/>
                <a:ext cx="1704775" cy="4884275"/>
              </a:xfrm>
              <a:custGeom>
                <a:avLst/>
                <a:gdLst/>
                <a:ahLst/>
                <a:cxnLst/>
                <a:rect l="l" t="t" r="r" b="b"/>
                <a:pathLst>
                  <a:path w="68191" h="195371" extrusionOk="0">
                    <a:moveTo>
                      <a:pt x="25762" y="136381"/>
                    </a:moveTo>
                    <a:lnTo>
                      <a:pt x="40590" y="126206"/>
                    </a:lnTo>
                    <a:cubicBezTo>
                      <a:pt x="44054" y="118088"/>
                      <a:pt x="47409" y="109970"/>
                      <a:pt x="50223" y="101744"/>
                    </a:cubicBezTo>
                    <a:lnTo>
                      <a:pt x="27493" y="107156"/>
                    </a:lnTo>
                    <a:lnTo>
                      <a:pt x="54553" y="88539"/>
                    </a:lnTo>
                    <a:cubicBezTo>
                      <a:pt x="57259" y="80097"/>
                      <a:pt x="59532" y="71762"/>
                      <a:pt x="61372" y="63644"/>
                    </a:cubicBezTo>
                    <a:lnTo>
                      <a:pt x="42106" y="68732"/>
                    </a:lnTo>
                    <a:lnTo>
                      <a:pt x="63428" y="53145"/>
                    </a:lnTo>
                    <a:cubicBezTo>
                      <a:pt x="67109" y="33554"/>
                      <a:pt x="68191" y="15262"/>
                      <a:pt x="66026" y="0"/>
                    </a:cubicBezTo>
                    <a:cubicBezTo>
                      <a:pt x="4872" y="87998"/>
                      <a:pt x="1" y="195371"/>
                      <a:pt x="1" y="195371"/>
                    </a:cubicBezTo>
                    <a:cubicBezTo>
                      <a:pt x="13855" y="178161"/>
                      <a:pt x="26627" y="156730"/>
                      <a:pt x="37235" y="133675"/>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47" name="Google Shape;3547;p36"/>
              <p:cNvSpPr/>
              <p:nvPr/>
            </p:nvSpPr>
            <p:spPr>
              <a:xfrm>
                <a:off x="1370575" y="830725"/>
                <a:ext cx="2194550" cy="3653075"/>
              </a:xfrm>
              <a:custGeom>
                <a:avLst/>
                <a:gdLst/>
                <a:ahLst/>
                <a:cxnLst/>
                <a:rect l="l" t="t" r="r" b="b"/>
                <a:pathLst>
                  <a:path w="87782" h="146123" extrusionOk="0">
                    <a:moveTo>
                      <a:pt x="85833" y="0"/>
                    </a:moveTo>
                    <a:cubicBezTo>
                      <a:pt x="85508" y="650"/>
                      <a:pt x="85184" y="1191"/>
                      <a:pt x="84859" y="1732"/>
                    </a:cubicBezTo>
                    <a:cubicBezTo>
                      <a:pt x="83668" y="3139"/>
                      <a:pt x="82478" y="4546"/>
                      <a:pt x="81071" y="5737"/>
                    </a:cubicBezTo>
                    <a:lnTo>
                      <a:pt x="75009" y="11474"/>
                    </a:lnTo>
                    <a:cubicBezTo>
                      <a:pt x="72736" y="13855"/>
                      <a:pt x="70247" y="16561"/>
                      <a:pt x="67433" y="19375"/>
                    </a:cubicBezTo>
                    <a:cubicBezTo>
                      <a:pt x="64618" y="22189"/>
                      <a:pt x="61912" y="25545"/>
                      <a:pt x="58882" y="29116"/>
                    </a:cubicBezTo>
                    <a:cubicBezTo>
                      <a:pt x="57475" y="30740"/>
                      <a:pt x="55851" y="32580"/>
                      <a:pt x="54444" y="34528"/>
                    </a:cubicBezTo>
                    <a:cubicBezTo>
                      <a:pt x="53037" y="36368"/>
                      <a:pt x="51522" y="38425"/>
                      <a:pt x="50115" y="40482"/>
                    </a:cubicBezTo>
                    <a:cubicBezTo>
                      <a:pt x="48599" y="42430"/>
                      <a:pt x="47084" y="44486"/>
                      <a:pt x="45677" y="46651"/>
                    </a:cubicBezTo>
                    <a:lnTo>
                      <a:pt x="41455" y="53362"/>
                    </a:lnTo>
                    <a:cubicBezTo>
                      <a:pt x="38533" y="57691"/>
                      <a:pt x="35935" y="62346"/>
                      <a:pt x="33229" y="67000"/>
                    </a:cubicBezTo>
                    <a:lnTo>
                      <a:pt x="31173" y="70464"/>
                    </a:lnTo>
                    <a:lnTo>
                      <a:pt x="29333" y="73927"/>
                    </a:lnTo>
                    <a:lnTo>
                      <a:pt x="25544" y="80963"/>
                    </a:lnTo>
                    <a:cubicBezTo>
                      <a:pt x="23163" y="85617"/>
                      <a:pt x="20890" y="90271"/>
                      <a:pt x="18834" y="94817"/>
                    </a:cubicBezTo>
                    <a:cubicBezTo>
                      <a:pt x="16777" y="99363"/>
                      <a:pt x="14721" y="103801"/>
                      <a:pt x="13097" y="108022"/>
                    </a:cubicBezTo>
                    <a:cubicBezTo>
                      <a:pt x="12231" y="110187"/>
                      <a:pt x="11257" y="112244"/>
                      <a:pt x="10499" y="114192"/>
                    </a:cubicBezTo>
                    <a:cubicBezTo>
                      <a:pt x="9742" y="116249"/>
                      <a:pt x="8984" y="118197"/>
                      <a:pt x="8335" y="120037"/>
                    </a:cubicBezTo>
                    <a:cubicBezTo>
                      <a:pt x="6819" y="123825"/>
                      <a:pt x="5629" y="127181"/>
                      <a:pt x="4654" y="130320"/>
                    </a:cubicBezTo>
                    <a:cubicBezTo>
                      <a:pt x="3680" y="133459"/>
                      <a:pt x="2706" y="136164"/>
                      <a:pt x="2057" y="138329"/>
                    </a:cubicBezTo>
                    <a:cubicBezTo>
                      <a:pt x="1407" y="140602"/>
                      <a:pt x="866" y="142334"/>
                      <a:pt x="541" y="143525"/>
                    </a:cubicBezTo>
                    <a:cubicBezTo>
                      <a:pt x="217" y="144824"/>
                      <a:pt x="0" y="145473"/>
                      <a:pt x="0" y="145473"/>
                    </a:cubicBezTo>
                    <a:lnTo>
                      <a:pt x="2814" y="146122"/>
                    </a:lnTo>
                    <a:cubicBezTo>
                      <a:pt x="2814" y="146122"/>
                      <a:pt x="3031" y="145473"/>
                      <a:pt x="3356" y="144282"/>
                    </a:cubicBezTo>
                    <a:cubicBezTo>
                      <a:pt x="3680" y="143200"/>
                      <a:pt x="4221" y="141468"/>
                      <a:pt x="4979" y="139195"/>
                    </a:cubicBezTo>
                    <a:cubicBezTo>
                      <a:pt x="5629" y="137030"/>
                      <a:pt x="6603" y="134324"/>
                      <a:pt x="7685" y="131294"/>
                    </a:cubicBezTo>
                    <a:cubicBezTo>
                      <a:pt x="8659" y="128263"/>
                      <a:pt x="9958" y="124908"/>
                      <a:pt x="11365" y="121228"/>
                    </a:cubicBezTo>
                    <a:lnTo>
                      <a:pt x="13638" y="115383"/>
                    </a:lnTo>
                    <a:cubicBezTo>
                      <a:pt x="14504" y="113434"/>
                      <a:pt x="15370" y="111378"/>
                      <a:pt x="16236" y="109321"/>
                    </a:cubicBezTo>
                    <a:cubicBezTo>
                      <a:pt x="17860" y="105100"/>
                      <a:pt x="19808" y="100662"/>
                      <a:pt x="21973" y="96224"/>
                    </a:cubicBezTo>
                    <a:cubicBezTo>
                      <a:pt x="24029" y="91678"/>
                      <a:pt x="26302" y="87132"/>
                      <a:pt x="28683" y="82478"/>
                    </a:cubicBezTo>
                    <a:lnTo>
                      <a:pt x="32255" y="75551"/>
                    </a:lnTo>
                    <a:lnTo>
                      <a:pt x="34095" y="71979"/>
                    </a:lnTo>
                    <a:lnTo>
                      <a:pt x="36152" y="68624"/>
                    </a:lnTo>
                    <a:cubicBezTo>
                      <a:pt x="38858" y="63969"/>
                      <a:pt x="41347" y="59423"/>
                      <a:pt x="44270" y="55094"/>
                    </a:cubicBezTo>
                    <a:lnTo>
                      <a:pt x="48383" y="48491"/>
                    </a:lnTo>
                    <a:cubicBezTo>
                      <a:pt x="49790" y="46435"/>
                      <a:pt x="51305" y="44378"/>
                      <a:pt x="52712" y="42322"/>
                    </a:cubicBezTo>
                    <a:cubicBezTo>
                      <a:pt x="54119" y="40265"/>
                      <a:pt x="55418" y="38209"/>
                      <a:pt x="56825" y="36368"/>
                    </a:cubicBezTo>
                    <a:cubicBezTo>
                      <a:pt x="58232" y="34420"/>
                      <a:pt x="59748" y="32580"/>
                      <a:pt x="61047" y="30740"/>
                    </a:cubicBezTo>
                    <a:cubicBezTo>
                      <a:pt x="63861" y="27168"/>
                      <a:pt x="66350" y="23596"/>
                      <a:pt x="68948" y="20674"/>
                    </a:cubicBezTo>
                    <a:cubicBezTo>
                      <a:pt x="71654" y="17751"/>
                      <a:pt x="73927" y="14937"/>
                      <a:pt x="76092" y="12556"/>
                    </a:cubicBezTo>
                    <a:lnTo>
                      <a:pt x="82045" y="6711"/>
                    </a:lnTo>
                    <a:cubicBezTo>
                      <a:pt x="83235" y="5412"/>
                      <a:pt x="84643" y="4222"/>
                      <a:pt x="86158" y="3139"/>
                    </a:cubicBezTo>
                    <a:cubicBezTo>
                      <a:pt x="86591" y="2814"/>
                      <a:pt x="87240" y="2490"/>
                      <a:pt x="87781" y="2273"/>
                    </a:cubicBezTo>
                    <a:lnTo>
                      <a:pt x="85833" y="0"/>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48" name="Google Shape;3548;p36"/>
              <p:cNvSpPr/>
              <p:nvPr/>
            </p:nvSpPr>
            <p:spPr>
              <a:xfrm>
                <a:off x="2810125" y="1309675"/>
                <a:ext cx="852425" cy="351800"/>
              </a:xfrm>
              <a:custGeom>
                <a:avLst/>
                <a:gdLst/>
                <a:ahLst/>
                <a:cxnLst/>
                <a:rect l="l" t="t" r="r" b="b"/>
                <a:pathLst>
                  <a:path w="34097" h="14072" extrusionOk="0">
                    <a:moveTo>
                      <a:pt x="33447" y="1"/>
                    </a:moveTo>
                    <a:cubicBezTo>
                      <a:pt x="33014" y="325"/>
                      <a:pt x="32581" y="542"/>
                      <a:pt x="32148" y="758"/>
                    </a:cubicBezTo>
                    <a:cubicBezTo>
                      <a:pt x="30849" y="1299"/>
                      <a:pt x="29550" y="1732"/>
                      <a:pt x="28251" y="2057"/>
                    </a:cubicBezTo>
                    <a:cubicBezTo>
                      <a:pt x="27493" y="2165"/>
                      <a:pt x="26628" y="2274"/>
                      <a:pt x="25653" y="2598"/>
                    </a:cubicBezTo>
                    <a:lnTo>
                      <a:pt x="22839" y="3356"/>
                    </a:lnTo>
                    <a:lnTo>
                      <a:pt x="19700" y="4114"/>
                    </a:lnTo>
                    <a:lnTo>
                      <a:pt x="16561" y="5088"/>
                    </a:lnTo>
                    <a:cubicBezTo>
                      <a:pt x="15479" y="5412"/>
                      <a:pt x="14397" y="5629"/>
                      <a:pt x="13423" y="6062"/>
                    </a:cubicBezTo>
                    <a:lnTo>
                      <a:pt x="10392" y="7144"/>
                    </a:lnTo>
                    <a:cubicBezTo>
                      <a:pt x="9418" y="7469"/>
                      <a:pt x="8444" y="7794"/>
                      <a:pt x="7578" y="8227"/>
                    </a:cubicBezTo>
                    <a:lnTo>
                      <a:pt x="5088" y="9201"/>
                    </a:lnTo>
                    <a:cubicBezTo>
                      <a:pt x="3573" y="9850"/>
                      <a:pt x="2274" y="10391"/>
                      <a:pt x="1300" y="10824"/>
                    </a:cubicBezTo>
                    <a:cubicBezTo>
                      <a:pt x="434" y="11257"/>
                      <a:pt x="1" y="11474"/>
                      <a:pt x="1" y="11474"/>
                    </a:cubicBezTo>
                    <a:lnTo>
                      <a:pt x="1516" y="14072"/>
                    </a:lnTo>
                    <a:cubicBezTo>
                      <a:pt x="1516" y="14072"/>
                      <a:pt x="1949" y="13747"/>
                      <a:pt x="2707" y="13206"/>
                    </a:cubicBezTo>
                    <a:cubicBezTo>
                      <a:pt x="3465" y="12664"/>
                      <a:pt x="4655" y="11907"/>
                      <a:pt x="6062" y="11149"/>
                    </a:cubicBezTo>
                    <a:cubicBezTo>
                      <a:pt x="7578" y="10500"/>
                      <a:pt x="9201" y="9526"/>
                      <a:pt x="11150" y="8768"/>
                    </a:cubicBezTo>
                    <a:lnTo>
                      <a:pt x="13964" y="7577"/>
                    </a:lnTo>
                    <a:cubicBezTo>
                      <a:pt x="14938" y="7144"/>
                      <a:pt x="16020" y="6820"/>
                      <a:pt x="16994" y="6387"/>
                    </a:cubicBezTo>
                    <a:lnTo>
                      <a:pt x="20133" y="5304"/>
                    </a:lnTo>
                    <a:lnTo>
                      <a:pt x="23164" y="4547"/>
                    </a:lnTo>
                    <a:lnTo>
                      <a:pt x="25978" y="3681"/>
                    </a:lnTo>
                    <a:cubicBezTo>
                      <a:pt x="26844" y="3464"/>
                      <a:pt x="27710" y="3248"/>
                      <a:pt x="28576" y="3139"/>
                    </a:cubicBezTo>
                    <a:cubicBezTo>
                      <a:pt x="29875" y="2923"/>
                      <a:pt x="31282" y="2815"/>
                      <a:pt x="32581" y="2815"/>
                    </a:cubicBezTo>
                    <a:cubicBezTo>
                      <a:pt x="33122" y="2815"/>
                      <a:pt x="33555" y="2815"/>
                      <a:pt x="34096" y="2923"/>
                    </a:cubicBezTo>
                    <a:lnTo>
                      <a:pt x="33447" y="1"/>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49" name="Google Shape;3549;p36"/>
              <p:cNvSpPr/>
              <p:nvPr/>
            </p:nvSpPr>
            <p:spPr>
              <a:xfrm>
                <a:off x="3600275" y="1244700"/>
                <a:ext cx="304900" cy="179400"/>
              </a:xfrm>
              <a:custGeom>
                <a:avLst/>
                <a:gdLst/>
                <a:ahLst/>
                <a:cxnLst/>
                <a:rect l="l" t="t" r="r" b="b"/>
                <a:pathLst>
                  <a:path w="12196" h="7176" extrusionOk="0">
                    <a:moveTo>
                      <a:pt x="7256" y="0"/>
                    </a:moveTo>
                    <a:cubicBezTo>
                      <a:pt x="7219" y="0"/>
                      <a:pt x="7182" y="1"/>
                      <a:pt x="7144" y="2"/>
                    </a:cubicBezTo>
                    <a:cubicBezTo>
                      <a:pt x="5196" y="326"/>
                      <a:pt x="1" y="2383"/>
                      <a:pt x="325" y="4440"/>
                    </a:cubicBezTo>
                    <a:cubicBezTo>
                      <a:pt x="522" y="6209"/>
                      <a:pt x="5094" y="7175"/>
                      <a:pt x="7472" y="7175"/>
                    </a:cubicBezTo>
                    <a:cubicBezTo>
                      <a:pt x="7712" y="7175"/>
                      <a:pt x="7930" y="7165"/>
                      <a:pt x="8118" y="7146"/>
                    </a:cubicBezTo>
                    <a:cubicBezTo>
                      <a:pt x="12196" y="6073"/>
                      <a:pt x="11487" y="0"/>
                      <a:pt x="7256"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50" name="Google Shape;3550;p36"/>
              <p:cNvSpPr/>
              <p:nvPr/>
            </p:nvSpPr>
            <p:spPr>
              <a:xfrm>
                <a:off x="3478500" y="688800"/>
                <a:ext cx="312575" cy="212100"/>
              </a:xfrm>
              <a:custGeom>
                <a:avLst/>
                <a:gdLst/>
                <a:ahLst/>
                <a:cxnLst/>
                <a:rect l="l" t="t" r="r" b="b"/>
                <a:pathLst>
                  <a:path w="12503" h="8484" extrusionOk="0">
                    <a:moveTo>
                      <a:pt x="7279" y="0"/>
                    </a:moveTo>
                    <a:cubicBezTo>
                      <a:pt x="6610" y="0"/>
                      <a:pt x="5900" y="210"/>
                      <a:pt x="5196" y="698"/>
                    </a:cubicBezTo>
                    <a:cubicBezTo>
                      <a:pt x="3573" y="1781"/>
                      <a:pt x="1" y="6218"/>
                      <a:pt x="1191" y="7842"/>
                    </a:cubicBezTo>
                    <a:cubicBezTo>
                      <a:pt x="1498" y="8302"/>
                      <a:pt x="2152" y="8484"/>
                      <a:pt x="2969" y="8484"/>
                    </a:cubicBezTo>
                    <a:cubicBezTo>
                      <a:pt x="5036" y="8484"/>
                      <a:pt x="8146" y="7319"/>
                      <a:pt x="9309" y="6543"/>
                    </a:cubicBezTo>
                    <a:cubicBezTo>
                      <a:pt x="12503" y="4326"/>
                      <a:pt x="10317" y="0"/>
                      <a:pt x="7279"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51" name="Google Shape;3551;p36"/>
              <p:cNvSpPr/>
              <p:nvPr/>
            </p:nvSpPr>
            <p:spPr>
              <a:xfrm>
                <a:off x="2940025" y="581775"/>
                <a:ext cx="127200" cy="868625"/>
              </a:xfrm>
              <a:custGeom>
                <a:avLst/>
                <a:gdLst/>
                <a:ahLst/>
                <a:cxnLst/>
                <a:rect l="l" t="t" r="r" b="b"/>
                <a:pathLst>
                  <a:path w="5088" h="34745" extrusionOk="0">
                    <a:moveTo>
                      <a:pt x="5088" y="0"/>
                    </a:moveTo>
                    <a:lnTo>
                      <a:pt x="2057" y="325"/>
                    </a:lnTo>
                    <a:cubicBezTo>
                      <a:pt x="2382" y="758"/>
                      <a:pt x="2490" y="1191"/>
                      <a:pt x="2598" y="1732"/>
                    </a:cubicBezTo>
                    <a:cubicBezTo>
                      <a:pt x="3031" y="3031"/>
                      <a:pt x="3248" y="4330"/>
                      <a:pt x="3356" y="5629"/>
                    </a:cubicBezTo>
                    <a:cubicBezTo>
                      <a:pt x="3464" y="6495"/>
                      <a:pt x="3572" y="7361"/>
                      <a:pt x="3572" y="8226"/>
                    </a:cubicBezTo>
                    <a:lnTo>
                      <a:pt x="3572" y="11257"/>
                    </a:lnTo>
                    <a:lnTo>
                      <a:pt x="3572" y="14396"/>
                    </a:lnTo>
                    <a:cubicBezTo>
                      <a:pt x="3572" y="15478"/>
                      <a:pt x="3356" y="16561"/>
                      <a:pt x="3356" y="17643"/>
                    </a:cubicBezTo>
                    <a:cubicBezTo>
                      <a:pt x="3248" y="18726"/>
                      <a:pt x="3139" y="19808"/>
                      <a:pt x="3031" y="20890"/>
                    </a:cubicBezTo>
                    <a:cubicBezTo>
                      <a:pt x="2815" y="21865"/>
                      <a:pt x="2706" y="22947"/>
                      <a:pt x="2598" y="23921"/>
                    </a:cubicBezTo>
                    <a:cubicBezTo>
                      <a:pt x="2382" y="25978"/>
                      <a:pt x="1949" y="27818"/>
                      <a:pt x="1624" y="29333"/>
                    </a:cubicBezTo>
                    <a:cubicBezTo>
                      <a:pt x="1191" y="30957"/>
                      <a:pt x="866" y="32255"/>
                      <a:pt x="542" y="33121"/>
                    </a:cubicBezTo>
                    <a:cubicBezTo>
                      <a:pt x="217" y="33987"/>
                      <a:pt x="0" y="34528"/>
                      <a:pt x="0" y="34528"/>
                    </a:cubicBezTo>
                    <a:lnTo>
                      <a:pt x="975" y="34745"/>
                    </a:lnTo>
                    <a:lnTo>
                      <a:pt x="3356" y="32364"/>
                    </a:lnTo>
                    <a:cubicBezTo>
                      <a:pt x="3464" y="31714"/>
                      <a:pt x="3572" y="30848"/>
                      <a:pt x="3681" y="29982"/>
                    </a:cubicBezTo>
                    <a:cubicBezTo>
                      <a:pt x="3789" y="29008"/>
                      <a:pt x="3897" y="28251"/>
                      <a:pt x="4005" y="27276"/>
                    </a:cubicBezTo>
                    <a:cubicBezTo>
                      <a:pt x="4005" y="26302"/>
                      <a:pt x="4222" y="25328"/>
                      <a:pt x="4222" y="24246"/>
                    </a:cubicBezTo>
                    <a:cubicBezTo>
                      <a:pt x="4330" y="23272"/>
                      <a:pt x="4438" y="22189"/>
                      <a:pt x="4438" y="21107"/>
                    </a:cubicBezTo>
                    <a:cubicBezTo>
                      <a:pt x="4546" y="20024"/>
                      <a:pt x="4438" y="18834"/>
                      <a:pt x="4546" y="17751"/>
                    </a:cubicBezTo>
                    <a:cubicBezTo>
                      <a:pt x="4655" y="16669"/>
                      <a:pt x="4546" y="15587"/>
                      <a:pt x="4655" y="14504"/>
                    </a:cubicBezTo>
                    <a:cubicBezTo>
                      <a:pt x="4763" y="13422"/>
                      <a:pt x="4655" y="12340"/>
                      <a:pt x="4655" y="11257"/>
                    </a:cubicBezTo>
                    <a:lnTo>
                      <a:pt x="4655" y="8335"/>
                    </a:lnTo>
                    <a:cubicBezTo>
                      <a:pt x="4655" y="7361"/>
                      <a:pt x="4546" y="6495"/>
                      <a:pt x="4546" y="5629"/>
                    </a:cubicBezTo>
                    <a:cubicBezTo>
                      <a:pt x="4438" y="4222"/>
                      <a:pt x="4546" y="2923"/>
                      <a:pt x="4655" y="1516"/>
                    </a:cubicBezTo>
                    <a:cubicBezTo>
                      <a:pt x="4763" y="974"/>
                      <a:pt x="4871" y="433"/>
                      <a:pt x="5088" y="0"/>
                    </a:cubicBez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52" name="Google Shape;3552;p36"/>
              <p:cNvSpPr/>
              <p:nvPr/>
            </p:nvSpPr>
            <p:spPr>
              <a:xfrm>
                <a:off x="2908100" y="365450"/>
                <a:ext cx="188900" cy="270825"/>
              </a:xfrm>
              <a:custGeom>
                <a:avLst/>
                <a:gdLst/>
                <a:ahLst/>
                <a:cxnLst/>
                <a:rect l="l" t="t" r="r" b="b"/>
                <a:pathLst>
                  <a:path w="7556" h="10833" extrusionOk="0">
                    <a:moveTo>
                      <a:pt x="3903" y="0"/>
                    </a:moveTo>
                    <a:cubicBezTo>
                      <a:pt x="1962" y="0"/>
                      <a:pt x="1" y="1459"/>
                      <a:pt x="303" y="3999"/>
                    </a:cubicBezTo>
                    <a:cubicBezTo>
                      <a:pt x="513" y="5889"/>
                      <a:pt x="2861" y="10833"/>
                      <a:pt x="4681" y="10833"/>
                    </a:cubicBezTo>
                    <a:cubicBezTo>
                      <a:pt x="4738" y="10833"/>
                      <a:pt x="4794" y="10828"/>
                      <a:pt x="4849" y="10818"/>
                    </a:cubicBezTo>
                    <a:cubicBezTo>
                      <a:pt x="6798" y="10493"/>
                      <a:pt x="7555" y="4865"/>
                      <a:pt x="7339" y="2917"/>
                    </a:cubicBezTo>
                    <a:cubicBezTo>
                      <a:pt x="6957" y="911"/>
                      <a:pt x="5436" y="0"/>
                      <a:pt x="3903"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53" name="Google Shape;3553;p36"/>
              <p:cNvSpPr/>
              <p:nvPr/>
            </p:nvSpPr>
            <p:spPr>
              <a:xfrm>
                <a:off x="2580125" y="976850"/>
                <a:ext cx="140750" cy="876750"/>
              </a:xfrm>
              <a:custGeom>
                <a:avLst/>
                <a:gdLst/>
                <a:ahLst/>
                <a:cxnLst/>
                <a:rect l="l" t="t" r="r" b="b"/>
                <a:pathLst>
                  <a:path w="5630" h="35070" extrusionOk="0">
                    <a:moveTo>
                      <a:pt x="2815" y="0"/>
                    </a:moveTo>
                    <a:lnTo>
                      <a:pt x="1" y="758"/>
                    </a:lnTo>
                    <a:cubicBezTo>
                      <a:pt x="325" y="1083"/>
                      <a:pt x="542" y="1624"/>
                      <a:pt x="758" y="2057"/>
                    </a:cubicBezTo>
                    <a:cubicBezTo>
                      <a:pt x="1300" y="3247"/>
                      <a:pt x="1733" y="4546"/>
                      <a:pt x="2057" y="5845"/>
                    </a:cubicBezTo>
                    <a:cubicBezTo>
                      <a:pt x="2165" y="6711"/>
                      <a:pt x="2382" y="7577"/>
                      <a:pt x="2490" y="8443"/>
                    </a:cubicBezTo>
                    <a:cubicBezTo>
                      <a:pt x="2598" y="9309"/>
                      <a:pt x="2815" y="10283"/>
                      <a:pt x="2923" y="11365"/>
                    </a:cubicBezTo>
                    <a:cubicBezTo>
                      <a:pt x="3031" y="12339"/>
                      <a:pt x="3248" y="13422"/>
                      <a:pt x="3356" y="14504"/>
                    </a:cubicBezTo>
                    <a:cubicBezTo>
                      <a:pt x="3464" y="15478"/>
                      <a:pt x="3464" y="16669"/>
                      <a:pt x="3573" y="17751"/>
                    </a:cubicBezTo>
                    <a:cubicBezTo>
                      <a:pt x="3573" y="18834"/>
                      <a:pt x="3681" y="19916"/>
                      <a:pt x="3681" y="20998"/>
                    </a:cubicBezTo>
                    <a:lnTo>
                      <a:pt x="3681" y="24137"/>
                    </a:lnTo>
                    <a:cubicBezTo>
                      <a:pt x="3681" y="26194"/>
                      <a:pt x="3573" y="28034"/>
                      <a:pt x="3464" y="29658"/>
                    </a:cubicBezTo>
                    <a:cubicBezTo>
                      <a:pt x="3248" y="31281"/>
                      <a:pt x="3031" y="32580"/>
                      <a:pt x="2923" y="33554"/>
                    </a:cubicBezTo>
                    <a:cubicBezTo>
                      <a:pt x="2707" y="34420"/>
                      <a:pt x="2598" y="34961"/>
                      <a:pt x="2598" y="34961"/>
                    </a:cubicBezTo>
                    <a:lnTo>
                      <a:pt x="3573" y="35069"/>
                    </a:lnTo>
                    <a:lnTo>
                      <a:pt x="5629" y="32255"/>
                    </a:lnTo>
                    <a:lnTo>
                      <a:pt x="5629" y="29766"/>
                    </a:lnTo>
                    <a:cubicBezTo>
                      <a:pt x="5629" y="28792"/>
                      <a:pt x="5629" y="28034"/>
                      <a:pt x="5521" y="27060"/>
                    </a:cubicBezTo>
                    <a:cubicBezTo>
                      <a:pt x="5413" y="26086"/>
                      <a:pt x="5521" y="25112"/>
                      <a:pt x="5413" y="24029"/>
                    </a:cubicBezTo>
                    <a:cubicBezTo>
                      <a:pt x="5304" y="23055"/>
                      <a:pt x="5304" y="21973"/>
                      <a:pt x="5196" y="20890"/>
                    </a:cubicBezTo>
                    <a:cubicBezTo>
                      <a:pt x="5088" y="19808"/>
                      <a:pt x="4980" y="18725"/>
                      <a:pt x="4871" y="17535"/>
                    </a:cubicBezTo>
                    <a:cubicBezTo>
                      <a:pt x="4763" y="16452"/>
                      <a:pt x="4655" y="15370"/>
                      <a:pt x="4547" y="14288"/>
                    </a:cubicBezTo>
                    <a:cubicBezTo>
                      <a:pt x="4330" y="13205"/>
                      <a:pt x="4222" y="12231"/>
                      <a:pt x="4006" y="11149"/>
                    </a:cubicBezTo>
                    <a:cubicBezTo>
                      <a:pt x="3897" y="10175"/>
                      <a:pt x="3681" y="9200"/>
                      <a:pt x="3573" y="8226"/>
                    </a:cubicBezTo>
                    <a:cubicBezTo>
                      <a:pt x="3464" y="7252"/>
                      <a:pt x="3140" y="6386"/>
                      <a:pt x="3031" y="5629"/>
                    </a:cubicBezTo>
                    <a:cubicBezTo>
                      <a:pt x="2815" y="4221"/>
                      <a:pt x="2707" y="2923"/>
                      <a:pt x="2707" y="1624"/>
                    </a:cubicBezTo>
                    <a:cubicBezTo>
                      <a:pt x="2707" y="1083"/>
                      <a:pt x="2707" y="541"/>
                      <a:pt x="2815" y="0"/>
                    </a:cubicBez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54" name="Google Shape;3554;p36"/>
              <p:cNvSpPr/>
              <p:nvPr/>
            </p:nvSpPr>
            <p:spPr>
              <a:xfrm>
                <a:off x="2460375" y="758800"/>
                <a:ext cx="211775" cy="275950"/>
              </a:xfrm>
              <a:custGeom>
                <a:avLst/>
                <a:gdLst/>
                <a:ahLst/>
                <a:cxnLst/>
                <a:rect l="l" t="t" r="r" b="b"/>
                <a:pathLst>
                  <a:path w="8471" h="11038" extrusionOk="0">
                    <a:moveTo>
                      <a:pt x="4572" y="1"/>
                    </a:moveTo>
                    <a:cubicBezTo>
                      <a:pt x="2320" y="1"/>
                      <a:pt x="0" y="1994"/>
                      <a:pt x="1111" y="4934"/>
                    </a:cubicBezTo>
                    <a:cubicBezTo>
                      <a:pt x="1623" y="6676"/>
                      <a:pt x="4367" y="11038"/>
                      <a:pt x="6219" y="11038"/>
                    </a:cubicBezTo>
                    <a:cubicBezTo>
                      <a:pt x="6323" y="11038"/>
                      <a:pt x="6425" y="11024"/>
                      <a:pt x="6523" y="10995"/>
                    </a:cubicBezTo>
                    <a:cubicBezTo>
                      <a:pt x="8471" y="10454"/>
                      <a:pt x="8471" y="4826"/>
                      <a:pt x="7930" y="2877"/>
                    </a:cubicBezTo>
                    <a:cubicBezTo>
                      <a:pt x="7501" y="861"/>
                      <a:pt x="6051" y="1"/>
                      <a:pt x="4572" y="1"/>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55" name="Google Shape;3555;p36"/>
              <p:cNvSpPr/>
              <p:nvPr/>
            </p:nvSpPr>
            <p:spPr>
              <a:xfrm>
                <a:off x="2185050" y="1434150"/>
                <a:ext cx="221925" cy="868650"/>
              </a:xfrm>
              <a:custGeom>
                <a:avLst/>
                <a:gdLst/>
                <a:ahLst/>
                <a:cxnLst/>
                <a:rect l="l" t="t" r="r" b="b"/>
                <a:pathLst>
                  <a:path w="8877" h="34746" extrusionOk="0">
                    <a:moveTo>
                      <a:pt x="2815" y="0"/>
                    </a:moveTo>
                    <a:lnTo>
                      <a:pt x="1" y="975"/>
                    </a:lnTo>
                    <a:cubicBezTo>
                      <a:pt x="326" y="1408"/>
                      <a:pt x="650" y="1732"/>
                      <a:pt x="975" y="2273"/>
                    </a:cubicBezTo>
                    <a:cubicBezTo>
                      <a:pt x="1624" y="3356"/>
                      <a:pt x="2166" y="4547"/>
                      <a:pt x="2599" y="5845"/>
                    </a:cubicBezTo>
                    <a:cubicBezTo>
                      <a:pt x="2815" y="6603"/>
                      <a:pt x="3140" y="7469"/>
                      <a:pt x="3356" y="8335"/>
                    </a:cubicBezTo>
                    <a:cubicBezTo>
                      <a:pt x="3573" y="9309"/>
                      <a:pt x="3789" y="10283"/>
                      <a:pt x="4006" y="11257"/>
                    </a:cubicBezTo>
                    <a:cubicBezTo>
                      <a:pt x="4222" y="12231"/>
                      <a:pt x="4547" y="13314"/>
                      <a:pt x="4763" y="14288"/>
                    </a:cubicBezTo>
                    <a:cubicBezTo>
                      <a:pt x="4980" y="15370"/>
                      <a:pt x="5088" y="16453"/>
                      <a:pt x="5305" y="17535"/>
                    </a:cubicBezTo>
                    <a:cubicBezTo>
                      <a:pt x="5521" y="18618"/>
                      <a:pt x="5738" y="19700"/>
                      <a:pt x="5738" y="20782"/>
                    </a:cubicBezTo>
                    <a:cubicBezTo>
                      <a:pt x="5846" y="21865"/>
                      <a:pt x="5954" y="22839"/>
                      <a:pt x="6062" y="23921"/>
                    </a:cubicBezTo>
                    <a:cubicBezTo>
                      <a:pt x="6279" y="25870"/>
                      <a:pt x="6387" y="27818"/>
                      <a:pt x="6387" y="29441"/>
                    </a:cubicBezTo>
                    <a:cubicBezTo>
                      <a:pt x="6387" y="31065"/>
                      <a:pt x="6387" y="32364"/>
                      <a:pt x="6279" y="33338"/>
                    </a:cubicBezTo>
                    <a:cubicBezTo>
                      <a:pt x="6171" y="34204"/>
                      <a:pt x="6171" y="34745"/>
                      <a:pt x="6171" y="34745"/>
                    </a:cubicBezTo>
                    <a:lnTo>
                      <a:pt x="7145" y="34745"/>
                    </a:lnTo>
                    <a:lnTo>
                      <a:pt x="8876" y="31823"/>
                    </a:lnTo>
                    <a:cubicBezTo>
                      <a:pt x="8768" y="31065"/>
                      <a:pt x="8660" y="30307"/>
                      <a:pt x="8552" y="29333"/>
                    </a:cubicBezTo>
                    <a:cubicBezTo>
                      <a:pt x="8552" y="28359"/>
                      <a:pt x="8335" y="27601"/>
                      <a:pt x="8227" y="26627"/>
                    </a:cubicBezTo>
                    <a:cubicBezTo>
                      <a:pt x="8119" y="25653"/>
                      <a:pt x="8011" y="24679"/>
                      <a:pt x="7794" y="23705"/>
                    </a:cubicBezTo>
                    <a:cubicBezTo>
                      <a:pt x="7686" y="22622"/>
                      <a:pt x="7469" y="21540"/>
                      <a:pt x="7253" y="20566"/>
                    </a:cubicBezTo>
                    <a:cubicBezTo>
                      <a:pt x="7145" y="19483"/>
                      <a:pt x="6820" y="18401"/>
                      <a:pt x="6603" y="17319"/>
                    </a:cubicBezTo>
                    <a:cubicBezTo>
                      <a:pt x="6387" y="16236"/>
                      <a:pt x="6171" y="15154"/>
                      <a:pt x="5954" y="14072"/>
                    </a:cubicBezTo>
                    <a:cubicBezTo>
                      <a:pt x="5738" y="12989"/>
                      <a:pt x="5413" y="12015"/>
                      <a:pt x="5088" y="10933"/>
                    </a:cubicBezTo>
                    <a:cubicBezTo>
                      <a:pt x="4872" y="9958"/>
                      <a:pt x="4655" y="8984"/>
                      <a:pt x="4330" y="8118"/>
                    </a:cubicBezTo>
                    <a:cubicBezTo>
                      <a:pt x="4114" y="7144"/>
                      <a:pt x="3789" y="6387"/>
                      <a:pt x="3573" y="5521"/>
                    </a:cubicBezTo>
                    <a:cubicBezTo>
                      <a:pt x="3248" y="4222"/>
                      <a:pt x="2923" y="2923"/>
                      <a:pt x="2815" y="1624"/>
                    </a:cubicBezTo>
                    <a:cubicBezTo>
                      <a:pt x="2707" y="1083"/>
                      <a:pt x="2707" y="542"/>
                      <a:pt x="2815" y="0"/>
                    </a:cubicBez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56" name="Google Shape;3556;p36"/>
              <p:cNvSpPr/>
              <p:nvPr/>
            </p:nvSpPr>
            <p:spPr>
              <a:xfrm>
                <a:off x="2052775" y="1231325"/>
                <a:ext cx="227025" cy="264000"/>
              </a:xfrm>
              <a:custGeom>
                <a:avLst/>
                <a:gdLst/>
                <a:ahLst/>
                <a:cxnLst/>
                <a:rect l="l" t="t" r="r" b="b"/>
                <a:pathLst>
                  <a:path w="9081" h="10560" extrusionOk="0">
                    <a:moveTo>
                      <a:pt x="4639" y="1"/>
                    </a:moveTo>
                    <a:cubicBezTo>
                      <a:pt x="2329" y="1"/>
                      <a:pt x="0" y="2133"/>
                      <a:pt x="1179" y="4975"/>
                    </a:cubicBezTo>
                    <a:cubicBezTo>
                      <a:pt x="1886" y="6590"/>
                      <a:pt x="4946" y="10559"/>
                      <a:pt x="6848" y="10559"/>
                    </a:cubicBezTo>
                    <a:cubicBezTo>
                      <a:pt x="6985" y="10559"/>
                      <a:pt x="7116" y="10538"/>
                      <a:pt x="7240" y="10495"/>
                    </a:cubicBezTo>
                    <a:cubicBezTo>
                      <a:pt x="9080" y="9737"/>
                      <a:pt x="8647" y="4109"/>
                      <a:pt x="7890" y="2269"/>
                    </a:cubicBezTo>
                    <a:cubicBezTo>
                      <a:pt x="7228" y="673"/>
                      <a:pt x="5937" y="1"/>
                      <a:pt x="4639" y="1"/>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57" name="Google Shape;3557;p36"/>
              <p:cNvSpPr/>
              <p:nvPr/>
            </p:nvSpPr>
            <p:spPr>
              <a:xfrm>
                <a:off x="1854925" y="2026750"/>
                <a:ext cx="221925" cy="868650"/>
              </a:xfrm>
              <a:custGeom>
                <a:avLst/>
                <a:gdLst/>
                <a:ahLst/>
                <a:cxnLst/>
                <a:rect l="l" t="t" r="r" b="b"/>
                <a:pathLst>
                  <a:path w="8877" h="34746" extrusionOk="0">
                    <a:moveTo>
                      <a:pt x="2815" y="1"/>
                    </a:moveTo>
                    <a:lnTo>
                      <a:pt x="1" y="975"/>
                    </a:lnTo>
                    <a:cubicBezTo>
                      <a:pt x="326" y="1408"/>
                      <a:pt x="650" y="1841"/>
                      <a:pt x="867" y="2274"/>
                    </a:cubicBezTo>
                    <a:cubicBezTo>
                      <a:pt x="1624" y="3356"/>
                      <a:pt x="2166" y="4655"/>
                      <a:pt x="2490" y="5846"/>
                    </a:cubicBezTo>
                    <a:cubicBezTo>
                      <a:pt x="2815" y="6712"/>
                      <a:pt x="3140" y="7469"/>
                      <a:pt x="3356" y="8443"/>
                    </a:cubicBezTo>
                    <a:cubicBezTo>
                      <a:pt x="3464" y="9309"/>
                      <a:pt x="3789" y="10283"/>
                      <a:pt x="4006" y="11258"/>
                    </a:cubicBezTo>
                    <a:cubicBezTo>
                      <a:pt x="4222" y="12232"/>
                      <a:pt x="4439" y="13314"/>
                      <a:pt x="4763" y="14396"/>
                    </a:cubicBezTo>
                    <a:cubicBezTo>
                      <a:pt x="4980" y="15371"/>
                      <a:pt x="5088" y="16453"/>
                      <a:pt x="5305" y="17535"/>
                    </a:cubicBezTo>
                    <a:cubicBezTo>
                      <a:pt x="5413" y="18618"/>
                      <a:pt x="5629" y="19700"/>
                      <a:pt x="5737" y="20783"/>
                    </a:cubicBezTo>
                    <a:cubicBezTo>
                      <a:pt x="5846" y="21865"/>
                      <a:pt x="5954" y="22839"/>
                      <a:pt x="6062" y="23921"/>
                    </a:cubicBezTo>
                    <a:cubicBezTo>
                      <a:pt x="6279" y="25870"/>
                      <a:pt x="6279" y="27818"/>
                      <a:pt x="6387" y="29442"/>
                    </a:cubicBezTo>
                    <a:cubicBezTo>
                      <a:pt x="6387" y="31065"/>
                      <a:pt x="6387" y="32472"/>
                      <a:pt x="6279" y="33338"/>
                    </a:cubicBezTo>
                    <a:cubicBezTo>
                      <a:pt x="6170" y="34204"/>
                      <a:pt x="6170" y="34745"/>
                      <a:pt x="6170" y="34745"/>
                    </a:cubicBezTo>
                    <a:lnTo>
                      <a:pt x="7145" y="34745"/>
                    </a:lnTo>
                    <a:lnTo>
                      <a:pt x="8876" y="31823"/>
                    </a:lnTo>
                    <a:cubicBezTo>
                      <a:pt x="8768" y="31065"/>
                      <a:pt x="8660" y="30199"/>
                      <a:pt x="8660" y="29333"/>
                    </a:cubicBezTo>
                    <a:cubicBezTo>
                      <a:pt x="8552" y="28359"/>
                      <a:pt x="8443" y="27493"/>
                      <a:pt x="8227" y="26627"/>
                    </a:cubicBezTo>
                    <a:cubicBezTo>
                      <a:pt x="8119" y="25653"/>
                      <a:pt x="8010" y="24679"/>
                      <a:pt x="7794" y="23705"/>
                    </a:cubicBezTo>
                    <a:cubicBezTo>
                      <a:pt x="7686" y="22623"/>
                      <a:pt x="7469" y="21540"/>
                      <a:pt x="7253" y="20458"/>
                    </a:cubicBezTo>
                    <a:cubicBezTo>
                      <a:pt x="7145" y="19484"/>
                      <a:pt x="6820" y="18401"/>
                      <a:pt x="6603" y="17319"/>
                    </a:cubicBezTo>
                    <a:cubicBezTo>
                      <a:pt x="6387" y="16237"/>
                      <a:pt x="6170" y="15154"/>
                      <a:pt x="5954" y="14072"/>
                    </a:cubicBezTo>
                    <a:lnTo>
                      <a:pt x="5088" y="11041"/>
                    </a:lnTo>
                    <a:cubicBezTo>
                      <a:pt x="4872" y="9959"/>
                      <a:pt x="4655" y="8985"/>
                      <a:pt x="4439" y="8119"/>
                    </a:cubicBezTo>
                    <a:cubicBezTo>
                      <a:pt x="4114" y="7144"/>
                      <a:pt x="3789" y="6387"/>
                      <a:pt x="3573" y="5521"/>
                    </a:cubicBezTo>
                    <a:cubicBezTo>
                      <a:pt x="3248" y="4222"/>
                      <a:pt x="2923" y="2923"/>
                      <a:pt x="2815" y="1624"/>
                    </a:cubicBezTo>
                    <a:cubicBezTo>
                      <a:pt x="2815" y="1083"/>
                      <a:pt x="2815" y="542"/>
                      <a:pt x="2815" y="1"/>
                    </a:cubicBez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58" name="Google Shape;3558;p36"/>
              <p:cNvSpPr/>
              <p:nvPr/>
            </p:nvSpPr>
            <p:spPr>
              <a:xfrm>
                <a:off x="1722650" y="1823950"/>
                <a:ext cx="227025" cy="264525"/>
              </a:xfrm>
              <a:custGeom>
                <a:avLst/>
                <a:gdLst/>
                <a:ahLst/>
                <a:cxnLst/>
                <a:rect l="l" t="t" r="r" b="b"/>
                <a:pathLst>
                  <a:path w="9081" h="10581" extrusionOk="0">
                    <a:moveTo>
                      <a:pt x="4639" y="0"/>
                    </a:moveTo>
                    <a:cubicBezTo>
                      <a:pt x="2329" y="0"/>
                      <a:pt x="0" y="2132"/>
                      <a:pt x="1179" y="4974"/>
                    </a:cubicBezTo>
                    <a:cubicBezTo>
                      <a:pt x="1878" y="6671"/>
                      <a:pt x="4880" y="10580"/>
                      <a:pt x="6786" y="10580"/>
                    </a:cubicBezTo>
                    <a:cubicBezTo>
                      <a:pt x="6946" y="10580"/>
                      <a:pt x="7098" y="10553"/>
                      <a:pt x="7240" y="10494"/>
                    </a:cubicBezTo>
                    <a:cubicBezTo>
                      <a:pt x="9080" y="9736"/>
                      <a:pt x="8647" y="4108"/>
                      <a:pt x="7890" y="2268"/>
                    </a:cubicBezTo>
                    <a:cubicBezTo>
                      <a:pt x="7228" y="672"/>
                      <a:pt x="5936" y="0"/>
                      <a:pt x="4639"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59" name="Google Shape;3559;p36"/>
              <p:cNvSpPr/>
              <p:nvPr/>
            </p:nvSpPr>
            <p:spPr>
              <a:xfrm>
                <a:off x="1497750" y="2651825"/>
                <a:ext cx="324725" cy="852425"/>
              </a:xfrm>
              <a:custGeom>
                <a:avLst/>
                <a:gdLst/>
                <a:ahLst/>
                <a:cxnLst/>
                <a:rect l="l" t="t" r="r" b="b"/>
                <a:pathLst>
                  <a:path w="12989" h="34097" extrusionOk="0">
                    <a:moveTo>
                      <a:pt x="2706" y="1"/>
                    </a:moveTo>
                    <a:lnTo>
                      <a:pt x="0" y="1408"/>
                    </a:lnTo>
                    <a:cubicBezTo>
                      <a:pt x="433" y="1733"/>
                      <a:pt x="758" y="2166"/>
                      <a:pt x="1083" y="2490"/>
                    </a:cubicBezTo>
                    <a:cubicBezTo>
                      <a:pt x="1840" y="3573"/>
                      <a:pt x="2598" y="4763"/>
                      <a:pt x="3139" y="5954"/>
                    </a:cubicBezTo>
                    <a:cubicBezTo>
                      <a:pt x="3572" y="6712"/>
                      <a:pt x="3897" y="7469"/>
                      <a:pt x="4222" y="8335"/>
                    </a:cubicBezTo>
                    <a:lnTo>
                      <a:pt x="5304" y="11041"/>
                    </a:lnTo>
                    <a:lnTo>
                      <a:pt x="6386" y="13964"/>
                    </a:lnTo>
                    <a:cubicBezTo>
                      <a:pt x="6711" y="15046"/>
                      <a:pt x="7036" y="16020"/>
                      <a:pt x="7361" y="17103"/>
                    </a:cubicBezTo>
                    <a:cubicBezTo>
                      <a:pt x="7685" y="18185"/>
                      <a:pt x="8010" y="19159"/>
                      <a:pt x="8227" y="20241"/>
                    </a:cubicBezTo>
                    <a:lnTo>
                      <a:pt x="8984" y="23272"/>
                    </a:lnTo>
                    <a:cubicBezTo>
                      <a:pt x="9525" y="25220"/>
                      <a:pt x="9742" y="27169"/>
                      <a:pt x="9958" y="28684"/>
                    </a:cubicBezTo>
                    <a:cubicBezTo>
                      <a:pt x="10283" y="30199"/>
                      <a:pt x="10391" y="31715"/>
                      <a:pt x="10391" y="32581"/>
                    </a:cubicBezTo>
                    <a:cubicBezTo>
                      <a:pt x="10391" y="33447"/>
                      <a:pt x="10391" y="34096"/>
                      <a:pt x="10391" y="34096"/>
                    </a:cubicBezTo>
                    <a:lnTo>
                      <a:pt x="11365" y="33988"/>
                    </a:lnTo>
                    <a:lnTo>
                      <a:pt x="12989" y="30741"/>
                    </a:lnTo>
                    <a:cubicBezTo>
                      <a:pt x="12773" y="29983"/>
                      <a:pt x="12556" y="29225"/>
                      <a:pt x="12340" y="28359"/>
                    </a:cubicBezTo>
                    <a:cubicBezTo>
                      <a:pt x="12123" y="27385"/>
                      <a:pt x="11907" y="26628"/>
                      <a:pt x="11690" y="25762"/>
                    </a:cubicBezTo>
                    <a:cubicBezTo>
                      <a:pt x="11365" y="24788"/>
                      <a:pt x="11149" y="23922"/>
                      <a:pt x="10824" y="22839"/>
                    </a:cubicBezTo>
                    <a:cubicBezTo>
                      <a:pt x="10500" y="21757"/>
                      <a:pt x="10175" y="20783"/>
                      <a:pt x="9850" y="19809"/>
                    </a:cubicBezTo>
                    <a:cubicBezTo>
                      <a:pt x="9525" y="18726"/>
                      <a:pt x="9092" y="17752"/>
                      <a:pt x="8768" y="16670"/>
                    </a:cubicBezTo>
                    <a:cubicBezTo>
                      <a:pt x="8443" y="15587"/>
                      <a:pt x="8118" y="14613"/>
                      <a:pt x="7685" y="13531"/>
                    </a:cubicBezTo>
                    <a:lnTo>
                      <a:pt x="6495" y="10608"/>
                    </a:lnTo>
                    <a:cubicBezTo>
                      <a:pt x="6170" y="9634"/>
                      <a:pt x="5737" y="8660"/>
                      <a:pt x="5412" y="7902"/>
                    </a:cubicBezTo>
                    <a:cubicBezTo>
                      <a:pt x="5088" y="7036"/>
                      <a:pt x="4655" y="6170"/>
                      <a:pt x="4330" y="5413"/>
                    </a:cubicBezTo>
                    <a:cubicBezTo>
                      <a:pt x="3680" y="4222"/>
                      <a:pt x="3248" y="2923"/>
                      <a:pt x="2923" y="1624"/>
                    </a:cubicBezTo>
                    <a:cubicBezTo>
                      <a:pt x="2815" y="1083"/>
                      <a:pt x="2706" y="542"/>
                      <a:pt x="2706" y="1"/>
                    </a:cubicBez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60" name="Google Shape;3560;p36"/>
              <p:cNvSpPr/>
              <p:nvPr/>
            </p:nvSpPr>
            <p:spPr>
              <a:xfrm>
                <a:off x="1348050" y="2461025"/>
                <a:ext cx="252550" cy="256825"/>
              </a:xfrm>
              <a:custGeom>
                <a:avLst/>
                <a:gdLst/>
                <a:ahLst/>
                <a:cxnLst/>
                <a:rect l="l" t="t" r="r" b="b"/>
                <a:pathLst>
                  <a:path w="10102" h="10273" extrusionOk="0">
                    <a:moveTo>
                      <a:pt x="4803" y="0"/>
                    </a:moveTo>
                    <a:cubicBezTo>
                      <a:pt x="2378" y="0"/>
                      <a:pt x="0" y="2554"/>
                      <a:pt x="1551" y="5360"/>
                    </a:cubicBezTo>
                    <a:cubicBezTo>
                      <a:pt x="2422" y="6908"/>
                      <a:pt x="5801" y="10273"/>
                      <a:pt x="7745" y="10273"/>
                    </a:cubicBezTo>
                    <a:cubicBezTo>
                      <a:pt x="7976" y="10273"/>
                      <a:pt x="8186" y="10226"/>
                      <a:pt x="8370" y="10122"/>
                    </a:cubicBezTo>
                    <a:cubicBezTo>
                      <a:pt x="10101" y="9148"/>
                      <a:pt x="8803" y="3628"/>
                      <a:pt x="7828" y="1896"/>
                    </a:cubicBezTo>
                    <a:cubicBezTo>
                      <a:pt x="7072" y="555"/>
                      <a:pt x="5932" y="0"/>
                      <a:pt x="4803"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61" name="Google Shape;3561;p36"/>
              <p:cNvSpPr/>
              <p:nvPr/>
            </p:nvSpPr>
            <p:spPr>
              <a:xfrm>
                <a:off x="2574725" y="1715575"/>
                <a:ext cx="844275" cy="286850"/>
              </a:xfrm>
              <a:custGeom>
                <a:avLst/>
                <a:gdLst/>
                <a:ahLst/>
                <a:cxnLst/>
                <a:rect l="l" t="t" r="r" b="b"/>
                <a:pathLst>
                  <a:path w="33771" h="11474" extrusionOk="0">
                    <a:moveTo>
                      <a:pt x="33554" y="0"/>
                    </a:moveTo>
                    <a:cubicBezTo>
                      <a:pt x="33013" y="325"/>
                      <a:pt x="32580" y="541"/>
                      <a:pt x="32039" y="650"/>
                    </a:cubicBezTo>
                    <a:cubicBezTo>
                      <a:pt x="30740" y="1083"/>
                      <a:pt x="29441" y="1407"/>
                      <a:pt x="28142" y="1624"/>
                    </a:cubicBezTo>
                    <a:cubicBezTo>
                      <a:pt x="27168" y="1732"/>
                      <a:pt x="26302" y="1732"/>
                      <a:pt x="25436" y="1949"/>
                    </a:cubicBezTo>
                    <a:lnTo>
                      <a:pt x="22514" y="2490"/>
                    </a:lnTo>
                    <a:lnTo>
                      <a:pt x="19375" y="3031"/>
                    </a:lnTo>
                    <a:lnTo>
                      <a:pt x="16128" y="3789"/>
                    </a:lnTo>
                    <a:cubicBezTo>
                      <a:pt x="15045" y="4005"/>
                      <a:pt x="13963" y="4222"/>
                      <a:pt x="12881" y="4546"/>
                    </a:cubicBezTo>
                    <a:lnTo>
                      <a:pt x="9850" y="5304"/>
                    </a:lnTo>
                    <a:cubicBezTo>
                      <a:pt x="8876" y="5520"/>
                      <a:pt x="7902" y="5845"/>
                      <a:pt x="7036" y="6170"/>
                    </a:cubicBezTo>
                    <a:lnTo>
                      <a:pt x="4330" y="6928"/>
                    </a:lnTo>
                    <a:cubicBezTo>
                      <a:pt x="3464" y="7252"/>
                      <a:pt x="2706" y="7469"/>
                      <a:pt x="1949" y="7685"/>
                    </a:cubicBezTo>
                    <a:lnTo>
                      <a:pt x="0" y="10608"/>
                    </a:lnTo>
                    <a:lnTo>
                      <a:pt x="433" y="11474"/>
                    </a:lnTo>
                    <a:cubicBezTo>
                      <a:pt x="433" y="11474"/>
                      <a:pt x="866" y="11149"/>
                      <a:pt x="1732" y="10716"/>
                    </a:cubicBezTo>
                    <a:cubicBezTo>
                      <a:pt x="2490" y="10283"/>
                      <a:pt x="3680" y="9742"/>
                      <a:pt x="5196" y="8984"/>
                    </a:cubicBezTo>
                    <a:cubicBezTo>
                      <a:pt x="6711" y="8335"/>
                      <a:pt x="8443" y="7577"/>
                      <a:pt x="10391" y="6928"/>
                    </a:cubicBezTo>
                    <a:lnTo>
                      <a:pt x="13314" y="5953"/>
                    </a:lnTo>
                    <a:cubicBezTo>
                      <a:pt x="14396" y="5629"/>
                      <a:pt x="15370" y="5304"/>
                      <a:pt x="16452" y="5088"/>
                    </a:cubicBezTo>
                    <a:lnTo>
                      <a:pt x="19700" y="4222"/>
                    </a:lnTo>
                    <a:lnTo>
                      <a:pt x="22730" y="3680"/>
                    </a:lnTo>
                    <a:lnTo>
                      <a:pt x="25653" y="3031"/>
                    </a:lnTo>
                    <a:cubicBezTo>
                      <a:pt x="26519" y="2923"/>
                      <a:pt x="27493" y="2815"/>
                      <a:pt x="28250" y="2706"/>
                    </a:cubicBezTo>
                    <a:cubicBezTo>
                      <a:pt x="28900" y="2652"/>
                      <a:pt x="29576" y="2625"/>
                      <a:pt x="30253" y="2625"/>
                    </a:cubicBezTo>
                    <a:cubicBezTo>
                      <a:pt x="30929" y="2625"/>
                      <a:pt x="31606" y="2652"/>
                      <a:pt x="32255" y="2706"/>
                    </a:cubicBezTo>
                    <a:cubicBezTo>
                      <a:pt x="32796" y="2815"/>
                      <a:pt x="33229" y="2815"/>
                      <a:pt x="33771" y="3031"/>
                    </a:cubicBezTo>
                    <a:lnTo>
                      <a:pt x="33554" y="0"/>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62" name="Google Shape;3562;p36"/>
              <p:cNvSpPr/>
              <p:nvPr/>
            </p:nvSpPr>
            <p:spPr>
              <a:xfrm>
                <a:off x="3362150" y="1661425"/>
                <a:ext cx="304900" cy="178650"/>
              </a:xfrm>
              <a:custGeom>
                <a:avLst/>
                <a:gdLst/>
                <a:ahLst/>
                <a:cxnLst/>
                <a:rect l="l" t="t" r="r" b="b"/>
                <a:pathLst>
                  <a:path w="12196" h="7146" extrusionOk="0">
                    <a:moveTo>
                      <a:pt x="7467" y="0"/>
                    </a:moveTo>
                    <a:cubicBezTo>
                      <a:pt x="7432" y="0"/>
                      <a:pt x="7397" y="1"/>
                      <a:pt x="7361" y="2"/>
                    </a:cubicBezTo>
                    <a:cubicBezTo>
                      <a:pt x="5412" y="2"/>
                      <a:pt x="1" y="1950"/>
                      <a:pt x="109" y="3898"/>
                    </a:cubicBezTo>
                    <a:cubicBezTo>
                      <a:pt x="217" y="5846"/>
                      <a:pt x="5737" y="7145"/>
                      <a:pt x="7685" y="7145"/>
                    </a:cubicBezTo>
                    <a:cubicBezTo>
                      <a:pt x="12196" y="6716"/>
                      <a:pt x="11912" y="0"/>
                      <a:pt x="7467"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63" name="Google Shape;3563;p36"/>
              <p:cNvSpPr/>
              <p:nvPr/>
            </p:nvSpPr>
            <p:spPr>
              <a:xfrm>
                <a:off x="2304125" y="2259475"/>
                <a:ext cx="860525" cy="200250"/>
              </a:xfrm>
              <a:custGeom>
                <a:avLst/>
                <a:gdLst/>
                <a:ahLst/>
                <a:cxnLst/>
                <a:rect l="l" t="t" r="r" b="b"/>
                <a:pathLst>
                  <a:path w="34421" h="8010" extrusionOk="0">
                    <a:moveTo>
                      <a:pt x="34420" y="0"/>
                    </a:moveTo>
                    <a:cubicBezTo>
                      <a:pt x="33987" y="109"/>
                      <a:pt x="33446" y="325"/>
                      <a:pt x="32905" y="433"/>
                    </a:cubicBezTo>
                    <a:cubicBezTo>
                      <a:pt x="31606" y="758"/>
                      <a:pt x="30307" y="866"/>
                      <a:pt x="28900" y="974"/>
                    </a:cubicBezTo>
                    <a:cubicBezTo>
                      <a:pt x="28467" y="1029"/>
                      <a:pt x="28034" y="1029"/>
                      <a:pt x="27588" y="1029"/>
                    </a:cubicBezTo>
                    <a:cubicBezTo>
                      <a:pt x="27141" y="1029"/>
                      <a:pt x="26681" y="1029"/>
                      <a:pt x="26194" y="1083"/>
                    </a:cubicBezTo>
                    <a:lnTo>
                      <a:pt x="23272" y="1299"/>
                    </a:lnTo>
                    <a:lnTo>
                      <a:pt x="20133" y="1407"/>
                    </a:lnTo>
                    <a:lnTo>
                      <a:pt x="16777" y="1840"/>
                    </a:lnTo>
                    <a:cubicBezTo>
                      <a:pt x="15695" y="1949"/>
                      <a:pt x="14613" y="2057"/>
                      <a:pt x="13530" y="2273"/>
                    </a:cubicBezTo>
                    <a:lnTo>
                      <a:pt x="10391" y="2706"/>
                    </a:lnTo>
                    <a:cubicBezTo>
                      <a:pt x="9309" y="2923"/>
                      <a:pt x="8335" y="3139"/>
                      <a:pt x="7469" y="3247"/>
                    </a:cubicBezTo>
                    <a:lnTo>
                      <a:pt x="4763" y="3789"/>
                    </a:lnTo>
                    <a:lnTo>
                      <a:pt x="2273" y="4438"/>
                    </a:lnTo>
                    <a:lnTo>
                      <a:pt x="0" y="7144"/>
                    </a:lnTo>
                    <a:lnTo>
                      <a:pt x="325" y="8010"/>
                    </a:lnTo>
                    <a:cubicBezTo>
                      <a:pt x="325" y="8010"/>
                      <a:pt x="866" y="7793"/>
                      <a:pt x="1732" y="7360"/>
                    </a:cubicBezTo>
                    <a:cubicBezTo>
                      <a:pt x="2598" y="7036"/>
                      <a:pt x="3789" y="6495"/>
                      <a:pt x="5412" y="6062"/>
                    </a:cubicBezTo>
                    <a:cubicBezTo>
                      <a:pt x="6928" y="5520"/>
                      <a:pt x="8768" y="4979"/>
                      <a:pt x="10824" y="4546"/>
                    </a:cubicBezTo>
                    <a:lnTo>
                      <a:pt x="13855" y="3789"/>
                    </a:lnTo>
                    <a:cubicBezTo>
                      <a:pt x="14829" y="3572"/>
                      <a:pt x="15911" y="3464"/>
                      <a:pt x="16994" y="3247"/>
                    </a:cubicBezTo>
                    <a:lnTo>
                      <a:pt x="20241" y="2706"/>
                    </a:lnTo>
                    <a:lnTo>
                      <a:pt x="23380" y="2382"/>
                    </a:lnTo>
                    <a:lnTo>
                      <a:pt x="26302" y="2165"/>
                    </a:lnTo>
                    <a:cubicBezTo>
                      <a:pt x="27168" y="2057"/>
                      <a:pt x="28142" y="2057"/>
                      <a:pt x="29008" y="2057"/>
                    </a:cubicBezTo>
                    <a:cubicBezTo>
                      <a:pt x="30307" y="2057"/>
                      <a:pt x="31714" y="2165"/>
                      <a:pt x="33013" y="2490"/>
                    </a:cubicBezTo>
                    <a:cubicBezTo>
                      <a:pt x="33446" y="2598"/>
                      <a:pt x="33987" y="2706"/>
                      <a:pt x="34420" y="2923"/>
                    </a:cubicBezTo>
                    <a:lnTo>
                      <a:pt x="34420" y="0"/>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64" name="Google Shape;3564;p36"/>
              <p:cNvSpPr/>
              <p:nvPr/>
            </p:nvSpPr>
            <p:spPr>
              <a:xfrm>
                <a:off x="3110500" y="2216025"/>
                <a:ext cx="308575" cy="179025"/>
              </a:xfrm>
              <a:custGeom>
                <a:avLst/>
                <a:gdLst/>
                <a:ahLst/>
                <a:cxnLst/>
                <a:rect l="l" t="t" r="r" b="b"/>
                <a:pathLst>
                  <a:path w="12343" h="7161" extrusionOk="0">
                    <a:moveTo>
                      <a:pt x="7443" y="0"/>
                    </a:moveTo>
                    <a:cubicBezTo>
                      <a:pt x="5317" y="0"/>
                      <a:pt x="213" y="1277"/>
                      <a:pt x="109" y="3254"/>
                    </a:cubicBezTo>
                    <a:cubicBezTo>
                      <a:pt x="0" y="5202"/>
                      <a:pt x="5304" y="7042"/>
                      <a:pt x="7361" y="7150"/>
                    </a:cubicBezTo>
                    <a:cubicBezTo>
                      <a:pt x="7464" y="7157"/>
                      <a:pt x="7565" y="7161"/>
                      <a:pt x="7664" y="7161"/>
                    </a:cubicBezTo>
                    <a:cubicBezTo>
                      <a:pt x="12032" y="7161"/>
                      <a:pt x="12342" y="324"/>
                      <a:pt x="7685" y="6"/>
                    </a:cubicBezTo>
                    <a:cubicBezTo>
                      <a:pt x="7610" y="2"/>
                      <a:pt x="7529" y="0"/>
                      <a:pt x="7443"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65" name="Google Shape;3565;p36"/>
              <p:cNvSpPr/>
              <p:nvPr/>
            </p:nvSpPr>
            <p:spPr>
              <a:xfrm>
                <a:off x="1976700" y="2730300"/>
                <a:ext cx="849700" cy="259800"/>
              </a:xfrm>
              <a:custGeom>
                <a:avLst/>
                <a:gdLst/>
                <a:ahLst/>
                <a:cxnLst/>
                <a:rect l="l" t="t" r="r" b="b"/>
                <a:pathLst>
                  <a:path w="33988" h="10392" extrusionOk="0">
                    <a:moveTo>
                      <a:pt x="33879" y="1"/>
                    </a:moveTo>
                    <a:cubicBezTo>
                      <a:pt x="33446" y="217"/>
                      <a:pt x="32905" y="434"/>
                      <a:pt x="32364" y="650"/>
                    </a:cubicBezTo>
                    <a:cubicBezTo>
                      <a:pt x="31065" y="975"/>
                      <a:pt x="29766" y="1300"/>
                      <a:pt x="28467" y="1408"/>
                    </a:cubicBezTo>
                    <a:cubicBezTo>
                      <a:pt x="27601" y="1516"/>
                      <a:pt x="26627" y="1516"/>
                      <a:pt x="25761" y="1733"/>
                    </a:cubicBezTo>
                    <a:lnTo>
                      <a:pt x="22839" y="2057"/>
                    </a:lnTo>
                    <a:lnTo>
                      <a:pt x="19592" y="2599"/>
                    </a:lnTo>
                    <a:lnTo>
                      <a:pt x="16345" y="3140"/>
                    </a:lnTo>
                    <a:cubicBezTo>
                      <a:pt x="15262" y="3356"/>
                      <a:pt x="14180" y="3573"/>
                      <a:pt x="13097" y="3789"/>
                    </a:cubicBezTo>
                    <a:lnTo>
                      <a:pt x="10067" y="4547"/>
                    </a:lnTo>
                    <a:cubicBezTo>
                      <a:pt x="8984" y="4763"/>
                      <a:pt x="8010" y="4980"/>
                      <a:pt x="7144" y="5304"/>
                    </a:cubicBezTo>
                    <a:lnTo>
                      <a:pt x="4547" y="5954"/>
                    </a:lnTo>
                    <a:lnTo>
                      <a:pt x="2165" y="6712"/>
                    </a:lnTo>
                    <a:lnTo>
                      <a:pt x="1" y="9418"/>
                    </a:lnTo>
                    <a:lnTo>
                      <a:pt x="325" y="10392"/>
                    </a:lnTo>
                    <a:cubicBezTo>
                      <a:pt x="325" y="10392"/>
                      <a:pt x="866" y="10067"/>
                      <a:pt x="1732" y="9634"/>
                    </a:cubicBezTo>
                    <a:cubicBezTo>
                      <a:pt x="2598" y="9201"/>
                      <a:pt x="3789" y="8660"/>
                      <a:pt x="5304" y="8119"/>
                    </a:cubicBezTo>
                    <a:cubicBezTo>
                      <a:pt x="6820" y="7469"/>
                      <a:pt x="8551" y="6820"/>
                      <a:pt x="10500" y="6170"/>
                    </a:cubicBezTo>
                    <a:lnTo>
                      <a:pt x="13530" y="5304"/>
                    </a:lnTo>
                    <a:cubicBezTo>
                      <a:pt x="14505" y="4980"/>
                      <a:pt x="15587" y="4763"/>
                      <a:pt x="16669" y="4547"/>
                    </a:cubicBezTo>
                    <a:lnTo>
                      <a:pt x="19916" y="3789"/>
                    </a:lnTo>
                    <a:lnTo>
                      <a:pt x="23055" y="3248"/>
                    </a:lnTo>
                    <a:lnTo>
                      <a:pt x="25870" y="2815"/>
                    </a:lnTo>
                    <a:cubicBezTo>
                      <a:pt x="26844" y="2707"/>
                      <a:pt x="27710" y="2599"/>
                      <a:pt x="28575" y="2599"/>
                    </a:cubicBezTo>
                    <a:cubicBezTo>
                      <a:pt x="29113" y="2554"/>
                      <a:pt x="29651" y="2527"/>
                      <a:pt x="30189" y="2527"/>
                    </a:cubicBezTo>
                    <a:cubicBezTo>
                      <a:pt x="30950" y="2527"/>
                      <a:pt x="31711" y="2580"/>
                      <a:pt x="32472" y="2707"/>
                    </a:cubicBezTo>
                    <a:cubicBezTo>
                      <a:pt x="33013" y="2707"/>
                      <a:pt x="33554" y="2815"/>
                      <a:pt x="33987" y="3031"/>
                    </a:cubicBezTo>
                    <a:lnTo>
                      <a:pt x="33879" y="1"/>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66" name="Google Shape;3566;p36"/>
              <p:cNvSpPr/>
              <p:nvPr/>
            </p:nvSpPr>
            <p:spPr>
              <a:xfrm>
                <a:off x="2774950" y="2681600"/>
                <a:ext cx="297700" cy="178625"/>
              </a:xfrm>
              <a:custGeom>
                <a:avLst/>
                <a:gdLst/>
                <a:ahLst/>
                <a:cxnLst/>
                <a:rect l="l" t="t" r="r" b="b"/>
                <a:pathLst>
                  <a:path w="11908" h="7145" extrusionOk="0">
                    <a:moveTo>
                      <a:pt x="7361" y="0"/>
                    </a:moveTo>
                    <a:cubicBezTo>
                      <a:pt x="5413" y="0"/>
                      <a:pt x="1" y="1624"/>
                      <a:pt x="1" y="3681"/>
                    </a:cubicBezTo>
                    <a:cubicBezTo>
                      <a:pt x="1" y="5629"/>
                      <a:pt x="5521" y="7144"/>
                      <a:pt x="7469" y="7144"/>
                    </a:cubicBezTo>
                    <a:cubicBezTo>
                      <a:pt x="11907" y="6820"/>
                      <a:pt x="11907" y="109"/>
                      <a:pt x="7361"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67" name="Google Shape;3567;p36"/>
              <p:cNvSpPr/>
              <p:nvPr/>
            </p:nvSpPr>
            <p:spPr>
              <a:xfrm>
                <a:off x="1703400" y="3117250"/>
                <a:ext cx="738750" cy="527700"/>
              </a:xfrm>
              <a:custGeom>
                <a:avLst/>
                <a:gdLst/>
                <a:ahLst/>
                <a:cxnLst/>
                <a:rect l="l" t="t" r="r" b="b"/>
                <a:pathLst>
                  <a:path w="29550" h="21108" extrusionOk="0">
                    <a:moveTo>
                      <a:pt x="28359" y="1"/>
                    </a:moveTo>
                    <a:cubicBezTo>
                      <a:pt x="27926" y="434"/>
                      <a:pt x="27601" y="759"/>
                      <a:pt x="27168" y="1083"/>
                    </a:cubicBezTo>
                    <a:cubicBezTo>
                      <a:pt x="26086" y="1949"/>
                      <a:pt x="24895" y="2599"/>
                      <a:pt x="23705" y="3140"/>
                    </a:cubicBezTo>
                    <a:cubicBezTo>
                      <a:pt x="22947" y="3573"/>
                      <a:pt x="22081" y="3898"/>
                      <a:pt x="21323" y="4330"/>
                    </a:cubicBezTo>
                    <a:lnTo>
                      <a:pt x="18617" y="5738"/>
                    </a:lnTo>
                    <a:lnTo>
                      <a:pt x="15803" y="7253"/>
                    </a:lnTo>
                    <a:lnTo>
                      <a:pt x="12989" y="8876"/>
                    </a:lnTo>
                    <a:cubicBezTo>
                      <a:pt x="12123" y="9526"/>
                      <a:pt x="11149" y="9959"/>
                      <a:pt x="10175" y="10608"/>
                    </a:cubicBezTo>
                    <a:lnTo>
                      <a:pt x="7469" y="12340"/>
                    </a:lnTo>
                    <a:cubicBezTo>
                      <a:pt x="6603" y="12881"/>
                      <a:pt x="5845" y="13531"/>
                      <a:pt x="4979" y="14072"/>
                    </a:cubicBezTo>
                    <a:lnTo>
                      <a:pt x="2815" y="15587"/>
                    </a:lnTo>
                    <a:lnTo>
                      <a:pt x="866" y="17103"/>
                    </a:lnTo>
                    <a:lnTo>
                      <a:pt x="1" y="20458"/>
                    </a:lnTo>
                    <a:lnTo>
                      <a:pt x="650" y="21107"/>
                    </a:lnTo>
                    <a:cubicBezTo>
                      <a:pt x="650" y="21107"/>
                      <a:pt x="1191" y="20783"/>
                      <a:pt x="1624" y="20025"/>
                    </a:cubicBezTo>
                    <a:cubicBezTo>
                      <a:pt x="2165" y="19376"/>
                      <a:pt x="3139" y="18401"/>
                      <a:pt x="4330" y="17319"/>
                    </a:cubicBezTo>
                    <a:cubicBezTo>
                      <a:pt x="5629" y="16237"/>
                      <a:pt x="7036" y="15046"/>
                      <a:pt x="8660" y="13747"/>
                    </a:cubicBezTo>
                    <a:lnTo>
                      <a:pt x="11149" y="11907"/>
                    </a:lnTo>
                    <a:cubicBezTo>
                      <a:pt x="12015" y="11258"/>
                      <a:pt x="12989" y="10717"/>
                      <a:pt x="13855" y="10067"/>
                    </a:cubicBezTo>
                    <a:lnTo>
                      <a:pt x="16561" y="8335"/>
                    </a:lnTo>
                    <a:lnTo>
                      <a:pt x="19267" y="6712"/>
                    </a:lnTo>
                    <a:lnTo>
                      <a:pt x="21865" y="5305"/>
                    </a:lnTo>
                    <a:cubicBezTo>
                      <a:pt x="22622" y="4872"/>
                      <a:pt x="23380" y="4547"/>
                      <a:pt x="24246" y="4222"/>
                    </a:cubicBezTo>
                    <a:cubicBezTo>
                      <a:pt x="25437" y="3573"/>
                      <a:pt x="26735" y="3248"/>
                      <a:pt x="27926" y="2923"/>
                    </a:cubicBezTo>
                    <a:cubicBezTo>
                      <a:pt x="28467" y="2815"/>
                      <a:pt x="29008" y="2707"/>
                      <a:pt x="29550" y="2707"/>
                    </a:cubicBezTo>
                    <a:lnTo>
                      <a:pt x="28359" y="1"/>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68" name="Google Shape;3568;p36"/>
              <p:cNvSpPr/>
              <p:nvPr/>
            </p:nvSpPr>
            <p:spPr>
              <a:xfrm>
                <a:off x="2363650" y="3015575"/>
                <a:ext cx="322925" cy="188750"/>
              </a:xfrm>
              <a:custGeom>
                <a:avLst/>
                <a:gdLst/>
                <a:ahLst/>
                <a:cxnLst/>
                <a:rect l="l" t="t" r="r" b="b"/>
                <a:pathLst>
                  <a:path w="12917" h="7550" extrusionOk="0">
                    <a:moveTo>
                      <a:pt x="7792" y="0"/>
                    </a:moveTo>
                    <a:cubicBezTo>
                      <a:pt x="7351" y="0"/>
                      <a:pt x="6880" y="87"/>
                      <a:pt x="6387" y="280"/>
                    </a:cubicBezTo>
                    <a:cubicBezTo>
                      <a:pt x="4547" y="929"/>
                      <a:pt x="1" y="4393"/>
                      <a:pt x="758" y="6233"/>
                    </a:cubicBezTo>
                    <a:cubicBezTo>
                      <a:pt x="1105" y="7214"/>
                      <a:pt x="2869" y="7549"/>
                      <a:pt x="4718" y="7549"/>
                    </a:cubicBezTo>
                    <a:cubicBezTo>
                      <a:pt x="6335" y="7549"/>
                      <a:pt x="8018" y="7293"/>
                      <a:pt x="8876" y="6990"/>
                    </a:cubicBezTo>
                    <a:cubicBezTo>
                      <a:pt x="12917" y="5547"/>
                      <a:pt x="11314" y="0"/>
                      <a:pt x="7792"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grpSp>
        <p:grpSp>
          <p:nvGrpSpPr>
            <p:cNvPr id="3569" name="Google Shape;3569;p36"/>
            <p:cNvGrpSpPr/>
            <p:nvPr/>
          </p:nvGrpSpPr>
          <p:grpSpPr>
            <a:xfrm rot="899962">
              <a:off x="-312112" y="3802623"/>
              <a:ext cx="1477431" cy="1913998"/>
              <a:chOff x="1784150" y="238125"/>
              <a:chExt cx="3999700" cy="5181575"/>
            </a:xfrm>
          </p:grpSpPr>
          <p:sp>
            <p:nvSpPr>
              <p:cNvPr id="3570" name="Google Shape;3570;p36"/>
              <p:cNvSpPr/>
              <p:nvPr/>
            </p:nvSpPr>
            <p:spPr>
              <a:xfrm>
                <a:off x="1803200" y="1600225"/>
                <a:ext cx="3980650" cy="3769225"/>
              </a:xfrm>
              <a:custGeom>
                <a:avLst/>
                <a:gdLst/>
                <a:ahLst/>
                <a:cxnLst/>
                <a:rect l="l" t="t" r="r" b="b"/>
                <a:pathLst>
                  <a:path w="159226" h="150769" extrusionOk="0">
                    <a:moveTo>
                      <a:pt x="135726" y="0"/>
                    </a:moveTo>
                    <a:lnTo>
                      <a:pt x="135726" y="0"/>
                    </a:lnTo>
                    <a:cubicBezTo>
                      <a:pt x="113336" y="3120"/>
                      <a:pt x="89630" y="12408"/>
                      <a:pt x="68626" y="27312"/>
                    </a:cubicBezTo>
                    <a:lnTo>
                      <a:pt x="62249" y="51989"/>
                    </a:lnTo>
                    <a:lnTo>
                      <a:pt x="60169" y="33759"/>
                    </a:lnTo>
                    <a:cubicBezTo>
                      <a:pt x="49009" y="42839"/>
                      <a:pt x="39235" y="53445"/>
                      <a:pt x="31055" y="65229"/>
                    </a:cubicBezTo>
                    <a:lnTo>
                      <a:pt x="27312" y="85539"/>
                    </a:lnTo>
                    <a:lnTo>
                      <a:pt x="25233" y="74379"/>
                    </a:lnTo>
                    <a:cubicBezTo>
                      <a:pt x="14003" y="93442"/>
                      <a:pt x="6655" y="115970"/>
                      <a:pt x="5130" y="141688"/>
                    </a:cubicBezTo>
                    <a:cubicBezTo>
                      <a:pt x="3397" y="144668"/>
                      <a:pt x="1664" y="147649"/>
                      <a:pt x="1" y="150768"/>
                    </a:cubicBezTo>
                    <a:cubicBezTo>
                      <a:pt x="18578" y="149728"/>
                      <a:pt x="39235" y="145569"/>
                      <a:pt x="59545" y="139192"/>
                    </a:cubicBezTo>
                    <a:lnTo>
                      <a:pt x="51366" y="133577"/>
                    </a:lnTo>
                    <a:lnTo>
                      <a:pt x="66131" y="137043"/>
                    </a:lnTo>
                    <a:cubicBezTo>
                      <a:pt x="73132" y="134686"/>
                      <a:pt x="80064" y="132052"/>
                      <a:pt x="86787" y="129280"/>
                    </a:cubicBezTo>
                    <a:lnTo>
                      <a:pt x="70636" y="118119"/>
                    </a:lnTo>
                    <a:lnTo>
                      <a:pt x="97532" y="124566"/>
                    </a:lnTo>
                    <a:cubicBezTo>
                      <a:pt x="104256" y="121447"/>
                      <a:pt x="110772" y="118119"/>
                      <a:pt x="116941" y="114584"/>
                    </a:cubicBezTo>
                    <a:lnTo>
                      <a:pt x="102869" y="105573"/>
                    </a:lnTo>
                    <a:lnTo>
                      <a:pt x="102869" y="105573"/>
                    </a:lnTo>
                    <a:lnTo>
                      <a:pt x="124635" y="110078"/>
                    </a:lnTo>
                    <a:cubicBezTo>
                      <a:pt x="138915" y="101275"/>
                      <a:pt x="150907" y="91640"/>
                      <a:pt x="159225" y="81658"/>
                    </a:cubicBezTo>
                    <a:cubicBezTo>
                      <a:pt x="147858" y="78421"/>
                      <a:pt x="135382" y="76673"/>
                      <a:pt x="122471" y="76673"/>
                    </a:cubicBezTo>
                    <a:cubicBezTo>
                      <a:pt x="113257" y="76673"/>
                      <a:pt x="103823" y="77563"/>
                      <a:pt x="94412" y="79439"/>
                    </a:cubicBezTo>
                    <a:lnTo>
                      <a:pt x="80133" y="97324"/>
                    </a:lnTo>
                    <a:lnTo>
                      <a:pt x="85124" y="81658"/>
                    </a:lnTo>
                    <a:lnTo>
                      <a:pt x="85124" y="81658"/>
                    </a:lnTo>
                    <a:cubicBezTo>
                      <a:pt x="84361" y="81866"/>
                      <a:pt x="83599" y="82074"/>
                      <a:pt x="82906" y="82282"/>
                    </a:cubicBezTo>
                    <a:lnTo>
                      <a:pt x="83668" y="81450"/>
                    </a:lnTo>
                    <a:lnTo>
                      <a:pt x="62041" y="77499"/>
                    </a:lnTo>
                    <a:lnTo>
                      <a:pt x="92402" y="71745"/>
                    </a:lnTo>
                    <a:cubicBezTo>
                      <a:pt x="97809" y="65506"/>
                      <a:pt x="102939" y="59129"/>
                      <a:pt x="107652" y="52752"/>
                    </a:cubicBezTo>
                    <a:lnTo>
                      <a:pt x="89144" y="49979"/>
                    </a:lnTo>
                    <a:lnTo>
                      <a:pt x="113406" y="44642"/>
                    </a:lnTo>
                    <a:cubicBezTo>
                      <a:pt x="124011" y="29253"/>
                      <a:pt x="131844" y="13864"/>
                      <a:pt x="135726" y="0"/>
                    </a:cubicBezTo>
                    <a:close/>
                  </a:path>
                </a:pathLst>
              </a:custGeom>
              <a:solidFill>
                <a:srgbClr val="3E4355">
                  <a:alpha val="46430"/>
                </a:srgbClr>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71" name="Google Shape;3571;p36"/>
              <p:cNvSpPr/>
              <p:nvPr/>
            </p:nvSpPr>
            <p:spPr>
              <a:xfrm>
                <a:off x="2801400" y="1068200"/>
                <a:ext cx="1414125" cy="1743400"/>
              </a:xfrm>
              <a:custGeom>
                <a:avLst/>
                <a:gdLst/>
                <a:ahLst/>
                <a:cxnLst/>
                <a:rect l="l" t="t" r="r" b="b"/>
                <a:pathLst>
                  <a:path w="56565" h="69736" extrusionOk="0">
                    <a:moveTo>
                      <a:pt x="55663" y="1"/>
                    </a:moveTo>
                    <a:cubicBezTo>
                      <a:pt x="55455" y="278"/>
                      <a:pt x="55247" y="555"/>
                      <a:pt x="55039" y="763"/>
                    </a:cubicBezTo>
                    <a:cubicBezTo>
                      <a:pt x="54346" y="1456"/>
                      <a:pt x="53583" y="2011"/>
                      <a:pt x="52752" y="2496"/>
                    </a:cubicBezTo>
                    <a:cubicBezTo>
                      <a:pt x="51781" y="3259"/>
                      <a:pt x="50464" y="3952"/>
                      <a:pt x="49147" y="5061"/>
                    </a:cubicBezTo>
                    <a:cubicBezTo>
                      <a:pt x="47830" y="6170"/>
                      <a:pt x="46374" y="7418"/>
                      <a:pt x="44641" y="8665"/>
                    </a:cubicBezTo>
                    <a:cubicBezTo>
                      <a:pt x="42908" y="9913"/>
                      <a:pt x="41245" y="11438"/>
                      <a:pt x="39442" y="13032"/>
                    </a:cubicBezTo>
                    <a:cubicBezTo>
                      <a:pt x="38541" y="13795"/>
                      <a:pt x="37571" y="14696"/>
                      <a:pt x="36739" y="15528"/>
                    </a:cubicBezTo>
                    <a:lnTo>
                      <a:pt x="33966" y="18301"/>
                    </a:lnTo>
                    <a:cubicBezTo>
                      <a:pt x="33065" y="19271"/>
                      <a:pt x="32095" y="20242"/>
                      <a:pt x="31263" y="21212"/>
                    </a:cubicBezTo>
                    <a:lnTo>
                      <a:pt x="28559" y="24331"/>
                    </a:lnTo>
                    <a:cubicBezTo>
                      <a:pt x="26688" y="26342"/>
                      <a:pt x="24955" y="28629"/>
                      <a:pt x="23222" y="30778"/>
                    </a:cubicBezTo>
                    <a:lnTo>
                      <a:pt x="21905" y="32442"/>
                    </a:lnTo>
                    <a:lnTo>
                      <a:pt x="20657" y="34175"/>
                    </a:lnTo>
                    <a:lnTo>
                      <a:pt x="18162" y="37502"/>
                    </a:lnTo>
                    <a:cubicBezTo>
                      <a:pt x="16567" y="39789"/>
                      <a:pt x="15042" y="42008"/>
                      <a:pt x="13656" y="44226"/>
                    </a:cubicBezTo>
                    <a:cubicBezTo>
                      <a:pt x="12200" y="46513"/>
                      <a:pt x="10814" y="48593"/>
                      <a:pt x="9635" y="50672"/>
                    </a:cubicBezTo>
                    <a:lnTo>
                      <a:pt x="7833" y="53722"/>
                    </a:lnTo>
                    <a:lnTo>
                      <a:pt x="6239" y="56565"/>
                    </a:lnTo>
                    <a:cubicBezTo>
                      <a:pt x="5199" y="58436"/>
                      <a:pt x="4298" y="60100"/>
                      <a:pt x="3535" y="61694"/>
                    </a:cubicBezTo>
                    <a:cubicBezTo>
                      <a:pt x="2842" y="63219"/>
                      <a:pt x="2149" y="64536"/>
                      <a:pt x="1594" y="65645"/>
                    </a:cubicBezTo>
                    <a:cubicBezTo>
                      <a:pt x="1109" y="66754"/>
                      <a:pt x="693" y="67656"/>
                      <a:pt x="416" y="68279"/>
                    </a:cubicBezTo>
                    <a:lnTo>
                      <a:pt x="0" y="69181"/>
                    </a:lnTo>
                    <a:lnTo>
                      <a:pt x="1456" y="69735"/>
                    </a:lnTo>
                    <a:cubicBezTo>
                      <a:pt x="1456" y="69735"/>
                      <a:pt x="1594" y="69458"/>
                      <a:pt x="1872" y="68903"/>
                    </a:cubicBezTo>
                    <a:cubicBezTo>
                      <a:pt x="2149" y="68279"/>
                      <a:pt x="2565" y="67448"/>
                      <a:pt x="3050" y="66338"/>
                    </a:cubicBezTo>
                    <a:cubicBezTo>
                      <a:pt x="3605" y="65229"/>
                      <a:pt x="4229" y="63982"/>
                      <a:pt x="5060" y="62457"/>
                    </a:cubicBezTo>
                    <a:cubicBezTo>
                      <a:pt x="5892" y="60932"/>
                      <a:pt x="6724" y="59268"/>
                      <a:pt x="7833" y="57466"/>
                    </a:cubicBezTo>
                    <a:lnTo>
                      <a:pt x="9427" y="54624"/>
                    </a:lnTo>
                    <a:cubicBezTo>
                      <a:pt x="9982" y="53653"/>
                      <a:pt x="10606" y="52613"/>
                      <a:pt x="11230" y="51643"/>
                    </a:cubicBezTo>
                    <a:cubicBezTo>
                      <a:pt x="12408" y="49563"/>
                      <a:pt x="13725" y="47414"/>
                      <a:pt x="15181" y="45266"/>
                    </a:cubicBezTo>
                    <a:cubicBezTo>
                      <a:pt x="16637" y="43047"/>
                      <a:pt x="18162" y="40829"/>
                      <a:pt x="19687" y="38611"/>
                    </a:cubicBezTo>
                    <a:lnTo>
                      <a:pt x="22113" y="35284"/>
                    </a:lnTo>
                    <a:lnTo>
                      <a:pt x="23360" y="33620"/>
                    </a:lnTo>
                    <a:lnTo>
                      <a:pt x="24678" y="31956"/>
                    </a:lnTo>
                    <a:cubicBezTo>
                      <a:pt x="26410" y="29808"/>
                      <a:pt x="28074" y="27589"/>
                      <a:pt x="29876" y="25579"/>
                    </a:cubicBezTo>
                    <a:lnTo>
                      <a:pt x="32511" y="22460"/>
                    </a:lnTo>
                    <a:cubicBezTo>
                      <a:pt x="33412" y="21489"/>
                      <a:pt x="34382" y="20519"/>
                      <a:pt x="35214" y="19548"/>
                    </a:cubicBezTo>
                    <a:lnTo>
                      <a:pt x="37848" y="16776"/>
                    </a:lnTo>
                    <a:cubicBezTo>
                      <a:pt x="38680" y="15805"/>
                      <a:pt x="39581" y="15043"/>
                      <a:pt x="40413" y="14142"/>
                    </a:cubicBezTo>
                    <a:cubicBezTo>
                      <a:pt x="42146" y="12478"/>
                      <a:pt x="43740" y="10884"/>
                      <a:pt x="45334" y="9497"/>
                    </a:cubicBezTo>
                    <a:cubicBezTo>
                      <a:pt x="46929" y="8180"/>
                      <a:pt x="48384" y="6863"/>
                      <a:pt x="49632" y="5823"/>
                    </a:cubicBezTo>
                    <a:lnTo>
                      <a:pt x="53167" y="3189"/>
                    </a:lnTo>
                    <a:cubicBezTo>
                      <a:pt x="53930" y="2565"/>
                      <a:pt x="54762" y="2080"/>
                      <a:pt x="55594" y="1595"/>
                    </a:cubicBezTo>
                    <a:cubicBezTo>
                      <a:pt x="55871" y="1456"/>
                      <a:pt x="56217" y="1387"/>
                      <a:pt x="56564" y="1248"/>
                    </a:cubicBezTo>
                    <a:lnTo>
                      <a:pt x="55663" y="1"/>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72" name="Google Shape;3572;p36"/>
              <p:cNvSpPr/>
              <p:nvPr/>
            </p:nvSpPr>
            <p:spPr>
              <a:xfrm>
                <a:off x="3768375" y="1326425"/>
                <a:ext cx="459275" cy="121325"/>
              </a:xfrm>
              <a:custGeom>
                <a:avLst/>
                <a:gdLst/>
                <a:ahLst/>
                <a:cxnLst/>
                <a:rect l="l" t="t" r="r" b="b"/>
                <a:pathLst>
                  <a:path w="18371" h="4853" extrusionOk="0">
                    <a:moveTo>
                      <a:pt x="18370" y="0"/>
                    </a:moveTo>
                    <a:cubicBezTo>
                      <a:pt x="18093" y="139"/>
                      <a:pt x="17816" y="277"/>
                      <a:pt x="17538" y="347"/>
                    </a:cubicBezTo>
                    <a:cubicBezTo>
                      <a:pt x="16915" y="485"/>
                      <a:pt x="16152" y="624"/>
                      <a:pt x="15459" y="693"/>
                    </a:cubicBezTo>
                    <a:cubicBezTo>
                      <a:pt x="15043" y="693"/>
                      <a:pt x="14558" y="693"/>
                      <a:pt x="14073" y="763"/>
                    </a:cubicBezTo>
                    <a:lnTo>
                      <a:pt x="12548" y="901"/>
                    </a:lnTo>
                    <a:lnTo>
                      <a:pt x="10815" y="1109"/>
                    </a:lnTo>
                    <a:lnTo>
                      <a:pt x="9082" y="1386"/>
                    </a:lnTo>
                    <a:cubicBezTo>
                      <a:pt x="8527" y="1456"/>
                      <a:pt x="7972" y="1525"/>
                      <a:pt x="7349" y="1664"/>
                    </a:cubicBezTo>
                    <a:lnTo>
                      <a:pt x="5754" y="2010"/>
                    </a:lnTo>
                    <a:cubicBezTo>
                      <a:pt x="5200" y="2080"/>
                      <a:pt x="4645" y="2218"/>
                      <a:pt x="4160" y="2288"/>
                    </a:cubicBezTo>
                    <a:lnTo>
                      <a:pt x="2843" y="2634"/>
                    </a:lnTo>
                    <a:cubicBezTo>
                      <a:pt x="1942" y="2842"/>
                      <a:pt x="1249" y="3050"/>
                      <a:pt x="763" y="3258"/>
                    </a:cubicBezTo>
                    <a:cubicBezTo>
                      <a:pt x="209" y="3397"/>
                      <a:pt x="1" y="3466"/>
                      <a:pt x="1" y="3466"/>
                    </a:cubicBezTo>
                    <a:lnTo>
                      <a:pt x="625" y="4852"/>
                    </a:lnTo>
                    <a:cubicBezTo>
                      <a:pt x="625" y="4852"/>
                      <a:pt x="833" y="4714"/>
                      <a:pt x="1318" y="4506"/>
                    </a:cubicBezTo>
                    <a:cubicBezTo>
                      <a:pt x="1734" y="4298"/>
                      <a:pt x="2358" y="4021"/>
                      <a:pt x="3190" y="3743"/>
                    </a:cubicBezTo>
                    <a:cubicBezTo>
                      <a:pt x="4021" y="3466"/>
                      <a:pt x="4922" y="3189"/>
                      <a:pt x="5962" y="2911"/>
                    </a:cubicBezTo>
                    <a:lnTo>
                      <a:pt x="7557" y="2426"/>
                    </a:lnTo>
                    <a:cubicBezTo>
                      <a:pt x="8111" y="2288"/>
                      <a:pt x="8666" y="2218"/>
                      <a:pt x="9220" y="2080"/>
                    </a:cubicBezTo>
                    <a:lnTo>
                      <a:pt x="10953" y="1733"/>
                    </a:lnTo>
                    <a:lnTo>
                      <a:pt x="12548" y="1525"/>
                    </a:lnTo>
                    <a:lnTo>
                      <a:pt x="14142" y="1386"/>
                    </a:lnTo>
                    <a:cubicBezTo>
                      <a:pt x="14558" y="1317"/>
                      <a:pt x="15043" y="1248"/>
                      <a:pt x="15459" y="1248"/>
                    </a:cubicBezTo>
                    <a:cubicBezTo>
                      <a:pt x="16152" y="1248"/>
                      <a:pt x="16915" y="1248"/>
                      <a:pt x="17608" y="1386"/>
                    </a:cubicBezTo>
                    <a:cubicBezTo>
                      <a:pt x="17816" y="1456"/>
                      <a:pt x="18093" y="1525"/>
                      <a:pt x="18370" y="1594"/>
                    </a:cubicBezTo>
                    <a:lnTo>
                      <a:pt x="18370" y="0"/>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73" name="Google Shape;3573;p36"/>
              <p:cNvSpPr/>
              <p:nvPr/>
            </p:nvSpPr>
            <p:spPr>
              <a:xfrm>
                <a:off x="4202050" y="1303775"/>
                <a:ext cx="157725" cy="93725"/>
              </a:xfrm>
              <a:custGeom>
                <a:avLst/>
                <a:gdLst/>
                <a:ahLst/>
                <a:cxnLst/>
                <a:rect l="l" t="t" r="r" b="b"/>
                <a:pathLst>
                  <a:path w="6309" h="3749" extrusionOk="0">
                    <a:moveTo>
                      <a:pt x="3822" y="1"/>
                    </a:moveTo>
                    <a:cubicBezTo>
                      <a:pt x="2694" y="1"/>
                      <a:pt x="69" y="808"/>
                      <a:pt x="69" y="1807"/>
                    </a:cubicBezTo>
                    <a:cubicBezTo>
                      <a:pt x="0" y="2847"/>
                      <a:pt x="2842" y="3748"/>
                      <a:pt x="3882" y="3748"/>
                    </a:cubicBezTo>
                    <a:cubicBezTo>
                      <a:pt x="6239" y="3609"/>
                      <a:pt x="6308" y="144"/>
                      <a:pt x="3951" y="5"/>
                    </a:cubicBezTo>
                    <a:cubicBezTo>
                      <a:pt x="3911" y="2"/>
                      <a:pt x="3867" y="1"/>
                      <a:pt x="3822" y="1"/>
                    </a:cubicBezTo>
                    <a:close/>
                  </a:path>
                </a:pathLst>
              </a:custGeom>
              <a:solidFill>
                <a:schemeClr val="accent5"/>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74" name="Google Shape;3574;p36"/>
              <p:cNvSpPr/>
              <p:nvPr/>
            </p:nvSpPr>
            <p:spPr>
              <a:xfrm>
                <a:off x="4174325" y="1003800"/>
                <a:ext cx="168925" cy="103900"/>
              </a:xfrm>
              <a:custGeom>
                <a:avLst/>
                <a:gdLst/>
                <a:ahLst/>
                <a:cxnLst/>
                <a:rect l="l" t="t" r="r" b="b"/>
                <a:pathLst>
                  <a:path w="6757" h="4156" extrusionOk="0">
                    <a:moveTo>
                      <a:pt x="4018" y="0"/>
                    </a:moveTo>
                    <a:cubicBezTo>
                      <a:pt x="3736" y="0"/>
                      <a:pt x="3433" y="67"/>
                      <a:pt x="3119" y="220"/>
                    </a:cubicBezTo>
                    <a:cubicBezTo>
                      <a:pt x="2218" y="705"/>
                      <a:pt x="0" y="2715"/>
                      <a:pt x="485" y="3616"/>
                    </a:cubicBezTo>
                    <a:cubicBezTo>
                      <a:pt x="684" y="4014"/>
                      <a:pt x="1290" y="4156"/>
                      <a:pt x="2003" y="4156"/>
                    </a:cubicBezTo>
                    <a:cubicBezTo>
                      <a:pt x="3031" y="4156"/>
                      <a:pt x="4280" y="3862"/>
                      <a:pt x="4852" y="3616"/>
                    </a:cubicBezTo>
                    <a:lnTo>
                      <a:pt x="4783" y="3616"/>
                    </a:lnTo>
                    <a:cubicBezTo>
                      <a:pt x="6757" y="2660"/>
                      <a:pt x="5789" y="0"/>
                      <a:pt x="4018" y="0"/>
                    </a:cubicBezTo>
                    <a:close/>
                  </a:path>
                </a:pathLst>
              </a:custGeom>
              <a:solidFill>
                <a:schemeClr val="accent5"/>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75" name="Google Shape;3575;p36"/>
              <p:cNvSpPr/>
              <p:nvPr/>
            </p:nvSpPr>
            <p:spPr>
              <a:xfrm>
                <a:off x="3846375" y="901850"/>
                <a:ext cx="130000" cy="447125"/>
              </a:xfrm>
              <a:custGeom>
                <a:avLst/>
                <a:gdLst/>
                <a:ahLst/>
                <a:cxnLst/>
                <a:rect l="l" t="t" r="r" b="b"/>
                <a:pathLst>
                  <a:path w="5200" h="17885" extrusionOk="0">
                    <a:moveTo>
                      <a:pt x="3605" y="0"/>
                    </a:moveTo>
                    <a:lnTo>
                      <a:pt x="3605" y="0"/>
                    </a:lnTo>
                    <a:cubicBezTo>
                      <a:pt x="3743" y="277"/>
                      <a:pt x="3743" y="555"/>
                      <a:pt x="3813" y="763"/>
                    </a:cubicBezTo>
                    <a:cubicBezTo>
                      <a:pt x="3951" y="1456"/>
                      <a:pt x="3951" y="2149"/>
                      <a:pt x="3882" y="2842"/>
                    </a:cubicBezTo>
                    <a:cubicBezTo>
                      <a:pt x="3882" y="3327"/>
                      <a:pt x="3813" y="3813"/>
                      <a:pt x="3743" y="4228"/>
                    </a:cubicBezTo>
                    <a:cubicBezTo>
                      <a:pt x="3674" y="4783"/>
                      <a:pt x="3605" y="5268"/>
                      <a:pt x="3535" y="5823"/>
                    </a:cubicBezTo>
                    <a:cubicBezTo>
                      <a:pt x="3466" y="6377"/>
                      <a:pt x="3397" y="6863"/>
                      <a:pt x="3327" y="7417"/>
                    </a:cubicBezTo>
                    <a:cubicBezTo>
                      <a:pt x="3258" y="7972"/>
                      <a:pt x="3050" y="8526"/>
                      <a:pt x="2981" y="9150"/>
                    </a:cubicBezTo>
                    <a:cubicBezTo>
                      <a:pt x="2842" y="9705"/>
                      <a:pt x="2704" y="10259"/>
                      <a:pt x="2565" y="10814"/>
                    </a:cubicBezTo>
                    <a:cubicBezTo>
                      <a:pt x="2426" y="11299"/>
                      <a:pt x="2218" y="11853"/>
                      <a:pt x="2080" y="12339"/>
                    </a:cubicBezTo>
                    <a:cubicBezTo>
                      <a:pt x="1802" y="13378"/>
                      <a:pt x="1456" y="14349"/>
                      <a:pt x="1179" y="15111"/>
                    </a:cubicBezTo>
                    <a:cubicBezTo>
                      <a:pt x="832" y="15943"/>
                      <a:pt x="555" y="16567"/>
                      <a:pt x="347" y="16983"/>
                    </a:cubicBezTo>
                    <a:cubicBezTo>
                      <a:pt x="139" y="17399"/>
                      <a:pt x="0" y="17676"/>
                      <a:pt x="0" y="17676"/>
                    </a:cubicBezTo>
                    <a:lnTo>
                      <a:pt x="485" y="17884"/>
                    </a:lnTo>
                    <a:lnTo>
                      <a:pt x="1941" y="16844"/>
                    </a:lnTo>
                    <a:cubicBezTo>
                      <a:pt x="2010" y="16429"/>
                      <a:pt x="2149" y="16013"/>
                      <a:pt x="2288" y="15597"/>
                    </a:cubicBezTo>
                    <a:cubicBezTo>
                      <a:pt x="2426" y="15111"/>
                      <a:pt x="2496" y="14696"/>
                      <a:pt x="2634" y="14210"/>
                    </a:cubicBezTo>
                    <a:cubicBezTo>
                      <a:pt x="2773" y="13656"/>
                      <a:pt x="2912" y="13171"/>
                      <a:pt x="2981" y="12685"/>
                    </a:cubicBezTo>
                    <a:cubicBezTo>
                      <a:pt x="3120" y="12131"/>
                      <a:pt x="3258" y="11576"/>
                      <a:pt x="3397" y="11022"/>
                    </a:cubicBezTo>
                    <a:cubicBezTo>
                      <a:pt x="3466" y="10467"/>
                      <a:pt x="3535" y="9843"/>
                      <a:pt x="3674" y="9289"/>
                    </a:cubicBezTo>
                    <a:cubicBezTo>
                      <a:pt x="3813" y="8665"/>
                      <a:pt x="3882" y="8110"/>
                      <a:pt x="3951" y="7556"/>
                    </a:cubicBezTo>
                    <a:lnTo>
                      <a:pt x="4159" y="5892"/>
                    </a:lnTo>
                    <a:cubicBezTo>
                      <a:pt x="4229" y="5338"/>
                      <a:pt x="4298" y="4852"/>
                      <a:pt x="4367" y="4298"/>
                    </a:cubicBezTo>
                    <a:cubicBezTo>
                      <a:pt x="4437" y="3813"/>
                      <a:pt x="4437" y="3327"/>
                      <a:pt x="4506" y="2911"/>
                    </a:cubicBezTo>
                    <a:cubicBezTo>
                      <a:pt x="4575" y="2218"/>
                      <a:pt x="4714" y="1525"/>
                      <a:pt x="4922" y="832"/>
                    </a:cubicBezTo>
                    <a:cubicBezTo>
                      <a:pt x="4991" y="555"/>
                      <a:pt x="5060" y="347"/>
                      <a:pt x="5199" y="69"/>
                    </a:cubicBezTo>
                    <a:lnTo>
                      <a:pt x="3605" y="0"/>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76" name="Google Shape;3576;p36"/>
              <p:cNvSpPr/>
              <p:nvPr/>
            </p:nvSpPr>
            <p:spPr>
              <a:xfrm>
                <a:off x="3909175" y="788325"/>
                <a:ext cx="95325" cy="141275"/>
              </a:xfrm>
              <a:custGeom>
                <a:avLst/>
                <a:gdLst/>
                <a:ahLst/>
                <a:cxnLst/>
                <a:rect l="l" t="t" r="r" b="b"/>
                <a:pathLst>
                  <a:path w="3813" h="5651" extrusionOk="0">
                    <a:moveTo>
                      <a:pt x="1907" y="1"/>
                    </a:moveTo>
                    <a:cubicBezTo>
                      <a:pt x="1005" y="1"/>
                      <a:pt x="104" y="590"/>
                      <a:pt x="0" y="1768"/>
                    </a:cubicBezTo>
                    <a:cubicBezTo>
                      <a:pt x="0" y="2808"/>
                      <a:pt x="901" y="5650"/>
                      <a:pt x="1941" y="5650"/>
                    </a:cubicBezTo>
                    <a:cubicBezTo>
                      <a:pt x="2912" y="5650"/>
                      <a:pt x="3813" y="2808"/>
                      <a:pt x="3813" y="1768"/>
                    </a:cubicBezTo>
                    <a:cubicBezTo>
                      <a:pt x="3709" y="590"/>
                      <a:pt x="2808" y="1"/>
                      <a:pt x="1907" y="1"/>
                    </a:cubicBezTo>
                    <a:close/>
                  </a:path>
                </a:pathLst>
              </a:custGeom>
              <a:solidFill>
                <a:schemeClr val="accent5"/>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77" name="Google Shape;3577;p36"/>
              <p:cNvSpPr/>
              <p:nvPr/>
            </p:nvSpPr>
            <p:spPr>
              <a:xfrm>
                <a:off x="3662675" y="1076875"/>
                <a:ext cx="69350" cy="462725"/>
              </a:xfrm>
              <a:custGeom>
                <a:avLst/>
                <a:gdLst/>
                <a:ahLst/>
                <a:cxnLst/>
                <a:rect l="l" t="t" r="r" b="b"/>
                <a:pathLst>
                  <a:path w="2774" h="18509" extrusionOk="0">
                    <a:moveTo>
                      <a:pt x="2773" y="0"/>
                    </a:moveTo>
                    <a:lnTo>
                      <a:pt x="1179" y="277"/>
                    </a:lnTo>
                    <a:cubicBezTo>
                      <a:pt x="1317" y="485"/>
                      <a:pt x="1387" y="763"/>
                      <a:pt x="1525" y="1040"/>
                    </a:cubicBezTo>
                    <a:cubicBezTo>
                      <a:pt x="1664" y="1664"/>
                      <a:pt x="1803" y="2357"/>
                      <a:pt x="1872" y="3050"/>
                    </a:cubicBezTo>
                    <a:cubicBezTo>
                      <a:pt x="1872" y="3535"/>
                      <a:pt x="1941" y="3951"/>
                      <a:pt x="1941" y="4437"/>
                    </a:cubicBezTo>
                    <a:lnTo>
                      <a:pt x="1941" y="6031"/>
                    </a:lnTo>
                    <a:lnTo>
                      <a:pt x="1941" y="7695"/>
                    </a:lnTo>
                    <a:lnTo>
                      <a:pt x="1803" y="9428"/>
                    </a:lnTo>
                    <a:cubicBezTo>
                      <a:pt x="1733" y="9982"/>
                      <a:pt x="1733" y="10537"/>
                      <a:pt x="1664" y="11160"/>
                    </a:cubicBezTo>
                    <a:cubicBezTo>
                      <a:pt x="1525" y="11715"/>
                      <a:pt x="1456" y="12270"/>
                      <a:pt x="1387" y="12755"/>
                    </a:cubicBezTo>
                    <a:cubicBezTo>
                      <a:pt x="1248" y="13864"/>
                      <a:pt x="1040" y="14834"/>
                      <a:pt x="832" y="15666"/>
                    </a:cubicBezTo>
                    <a:cubicBezTo>
                      <a:pt x="624" y="16498"/>
                      <a:pt x="416" y="17191"/>
                      <a:pt x="278" y="17607"/>
                    </a:cubicBezTo>
                    <a:cubicBezTo>
                      <a:pt x="70" y="18092"/>
                      <a:pt x="0" y="18370"/>
                      <a:pt x="0" y="18370"/>
                    </a:cubicBezTo>
                    <a:lnTo>
                      <a:pt x="486" y="18508"/>
                    </a:lnTo>
                    <a:lnTo>
                      <a:pt x="1803" y="17053"/>
                    </a:lnTo>
                    <a:cubicBezTo>
                      <a:pt x="1803" y="16706"/>
                      <a:pt x="1872" y="16221"/>
                      <a:pt x="1941" y="15735"/>
                    </a:cubicBezTo>
                    <a:cubicBezTo>
                      <a:pt x="2080" y="15250"/>
                      <a:pt x="2080" y="14904"/>
                      <a:pt x="2149" y="14349"/>
                    </a:cubicBezTo>
                    <a:cubicBezTo>
                      <a:pt x="2149" y="13795"/>
                      <a:pt x="2288" y="13309"/>
                      <a:pt x="2288" y="12824"/>
                    </a:cubicBezTo>
                    <a:cubicBezTo>
                      <a:pt x="2357" y="12270"/>
                      <a:pt x="2357" y="11715"/>
                      <a:pt x="2427" y="11091"/>
                    </a:cubicBezTo>
                    <a:cubicBezTo>
                      <a:pt x="2496" y="10537"/>
                      <a:pt x="2427" y="9982"/>
                      <a:pt x="2496" y="9358"/>
                    </a:cubicBezTo>
                    <a:cubicBezTo>
                      <a:pt x="2565" y="8804"/>
                      <a:pt x="2565" y="8249"/>
                      <a:pt x="2565" y="7625"/>
                    </a:cubicBezTo>
                    <a:cubicBezTo>
                      <a:pt x="2565" y="7071"/>
                      <a:pt x="2565" y="6516"/>
                      <a:pt x="2565" y="5962"/>
                    </a:cubicBezTo>
                    <a:lnTo>
                      <a:pt x="2565" y="4437"/>
                    </a:lnTo>
                    <a:cubicBezTo>
                      <a:pt x="2565" y="3882"/>
                      <a:pt x="2496" y="3466"/>
                      <a:pt x="2496" y="2981"/>
                    </a:cubicBezTo>
                    <a:cubicBezTo>
                      <a:pt x="2427" y="2288"/>
                      <a:pt x="2496" y="1595"/>
                      <a:pt x="2565" y="901"/>
                    </a:cubicBezTo>
                    <a:cubicBezTo>
                      <a:pt x="2635" y="624"/>
                      <a:pt x="2704" y="277"/>
                      <a:pt x="2773" y="0"/>
                    </a:cubicBez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78" name="Google Shape;3578;p36"/>
              <p:cNvSpPr/>
              <p:nvPr/>
            </p:nvSpPr>
            <p:spPr>
              <a:xfrm>
                <a:off x="3649225" y="962625"/>
                <a:ext cx="101850" cy="143850"/>
              </a:xfrm>
              <a:custGeom>
                <a:avLst/>
                <a:gdLst/>
                <a:ahLst/>
                <a:cxnLst/>
                <a:rect l="l" t="t" r="r" b="b"/>
                <a:pathLst>
                  <a:path w="4074" h="5754" extrusionOk="0">
                    <a:moveTo>
                      <a:pt x="2099" y="1"/>
                    </a:moveTo>
                    <a:cubicBezTo>
                      <a:pt x="1057" y="1"/>
                      <a:pt x="0" y="766"/>
                      <a:pt x="192" y="2144"/>
                    </a:cubicBezTo>
                    <a:cubicBezTo>
                      <a:pt x="327" y="3158"/>
                      <a:pt x="1517" y="5754"/>
                      <a:pt x="2476" y="5754"/>
                    </a:cubicBezTo>
                    <a:cubicBezTo>
                      <a:pt x="2500" y="5754"/>
                      <a:pt x="2525" y="5752"/>
                      <a:pt x="2549" y="5749"/>
                    </a:cubicBezTo>
                    <a:cubicBezTo>
                      <a:pt x="3588" y="5610"/>
                      <a:pt x="4074" y="2629"/>
                      <a:pt x="3935" y="1589"/>
                    </a:cubicBezTo>
                    <a:cubicBezTo>
                      <a:pt x="3780" y="503"/>
                      <a:pt x="2944" y="1"/>
                      <a:pt x="2099" y="1"/>
                    </a:cubicBezTo>
                    <a:close/>
                  </a:path>
                </a:pathLst>
              </a:custGeom>
              <a:solidFill>
                <a:schemeClr val="accent5"/>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79" name="Google Shape;3579;p36"/>
              <p:cNvSpPr/>
              <p:nvPr/>
            </p:nvSpPr>
            <p:spPr>
              <a:xfrm>
                <a:off x="3452975" y="1286550"/>
                <a:ext cx="58950" cy="462725"/>
              </a:xfrm>
              <a:custGeom>
                <a:avLst/>
                <a:gdLst/>
                <a:ahLst/>
                <a:cxnLst/>
                <a:rect l="l" t="t" r="r" b="b"/>
                <a:pathLst>
                  <a:path w="2358" h="18509" extrusionOk="0">
                    <a:moveTo>
                      <a:pt x="1526" y="1"/>
                    </a:moveTo>
                    <a:lnTo>
                      <a:pt x="1" y="278"/>
                    </a:lnTo>
                    <a:cubicBezTo>
                      <a:pt x="140" y="555"/>
                      <a:pt x="209" y="763"/>
                      <a:pt x="347" y="1041"/>
                    </a:cubicBezTo>
                    <a:cubicBezTo>
                      <a:pt x="625" y="1664"/>
                      <a:pt x="763" y="2358"/>
                      <a:pt x="902" y="3051"/>
                    </a:cubicBezTo>
                    <a:cubicBezTo>
                      <a:pt x="971" y="3467"/>
                      <a:pt x="1110" y="3883"/>
                      <a:pt x="1110" y="4437"/>
                    </a:cubicBezTo>
                    <a:cubicBezTo>
                      <a:pt x="1179" y="4922"/>
                      <a:pt x="1249" y="5408"/>
                      <a:pt x="1249" y="5962"/>
                    </a:cubicBezTo>
                    <a:cubicBezTo>
                      <a:pt x="1318" y="6517"/>
                      <a:pt x="1387" y="7071"/>
                      <a:pt x="1387" y="7626"/>
                    </a:cubicBezTo>
                    <a:cubicBezTo>
                      <a:pt x="1457" y="8180"/>
                      <a:pt x="1387" y="8735"/>
                      <a:pt x="1387" y="9359"/>
                    </a:cubicBezTo>
                    <a:lnTo>
                      <a:pt x="1387" y="11092"/>
                    </a:lnTo>
                    <a:cubicBezTo>
                      <a:pt x="1387" y="11646"/>
                      <a:pt x="1387" y="12201"/>
                      <a:pt x="1318" y="12755"/>
                    </a:cubicBezTo>
                    <a:cubicBezTo>
                      <a:pt x="1318" y="13726"/>
                      <a:pt x="1179" y="14696"/>
                      <a:pt x="1110" y="15667"/>
                    </a:cubicBezTo>
                    <a:cubicBezTo>
                      <a:pt x="971" y="16499"/>
                      <a:pt x="833" y="17192"/>
                      <a:pt x="694" y="17677"/>
                    </a:cubicBezTo>
                    <a:cubicBezTo>
                      <a:pt x="625" y="18093"/>
                      <a:pt x="555" y="18439"/>
                      <a:pt x="555" y="18439"/>
                    </a:cubicBezTo>
                    <a:lnTo>
                      <a:pt x="1041" y="18509"/>
                    </a:lnTo>
                    <a:lnTo>
                      <a:pt x="2288" y="17053"/>
                    </a:lnTo>
                    <a:cubicBezTo>
                      <a:pt x="2288" y="16637"/>
                      <a:pt x="2288" y="16152"/>
                      <a:pt x="2358" y="15736"/>
                    </a:cubicBezTo>
                    <a:cubicBezTo>
                      <a:pt x="2358" y="15251"/>
                      <a:pt x="2358" y="14766"/>
                      <a:pt x="2358" y="14280"/>
                    </a:cubicBezTo>
                    <a:lnTo>
                      <a:pt x="2358" y="12755"/>
                    </a:lnTo>
                    <a:cubicBezTo>
                      <a:pt x="2358" y="12201"/>
                      <a:pt x="2358" y="11577"/>
                      <a:pt x="2288" y="11022"/>
                    </a:cubicBezTo>
                    <a:cubicBezTo>
                      <a:pt x="2219" y="10468"/>
                      <a:pt x="2219" y="9913"/>
                      <a:pt x="2150" y="9289"/>
                    </a:cubicBezTo>
                    <a:cubicBezTo>
                      <a:pt x="2150" y="8735"/>
                      <a:pt x="2080" y="8180"/>
                      <a:pt x="2080" y="7556"/>
                    </a:cubicBezTo>
                    <a:cubicBezTo>
                      <a:pt x="2011" y="7002"/>
                      <a:pt x="1942" y="6447"/>
                      <a:pt x="1872" y="5893"/>
                    </a:cubicBezTo>
                    <a:cubicBezTo>
                      <a:pt x="1803" y="5338"/>
                      <a:pt x="1803" y="4853"/>
                      <a:pt x="1734" y="4368"/>
                    </a:cubicBezTo>
                    <a:cubicBezTo>
                      <a:pt x="1665" y="3883"/>
                      <a:pt x="1526" y="3397"/>
                      <a:pt x="1526" y="2981"/>
                    </a:cubicBezTo>
                    <a:cubicBezTo>
                      <a:pt x="1387" y="2288"/>
                      <a:pt x="1387" y="1526"/>
                      <a:pt x="1387" y="833"/>
                    </a:cubicBezTo>
                    <a:cubicBezTo>
                      <a:pt x="1387" y="555"/>
                      <a:pt x="1457" y="278"/>
                      <a:pt x="1526" y="1"/>
                    </a:cubicBez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80" name="Google Shape;3580;p36"/>
              <p:cNvSpPr/>
              <p:nvPr/>
            </p:nvSpPr>
            <p:spPr>
              <a:xfrm>
                <a:off x="3400075" y="1175275"/>
                <a:ext cx="104925" cy="141275"/>
              </a:xfrm>
              <a:custGeom>
                <a:avLst/>
                <a:gdLst/>
                <a:ahLst/>
                <a:cxnLst/>
                <a:rect l="l" t="t" r="r" b="b"/>
                <a:pathLst>
                  <a:path w="4197" h="5651" extrusionOk="0">
                    <a:moveTo>
                      <a:pt x="2171" y="1"/>
                    </a:moveTo>
                    <a:cubicBezTo>
                      <a:pt x="1098" y="1"/>
                      <a:pt x="1" y="876"/>
                      <a:pt x="245" y="2303"/>
                    </a:cubicBezTo>
                    <a:lnTo>
                      <a:pt x="315" y="2303"/>
                    </a:lnTo>
                    <a:cubicBezTo>
                      <a:pt x="578" y="3225"/>
                      <a:pt x="1906" y="5650"/>
                      <a:pt x="2930" y="5650"/>
                    </a:cubicBezTo>
                    <a:cubicBezTo>
                      <a:pt x="2983" y="5650"/>
                      <a:pt x="3036" y="5644"/>
                      <a:pt x="3087" y="5630"/>
                    </a:cubicBezTo>
                    <a:cubicBezTo>
                      <a:pt x="4058" y="5353"/>
                      <a:pt x="4196" y="2441"/>
                      <a:pt x="3919" y="1402"/>
                    </a:cubicBezTo>
                    <a:cubicBezTo>
                      <a:pt x="3662" y="431"/>
                      <a:pt x="2923" y="1"/>
                      <a:pt x="2171" y="1"/>
                    </a:cubicBezTo>
                    <a:close/>
                  </a:path>
                </a:pathLst>
              </a:custGeom>
              <a:solidFill>
                <a:schemeClr val="accent5"/>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81" name="Google Shape;3581;p36"/>
              <p:cNvSpPr/>
              <p:nvPr/>
            </p:nvSpPr>
            <p:spPr>
              <a:xfrm>
                <a:off x="3236375" y="1569025"/>
                <a:ext cx="60675" cy="462725"/>
              </a:xfrm>
              <a:custGeom>
                <a:avLst/>
                <a:gdLst/>
                <a:ahLst/>
                <a:cxnLst/>
                <a:rect l="l" t="t" r="r" b="b"/>
                <a:pathLst>
                  <a:path w="2427" h="18509" extrusionOk="0">
                    <a:moveTo>
                      <a:pt x="1525" y="1"/>
                    </a:moveTo>
                    <a:lnTo>
                      <a:pt x="0" y="347"/>
                    </a:lnTo>
                    <a:cubicBezTo>
                      <a:pt x="139" y="555"/>
                      <a:pt x="277" y="763"/>
                      <a:pt x="416" y="1040"/>
                    </a:cubicBezTo>
                    <a:cubicBezTo>
                      <a:pt x="624" y="1734"/>
                      <a:pt x="832" y="2357"/>
                      <a:pt x="971" y="3120"/>
                    </a:cubicBezTo>
                    <a:cubicBezTo>
                      <a:pt x="971" y="3536"/>
                      <a:pt x="1109" y="3952"/>
                      <a:pt x="1109" y="4437"/>
                    </a:cubicBezTo>
                    <a:cubicBezTo>
                      <a:pt x="1178" y="4992"/>
                      <a:pt x="1248" y="5477"/>
                      <a:pt x="1317" y="6031"/>
                    </a:cubicBezTo>
                    <a:cubicBezTo>
                      <a:pt x="1317" y="6517"/>
                      <a:pt x="1386" y="7071"/>
                      <a:pt x="1456" y="7626"/>
                    </a:cubicBezTo>
                    <a:cubicBezTo>
                      <a:pt x="1525" y="8180"/>
                      <a:pt x="1456" y="8804"/>
                      <a:pt x="1456" y="9359"/>
                    </a:cubicBezTo>
                    <a:cubicBezTo>
                      <a:pt x="1525" y="9983"/>
                      <a:pt x="1456" y="10537"/>
                      <a:pt x="1456" y="11092"/>
                    </a:cubicBezTo>
                    <a:cubicBezTo>
                      <a:pt x="1456" y="11715"/>
                      <a:pt x="1456" y="12270"/>
                      <a:pt x="1386" y="12755"/>
                    </a:cubicBezTo>
                    <a:cubicBezTo>
                      <a:pt x="1386" y="13864"/>
                      <a:pt x="1248" y="14835"/>
                      <a:pt x="1109" y="15667"/>
                    </a:cubicBezTo>
                    <a:cubicBezTo>
                      <a:pt x="1040" y="16568"/>
                      <a:pt x="901" y="17261"/>
                      <a:pt x="763" y="17677"/>
                    </a:cubicBezTo>
                    <a:cubicBezTo>
                      <a:pt x="693" y="18162"/>
                      <a:pt x="624" y="18439"/>
                      <a:pt x="624" y="18439"/>
                    </a:cubicBezTo>
                    <a:lnTo>
                      <a:pt x="1109" y="18509"/>
                    </a:lnTo>
                    <a:lnTo>
                      <a:pt x="2288" y="17053"/>
                    </a:lnTo>
                    <a:cubicBezTo>
                      <a:pt x="2288" y="16637"/>
                      <a:pt x="2288" y="16221"/>
                      <a:pt x="2357" y="15736"/>
                    </a:cubicBezTo>
                    <a:cubicBezTo>
                      <a:pt x="2426" y="15320"/>
                      <a:pt x="2357" y="14835"/>
                      <a:pt x="2357" y="14350"/>
                    </a:cubicBezTo>
                    <a:lnTo>
                      <a:pt x="2357" y="12755"/>
                    </a:lnTo>
                    <a:lnTo>
                      <a:pt x="2357" y="11092"/>
                    </a:lnTo>
                    <a:cubicBezTo>
                      <a:pt x="2357" y="10468"/>
                      <a:pt x="2288" y="9913"/>
                      <a:pt x="2218" y="9359"/>
                    </a:cubicBezTo>
                    <a:cubicBezTo>
                      <a:pt x="2218" y="8735"/>
                      <a:pt x="2149" y="8180"/>
                      <a:pt x="2149" y="7626"/>
                    </a:cubicBezTo>
                    <a:cubicBezTo>
                      <a:pt x="2080" y="7002"/>
                      <a:pt x="2010" y="6517"/>
                      <a:pt x="1941" y="5962"/>
                    </a:cubicBezTo>
                    <a:cubicBezTo>
                      <a:pt x="1872" y="5408"/>
                      <a:pt x="1802" y="4853"/>
                      <a:pt x="1802" y="4368"/>
                    </a:cubicBezTo>
                    <a:cubicBezTo>
                      <a:pt x="1733" y="3882"/>
                      <a:pt x="1594" y="3397"/>
                      <a:pt x="1594" y="2981"/>
                    </a:cubicBezTo>
                    <a:cubicBezTo>
                      <a:pt x="1456" y="2288"/>
                      <a:pt x="1386" y="1595"/>
                      <a:pt x="1456" y="902"/>
                    </a:cubicBezTo>
                    <a:cubicBezTo>
                      <a:pt x="1456" y="555"/>
                      <a:pt x="1456" y="278"/>
                      <a:pt x="1525" y="1"/>
                    </a:cubicBez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82" name="Google Shape;3582;p36"/>
              <p:cNvSpPr/>
              <p:nvPr/>
            </p:nvSpPr>
            <p:spPr>
              <a:xfrm>
                <a:off x="3178625" y="1464750"/>
                <a:ext cx="109750" cy="135800"/>
              </a:xfrm>
              <a:custGeom>
                <a:avLst/>
                <a:gdLst/>
                <a:ahLst/>
                <a:cxnLst/>
                <a:rect l="l" t="t" r="r" b="b"/>
                <a:pathLst>
                  <a:path w="4390" h="5432" extrusionOk="0">
                    <a:moveTo>
                      <a:pt x="2574" y="0"/>
                    </a:moveTo>
                    <a:cubicBezTo>
                      <a:pt x="1377" y="0"/>
                      <a:pt x="0" y="865"/>
                      <a:pt x="508" y="2092"/>
                    </a:cubicBezTo>
                    <a:cubicBezTo>
                      <a:pt x="774" y="3025"/>
                      <a:pt x="2130" y="5431"/>
                      <a:pt x="3158" y="5431"/>
                    </a:cubicBezTo>
                    <a:cubicBezTo>
                      <a:pt x="3199" y="5431"/>
                      <a:pt x="3240" y="5427"/>
                      <a:pt x="3281" y="5419"/>
                    </a:cubicBezTo>
                    <a:cubicBezTo>
                      <a:pt x="4251" y="5142"/>
                      <a:pt x="4390" y="2161"/>
                      <a:pt x="4112" y="1191"/>
                    </a:cubicBezTo>
                    <a:cubicBezTo>
                      <a:pt x="4031" y="353"/>
                      <a:pt x="3339" y="0"/>
                      <a:pt x="2574" y="0"/>
                    </a:cubicBezTo>
                    <a:close/>
                  </a:path>
                </a:pathLst>
              </a:custGeom>
              <a:solidFill>
                <a:schemeClr val="accent5"/>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83" name="Google Shape;3583;p36"/>
              <p:cNvSpPr/>
              <p:nvPr/>
            </p:nvSpPr>
            <p:spPr>
              <a:xfrm>
                <a:off x="3004150" y="1867100"/>
                <a:ext cx="110925" cy="459250"/>
              </a:xfrm>
              <a:custGeom>
                <a:avLst/>
                <a:gdLst/>
                <a:ahLst/>
                <a:cxnLst/>
                <a:rect l="l" t="t" r="r" b="b"/>
                <a:pathLst>
                  <a:path w="4437" h="18370" extrusionOk="0">
                    <a:moveTo>
                      <a:pt x="1525" y="0"/>
                    </a:moveTo>
                    <a:lnTo>
                      <a:pt x="0" y="486"/>
                    </a:lnTo>
                    <a:cubicBezTo>
                      <a:pt x="208" y="694"/>
                      <a:pt x="347" y="902"/>
                      <a:pt x="486" y="1179"/>
                    </a:cubicBezTo>
                    <a:cubicBezTo>
                      <a:pt x="832" y="1733"/>
                      <a:pt x="1109" y="2357"/>
                      <a:pt x="1317" y="3050"/>
                    </a:cubicBezTo>
                    <a:cubicBezTo>
                      <a:pt x="1525" y="3466"/>
                      <a:pt x="1595" y="3952"/>
                      <a:pt x="1733" y="4368"/>
                    </a:cubicBezTo>
                    <a:cubicBezTo>
                      <a:pt x="1872" y="4853"/>
                      <a:pt x="1941" y="5407"/>
                      <a:pt x="2080" y="5893"/>
                    </a:cubicBezTo>
                    <a:cubicBezTo>
                      <a:pt x="2149" y="6447"/>
                      <a:pt x="2288" y="7002"/>
                      <a:pt x="2427" y="7556"/>
                    </a:cubicBezTo>
                    <a:cubicBezTo>
                      <a:pt x="2565" y="8111"/>
                      <a:pt x="2635" y="8665"/>
                      <a:pt x="2704" y="9289"/>
                    </a:cubicBezTo>
                    <a:cubicBezTo>
                      <a:pt x="2773" y="9844"/>
                      <a:pt x="2912" y="10398"/>
                      <a:pt x="2912" y="11022"/>
                    </a:cubicBezTo>
                    <a:cubicBezTo>
                      <a:pt x="2981" y="11577"/>
                      <a:pt x="3050" y="12131"/>
                      <a:pt x="3050" y="12616"/>
                    </a:cubicBezTo>
                    <a:cubicBezTo>
                      <a:pt x="3189" y="13726"/>
                      <a:pt x="3189" y="14696"/>
                      <a:pt x="3189" y="15597"/>
                    </a:cubicBezTo>
                    <a:cubicBezTo>
                      <a:pt x="3189" y="16429"/>
                      <a:pt x="3189" y="17122"/>
                      <a:pt x="3050" y="17607"/>
                    </a:cubicBezTo>
                    <a:cubicBezTo>
                      <a:pt x="2981" y="18093"/>
                      <a:pt x="2981" y="18370"/>
                      <a:pt x="2981" y="18370"/>
                    </a:cubicBezTo>
                    <a:lnTo>
                      <a:pt x="3536" y="18370"/>
                    </a:lnTo>
                    <a:lnTo>
                      <a:pt x="4437" y="16845"/>
                    </a:lnTo>
                    <a:cubicBezTo>
                      <a:pt x="4437" y="16429"/>
                      <a:pt x="4367" y="15944"/>
                      <a:pt x="4367" y="15528"/>
                    </a:cubicBezTo>
                    <a:cubicBezTo>
                      <a:pt x="4298" y="15112"/>
                      <a:pt x="4229" y="14627"/>
                      <a:pt x="4160" y="14141"/>
                    </a:cubicBezTo>
                    <a:cubicBezTo>
                      <a:pt x="4090" y="13587"/>
                      <a:pt x="4090" y="13102"/>
                      <a:pt x="3952" y="12547"/>
                    </a:cubicBezTo>
                    <a:cubicBezTo>
                      <a:pt x="3882" y="11993"/>
                      <a:pt x="3813" y="11438"/>
                      <a:pt x="3744" y="10883"/>
                    </a:cubicBezTo>
                    <a:cubicBezTo>
                      <a:pt x="3605" y="10329"/>
                      <a:pt x="3466" y="9774"/>
                      <a:pt x="3397" y="9150"/>
                    </a:cubicBezTo>
                    <a:cubicBezTo>
                      <a:pt x="3258" y="8527"/>
                      <a:pt x="3189" y="8041"/>
                      <a:pt x="3050" y="7418"/>
                    </a:cubicBezTo>
                    <a:cubicBezTo>
                      <a:pt x="2981" y="6794"/>
                      <a:pt x="2773" y="6308"/>
                      <a:pt x="2635" y="5823"/>
                    </a:cubicBezTo>
                    <a:cubicBezTo>
                      <a:pt x="2496" y="5269"/>
                      <a:pt x="2427" y="4783"/>
                      <a:pt x="2288" y="4298"/>
                    </a:cubicBezTo>
                    <a:cubicBezTo>
                      <a:pt x="2149" y="3813"/>
                      <a:pt x="2011" y="3328"/>
                      <a:pt x="1872" y="2912"/>
                    </a:cubicBezTo>
                    <a:cubicBezTo>
                      <a:pt x="1664" y="2219"/>
                      <a:pt x="1525" y="1525"/>
                      <a:pt x="1525" y="832"/>
                    </a:cubicBezTo>
                    <a:cubicBezTo>
                      <a:pt x="1456" y="555"/>
                      <a:pt x="1456" y="278"/>
                      <a:pt x="1525" y="0"/>
                    </a:cubicBez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84" name="Google Shape;3584;p36"/>
              <p:cNvSpPr/>
              <p:nvPr/>
            </p:nvSpPr>
            <p:spPr>
              <a:xfrm>
                <a:off x="2934600" y="1758400"/>
                <a:ext cx="119825" cy="142500"/>
              </a:xfrm>
              <a:custGeom>
                <a:avLst/>
                <a:gdLst/>
                <a:ahLst/>
                <a:cxnLst/>
                <a:rect l="l" t="t" r="r" b="b"/>
                <a:pathLst>
                  <a:path w="4793" h="5700" extrusionOk="0">
                    <a:moveTo>
                      <a:pt x="2512" y="0"/>
                    </a:moveTo>
                    <a:cubicBezTo>
                      <a:pt x="1273" y="0"/>
                      <a:pt x="0" y="1148"/>
                      <a:pt x="703" y="2685"/>
                    </a:cubicBezTo>
                    <a:cubicBezTo>
                      <a:pt x="1026" y="3590"/>
                      <a:pt x="2615" y="5700"/>
                      <a:pt x="3615" y="5700"/>
                    </a:cubicBezTo>
                    <a:cubicBezTo>
                      <a:pt x="3687" y="5700"/>
                      <a:pt x="3757" y="5689"/>
                      <a:pt x="3822" y="5666"/>
                    </a:cubicBezTo>
                    <a:cubicBezTo>
                      <a:pt x="4793" y="5250"/>
                      <a:pt x="4585" y="2338"/>
                      <a:pt x="4238" y="1298"/>
                    </a:cubicBezTo>
                    <a:cubicBezTo>
                      <a:pt x="3933" y="384"/>
                      <a:pt x="3228" y="0"/>
                      <a:pt x="2512" y="0"/>
                    </a:cubicBezTo>
                    <a:close/>
                  </a:path>
                </a:pathLst>
              </a:custGeom>
              <a:solidFill>
                <a:srgbClr val="B7394D"/>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85" name="Google Shape;3585;p36"/>
              <p:cNvSpPr/>
              <p:nvPr/>
            </p:nvSpPr>
            <p:spPr>
              <a:xfrm>
                <a:off x="3614150" y="1520500"/>
                <a:ext cx="457525" cy="88400"/>
              </a:xfrm>
              <a:custGeom>
                <a:avLst/>
                <a:gdLst/>
                <a:ahLst/>
                <a:cxnLst/>
                <a:rect l="l" t="t" r="r" b="b"/>
                <a:pathLst>
                  <a:path w="18301" h="3536" extrusionOk="0">
                    <a:moveTo>
                      <a:pt x="18301" y="1"/>
                    </a:moveTo>
                    <a:lnTo>
                      <a:pt x="18301" y="1"/>
                    </a:lnTo>
                    <a:cubicBezTo>
                      <a:pt x="18023" y="139"/>
                      <a:pt x="17746" y="209"/>
                      <a:pt x="17469" y="209"/>
                    </a:cubicBezTo>
                    <a:cubicBezTo>
                      <a:pt x="16776" y="347"/>
                      <a:pt x="16082" y="417"/>
                      <a:pt x="15389" y="417"/>
                    </a:cubicBezTo>
                    <a:lnTo>
                      <a:pt x="14003" y="417"/>
                    </a:lnTo>
                    <a:lnTo>
                      <a:pt x="12409" y="486"/>
                    </a:lnTo>
                    <a:lnTo>
                      <a:pt x="10745" y="486"/>
                    </a:lnTo>
                    <a:lnTo>
                      <a:pt x="9012" y="625"/>
                    </a:lnTo>
                    <a:cubicBezTo>
                      <a:pt x="8388" y="694"/>
                      <a:pt x="7834" y="694"/>
                      <a:pt x="7279" y="763"/>
                    </a:cubicBezTo>
                    <a:lnTo>
                      <a:pt x="5615" y="971"/>
                    </a:lnTo>
                    <a:cubicBezTo>
                      <a:pt x="5061" y="971"/>
                      <a:pt x="4506" y="1110"/>
                      <a:pt x="4021" y="1179"/>
                    </a:cubicBezTo>
                    <a:lnTo>
                      <a:pt x="2635" y="1387"/>
                    </a:lnTo>
                    <a:lnTo>
                      <a:pt x="1318" y="1664"/>
                    </a:lnTo>
                    <a:lnTo>
                      <a:pt x="1" y="3051"/>
                    </a:lnTo>
                    <a:lnTo>
                      <a:pt x="139" y="3536"/>
                    </a:lnTo>
                    <a:cubicBezTo>
                      <a:pt x="139" y="3536"/>
                      <a:pt x="416" y="3397"/>
                      <a:pt x="902" y="3259"/>
                    </a:cubicBezTo>
                    <a:cubicBezTo>
                      <a:pt x="1318" y="3051"/>
                      <a:pt x="2011" y="2843"/>
                      <a:pt x="2843" y="2635"/>
                    </a:cubicBezTo>
                    <a:cubicBezTo>
                      <a:pt x="3674" y="2358"/>
                      <a:pt x="4645" y="2150"/>
                      <a:pt x="5685" y="1942"/>
                    </a:cubicBezTo>
                    <a:lnTo>
                      <a:pt x="7279" y="1595"/>
                    </a:lnTo>
                    <a:cubicBezTo>
                      <a:pt x="7903" y="1526"/>
                      <a:pt x="8457" y="1456"/>
                      <a:pt x="9012" y="1387"/>
                    </a:cubicBezTo>
                    <a:lnTo>
                      <a:pt x="10745" y="1179"/>
                    </a:lnTo>
                    <a:lnTo>
                      <a:pt x="12409" y="1110"/>
                    </a:lnTo>
                    <a:lnTo>
                      <a:pt x="14003" y="1041"/>
                    </a:lnTo>
                    <a:cubicBezTo>
                      <a:pt x="14165" y="1017"/>
                      <a:pt x="14326" y="1010"/>
                      <a:pt x="14486" y="1010"/>
                    </a:cubicBezTo>
                    <a:cubicBezTo>
                      <a:pt x="14804" y="1010"/>
                      <a:pt x="15112" y="1041"/>
                      <a:pt x="15389" y="1041"/>
                    </a:cubicBezTo>
                    <a:cubicBezTo>
                      <a:pt x="16082" y="1041"/>
                      <a:pt x="16776" y="1179"/>
                      <a:pt x="17469" y="1318"/>
                    </a:cubicBezTo>
                    <a:cubicBezTo>
                      <a:pt x="17677" y="1387"/>
                      <a:pt x="17954" y="1456"/>
                      <a:pt x="18231" y="1595"/>
                    </a:cubicBezTo>
                    <a:lnTo>
                      <a:pt x="18301" y="1"/>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86" name="Google Shape;3586;p36"/>
              <p:cNvSpPr/>
              <p:nvPr/>
            </p:nvSpPr>
            <p:spPr>
              <a:xfrm>
                <a:off x="4042200" y="1501300"/>
                <a:ext cx="160600" cy="93775"/>
              </a:xfrm>
              <a:custGeom>
                <a:avLst/>
                <a:gdLst/>
                <a:ahLst/>
                <a:cxnLst/>
                <a:rect l="l" t="t" r="r" b="b"/>
                <a:pathLst>
                  <a:path w="6424" h="3751" extrusionOk="0">
                    <a:moveTo>
                      <a:pt x="3968" y="0"/>
                    </a:moveTo>
                    <a:cubicBezTo>
                      <a:pt x="2803" y="0"/>
                      <a:pt x="200" y="550"/>
                      <a:pt x="70" y="1531"/>
                    </a:cubicBezTo>
                    <a:cubicBezTo>
                      <a:pt x="0" y="2571"/>
                      <a:pt x="2773" y="3680"/>
                      <a:pt x="3813" y="3749"/>
                    </a:cubicBezTo>
                    <a:cubicBezTo>
                      <a:pt x="3836" y="3750"/>
                      <a:pt x="3860" y="3750"/>
                      <a:pt x="3883" y="3750"/>
                    </a:cubicBezTo>
                    <a:cubicBezTo>
                      <a:pt x="6175" y="3750"/>
                      <a:pt x="6424" y="418"/>
                      <a:pt x="4159" y="6"/>
                    </a:cubicBezTo>
                    <a:cubicBezTo>
                      <a:pt x="4101" y="2"/>
                      <a:pt x="4037" y="0"/>
                      <a:pt x="3968" y="0"/>
                    </a:cubicBezTo>
                    <a:close/>
                  </a:path>
                </a:pathLst>
              </a:custGeom>
              <a:solidFill>
                <a:schemeClr val="accent5"/>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87" name="Google Shape;3587;p36"/>
              <p:cNvSpPr/>
              <p:nvPr/>
            </p:nvSpPr>
            <p:spPr>
              <a:xfrm>
                <a:off x="3439125" y="1775250"/>
                <a:ext cx="462725" cy="48550"/>
              </a:xfrm>
              <a:custGeom>
                <a:avLst/>
                <a:gdLst/>
                <a:ahLst/>
                <a:cxnLst/>
                <a:rect l="l" t="t" r="r" b="b"/>
                <a:pathLst>
                  <a:path w="18509" h="1942" extrusionOk="0">
                    <a:moveTo>
                      <a:pt x="5754" y="1"/>
                    </a:moveTo>
                    <a:cubicBezTo>
                      <a:pt x="5199" y="1"/>
                      <a:pt x="4714" y="70"/>
                      <a:pt x="4229" y="70"/>
                    </a:cubicBezTo>
                    <a:lnTo>
                      <a:pt x="2773" y="139"/>
                    </a:lnTo>
                    <a:lnTo>
                      <a:pt x="1456" y="278"/>
                    </a:lnTo>
                    <a:lnTo>
                      <a:pt x="0" y="1456"/>
                    </a:lnTo>
                    <a:lnTo>
                      <a:pt x="139" y="1941"/>
                    </a:lnTo>
                    <a:cubicBezTo>
                      <a:pt x="139" y="1941"/>
                      <a:pt x="416" y="1872"/>
                      <a:pt x="901" y="1734"/>
                    </a:cubicBezTo>
                    <a:cubicBezTo>
                      <a:pt x="1317" y="1595"/>
                      <a:pt x="2011" y="1456"/>
                      <a:pt x="2842" y="1318"/>
                    </a:cubicBezTo>
                    <a:cubicBezTo>
                      <a:pt x="3744" y="1179"/>
                      <a:pt x="4714" y="971"/>
                      <a:pt x="5754" y="902"/>
                    </a:cubicBezTo>
                    <a:lnTo>
                      <a:pt x="7417" y="763"/>
                    </a:lnTo>
                    <a:lnTo>
                      <a:pt x="10883" y="763"/>
                    </a:lnTo>
                    <a:lnTo>
                      <a:pt x="12547" y="832"/>
                    </a:lnTo>
                    <a:lnTo>
                      <a:pt x="14141" y="902"/>
                    </a:lnTo>
                    <a:cubicBezTo>
                      <a:pt x="14557" y="902"/>
                      <a:pt x="15042" y="902"/>
                      <a:pt x="15458" y="971"/>
                    </a:cubicBezTo>
                    <a:cubicBezTo>
                      <a:pt x="16152" y="1110"/>
                      <a:pt x="16845" y="1248"/>
                      <a:pt x="17538" y="1456"/>
                    </a:cubicBezTo>
                    <a:cubicBezTo>
                      <a:pt x="17746" y="1595"/>
                      <a:pt x="18023" y="1664"/>
                      <a:pt x="18231" y="1803"/>
                    </a:cubicBezTo>
                    <a:lnTo>
                      <a:pt x="18508" y="278"/>
                    </a:lnTo>
                    <a:lnTo>
                      <a:pt x="18508" y="278"/>
                    </a:lnTo>
                    <a:cubicBezTo>
                      <a:pt x="18231" y="347"/>
                      <a:pt x="17954" y="416"/>
                      <a:pt x="17607" y="416"/>
                    </a:cubicBezTo>
                    <a:cubicBezTo>
                      <a:pt x="17261" y="451"/>
                      <a:pt x="16914" y="468"/>
                      <a:pt x="16567" y="468"/>
                    </a:cubicBezTo>
                    <a:cubicBezTo>
                      <a:pt x="16221" y="468"/>
                      <a:pt x="15874" y="451"/>
                      <a:pt x="15528" y="416"/>
                    </a:cubicBezTo>
                    <a:cubicBezTo>
                      <a:pt x="15112" y="416"/>
                      <a:pt x="14627" y="278"/>
                      <a:pt x="14141" y="278"/>
                    </a:cubicBezTo>
                    <a:lnTo>
                      <a:pt x="12547" y="139"/>
                    </a:lnTo>
                    <a:lnTo>
                      <a:pt x="10883" y="70"/>
                    </a:lnTo>
                    <a:lnTo>
                      <a:pt x="7417" y="70"/>
                    </a:lnTo>
                    <a:lnTo>
                      <a:pt x="5754" y="1"/>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88" name="Google Shape;3588;p36"/>
              <p:cNvSpPr/>
              <p:nvPr/>
            </p:nvSpPr>
            <p:spPr>
              <a:xfrm>
                <a:off x="3867175" y="1771900"/>
                <a:ext cx="167725" cy="94600"/>
              </a:xfrm>
              <a:custGeom>
                <a:avLst/>
                <a:gdLst/>
                <a:ahLst/>
                <a:cxnLst/>
                <a:rect l="l" t="t" r="r" b="b"/>
                <a:pathLst>
                  <a:path w="6709" h="3784" extrusionOk="0">
                    <a:moveTo>
                      <a:pt x="3570" y="1"/>
                    </a:moveTo>
                    <a:cubicBezTo>
                      <a:pt x="2303" y="1"/>
                      <a:pt x="374" y="345"/>
                      <a:pt x="208" y="1174"/>
                    </a:cubicBezTo>
                    <a:cubicBezTo>
                      <a:pt x="0" y="2145"/>
                      <a:pt x="2634" y="3531"/>
                      <a:pt x="3674" y="3739"/>
                    </a:cubicBezTo>
                    <a:cubicBezTo>
                      <a:pt x="3824" y="3769"/>
                      <a:pt x="3967" y="3783"/>
                      <a:pt x="4104" y="3783"/>
                    </a:cubicBezTo>
                    <a:cubicBezTo>
                      <a:pt x="6182" y="3783"/>
                      <a:pt x="6709" y="521"/>
                      <a:pt x="4367" y="65"/>
                    </a:cubicBezTo>
                    <a:cubicBezTo>
                      <a:pt x="4171" y="23"/>
                      <a:pt x="3891" y="1"/>
                      <a:pt x="3570" y="1"/>
                    </a:cubicBezTo>
                    <a:close/>
                  </a:path>
                </a:pathLst>
              </a:custGeom>
              <a:solidFill>
                <a:srgbClr val="B7394D"/>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89" name="Google Shape;3589;p36"/>
              <p:cNvSpPr/>
              <p:nvPr/>
            </p:nvSpPr>
            <p:spPr>
              <a:xfrm>
                <a:off x="3229425" y="2004000"/>
                <a:ext cx="459275" cy="71075"/>
              </a:xfrm>
              <a:custGeom>
                <a:avLst/>
                <a:gdLst/>
                <a:ahLst/>
                <a:cxnLst/>
                <a:rect l="l" t="t" r="r" b="b"/>
                <a:pathLst>
                  <a:path w="18371" h="2843" extrusionOk="0">
                    <a:moveTo>
                      <a:pt x="18370" y="1"/>
                    </a:moveTo>
                    <a:lnTo>
                      <a:pt x="18370" y="1"/>
                    </a:lnTo>
                    <a:cubicBezTo>
                      <a:pt x="18093" y="70"/>
                      <a:pt x="17816" y="139"/>
                      <a:pt x="17538" y="209"/>
                    </a:cubicBezTo>
                    <a:cubicBezTo>
                      <a:pt x="16845" y="347"/>
                      <a:pt x="16152" y="347"/>
                      <a:pt x="15459" y="347"/>
                    </a:cubicBezTo>
                    <a:cubicBezTo>
                      <a:pt x="14974" y="347"/>
                      <a:pt x="14488" y="278"/>
                      <a:pt x="14003" y="278"/>
                    </a:cubicBezTo>
                    <a:lnTo>
                      <a:pt x="10814" y="278"/>
                    </a:lnTo>
                    <a:lnTo>
                      <a:pt x="9082" y="347"/>
                    </a:lnTo>
                    <a:cubicBezTo>
                      <a:pt x="8770" y="382"/>
                      <a:pt x="8475" y="382"/>
                      <a:pt x="8189" y="382"/>
                    </a:cubicBezTo>
                    <a:cubicBezTo>
                      <a:pt x="7903" y="382"/>
                      <a:pt x="7626" y="382"/>
                      <a:pt x="7349" y="417"/>
                    </a:cubicBezTo>
                    <a:lnTo>
                      <a:pt x="5616" y="555"/>
                    </a:lnTo>
                    <a:cubicBezTo>
                      <a:pt x="5130" y="555"/>
                      <a:pt x="4576" y="624"/>
                      <a:pt x="4091" y="694"/>
                    </a:cubicBezTo>
                    <a:lnTo>
                      <a:pt x="2704" y="902"/>
                    </a:lnTo>
                    <a:lnTo>
                      <a:pt x="1387" y="1110"/>
                    </a:lnTo>
                    <a:lnTo>
                      <a:pt x="1" y="2357"/>
                    </a:lnTo>
                    <a:lnTo>
                      <a:pt x="139" y="2843"/>
                    </a:lnTo>
                    <a:lnTo>
                      <a:pt x="833" y="2565"/>
                    </a:lnTo>
                    <a:cubicBezTo>
                      <a:pt x="1318" y="2427"/>
                      <a:pt x="2011" y="2219"/>
                      <a:pt x="2843" y="2011"/>
                    </a:cubicBezTo>
                    <a:cubicBezTo>
                      <a:pt x="3744" y="1803"/>
                      <a:pt x="4714" y="1595"/>
                      <a:pt x="5685" y="1456"/>
                    </a:cubicBezTo>
                    <a:lnTo>
                      <a:pt x="7349" y="1179"/>
                    </a:lnTo>
                    <a:cubicBezTo>
                      <a:pt x="7903" y="1110"/>
                      <a:pt x="8527" y="1040"/>
                      <a:pt x="9082" y="1040"/>
                    </a:cubicBezTo>
                    <a:lnTo>
                      <a:pt x="10814" y="902"/>
                    </a:lnTo>
                    <a:lnTo>
                      <a:pt x="14003" y="902"/>
                    </a:lnTo>
                    <a:cubicBezTo>
                      <a:pt x="14165" y="879"/>
                      <a:pt x="14319" y="871"/>
                      <a:pt x="14470" y="871"/>
                    </a:cubicBezTo>
                    <a:cubicBezTo>
                      <a:pt x="14773" y="871"/>
                      <a:pt x="15066" y="902"/>
                      <a:pt x="15390" y="902"/>
                    </a:cubicBezTo>
                    <a:cubicBezTo>
                      <a:pt x="16083" y="971"/>
                      <a:pt x="16776" y="1110"/>
                      <a:pt x="17469" y="1318"/>
                    </a:cubicBezTo>
                    <a:cubicBezTo>
                      <a:pt x="17746" y="1318"/>
                      <a:pt x="17954" y="1456"/>
                      <a:pt x="18232" y="1595"/>
                    </a:cubicBezTo>
                    <a:lnTo>
                      <a:pt x="18370" y="1"/>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90" name="Google Shape;3590;p36"/>
              <p:cNvSpPr/>
              <p:nvPr/>
            </p:nvSpPr>
            <p:spPr>
              <a:xfrm>
                <a:off x="3657475" y="1987825"/>
                <a:ext cx="165375" cy="94750"/>
              </a:xfrm>
              <a:custGeom>
                <a:avLst/>
                <a:gdLst/>
                <a:ahLst/>
                <a:cxnLst/>
                <a:rect l="l" t="t" r="r" b="b"/>
                <a:pathLst>
                  <a:path w="6615" h="3790" extrusionOk="0">
                    <a:moveTo>
                      <a:pt x="3816" y="1"/>
                    </a:moveTo>
                    <a:cubicBezTo>
                      <a:pt x="2573" y="1"/>
                      <a:pt x="262" y="487"/>
                      <a:pt x="139" y="1410"/>
                    </a:cubicBezTo>
                    <a:cubicBezTo>
                      <a:pt x="0" y="2381"/>
                      <a:pt x="2704" y="3628"/>
                      <a:pt x="3744" y="3767"/>
                    </a:cubicBezTo>
                    <a:cubicBezTo>
                      <a:pt x="3854" y="3782"/>
                      <a:pt x="3960" y="3790"/>
                      <a:pt x="4062" y="3790"/>
                    </a:cubicBezTo>
                    <a:cubicBezTo>
                      <a:pt x="6276" y="3790"/>
                      <a:pt x="6614" y="355"/>
                      <a:pt x="4229" y="24"/>
                    </a:cubicBezTo>
                    <a:cubicBezTo>
                      <a:pt x="4113" y="8"/>
                      <a:pt x="3973" y="1"/>
                      <a:pt x="3816" y="1"/>
                    </a:cubicBezTo>
                    <a:close/>
                  </a:path>
                </a:pathLst>
              </a:custGeom>
              <a:solidFill>
                <a:srgbClr val="B7394D"/>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91" name="Google Shape;3591;p36"/>
              <p:cNvSpPr/>
              <p:nvPr/>
            </p:nvSpPr>
            <p:spPr>
              <a:xfrm>
                <a:off x="3035350" y="2173825"/>
                <a:ext cx="421125" cy="225325"/>
              </a:xfrm>
              <a:custGeom>
                <a:avLst/>
                <a:gdLst/>
                <a:ahLst/>
                <a:cxnLst/>
                <a:rect l="l" t="t" r="r" b="b"/>
                <a:pathLst>
                  <a:path w="16845" h="9013" extrusionOk="0">
                    <a:moveTo>
                      <a:pt x="16429" y="1"/>
                    </a:moveTo>
                    <a:cubicBezTo>
                      <a:pt x="16151" y="209"/>
                      <a:pt x="15943" y="347"/>
                      <a:pt x="15735" y="486"/>
                    </a:cubicBezTo>
                    <a:cubicBezTo>
                      <a:pt x="15112" y="833"/>
                      <a:pt x="14418" y="1110"/>
                      <a:pt x="13725" y="1318"/>
                    </a:cubicBezTo>
                    <a:cubicBezTo>
                      <a:pt x="13379" y="1457"/>
                      <a:pt x="12893" y="1595"/>
                      <a:pt x="12408" y="1734"/>
                    </a:cubicBezTo>
                    <a:lnTo>
                      <a:pt x="10952" y="2288"/>
                    </a:lnTo>
                    <a:lnTo>
                      <a:pt x="9358" y="2843"/>
                    </a:lnTo>
                    <a:lnTo>
                      <a:pt x="7764" y="3536"/>
                    </a:lnTo>
                    <a:cubicBezTo>
                      <a:pt x="7209" y="3744"/>
                      <a:pt x="6655" y="3952"/>
                      <a:pt x="6169" y="4160"/>
                    </a:cubicBezTo>
                    <a:lnTo>
                      <a:pt x="4644" y="4853"/>
                    </a:lnTo>
                    <a:cubicBezTo>
                      <a:pt x="4090" y="5130"/>
                      <a:pt x="3674" y="5338"/>
                      <a:pt x="3258" y="5546"/>
                    </a:cubicBezTo>
                    <a:lnTo>
                      <a:pt x="1941" y="6240"/>
                    </a:lnTo>
                    <a:lnTo>
                      <a:pt x="832" y="6863"/>
                    </a:lnTo>
                    <a:lnTo>
                      <a:pt x="0" y="8596"/>
                    </a:lnTo>
                    <a:lnTo>
                      <a:pt x="347" y="9012"/>
                    </a:lnTo>
                    <a:cubicBezTo>
                      <a:pt x="347" y="9012"/>
                      <a:pt x="555" y="8874"/>
                      <a:pt x="901" y="8527"/>
                    </a:cubicBezTo>
                    <a:cubicBezTo>
                      <a:pt x="1317" y="8180"/>
                      <a:pt x="1802" y="7765"/>
                      <a:pt x="2565" y="7279"/>
                    </a:cubicBezTo>
                    <a:cubicBezTo>
                      <a:pt x="3327" y="6794"/>
                      <a:pt x="4090" y="6240"/>
                      <a:pt x="5060" y="5754"/>
                    </a:cubicBezTo>
                    <a:lnTo>
                      <a:pt x="6516" y="4922"/>
                    </a:lnTo>
                    <a:cubicBezTo>
                      <a:pt x="7001" y="4645"/>
                      <a:pt x="7487" y="4368"/>
                      <a:pt x="8041" y="4160"/>
                    </a:cubicBezTo>
                    <a:lnTo>
                      <a:pt x="9566" y="3467"/>
                    </a:lnTo>
                    <a:lnTo>
                      <a:pt x="11091" y="2843"/>
                    </a:lnTo>
                    <a:lnTo>
                      <a:pt x="12547" y="2288"/>
                    </a:lnTo>
                    <a:cubicBezTo>
                      <a:pt x="13032" y="2150"/>
                      <a:pt x="13448" y="2011"/>
                      <a:pt x="13864" y="1872"/>
                    </a:cubicBezTo>
                    <a:cubicBezTo>
                      <a:pt x="14557" y="1664"/>
                      <a:pt x="15250" y="1526"/>
                      <a:pt x="15943" y="1526"/>
                    </a:cubicBezTo>
                    <a:cubicBezTo>
                      <a:pt x="16082" y="1491"/>
                      <a:pt x="16221" y="1474"/>
                      <a:pt x="16368" y="1474"/>
                    </a:cubicBezTo>
                    <a:cubicBezTo>
                      <a:pt x="16515" y="1474"/>
                      <a:pt x="16671" y="1491"/>
                      <a:pt x="16845" y="1526"/>
                    </a:cubicBezTo>
                    <a:lnTo>
                      <a:pt x="16429" y="1"/>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92" name="Google Shape;3592;p36"/>
              <p:cNvSpPr/>
              <p:nvPr/>
            </p:nvSpPr>
            <p:spPr>
              <a:xfrm>
                <a:off x="3420050" y="2132325"/>
                <a:ext cx="152525" cy="95325"/>
              </a:xfrm>
              <a:custGeom>
                <a:avLst/>
                <a:gdLst/>
                <a:ahLst/>
                <a:cxnLst/>
                <a:rect l="l" t="t" r="r" b="b"/>
                <a:pathLst>
                  <a:path w="6101" h="3813" extrusionOk="0">
                    <a:moveTo>
                      <a:pt x="4099" y="1"/>
                    </a:moveTo>
                    <a:cubicBezTo>
                      <a:pt x="3938" y="1"/>
                      <a:pt x="3773" y="22"/>
                      <a:pt x="3605" y="67"/>
                    </a:cubicBezTo>
                    <a:cubicBezTo>
                      <a:pt x="2635" y="274"/>
                      <a:pt x="1" y="1730"/>
                      <a:pt x="209" y="2701"/>
                    </a:cubicBezTo>
                    <a:cubicBezTo>
                      <a:pt x="424" y="3507"/>
                      <a:pt x="2222" y="3813"/>
                      <a:pt x="3504" y="3813"/>
                    </a:cubicBezTo>
                    <a:cubicBezTo>
                      <a:pt x="3875" y="3813"/>
                      <a:pt x="4204" y="3787"/>
                      <a:pt x="4437" y="3740"/>
                    </a:cubicBezTo>
                    <a:cubicBezTo>
                      <a:pt x="5477" y="3463"/>
                      <a:pt x="6101" y="2493"/>
                      <a:pt x="5893" y="1453"/>
                    </a:cubicBezTo>
                    <a:cubicBezTo>
                      <a:pt x="5660" y="580"/>
                      <a:pt x="4939" y="1"/>
                      <a:pt x="4099" y="1"/>
                    </a:cubicBezTo>
                    <a:close/>
                  </a:path>
                </a:pathLst>
              </a:custGeom>
              <a:solidFill>
                <a:srgbClr val="B7394D"/>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93" name="Google Shape;3593;p36"/>
              <p:cNvSpPr/>
              <p:nvPr/>
            </p:nvSpPr>
            <p:spPr>
              <a:xfrm>
                <a:off x="1784150" y="238125"/>
                <a:ext cx="1665400" cy="4075950"/>
              </a:xfrm>
              <a:custGeom>
                <a:avLst/>
                <a:gdLst/>
                <a:ahLst/>
                <a:cxnLst/>
                <a:rect l="l" t="t" r="r" b="b"/>
                <a:pathLst>
                  <a:path w="66616" h="163038" extrusionOk="0">
                    <a:moveTo>
                      <a:pt x="21420" y="46028"/>
                    </a:moveTo>
                    <a:lnTo>
                      <a:pt x="24886" y="68417"/>
                    </a:lnTo>
                    <a:lnTo>
                      <a:pt x="16775" y="54276"/>
                    </a:lnTo>
                    <a:cubicBezTo>
                      <a:pt x="10814" y="65575"/>
                      <a:pt x="6585" y="77706"/>
                      <a:pt x="4090" y="90253"/>
                    </a:cubicBezTo>
                    <a:lnTo>
                      <a:pt x="8180" y="108137"/>
                    </a:lnTo>
                    <a:lnTo>
                      <a:pt x="2565" y="99749"/>
                    </a:lnTo>
                    <a:cubicBezTo>
                      <a:pt x="0" y="121169"/>
                      <a:pt x="2634" y="142866"/>
                      <a:pt x="10259" y="163037"/>
                    </a:cubicBezTo>
                    <a:lnTo>
                      <a:pt x="28213" y="91223"/>
                    </a:lnTo>
                    <a:lnTo>
                      <a:pt x="66615" y="0"/>
                    </a:lnTo>
                    <a:cubicBezTo>
                      <a:pt x="49424" y="10536"/>
                      <a:pt x="33273" y="26410"/>
                      <a:pt x="21420" y="46028"/>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94" name="Google Shape;3594;p36"/>
              <p:cNvSpPr/>
              <p:nvPr/>
            </p:nvSpPr>
            <p:spPr>
              <a:xfrm>
                <a:off x="2040625" y="238125"/>
                <a:ext cx="1450500" cy="4074200"/>
              </a:xfrm>
              <a:custGeom>
                <a:avLst/>
                <a:gdLst/>
                <a:ahLst/>
                <a:cxnLst/>
                <a:rect l="l" t="t" r="r" b="b"/>
                <a:pathLst>
                  <a:path w="58020" h="162968" extrusionOk="0">
                    <a:moveTo>
                      <a:pt x="21836" y="113821"/>
                    </a:moveTo>
                    <a:lnTo>
                      <a:pt x="34313" y="105364"/>
                    </a:lnTo>
                    <a:cubicBezTo>
                      <a:pt x="37294" y="98640"/>
                      <a:pt x="40066" y="91847"/>
                      <a:pt x="42562" y="84985"/>
                    </a:cubicBezTo>
                    <a:lnTo>
                      <a:pt x="23499" y="89421"/>
                    </a:lnTo>
                    <a:lnTo>
                      <a:pt x="46236" y="73963"/>
                    </a:lnTo>
                    <a:cubicBezTo>
                      <a:pt x="48523" y="66962"/>
                      <a:pt x="50464" y="59961"/>
                      <a:pt x="52059" y="53098"/>
                    </a:cubicBezTo>
                    <a:lnTo>
                      <a:pt x="35977" y="57326"/>
                    </a:lnTo>
                    <a:lnTo>
                      <a:pt x="53861" y="44433"/>
                    </a:lnTo>
                    <a:cubicBezTo>
                      <a:pt x="57049" y="28074"/>
                      <a:pt x="58020" y="12755"/>
                      <a:pt x="56356" y="0"/>
                    </a:cubicBezTo>
                    <a:cubicBezTo>
                      <a:pt x="4714" y="73200"/>
                      <a:pt x="0" y="162968"/>
                      <a:pt x="0" y="162968"/>
                    </a:cubicBezTo>
                    <a:cubicBezTo>
                      <a:pt x="11715" y="148758"/>
                      <a:pt x="22529" y="130804"/>
                      <a:pt x="31540" y="111603"/>
                    </a:cubicBez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95" name="Google Shape;3595;p36"/>
              <p:cNvSpPr/>
              <p:nvPr/>
            </p:nvSpPr>
            <p:spPr>
              <a:xfrm>
                <a:off x="1959175" y="1286550"/>
                <a:ext cx="2878475" cy="3925200"/>
              </a:xfrm>
              <a:custGeom>
                <a:avLst/>
                <a:gdLst/>
                <a:ahLst/>
                <a:cxnLst/>
                <a:rect l="l" t="t" r="r" b="b"/>
                <a:pathLst>
                  <a:path w="115139" h="157008" extrusionOk="0">
                    <a:moveTo>
                      <a:pt x="51573" y="34799"/>
                    </a:moveTo>
                    <a:lnTo>
                      <a:pt x="48038" y="60100"/>
                    </a:lnTo>
                    <a:lnTo>
                      <a:pt x="43879" y="42216"/>
                    </a:lnTo>
                    <a:cubicBezTo>
                      <a:pt x="33897" y="52475"/>
                      <a:pt x="25302" y="64120"/>
                      <a:pt x="18578" y="76806"/>
                    </a:cubicBezTo>
                    <a:lnTo>
                      <a:pt x="17191" y="97324"/>
                    </a:lnTo>
                    <a:lnTo>
                      <a:pt x="13795" y="86510"/>
                    </a:lnTo>
                    <a:cubicBezTo>
                      <a:pt x="4783" y="107098"/>
                      <a:pt x="0" y="130736"/>
                      <a:pt x="1664" y="157007"/>
                    </a:cubicBezTo>
                    <a:lnTo>
                      <a:pt x="44226" y="85678"/>
                    </a:lnTo>
                    <a:lnTo>
                      <a:pt x="115138" y="1"/>
                    </a:lnTo>
                    <a:cubicBezTo>
                      <a:pt x="93234" y="5754"/>
                      <a:pt x="70775" y="17608"/>
                      <a:pt x="51573" y="34799"/>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96" name="Google Shape;3596;p36"/>
              <p:cNvSpPr/>
              <p:nvPr/>
            </p:nvSpPr>
            <p:spPr>
              <a:xfrm>
                <a:off x="2000750" y="1286550"/>
                <a:ext cx="2835175" cy="3925200"/>
              </a:xfrm>
              <a:custGeom>
                <a:avLst/>
                <a:gdLst/>
                <a:ahLst/>
                <a:cxnLst/>
                <a:rect l="l" t="t" r="r" b="b"/>
                <a:pathLst>
                  <a:path w="113407" h="157008" extrusionOk="0">
                    <a:moveTo>
                      <a:pt x="39374" y="111257"/>
                    </a:moveTo>
                    <a:lnTo>
                      <a:pt x="55594" y="106266"/>
                    </a:lnTo>
                    <a:cubicBezTo>
                      <a:pt x="61001" y="99958"/>
                      <a:pt x="66131" y="93511"/>
                      <a:pt x="71052" y="86926"/>
                    </a:cubicBezTo>
                    <a:lnTo>
                      <a:pt x="49078" y="85471"/>
                    </a:lnTo>
                    <a:lnTo>
                      <a:pt x="78539" y="76320"/>
                    </a:lnTo>
                    <a:cubicBezTo>
                      <a:pt x="83253" y="69458"/>
                      <a:pt x="87620" y="62595"/>
                      <a:pt x="91571" y="55733"/>
                    </a:cubicBezTo>
                    <a:lnTo>
                      <a:pt x="72924" y="55040"/>
                    </a:lnTo>
                    <a:lnTo>
                      <a:pt x="96354" y="46999"/>
                    </a:lnTo>
                    <a:cubicBezTo>
                      <a:pt x="105019" y="30432"/>
                      <a:pt x="111119" y="14280"/>
                      <a:pt x="113406" y="1"/>
                    </a:cubicBezTo>
                    <a:cubicBezTo>
                      <a:pt x="34106" y="61972"/>
                      <a:pt x="1" y="157007"/>
                      <a:pt x="1" y="157007"/>
                    </a:cubicBezTo>
                    <a:cubicBezTo>
                      <a:pt x="17192" y="145500"/>
                      <a:pt x="34660" y="129696"/>
                      <a:pt x="50534" y="11195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97" name="Google Shape;3597;p36"/>
              <p:cNvSpPr/>
              <p:nvPr/>
            </p:nvSpPr>
            <p:spPr>
              <a:xfrm>
                <a:off x="1896775" y="3166825"/>
                <a:ext cx="3757100" cy="2252875"/>
              </a:xfrm>
              <a:custGeom>
                <a:avLst/>
                <a:gdLst/>
                <a:ahLst/>
                <a:cxnLst/>
                <a:rect l="l" t="t" r="r" b="b"/>
                <a:pathLst>
                  <a:path w="150284" h="90115" extrusionOk="0">
                    <a:moveTo>
                      <a:pt x="85609" y="8527"/>
                    </a:moveTo>
                    <a:lnTo>
                      <a:pt x="73478" y="27866"/>
                    </a:lnTo>
                    <a:lnTo>
                      <a:pt x="76598" y="11715"/>
                    </a:lnTo>
                    <a:cubicBezTo>
                      <a:pt x="64675" y="16429"/>
                      <a:pt x="53376" y="22875"/>
                      <a:pt x="43256" y="30708"/>
                    </a:cubicBezTo>
                    <a:lnTo>
                      <a:pt x="34591" y="47068"/>
                    </a:lnTo>
                    <a:lnTo>
                      <a:pt x="35769" y="36947"/>
                    </a:lnTo>
                    <a:cubicBezTo>
                      <a:pt x="19757" y="51504"/>
                      <a:pt x="7487" y="69735"/>
                      <a:pt x="1" y="90114"/>
                    </a:cubicBezTo>
                    <a:lnTo>
                      <a:pt x="56703" y="51019"/>
                    </a:lnTo>
                    <a:lnTo>
                      <a:pt x="150283" y="3328"/>
                    </a:lnTo>
                    <a:cubicBezTo>
                      <a:pt x="130250" y="0"/>
                      <a:pt x="107514" y="1456"/>
                      <a:pt x="85609" y="852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598" name="Google Shape;3598;p36"/>
              <p:cNvSpPr/>
              <p:nvPr/>
            </p:nvSpPr>
            <p:spPr>
              <a:xfrm>
                <a:off x="1896775" y="3250000"/>
                <a:ext cx="3757100" cy="2169700"/>
              </a:xfrm>
              <a:custGeom>
                <a:avLst/>
                <a:gdLst/>
                <a:ahLst/>
                <a:cxnLst/>
                <a:rect l="l" t="t" r="r" b="b"/>
                <a:pathLst>
                  <a:path w="150284" h="86788" extrusionOk="0">
                    <a:moveTo>
                      <a:pt x="49009" y="63774"/>
                    </a:moveTo>
                    <a:lnTo>
                      <a:pt x="64120" y="65576"/>
                    </a:lnTo>
                    <a:cubicBezTo>
                      <a:pt x="70775" y="62457"/>
                      <a:pt x="77360" y="59060"/>
                      <a:pt x="83807" y="55456"/>
                    </a:cubicBezTo>
                    <a:lnTo>
                      <a:pt x="66408" y="46305"/>
                    </a:lnTo>
                    <a:lnTo>
                      <a:pt x="93858" y="49563"/>
                    </a:lnTo>
                    <a:cubicBezTo>
                      <a:pt x="100166" y="45751"/>
                      <a:pt x="106266" y="41661"/>
                      <a:pt x="112020" y="37502"/>
                    </a:cubicBezTo>
                    <a:lnTo>
                      <a:pt x="97047" y="30154"/>
                    </a:lnTo>
                    <a:lnTo>
                      <a:pt x="119159" y="32095"/>
                    </a:lnTo>
                    <a:cubicBezTo>
                      <a:pt x="132330" y="21697"/>
                      <a:pt x="143213" y="10814"/>
                      <a:pt x="150283" y="1"/>
                    </a:cubicBezTo>
                    <a:cubicBezTo>
                      <a:pt x="62734" y="21628"/>
                      <a:pt x="1" y="86787"/>
                      <a:pt x="1" y="86787"/>
                    </a:cubicBezTo>
                    <a:cubicBezTo>
                      <a:pt x="18301" y="83599"/>
                      <a:pt x="38334" y="77083"/>
                      <a:pt x="57882" y="68418"/>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grpSp>
        <p:grpSp>
          <p:nvGrpSpPr>
            <p:cNvPr id="3599" name="Google Shape;3599;p36"/>
            <p:cNvGrpSpPr/>
            <p:nvPr/>
          </p:nvGrpSpPr>
          <p:grpSpPr>
            <a:xfrm>
              <a:off x="8116303" y="2823503"/>
              <a:ext cx="1599852" cy="2777222"/>
              <a:chOff x="2572475" y="982424"/>
              <a:chExt cx="3092100" cy="5367650"/>
            </a:xfrm>
          </p:grpSpPr>
          <p:sp>
            <p:nvSpPr>
              <p:cNvPr id="3600" name="Google Shape;3600;p36"/>
              <p:cNvSpPr/>
              <p:nvPr/>
            </p:nvSpPr>
            <p:spPr>
              <a:xfrm>
                <a:off x="3530509" y="982424"/>
                <a:ext cx="1815779" cy="3462720"/>
              </a:xfrm>
              <a:custGeom>
                <a:avLst/>
                <a:gdLst/>
                <a:ahLst/>
                <a:cxnLst/>
                <a:rect l="l" t="t" r="r" b="b"/>
                <a:pathLst>
                  <a:path w="88241" h="168277" extrusionOk="0">
                    <a:moveTo>
                      <a:pt x="54920" y="43534"/>
                    </a:moveTo>
                    <a:lnTo>
                      <a:pt x="54250" y="68148"/>
                    </a:lnTo>
                    <a:lnTo>
                      <a:pt x="61032" y="51822"/>
                    </a:lnTo>
                    <a:cubicBezTo>
                      <a:pt x="68901" y="63208"/>
                      <a:pt x="75180" y="75766"/>
                      <a:pt x="79617" y="88994"/>
                    </a:cubicBezTo>
                    <a:lnTo>
                      <a:pt x="77524" y="108835"/>
                    </a:lnTo>
                    <a:lnTo>
                      <a:pt x="82464" y="99040"/>
                    </a:lnTo>
                    <a:cubicBezTo>
                      <a:pt x="88157" y="121728"/>
                      <a:pt x="88240" y="145505"/>
                      <a:pt x="82715" y="168276"/>
                    </a:cubicBezTo>
                    <a:lnTo>
                      <a:pt x="55255" y="99208"/>
                    </a:lnTo>
                    <a:lnTo>
                      <a:pt x="0" y="0"/>
                    </a:lnTo>
                    <a:cubicBezTo>
                      <a:pt x="19926" y="9042"/>
                      <a:pt x="39432" y="24028"/>
                      <a:pt x="54920" y="43534"/>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01" name="Google Shape;3601;p36"/>
              <p:cNvSpPr/>
              <p:nvPr/>
            </p:nvSpPr>
            <p:spPr>
              <a:xfrm>
                <a:off x="3527052" y="982424"/>
                <a:ext cx="1705525" cy="3460991"/>
              </a:xfrm>
              <a:custGeom>
                <a:avLst/>
                <a:gdLst/>
                <a:ahLst/>
                <a:cxnLst/>
                <a:rect l="l" t="t" r="r" b="b"/>
                <a:pathLst>
                  <a:path w="82883" h="168193" extrusionOk="0">
                    <a:moveTo>
                      <a:pt x="52744" y="118128"/>
                    </a:moveTo>
                    <a:lnTo>
                      <a:pt x="38093" y="110677"/>
                    </a:lnTo>
                    <a:cubicBezTo>
                      <a:pt x="33991" y="103812"/>
                      <a:pt x="30056" y="96864"/>
                      <a:pt x="26456" y="89747"/>
                    </a:cubicBezTo>
                    <a:lnTo>
                      <a:pt x="47637" y="91924"/>
                    </a:lnTo>
                    <a:lnTo>
                      <a:pt x="21014" y="78445"/>
                    </a:lnTo>
                    <a:cubicBezTo>
                      <a:pt x="17666" y="71162"/>
                      <a:pt x="14568" y="63878"/>
                      <a:pt x="11973" y="56678"/>
                    </a:cubicBezTo>
                    <a:lnTo>
                      <a:pt x="29889" y="59106"/>
                    </a:lnTo>
                    <a:lnTo>
                      <a:pt x="8791" y="47553"/>
                    </a:lnTo>
                    <a:cubicBezTo>
                      <a:pt x="3182" y="30390"/>
                      <a:pt x="1" y="13981"/>
                      <a:pt x="168" y="0"/>
                    </a:cubicBezTo>
                    <a:cubicBezTo>
                      <a:pt x="65721" y="71999"/>
                      <a:pt x="82883" y="168193"/>
                      <a:pt x="82883" y="168193"/>
                    </a:cubicBezTo>
                    <a:cubicBezTo>
                      <a:pt x="68316" y="154379"/>
                      <a:pt x="54251" y="136463"/>
                      <a:pt x="41944" y="11695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02" name="Google Shape;3602;p36"/>
              <p:cNvSpPr/>
              <p:nvPr/>
            </p:nvSpPr>
            <p:spPr>
              <a:xfrm>
                <a:off x="2572475" y="2558874"/>
                <a:ext cx="2955300" cy="3643925"/>
              </a:xfrm>
              <a:custGeom>
                <a:avLst/>
                <a:gdLst/>
                <a:ahLst/>
                <a:cxnLst/>
                <a:rect l="l" t="t" r="r" b="b"/>
                <a:pathLst>
                  <a:path w="118212" h="145757" extrusionOk="0">
                    <a:moveTo>
                      <a:pt x="63208" y="30307"/>
                    </a:moveTo>
                    <a:lnTo>
                      <a:pt x="67896" y="54586"/>
                    </a:lnTo>
                    <a:lnTo>
                      <a:pt x="70994" y="37088"/>
                    </a:lnTo>
                    <a:cubicBezTo>
                      <a:pt x="81208" y="46465"/>
                      <a:pt x="90082" y="57265"/>
                      <a:pt x="97366" y="69153"/>
                    </a:cubicBezTo>
                    <a:lnTo>
                      <a:pt x="99710" y="88995"/>
                    </a:lnTo>
                    <a:lnTo>
                      <a:pt x="102389" y="78362"/>
                    </a:lnTo>
                    <a:cubicBezTo>
                      <a:pt x="112937" y="99208"/>
                      <a:pt x="118212" y="122399"/>
                      <a:pt x="117877" y="145756"/>
                    </a:cubicBezTo>
                    <a:lnTo>
                      <a:pt x="75850" y="84474"/>
                    </a:lnTo>
                    <a:lnTo>
                      <a:pt x="0" y="1"/>
                    </a:lnTo>
                    <a:cubicBezTo>
                      <a:pt x="21432" y="4438"/>
                      <a:pt x="43785" y="14735"/>
                      <a:pt x="63208" y="3030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03" name="Google Shape;3603;p36"/>
              <p:cNvSpPr/>
              <p:nvPr/>
            </p:nvSpPr>
            <p:spPr>
              <a:xfrm>
                <a:off x="2719750" y="2706149"/>
                <a:ext cx="2944825" cy="3643925"/>
              </a:xfrm>
              <a:custGeom>
                <a:avLst/>
                <a:gdLst/>
                <a:ahLst/>
                <a:cxnLst/>
                <a:rect l="l" t="t" r="r" b="b"/>
                <a:pathLst>
                  <a:path w="117793" h="145757" extrusionOk="0">
                    <a:moveTo>
                      <a:pt x="77357" y="103645"/>
                    </a:moveTo>
                    <a:lnTo>
                      <a:pt x="61450" y="99627"/>
                    </a:lnTo>
                    <a:cubicBezTo>
                      <a:pt x="55924" y="93850"/>
                      <a:pt x="50566" y="87822"/>
                      <a:pt x="45543" y="81795"/>
                    </a:cubicBezTo>
                    <a:lnTo>
                      <a:pt x="66641" y="79283"/>
                    </a:lnTo>
                    <a:lnTo>
                      <a:pt x="37674" y="71999"/>
                    </a:lnTo>
                    <a:cubicBezTo>
                      <a:pt x="32734" y="65637"/>
                      <a:pt x="28213" y="59190"/>
                      <a:pt x="24027" y="52744"/>
                    </a:cubicBezTo>
                    <a:lnTo>
                      <a:pt x="42027" y="51153"/>
                    </a:lnTo>
                    <a:lnTo>
                      <a:pt x="18921" y="44539"/>
                    </a:lnTo>
                    <a:cubicBezTo>
                      <a:pt x="9711" y="28968"/>
                      <a:pt x="2930" y="13647"/>
                      <a:pt x="0" y="1"/>
                    </a:cubicBezTo>
                    <a:cubicBezTo>
                      <a:pt x="79868" y="55758"/>
                      <a:pt x="117793" y="145756"/>
                      <a:pt x="117793" y="145756"/>
                    </a:cubicBezTo>
                    <a:cubicBezTo>
                      <a:pt x="100631" y="135543"/>
                      <a:pt x="82882" y="121227"/>
                      <a:pt x="66641" y="10490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grpSp>
        <p:grpSp>
          <p:nvGrpSpPr>
            <p:cNvPr id="3604" name="Google Shape;3604;p36"/>
            <p:cNvGrpSpPr/>
            <p:nvPr/>
          </p:nvGrpSpPr>
          <p:grpSpPr>
            <a:xfrm rot="5400000">
              <a:off x="7573204" y="3061803"/>
              <a:ext cx="1614778" cy="3578179"/>
              <a:chOff x="3604925" y="237775"/>
              <a:chExt cx="2352875" cy="5213725"/>
            </a:xfrm>
          </p:grpSpPr>
          <p:sp>
            <p:nvSpPr>
              <p:cNvPr id="3605" name="Google Shape;3605;p36"/>
              <p:cNvSpPr/>
              <p:nvPr/>
            </p:nvSpPr>
            <p:spPr>
              <a:xfrm>
                <a:off x="4470375" y="4072300"/>
                <a:ext cx="192000" cy="177750"/>
              </a:xfrm>
              <a:custGeom>
                <a:avLst/>
                <a:gdLst/>
                <a:ahLst/>
                <a:cxnLst/>
                <a:rect l="l" t="t" r="r" b="b"/>
                <a:pathLst>
                  <a:path w="7680" h="7110" extrusionOk="0">
                    <a:moveTo>
                      <a:pt x="3841" y="0"/>
                    </a:moveTo>
                    <a:cubicBezTo>
                      <a:pt x="3106" y="0"/>
                      <a:pt x="2371" y="962"/>
                      <a:pt x="3493" y="2887"/>
                    </a:cubicBezTo>
                    <a:cubicBezTo>
                      <a:pt x="2826" y="1759"/>
                      <a:pt x="2131" y="1363"/>
                      <a:pt x="1600" y="1363"/>
                    </a:cubicBezTo>
                    <a:cubicBezTo>
                      <a:pt x="342" y="1363"/>
                      <a:pt x="0" y="3582"/>
                      <a:pt x="3119" y="3582"/>
                    </a:cubicBezTo>
                    <a:cubicBezTo>
                      <a:pt x="13" y="3582"/>
                      <a:pt x="339" y="5782"/>
                      <a:pt x="1584" y="5782"/>
                    </a:cubicBezTo>
                    <a:cubicBezTo>
                      <a:pt x="2117" y="5782"/>
                      <a:pt x="2820" y="5378"/>
                      <a:pt x="3493" y="4223"/>
                    </a:cubicBezTo>
                    <a:lnTo>
                      <a:pt x="3493" y="4223"/>
                    </a:lnTo>
                    <a:cubicBezTo>
                      <a:pt x="2371" y="6148"/>
                      <a:pt x="3106" y="7110"/>
                      <a:pt x="3841" y="7110"/>
                    </a:cubicBezTo>
                    <a:cubicBezTo>
                      <a:pt x="4576" y="7110"/>
                      <a:pt x="5311" y="6148"/>
                      <a:pt x="4188" y="4223"/>
                    </a:cubicBezTo>
                    <a:lnTo>
                      <a:pt x="4188" y="4223"/>
                    </a:lnTo>
                    <a:cubicBezTo>
                      <a:pt x="4861" y="5360"/>
                      <a:pt x="5562" y="5758"/>
                      <a:pt x="6096" y="5758"/>
                    </a:cubicBezTo>
                    <a:cubicBezTo>
                      <a:pt x="7342" y="5758"/>
                      <a:pt x="7670" y="3582"/>
                      <a:pt x="4563" y="3582"/>
                    </a:cubicBezTo>
                    <a:cubicBezTo>
                      <a:pt x="7679" y="3582"/>
                      <a:pt x="7341" y="1339"/>
                      <a:pt x="6085" y="1339"/>
                    </a:cubicBezTo>
                    <a:cubicBezTo>
                      <a:pt x="5553" y="1339"/>
                      <a:pt x="4856" y="1742"/>
                      <a:pt x="4188" y="2887"/>
                    </a:cubicBezTo>
                    <a:cubicBezTo>
                      <a:pt x="5311" y="962"/>
                      <a:pt x="4576" y="0"/>
                      <a:pt x="3841" y="0"/>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06" name="Google Shape;3606;p36"/>
              <p:cNvSpPr/>
              <p:nvPr/>
            </p:nvSpPr>
            <p:spPr>
              <a:xfrm>
                <a:off x="4543000" y="4145800"/>
                <a:ext cx="38775" cy="33000"/>
              </a:xfrm>
              <a:custGeom>
                <a:avLst/>
                <a:gdLst/>
                <a:ahLst/>
                <a:cxnLst/>
                <a:rect l="l" t="t" r="r" b="b"/>
                <a:pathLst>
                  <a:path w="1551" h="1320" extrusionOk="0">
                    <a:moveTo>
                      <a:pt x="909" y="0"/>
                    </a:moveTo>
                    <a:cubicBezTo>
                      <a:pt x="321" y="0"/>
                      <a:pt x="0" y="695"/>
                      <a:pt x="428" y="1123"/>
                    </a:cubicBezTo>
                    <a:cubicBezTo>
                      <a:pt x="564" y="1259"/>
                      <a:pt x="727" y="1319"/>
                      <a:pt x="887" y="1319"/>
                    </a:cubicBezTo>
                    <a:cubicBezTo>
                      <a:pt x="1228" y="1319"/>
                      <a:pt x="1551" y="1043"/>
                      <a:pt x="1551" y="642"/>
                    </a:cubicBezTo>
                    <a:cubicBezTo>
                      <a:pt x="1551" y="267"/>
                      <a:pt x="1283" y="0"/>
                      <a:pt x="909"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07" name="Google Shape;3607;p36"/>
              <p:cNvSpPr/>
              <p:nvPr/>
            </p:nvSpPr>
            <p:spPr>
              <a:xfrm>
                <a:off x="5523650" y="5333875"/>
                <a:ext cx="128875" cy="117625"/>
              </a:xfrm>
              <a:custGeom>
                <a:avLst/>
                <a:gdLst/>
                <a:ahLst/>
                <a:cxnLst/>
                <a:rect l="l" t="t" r="r" b="b"/>
                <a:pathLst>
                  <a:path w="5155" h="4705" extrusionOk="0">
                    <a:moveTo>
                      <a:pt x="2571" y="0"/>
                    </a:moveTo>
                    <a:cubicBezTo>
                      <a:pt x="2070" y="0"/>
                      <a:pt x="1562" y="642"/>
                      <a:pt x="2310" y="1925"/>
                    </a:cubicBezTo>
                    <a:cubicBezTo>
                      <a:pt x="1861" y="1155"/>
                      <a:pt x="1393" y="885"/>
                      <a:pt x="1038" y="885"/>
                    </a:cubicBezTo>
                    <a:cubicBezTo>
                      <a:pt x="210" y="885"/>
                      <a:pt x="1" y="2352"/>
                      <a:pt x="2096" y="2352"/>
                    </a:cubicBezTo>
                    <a:cubicBezTo>
                      <a:pt x="1" y="2352"/>
                      <a:pt x="210" y="3819"/>
                      <a:pt x="1038" y="3819"/>
                    </a:cubicBezTo>
                    <a:cubicBezTo>
                      <a:pt x="1393" y="3819"/>
                      <a:pt x="1861" y="3550"/>
                      <a:pt x="2310" y="2780"/>
                    </a:cubicBezTo>
                    <a:lnTo>
                      <a:pt x="2310" y="2780"/>
                    </a:lnTo>
                    <a:cubicBezTo>
                      <a:pt x="1562" y="4063"/>
                      <a:pt x="2056" y="4704"/>
                      <a:pt x="2551" y="4704"/>
                    </a:cubicBezTo>
                    <a:cubicBezTo>
                      <a:pt x="3045" y="4704"/>
                      <a:pt x="3540" y="4063"/>
                      <a:pt x="2791" y="2780"/>
                    </a:cubicBezTo>
                    <a:lnTo>
                      <a:pt x="2791" y="2780"/>
                    </a:lnTo>
                    <a:cubicBezTo>
                      <a:pt x="3240" y="3550"/>
                      <a:pt x="3713" y="3819"/>
                      <a:pt x="4075" y="3819"/>
                    </a:cubicBezTo>
                    <a:cubicBezTo>
                      <a:pt x="4918" y="3819"/>
                      <a:pt x="5154" y="2352"/>
                      <a:pt x="3059" y="2352"/>
                    </a:cubicBezTo>
                    <a:cubicBezTo>
                      <a:pt x="5154" y="2352"/>
                      <a:pt x="4918" y="885"/>
                      <a:pt x="4075" y="885"/>
                    </a:cubicBezTo>
                    <a:cubicBezTo>
                      <a:pt x="3723" y="885"/>
                      <a:pt x="3264" y="1141"/>
                      <a:pt x="2825" y="1867"/>
                    </a:cubicBezTo>
                    <a:lnTo>
                      <a:pt x="2825" y="1867"/>
                    </a:lnTo>
                    <a:cubicBezTo>
                      <a:pt x="3552" y="622"/>
                      <a:pt x="3064" y="0"/>
                      <a:pt x="2571" y="0"/>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08" name="Google Shape;3608;p36"/>
              <p:cNvSpPr/>
              <p:nvPr/>
            </p:nvSpPr>
            <p:spPr>
              <a:xfrm>
                <a:off x="5574700" y="5381975"/>
                <a:ext cx="24100" cy="21400"/>
              </a:xfrm>
              <a:custGeom>
                <a:avLst/>
                <a:gdLst/>
                <a:ahLst/>
                <a:cxnLst/>
                <a:rect l="l" t="t" r="r" b="b"/>
                <a:pathLst>
                  <a:path w="964" h="856" extrusionOk="0">
                    <a:moveTo>
                      <a:pt x="535" y="1"/>
                    </a:moveTo>
                    <a:cubicBezTo>
                      <a:pt x="1" y="54"/>
                      <a:pt x="1" y="802"/>
                      <a:pt x="535" y="856"/>
                    </a:cubicBezTo>
                    <a:cubicBezTo>
                      <a:pt x="749" y="856"/>
                      <a:pt x="963" y="696"/>
                      <a:pt x="963" y="428"/>
                    </a:cubicBezTo>
                    <a:cubicBezTo>
                      <a:pt x="963" y="214"/>
                      <a:pt x="749" y="1"/>
                      <a:pt x="535" y="1"/>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09" name="Google Shape;3609;p36"/>
              <p:cNvSpPr/>
              <p:nvPr/>
            </p:nvSpPr>
            <p:spPr>
              <a:xfrm>
                <a:off x="5379800" y="2459225"/>
                <a:ext cx="118550" cy="108275"/>
              </a:xfrm>
              <a:custGeom>
                <a:avLst/>
                <a:gdLst/>
                <a:ahLst/>
                <a:cxnLst/>
                <a:rect l="l" t="t" r="r" b="b"/>
                <a:pathLst>
                  <a:path w="4742" h="4331" extrusionOk="0">
                    <a:moveTo>
                      <a:pt x="2398" y="1"/>
                    </a:moveTo>
                    <a:cubicBezTo>
                      <a:pt x="1957" y="1"/>
                      <a:pt x="1516" y="589"/>
                      <a:pt x="2184" y="1765"/>
                    </a:cubicBezTo>
                    <a:cubicBezTo>
                      <a:pt x="1765" y="1056"/>
                      <a:pt x="1327" y="809"/>
                      <a:pt x="993" y="809"/>
                    </a:cubicBezTo>
                    <a:cubicBezTo>
                      <a:pt x="221" y="809"/>
                      <a:pt x="12" y="2139"/>
                      <a:pt x="1917" y="2139"/>
                    </a:cubicBezTo>
                    <a:cubicBezTo>
                      <a:pt x="1" y="2139"/>
                      <a:pt x="250" y="3512"/>
                      <a:pt x="1031" y="3512"/>
                    </a:cubicBezTo>
                    <a:cubicBezTo>
                      <a:pt x="1352" y="3512"/>
                      <a:pt x="1763" y="3280"/>
                      <a:pt x="2150" y="2625"/>
                    </a:cubicBezTo>
                    <a:lnTo>
                      <a:pt x="2150" y="2625"/>
                    </a:lnTo>
                    <a:cubicBezTo>
                      <a:pt x="1504" y="3762"/>
                      <a:pt x="1937" y="4331"/>
                      <a:pt x="2378" y="4331"/>
                    </a:cubicBezTo>
                    <a:cubicBezTo>
                      <a:pt x="2825" y="4331"/>
                      <a:pt x="3280" y="3743"/>
                      <a:pt x="2612" y="2567"/>
                    </a:cubicBezTo>
                    <a:lnTo>
                      <a:pt x="2612" y="2567"/>
                    </a:lnTo>
                    <a:cubicBezTo>
                      <a:pt x="3009" y="3266"/>
                      <a:pt x="3430" y="3512"/>
                      <a:pt x="3754" y="3512"/>
                    </a:cubicBezTo>
                    <a:cubicBezTo>
                      <a:pt x="4519" y="3512"/>
                      <a:pt x="4741" y="2139"/>
                      <a:pt x="2825" y="2139"/>
                    </a:cubicBezTo>
                    <a:cubicBezTo>
                      <a:pt x="4730" y="2139"/>
                      <a:pt x="4521" y="809"/>
                      <a:pt x="3767" y="809"/>
                    </a:cubicBezTo>
                    <a:cubicBezTo>
                      <a:pt x="3441" y="809"/>
                      <a:pt x="3014" y="1056"/>
                      <a:pt x="2612" y="1765"/>
                    </a:cubicBezTo>
                    <a:cubicBezTo>
                      <a:pt x="3280" y="589"/>
                      <a:pt x="2839" y="1"/>
                      <a:pt x="2398" y="1"/>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10" name="Google Shape;3610;p36"/>
              <p:cNvSpPr/>
              <p:nvPr/>
            </p:nvSpPr>
            <p:spPr>
              <a:xfrm>
                <a:off x="5426375" y="2503325"/>
                <a:ext cx="22725" cy="20075"/>
              </a:xfrm>
              <a:custGeom>
                <a:avLst/>
                <a:gdLst/>
                <a:ahLst/>
                <a:cxnLst/>
                <a:rect l="l" t="t" r="r" b="b"/>
                <a:pathLst>
                  <a:path w="909" h="803" extrusionOk="0">
                    <a:moveTo>
                      <a:pt x="535" y="1"/>
                    </a:moveTo>
                    <a:cubicBezTo>
                      <a:pt x="0" y="1"/>
                      <a:pt x="0" y="803"/>
                      <a:pt x="535" y="803"/>
                    </a:cubicBezTo>
                    <a:cubicBezTo>
                      <a:pt x="749" y="803"/>
                      <a:pt x="909" y="589"/>
                      <a:pt x="909" y="375"/>
                    </a:cubicBezTo>
                    <a:cubicBezTo>
                      <a:pt x="909" y="161"/>
                      <a:pt x="749" y="1"/>
                      <a:pt x="535" y="1"/>
                    </a:cubicBezTo>
                    <a:close/>
                  </a:path>
                </a:pathLst>
              </a:custGeom>
              <a:solidFill>
                <a:srgbClr val="FFD000"/>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11" name="Google Shape;3611;p36"/>
              <p:cNvSpPr/>
              <p:nvPr/>
            </p:nvSpPr>
            <p:spPr>
              <a:xfrm>
                <a:off x="4454625" y="1661400"/>
                <a:ext cx="191425" cy="176425"/>
              </a:xfrm>
              <a:custGeom>
                <a:avLst/>
                <a:gdLst/>
                <a:ahLst/>
                <a:cxnLst/>
                <a:rect l="l" t="t" r="r" b="b"/>
                <a:pathLst>
                  <a:path w="7657" h="7057" extrusionOk="0">
                    <a:moveTo>
                      <a:pt x="3829" y="0"/>
                    </a:moveTo>
                    <a:cubicBezTo>
                      <a:pt x="3094" y="0"/>
                      <a:pt x="2359" y="963"/>
                      <a:pt x="3482" y="2887"/>
                    </a:cubicBezTo>
                    <a:cubicBezTo>
                      <a:pt x="2809" y="1750"/>
                      <a:pt x="2108" y="1352"/>
                      <a:pt x="1575" y="1352"/>
                    </a:cubicBezTo>
                    <a:cubicBezTo>
                      <a:pt x="328" y="1352"/>
                      <a:pt x="0" y="3528"/>
                      <a:pt x="3108" y="3528"/>
                    </a:cubicBezTo>
                    <a:cubicBezTo>
                      <a:pt x="2" y="3528"/>
                      <a:pt x="328" y="5729"/>
                      <a:pt x="1572" y="5729"/>
                    </a:cubicBezTo>
                    <a:cubicBezTo>
                      <a:pt x="2106" y="5729"/>
                      <a:pt x="2808" y="5325"/>
                      <a:pt x="3482" y="4170"/>
                    </a:cubicBezTo>
                    <a:lnTo>
                      <a:pt x="3482" y="4170"/>
                    </a:lnTo>
                    <a:cubicBezTo>
                      <a:pt x="2359" y="6094"/>
                      <a:pt x="3094" y="7057"/>
                      <a:pt x="3829" y="7057"/>
                    </a:cubicBezTo>
                    <a:cubicBezTo>
                      <a:pt x="4564" y="7057"/>
                      <a:pt x="5299" y="6094"/>
                      <a:pt x="4177" y="4170"/>
                    </a:cubicBezTo>
                    <a:lnTo>
                      <a:pt x="4177" y="4170"/>
                    </a:lnTo>
                    <a:cubicBezTo>
                      <a:pt x="4851" y="5325"/>
                      <a:pt x="5553" y="5729"/>
                      <a:pt x="6086" y="5729"/>
                    </a:cubicBezTo>
                    <a:cubicBezTo>
                      <a:pt x="7331" y="5729"/>
                      <a:pt x="7657" y="3528"/>
                      <a:pt x="4551" y="3528"/>
                    </a:cubicBezTo>
                    <a:cubicBezTo>
                      <a:pt x="7657" y="3528"/>
                      <a:pt x="7331" y="1328"/>
                      <a:pt x="6086" y="1328"/>
                    </a:cubicBezTo>
                    <a:cubicBezTo>
                      <a:pt x="5553" y="1328"/>
                      <a:pt x="4850" y="1732"/>
                      <a:pt x="4177" y="2887"/>
                    </a:cubicBezTo>
                    <a:cubicBezTo>
                      <a:pt x="5300" y="963"/>
                      <a:pt x="4564" y="0"/>
                      <a:pt x="3829" y="0"/>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12" name="Google Shape;3612;p36"/>
              <p:cNvSpPr/>
              <p:nvPr/>
            </p:nvSpPr>
            <p:spPr>
              <a:xfrm>
                <a:off x="4530938" y="1732950"/>
                <a:ext cx="38800" cy="33300"/>
              </a:xfrm>
              <a:custGeom>
                <a:avLst/>
                <a:gdLst/>
                <a:ahLst/>
                <a:cxnLst/>
                <a:rect l="l" t="t" r="r" b="b"/>
                <a:pathLst>
                  <a:path w="1552" h="1332" extrusionOk="0">
                    <a:moveTo>
                      <a:pt x="910" y="1"/>
                    </a:moveTo>
                    <a:cubicBezTo>
                      <a:pt x="322" y="1"/>
                      <a:pt x="1" y="696"/>
                      <a:pt x="429" y="1124"/>
                    </a:cubicBezTo>
                    <a:cubicBezTo>
                      <a:pt x="571" y="1266"/>
                      <a:pt x="743" y="1331"/>
                      <a:pt x="910" y="1331"/>
                    </a:cubicBezTo>
                    <a:cubicBezTo>
                      <a:pt x="1242" y="1331"/>
                      <a:pt x="1551" y="1070"/>
                      <a:pt x="1551" y="642"/>
                    </a:cubicBezTo>
                    <a:cubicBezTo>
                      <a:pt x="1551" y="268"/>
                      <a:pt x="1284" y="1"/>
                      <a:pt x="910" y="1"/>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13" name="Google Shape;3613;p36"/>
              <p:cNvSpPr/>
              <p:nvPr/>
            </p:nvSpPr>
            <p:spPr>
              <a:xfrm>
                <a:off x="3663725" y="2872850"/>
                <a:ext cx="102750" cy="93575"/>
              </a:xfrm>
              <a:custGeom>
                <a:avLst/>
                <a:gdLst/>
                <a:ahLst/>
                <a:cxnLst/>
                <a:rect l="l" t="t" r="r" b="b"/>
                <a:pathLst>
                  <a:path w="4110" h="3743" extrusionOk="0">
                    <a:moveTo>
                      <a:pt x="2035" y="1"/>
                    </a:moveTo>
                    <a:cubicBezTo>
                      <a:pt x="1641" y="1"/>
                      <a:pt x="1253" y="509"/>
                      <a:pt x="1868" y="1524"/>
                    </a:cubicBezTo>
                    <a:cubicBezTo>
                      <a:pt x="1497" y="912"/>
                      <a:pt x="1117" y="698"/>
                      <a:pt x="831" y="698"/>
                    </a:cubicBezTo>
                    <a:cubicBezTo>
                      <a:pt x="168" y="698"/>
                      <a:pt x="11" y="1845"/>
                      <a:pt x="1654" y="1845"/>
                    </a:cubicBezTo>
                    <a:cubicBezTo>
                      <a:pt x="0" y="1845"/>
                      <a:pt x="170" y="3034"/>
                      <a:pt x="844" y="3034"/>
                    </a:cubicBezTo>
                    <a:cubicBezTo>
                      <a:pt x="1129" y="3034"/>
                      <a:pt x="1503" y="2822"/>
                      <a:pt x="1868" y="2219"/>
                    </a:cubicBezTo>
                    <a:lnTo>
                      <a:pt x="1868" y="2219"/>
                    </a:lnTo>
                    <a:cubicBezTo>
                      <a:pt x="1253" y="3235"/>
                      <a:pt x="1641" y="3743"/>
                      <a:pt x="2035" y="3743"/>
                    </a:cubicBezTo>
                    <a:cubicBezTo>
                      <a:pt x="2429" y="3743"/>
                      <a:pt x="2830" y="3235"/>
                      <a:pt x="2242" y="2219"/>
                    </a:cubicBezTo>
                    <a:lnTo>
                      <a:pt x="2242" y="2219"/>
                    </a:lnTo>
                    <a:cubicBezTo>
                      <a:pt x="2591" y="2822"/>
                      <a:pt x="2959" y="3034"/>
                      <a:pt x="3243" y="3034"/>
                    </a:cubicBezTo>
                    <a:cubicBezTo>
                      <a:pt x="3914" y="3034"/>
                      <a:pt x="4110" y="1845"/>
                      <a:pt x="2456" y="1845"/>
                    </a:cubicBezTo>
                    <a:cubicBezTo>
                      <a:pt x="4099" y="1845"/>
                      <a:pt x="3916" y="698"/>
                      <a:pt x="3256" y="698"/>
                    </a:cubicBezTo>
                    <a:cubicBezTo>
                      <a:pt x="2971" y="698"/>
                      <a:pt x="2597" y="912"/>
                      <a:pt x="2242" y="1524"/>
                    </a:cubicBezTo>
                    <a:cubicBezTo>
                      <a:pt x="2830" y="509"/>
                      <a:pt x="2429" y="1"/>
                      <a:pt x="2035" y="1"/>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14" name="Google Shape;3614;p36"/>
              <p:cNvSpPr/>
              <p:nvPr/>
            </p:nvSpPr>
            <p:spPr>
              <a:xfrm>
                <a:off x="3706400" y="2910950"/>
                <a:ext cx="17400" cy="16050"/>
              </a:xfrm>
              <a:custGeom>
                <a:avLst/>
                <a:gdLst/>
                <a:ahLst/>
                <a:cxnLst/>
                <a:rect l="l" t="t" r="r" b="b"/>
                <a:pathLst>
                  <a:path w="696" h="642" extrusionOk="0">
                    <a:moveTo>
                      <a:pt x="321" y="0"/>
                    </a:moveTo>
                    <a:cubicBezTo>
                      <a:pt x="161" y="0"/>
                      <a:pt x="1" y="107"/>
                      <a:pt x="1" y="321"/>
                    </a:cubicBezTo>
                    <a:cubicBezTo>
                      <a:pt x="1" y="481"/>
                      <a:pt x="161" y="642"/>
                      <a:pt x="321" y="642"/>
                    </a:cubicBezTo>
                    <a:cubicBezTo>
                      <a:pt x="535" y="642"/>
                      <a:pt x="696" y="481"/>
                      <a:pt x="696" y="321"/>
                    </a:cubicBezTo>
                    <a:cubicBezTo>
                      <a:pt x="696" y="107"/>
                      <a:pt x="535" y="0"/>
                      <a:pt x="321" y="0"/>
                    </a:cubicBezTo>
                    <a:close/>
                  </a:path>
                </a:pathLst>
              </a:custGeom>
              <a:solidFill>
                <a:srgbClr val="FFD000"/>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15" name="Google Shape;3615;p36"/>
              <p:cNvSpPr/>
              <p:nvPr/>
            </p:nvSpPr>
            <p:spPr>
              <a:xfrm>
                <a:off x="5686025" y="3720475"/>
                <a:ext cx="102125" cy="94250"/>
              </a:xfrm>
              <a:custGeom>
                <a:avLst/>
                <a:gdLst/>
                <a:ahLst/>
                <a:cxnLst/>
                <a:rect l="l" t="t" r="r" b="b"/>
                <a:pathLst>
                  <a:path w="4085" h="3770" extrusionOk="0">
                    <a:moveTo>
                      <a:pt x="2043" y="1"/>
                    </a:moveTo>
                    <a:cubicBezTo>
                      <a:pt x="1655" y="1"/>
                      <a:pt x="1268" y="522"/>
                      <a:pt x="1856" y="1564"/>
                    </a:cubicBezTo>
                    <a:cubicBezTo>
                      <a:pt x="1500" y="934"/>
                      <a:pt x="1125" y="714"/>
                      <a:pt x="840" y="714"/>
                    </a:cubicBezTo>
                    <a:cubicBezTo>
                      <a:pt x="181" y="714"/>
                      <a:pt x="1" y="1885"/>
                      <a:pt x="1642" y="1885"/>
                    </a:cubicBezTo>
                    <a:cubicBezTo>
                      <a:pt x="1" y="1885"/>
                      <a:pt x="181" y="3056"/>
                      <a:pt x="840" y="3056"/>
                    </a:cubicBezTo>
                    <a:cubicBezTo>
                      <a:pt x="1125" y="3056"/>
                      <a:pt x="1500" y="2836"/>
                      <a:pt x="1856" y="2206"/>
                    </a:cubicBezTo>
                    <a:lnTo>
                      <a:pt x="1856" y="2206"/>
                    </a:lnTo>
                    <a:cubicBezTo>
                      <a:pt x="1268" y="3248"/>
                      <a:pt x="1655" y="3769"/>
                      <a:pt x="2043" y="3769"/>
                    </a:cubicBezTo>
                    <a:cubicBezTo>
                      <a:pt x="2430" y="3769"/>
                      <a:pt x="2818" y="3248"/>
                      <a:pt x="2230" y="2206"/>
                    </a:cubicBezTo>
                    <a:lnTo>
                      <a:pt x="2230" y="2206"/>
                    </a:lnTo>
                    <a:cubicBezTo>
                      <a:pt x="2586" y="2836"/>
                      <a:pt x="2961" y="3056"/>
                      <a:pt x="3246" y="3056"/>
                    </a:cubicBezTo>
                    <a:cubicBezTo>
                      <a:pt x="3904" y="3056"/>
                      <a:pt x="4085" y="1885"/>
                      <a:pt x="2444" y="1885"/>
                    </a:cubicBezTo>
                    <a:cubicBezTo>
                      <a:pt x="4085" y="1885"/>
                      <a:pt x="3904" y="714"/>
                      <a:pt x="3246" y="714"/>
                    </a:cubicBezTo>
                    <a:cubicBezTo>
                      <a:pt x="2961" y="714"/>
                      <a:pt x="2586" y="934"/>
                      <a:pt x="2230" y="1564"/>
                    </a:cubicBezTo>
                    <a:cubicBezTo>
                      <a:pt x="2818" y="522"/>
                      <a:pt x="2430" y="1"/>
                      <a:pt x="2043" y="1"/>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16" name="Google Shape;3616;p36"/>
              <p:cNvSpPr/>
              <p:nvPr/>
            </p:nvSpPr>
            <p:spPr>
              <a:xfrm>
                <a:off x="5727725" y="3760575"/>
                <a:ext cx="18750" cy="14050"/>
              </a:xfrm>
              <a:custGeom>
                <a:avLst/>
                <a:gdLst/>
                <a:ahLst/>
                <a:cxnLst/>
                <a:rect l="l" t="t" r="r" b="b"/>
                <a:pathLst>
                  <a:path w="750" h="562" extrusionOk="0">
                    <a:moveTo>
                      <a:pt x="375" y="0"/>
                    </a:moveTo>
                    <a:cubicBezTo>
                      <a:pt x="188" y="0"/>
                      <a:pt x="1" y="94"/>
                      <a:pt x="27" y="281"/>
                    </a:cubicBezTo>
                    <a:cubicBezTo>
                      <a:pt x="1" y="468"/>
                      <a:pt x="188" y="562"/>
                      <a:pt x="375" y="562"/>
                    </a:cubicBezTo>
                    <a:cubicBezTo>
                      <a:pt x="562" y="562"/>
                      <a:pt x="749" y="468"/>
                      <a:pt x="722" y="281"/>
                    </a:cubicBezTo>
                    <a:cubicBezTo>
                      <a:pt x="749" y="94"/>
                      <a:pt x="562" y="0"/>
                      <a:pt x="375"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17" name="Google Shape;3617;p36"/>
              <p:cNvSpPr/>
              <p:nvPr/>
            </p:nvSpPr>
            <p:spPr>
              <a:xfrm>
                <a:off x="3805775" y="5356250"/>
                <a:ext cx="103300" cy="94575"/>
              </a:xfrm>
              <a:custGeom>
                <a:avLst/>
                <a:gdLst/>
                <a:ahLst/>
                <a:cxnLst/>
                <a:rect l="l" t="t" r="r" b="b"/>
                <a:pathLst>
                  <a:path w="4132" h="3783" extrusionOk="0">
                    <a:moveTo>
                      <a:pt x="2060" y="1"/>
                    </a:moveTo>
                    <a:cubicBezTo>
                      <a:pt x="1665" y="1"/>
                      <a:pt x="1264" y="522"/>
                      <a:pt x="1852" y="1564"/>
                    </a:cubicBezTo>
                    <a:cubicBezTo>
                      <a:pt x="1497" y="934"/>
                      <a:pt x="1122" y="714"/>
                      <a:pt x="838" y="714"/>
                    </a:cubicBezTo>
                    <a:cubicBezTo>
                      <a:pt x="183" y="714"/>
                      <a:pt x="14" y="1885"/>
                      <a:pt x="1692" y="1885"/>
                    </a:cubicBezTo>
                    <a:cubicBezTo>
                      <a:pt x="1" y="1885"/>
                      <a:pt x="186" y="3074"/>
                      <a:pt x="853" y="3074"/>
                    </a:cubicBezTo>
                    <a:cubicBezTo>
                      <a:pt x="1135" y="3074"/>
                      <a:pt x="1503" y="2862"/>
                      <a:pt x="1852" y="2259"/>
                    </a:cubicBezTo>
                    <a:lnTo>
                      <a:pt x="1852" y="2259"/>
                    </a:lnTo>
                    <a:cubicBezTo>
                      <a:pt x="1264" y="3275"/>
                      <a:pt x="1665" y="3783"/>
                      <a:pt x="2060" y="3783"/>
                    </a:cubicBezTo>
                    <a:cubicBezTo>
                      <a:pt x="2454" y="3783"/>
                      <a:pt x="2841" y="3275"/>
                      <a:pt x="2227" y="2259"/>
                    </a:cubicBezTo>
                    <a:lnTo>
                      <a:pt x="2227" y="2259"/>
                    </a:lnTo>
                    <a:cubicBezTo>
                      <a:pt x="2592" y="2862"/>
                      <a:pt x="2971" y="3074"/>
                      <a:pt x="3261" y="3074"/>
                    </a:cubicBezTo>
                    <a:cubicBezTo>
                      <a:pt x="3947" y="3074"/>
                      <a:pt x="4132" y="1885"/>
                      <a:pt x="2440" y="1885"/>
                    </a:cubicBezTo>
                    <a:cubicBezTo>
                      <a:pt x="4119" y="1885"/>
                      <a:pt x="3950" y="714"/>
                      <a:pt x="3276" y="714"/>
                    </a:cubicBezTo>
                    <a:cubicBezTo>
                      <a:pt x="2985" y="714"/>
                      <a:pt x="2598" y="934"/>
                      <a:pt x="2227" y="1564"/>
                    </a:cubicBezTo>
                    <a:cubicBezTo>
                      <a:pt x="2841" y="522"/>
                      <a:pt x="2454" y="1"/>
                      <a:pt x="2060" y="1"/>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18" name="Google Shape;3618;p36"/>
              <p:cNvSpPr/>
              <p:nvPr/>
            </p:nvSpPr>
            <p:spPr>
              <a:xfrm>
                <a:off x="3839181" y="5395351"/>
                <a:ext cx="26264" cy="20071"/>
              </a:xfrm>
              <a:custGeom>
                <a:avLst/>
                <a:gdLst/>
                <a:ahLst/>
                <a:cxnLst/>
                <a:rect l="l" t="t" r="r" b="b"/>
                <a:pathLst>
                  <a:path w="729" h="497" extrusionOk="0">
                    <a:moveTo>
                      <a:pt x="408" y="0"/>
                    </a:moveTo>
                    <a:cubicBezTo>
                      <a:pt x="1" y="0"/>
                      <a:pt x="400" y="497"/>
                      <a:pt x="614" y="497"/>
                    </a:cubicBezTo>
                    <a:cubicBezTo>
                      <a:pt x="680" y="497"/>
                      <a:pt x="729" y="448"/>
                      <a:pt x="729" y="321"/>
                    </a:cubicBezTo>
                    <a:cubicBezTo>
                      <a:pt x="729" y="161"/>
                      <a:pt x="569" y="0"/>
                      <a:pt x="408"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19" name="Google Shape;3619;p36"/>
              <p:cNvSpPr/>
              <p:nvPr/>
            </p:nvSpPr>
            <p:spPr>
              <a:xfrm>
                <a:off x="5855025" y="1037463"/>
                <a:ext cx="102775" cy="93575"/>
              </a:xfrm>
              <a:custGeom>
                <a:avLst/>
                <a:gdLst/>
                <a:ahLst/>
                <a:cxnLst/>
                <a:rect l="l" t="t" r="r" b="b"/>
                <a:pathLst>
                  <a:path w="4111" h="3743" extrusionOk="0">
                    <a:moveTo>
                      <a:pt x="2076" y="0"/>
                    </a:moveTo>
                    <a:cubicBezTo>
                      <a:pt x="1681" y="0"/>
                      <a:pt x="1280" y="508"/>
                      <a:pt x="1868" y="1524"/>
                    </a:cubicBezTo>
                    <a:cubicBezTo>
                      <a:pt x="1519" y="921"/>
                      <a:pt x="1151" y="709"/>
                      <a:pt x="868" y="709"/>
                    </a:cubicBezTo>
                    <a:cubicBezTo>
                      <a:pt x="197" y="709"/>
                      <a:pt x="1" y="1898"/>
                      <a:pt x="1655" y="1898"/>
                    </a:cubicBezTo>
                    <a:cubicBezTo>
                      <a:pt x="12" y="1898"/>
                      <a:pt x="194" y="3045"/>
                      <a:pt x="855" y="3045"/>
                    </a:cubicBezTo>
                    <a:cubicBezTo>
                      <a:pt x="1131" y="3045"/>
                      <a:pt x="1490" y="2845"/>
                      <a:pt x="1834" y="2276"/>
                    </a:cubicBezTo>
                    <a:lnTo>
                      <a:pt x="1834" y="2276"/>
                    </a:lnTo>
                    <a:cubicBezTo>
                      <a:pt x="1269" y="3254"/>
                      <a:pt x="1649" y="3742"/>
                      <a:pt x="2036" y="3742"/>
                    </a:cubicBezTo>
                    <a:cubicBezTo>
                      <a:pt x="2430" y="3742"/>
                      <a:pt x="2831" y="3234"/>
                      <a:pt x="2243" y="2219"/>
                    </a:cubicBezTo>
                    <a:lnTo>
                      <a:pt x="2243" y="2219"/>
                    </a:lnTo>
                    <a:cubicBezTo>
                      <a:pt x="2613" y="2831"/>
                      <a:pt x="2994" y="3045"/>
                      <a:pt x="3280" y="3045"/>
                    </a:cubicBezTo>
                    <a:cubicBezTo>
                      <a:pt x="3943" y="3045"/>
                      <a:pt x="4099" y="1898"/>
                      <a:pt x="2457" y="1898"/>
                    </a:cubicBezTo>
                    <a:cubicBezTo>
                      <a:pt x="4110" y="1898"/>
                      <a:pt x="3914" y="709"/>
                      <a:pt x="3243" y="709"/>
                    </a:cubicBezTo>
                    <a:cubicBezTo>
                      <a:pt x="2969" y="709"/>
                      <a:pt x="2616" y="907"/>
                      <a:pt x="2277" y="1467"/>
                    </a:cubicBezTo>
                    <a:lnTo>
                      <a:pt x="2277" y="1467"/>
                    </a:lnTo>
                    <a:cubicBezTo>
                      <a:pt x="2843" y="489"/>
                      <a:pt x="2462" y="0"/>
                      <a:pt x="2076" y="0"/>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20" name="Google Shape;3620;p36"/>
              <p:cNvSpPr/>
              <p:nvPr/>
            </p:nvSpPr>
            <p:spPr>
              <a:xfrm>
                <a:off x="5935900" y="1045300"/>
                <a:ext cx="19725" cy="13600"/>
              </a:xfrm>
              <a:custGeom>
                <a:avLst/>
                <a:gdLst/>
                <a:ahLst/>
                <a:cxnLst/>
                <a:rect l="l" t="t" r="r" b="b"/>
                <a:pathLst>
                  <a:path w="789" h="544" extrusionOk="0">
                    <a:moveTo>
                      <a:pt x="414" y="1"/>
                    </a:moveTo>
                    <a:cubicBezTo>
                      <a:pt x="1" y="1"/>
                      <a:pt x="450" y="543"/>
                      <a:pt x="675" y="543"/>
                    </a:cubicBezTo>
                    <a:cubicBezTo>
                      <a:pt x="741" y="543"/>
                      <a:pt x="788" y="496"/>
                      <a:pt x="788" y="375"/>
                    </a:cubicBezTo>
                    <a:cubicBezTo>
                      <a:pt x="788" y="161"/>
                      <a:pt x="628" y="1"/>
                      <a:pt x="414" y="1"/>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21" name="Google Shape;3621;p36"/>
              <p:cNvSpPr/>
              <p:nvPr/>
            </p:nvSpPr>
            <p:spPr>
              <a:xfrm>
                <a:off x="3604925" y="237775"/>
                <a:ext cx="102425" cy="94425"/>
              </a:xfrm>
              <a:custGeom>
                <a:avLst/>
                <a:gdLst/>
                <a:ahLst/>
                <a:cxnLst/>
                <a:rect l="l" t="t" r="r" b="b"/>
                <a:pathLst>
                  <a:path w="4097" h="3777" extrusionOk="0">
                    <a:moveTo>
                      <a:pt x="2055" y="1"/>
                    </a:moveTo>
                    <a:cubicBezTo>
                      <a:pt x="1667" y="1"/>
                      <a:pt x="1280" y="522"/>
                      <a:pt x="1868" y="1564"/>
                    </a:cubicBezTo>
                    <a:cubicBezTo>
                      <a:pt x="1496" y="934"/>
                      <a:pt x="1115" y="714"/>
                      <a:pt x="828" y="714"/>
                    </a:cubicBezTo>
                    <a:cubicBezTo>
                      <a:pt x="167" y="714"/>
                      <a:pt x="13" y="1885"/>
                      <a:pt x="1654" y="1885"/>
                    </a:cubicBezTo>
                    <a:cubicBezTo>
                      <a:pt x="0" y="1885"/>
                      <a:pt x="196" y="3074"/>
                      <a:pt x="867" y="3074"/>
                    </a:cubicBezTo>
                    <a:cubicBezTo>
                      <a:pt x="1151" y="3074"/>
                      <a:pt x="1519" y="2862"/>
                      <a:pt x="1868" y="2259"/>
                    </a:cubicBezTo>
                    <a:lnTo>
                      <a:pt x="1868" y="2259"/>
                    </a:lnTo>
                    <a:cubicBezTo>
                      <a:pt x="1284" y="3268"/>
                      <a:pt x="1662" y="3776"/>
                      <a:pt x="2047" y="3776"/>
                    </a:cubicBezTo>
                    <a:cubicBezTo>
                      <a:pt x="2437" y="3776"/>
                      <a:pt x="2834" y="3255"/>
                      <a:pt x="2242" y="2206"/>
                    </a:cubicBezTo>
                    <a:lnTo>
                      <a:pt x="2242" y="2206"/>
                    </a:lnTo>
                    <a:cubicBezTo>
                      <a:pt x="2598" y="2836"/>
                      <a:pt x="2973" y="3056"/>
                      <a:pt x="3258" y="3056"/>
                    </a:cubicBezTo>
                    <a:cubicBezTo>
                      <a:pt x="3917" y="3056"/>
                      <a:pt x="4097" y="1885"/>
                      <a:pt x="2456" y="1885"/>
                    </a:cubicBezTo>
                    <a:cubicBezTo>
                      <a:pt x="4097" y="1885"/>
                      <a:pt x="3917" y="714"/>
                      <a:pt x="3258" y="714"/>
                    </a:cubicBezTo>
                    <a:cubicBezTo>
                      <a:pt x="2973" y="714"/>
                      <a:pt x="2598" y="934"/>
                      <a:pt x="2242" y="1564"/>
                    </a:cubicBezTo>
                    <a:cubicBezTo>
                      <a:pt x="2830" y="522"/>
                      <a:pt x="2443" y="1"/>
                      <a:pt x="2055" y="1"/>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22" name="Google Shape;3622;p36"/>
              <p:cNvSpPr/>
              <p:nvPr/>
            </p:nvSpPr>
            <p:spPr>
              <a:xfrm>
                <a:off x="3604925" y="307113"/>
                <a:ext cx="19575" cy="12425"/>
              </a:xfrm>
              <a:custGeom>
                <a:avLst/>
                <a:gdLst/>
                <a:ahLst/>
                <a:cxnLst/>
                <a:rect l="l" t="t" r="r" b="b"/>
                <a:pathLst>
                  <a:path w="783" h="497" extrusionOk="0">
                    <a:moveTo>
                      <a:pt x="408" y="0"/>
                    </a:moveTo>
                    <a:cubicBezTo>
                      <a:pt x="1" y="0"/>
                      <a:pt x="432" y="497"/>
                      <a:pt x="660" y="497"/>
                    </a:cubicBezTo>
                    <a:cubicBezTo>
                      <a:pt x="731" y="497"/>
                      <a:pt x="782" y="448"/>
                      <a:pt x="782" y="321"/>
                    </a:cubicBezTo>
                    <a:cubicBezTo>
                      <a:pt x="782" y="161"/>
                      <a:pt x="622" y="0"/>
                      <a:pt x="408"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grpSp>
        <p:grpSp>
          <p:nvGrpSpPr>
            <p:cNvPr id="3623" name="Google Shape;3623;p36"/>
            <p:cNvGrpSpPr/>
            <p:nvPr/>
          </p:nvGrpSpPr>
          <p:grpSpPr>
            <a:xfrm>
              <a:off x="1770498" y="4288941"/>
              <a:ext cx="467831" cy="482531"/>
              <a:chOff x="1129991" y="3111493"/>
              <a:chExt cx="346029" cy="356875"/>
            </a:xfrm>
          </p:grpSpPr>
          <p:sp>
            <p:nvSpPr>
              <p:cNvPr id="3624" name="Google Shape;3624;p36"/>
              <p:cNvSpPr/>
              <p:nvPr/>
            </p:nvSpPr>
            <p:spPr>
              <a:xfrm>
                <a:off x="1129991" y="3148836"/>
                <a:ext cx="346029" cy="319532"/>
              </a:xfrm>
              <a:custGeom>
                <a:avLst/>
                <a:gdLst/>
                <a:ahLst/>
                <a:cxnLst/>
                <a:rect l="l" t="t" r="r" b="b"/>
                <a:pathLst>
                  <a:path w="30467" h="28134" extrusionOk="0">
                    <a:moveTo>
                      <a:pt x="15667" y="0"/>
                    </a:moveTo>
                    <a:cubicBezTo>
                      <a:pt x="13313" y="0"/>
                      <a:pt x="10932" y="589"/>
                      <a:pt x="8743" y="1813"/>
                    </a:cubicBezTo>
                    <a:cubicBezTo>
                      <a:pt x="2650" y="5323"/>
                      <a:pt x="1" y="12740"/>
                      <a:pt x="2650" y="19297"/>
                    </a:cubicBezTo>
                    <a:cubicBezTo>
                      <a:pt x="4801" y="24703"/>
                      <a:pt x="10032" y="28134"/>
                      <a:pt x="15661" y="28134"/>
                    </a:cubicBezTo>
                    <a:cubicBezTo>
                      <a:pt x="16790" y="28134"/>
                      <a:pt x="17935" y="27996"/>
                      <a:pt x="19075" y="27708"/>
                    </a:cubicBezTo>
                    <a:cubicBezTo>
                      <a:pt x="25896" y="26052"/>
                      <a:pt x="30466" y="19562"/>
                      <a:pt x="29671" y="12542"/>
                    </a:cubicBezTo>
                    <a:lnTo>
                      <a:pt x="29671" y="12542"/>
                    </a:lnTo>
                    <a:lnTo>
                      <a:pt x="29671" y="12608"/>
                    </a:lnTo>
                    <a:lnTo>
                      <a:pt x="16624" y="13403"/>
                    </a:lnTo>
                    <a:lnTo>
                      <a:pt x="16624" y="13403"/>
                    </a:lnTo>
                    <a:lnTo>
                      <a:pt x="26890" y="5521"/>
                    </a:lnTo>
                    <a:cubicBezTo>
                      <a:pt x="24115" y="1935"/>
                      <a:pt x="19936" y="0"/>
                      <a:pt x="1566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25" name="Google Shape;3625;p36"/>
              <p:cNvSpPr/>
              <p:nvPr/>
            </p:nvSpPr>
            <p:spPr>
              <a:xfrm>
                <a:off x="1137510" y="3111493"/>
                <a:ext cx="338510" cy="349788"/>
              </a:xfrm>
              <a:custGeom>
                <a:avLst/>
                <a:gdLst/>
                <a:ahLst/>
                <a:cxnLst/>
                <a:rect l="l" t="t" r="r" b="b"/>
                <a:pathLst>
                  <a:path w="29805" h="30798" extrusionOk="0">
                    <a:moveTo>
                      <a:pt x="29539" y="15234"/>
                    </a:moveTo>
                    <a:lnTo>
                      <a:pt x="16492" y="15167"/>
                    </a:lnTo>
                    <a:lnTo>
                      <a:pt x="27287" y="8015"/>
                    </a:lnTo>
                    <a:cubicBezTo>
                      <a:pt x="23446" y="2120"/>
                      <a:pt x="15830" y="1"/>
                      <a:pt x="9472" y="2981"/>
                    </a:cubicBezTo>
                    <a:cubicBezTo>
                      <a:pt x="3114" y="6028"/>
                      <a:pt x="1" y="13247"/>
                      <a:pt x="2120" y="19936"/>
                    </a:cubicBezTo>
                    <a:cubicBezTo>
                      <a:pt x="4240" y="26691"/>
                      <a:pt x="10995" y="30798"/>
                      <a:pt x="17883" y="29605"/>
                    </a:cubicBezTo>
                    <a:cubicBezTo>
                      <a:pt x="24837" y="28413"/>
                      <a:pt x="29804" y="22254"/>
                      <a:pt x="29605" y="15234"/>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26" name="Google Shape;3626;p36"/>
              <p:cNvSpPr/>
              <p:nvPr/>
            </p:nvSpPr>
            <p:spPr>
              <a:xfrm>
                <a:off x="1160838" y="3283752"/>
                <a:ext cx="315182" cy="176030"/>
              </a:xfrm>
              <a:custGeom>
                <a:avLst/>
                <a:gdLst/>
                <a:ahLst/>
                <a:cxnLst/>
                <a:rect l="l" t="t" r="r" b="b"/>
                <a:pathLst>
                  <a:path w="27751" h="15499" extrusionOk="0">
                    <a:moveTo>
                      <a:pt x="27485" y="67"/>
                    </a:moveTo>
                    <a:lnTo>
                      <a:pt x="14438" y="0"/>
                    </a:lnTo>
                    <a:lnTo>
                      <a:pt x="0" y="4372"/>
                    </a:lnTo>
                    <a:cubicBezTo>
                      <a:pt x="1921" y="11193"/>
                      <a:pt x="8676" y="15498"/>
                      <a:pt x="15696" y="14438"/>
                    </a:cubicBezTo>
                    <a:cubicBezTo>
                      <a:pt x="22651" y="13313"/>
                      <a:pt x="27750" y="7153"/>
                      <a:pt x="27551" y="67"/>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grpSp>
        <p:grpSp>
          <p:nvGrpSpPr>
            <p:cNvPr id="3627" name="Google Shape;3627;p36"/>
            <p:cNvGrpSpPr/>
            <p:nvPr/>
          </p:nvGrpSpPr>
          <p:grpSpPr>
            <a:xfrm rot="-5400000">
              <a:off x="4921506" y="5131165"/>
              <a:ext cx="750893" cy="775551"/>
              <a:chOff x="1181145" y="2013279"/>
              <a:chExt cx="346018" cy="357364"/>
            </a:xfrm>
          </p:grpSpPr>
          <p:sp>
            <p:nvSpPr>
              <p:cNvPr id="3628" name="Google Shape;3628;p36"/>
              <p:cNvSpPr/>
              <p:nvPr/>
            </p:nvSpPr>
            <p:spPr>
              <a:xfrm>
                <a:off x="1181145" y="2050657"/>
                <a:ext cx="346018" cy="319986"/>
              </a:xfrm>
              <a:custGeom>
                <a:avLst/>
                <a:gdLst/>
                <a:ahLst/>
                <a:cxnLst/>
                <a:rect l="l" t="t" r="r" b="b"/>
                <a:pathLst>
                  <a:path w="30466" h="28174" extrusionOk="0">
                    <a:moveTo>
                      <a:pt x="15665" y="0"/>
                    </a:moveTo>
                    <a:cubicBezTo>
                      <a:pt x="13309" y="0"/>
                      <a:pt x="10926" y="589"/>
                      <a:pt x="8743" y="1809"/>
                    </a:cubicBezTo>
                    <a:cubicBezTo>
                      <a:pt x="2649" y="5320"/>
                      <a:pt x="0" y="12737"/>
                      <a:pt x="2649" y="19294"/>
                    </a:cubicBezTo>
                    <a:cubicBezTo>
                      <a:pt x="4809" y="24775"/>
                      <a:pt x="10069" y="28174"/>
                      <a:pt x="15722" y="28174"/>
                    </a:cubicBezTo>
                    <a:cubicBezTo>
                      <a:pt x="16831" y="28174"/>
                      <a:pt x="17955" y="28043"/>
                      <a:pt x="19074" y="27771"/>
                    </a:cubicBezTo>
                    <a:cubicBezTo>
                      <a:pt x="25896" y="26049"/>
                      <a:pt x="30466" y="19559"/>
                      <a:pt x="29671" y="12605"/>
                    </a:cubicBezTo>
                    <a:lnTo>
                      <a:pt x="29671" y="12605"/>
                    </a:lnTo>
                    <a:lnTo>
                      <a:pt x="16624" y="13466"/>
                    </a:lnTo>
                    <a:lnTo>
                      <a:pt x="26889" y="5585"/>
                    </a:lnTo>
                    <a:cubicBezTo>
                      <a:pt x="24153" y="1951"/>
                      <a:pt x="19955" y="0"/>
                      <a:pt x="1566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29" name="Google Shape;3629;p36"/>
              <p:cNvSpPr/>
              <p:nvPr/>
            </p:nvSpPr>
            <p:spPr>
              <a:xfrm>
                <a:off x="1187914" y="2013279"/>
                <a:ext cx="339249" cy="349788"/>
              </a:xfrm>
              <a:custGeom>
                <a:avLst/>
                <a:gdLst/>
                <a:ahLst/>
                <a:cxnLst/>
                <a:rect l="l" t="t" r="r" b="b"/>
                <a:pathLst>
                  <a:path w="29870" h="30798" extrusionOk="0">
                    <a:moveTo>
                      <a:pt x="29605" y="15234"/>
                    </a:moveTo>
                    <a:lnTo>
                      <a:pt x="16491" y="15167"/>
                    </a:lnTo>
                    <a:lnTo>
                      <a:pt x="27353" y="8015"/>
                    </a:lnTo>
                    <a:cubicBezTo>
                      <a:pt x="23512" y="2120"/>
                      <a:pt x="15895" y="1"/>
                      <a:pt x="9537" y="3047"/>
                    </a:cubicBezTo>
                    <a:cubicBezTo>
                      <a:pt x="3179" y="6028"/>
                      <a:pt x="0" y="13247"/>
                      <a:pt x="2120" y="20002"/>
                    </a:cubicBezTo>
                    <a:cubicBezTo>
                      <a:pt x="4239" y="26691"/>
                      <a:pt x="10994" y="30798"/>
                      <a:pt x="17948" y="29605"/>
                    </a:cubicBezTo>
                    <a:cubicBezTo>
                      <a:pt x="24903" y="28413"/>
                      <a:pt x="29870" y="22320"/>
                      <a:pt x="29605" y="15234"/>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30" name="Google Shape;3630;p36"/>
              <p:cNvSpPr/>
              <p:nvPr/>
            </p:nvSpPr>
            <p:spPr>
              <a:xfrm>
                <a:off x="1211981" y="2185538"/>
                <a:ext cx="315182" cy="176779"/>
              </a:xfrm>
              <a:custGeom>
                <a:avLst/>
                <a:gdLst/>
                <a:ahLst/>
                <a:cxnLst/>
                <a:rect l="l" t="t" r="r" b="b"/>
                <a:pathLst>
                  <a:path w="27751" h="15565" extrusionOk="0">
                    <a:moveTo>
                      <a:pt x="27486" y="67"/>
                    </a:moveTo>
                    <a:lnTo>
                      <a:pt x="14372" y="0"/>
                    </a:lnTo>
                    <a:lnTo>
                      <a:pt x="1" y="4372"/>
                    </a:lnTo>
                    <a:cubicBezTo>
                      <a:pt x="1921" y="11193"/>
                      <a:pt x="8610" y="15564"/>
                      <a:pt x="15631" y="14438"/>
                    </a:cubicBezTo>
                    <a:cubicBezTo>
                      <a:pt x="22651" y="13312"/>
                      <a:pt x="27751" y="7153"/>
                      <a:pt x="27486" y="67"/>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grpSp>
        <p:grpSp>
          <p:nvGrpSpPr>
            <p:cNvPr id="3631" name="Google Shape;3631;p36"/>
            <p:cNvGrpSpPr/>
            <p:nvPr/>
          </p:nvGrpSpPr>
          <p:grpSpPr>
            <a:xfrm rot="7199957">
              <a:off x="1210677" y="4853427"/>
              <a:ext cx="467841" cy="482506"/>
              <a:chOff x="1129991" y="3111493"/>
              <a:chExt cx="346029" cy="356875"/>
            </a:xfrm>
          </p:grpSpPr>
          <p:sp>
            <p:nvSpPr>
              <p:cNvPr id="3632" name="Google Shape;3632;p36"/>
              <p:cNvSpPr/>
              <p:nvPr/>
            </p:nvSpPr>
            <p:spPr>
              <a:xfrm>
                <a:off x="1129991" y="3148836"/>
                <a:ext cx="346029" cy="319532"/>
              </a:xfrm>
              <a:custGeom>
                <a:avLst/>
                <a:gdLst/>
                <a:ahLst/>
                <a:cxnLst/>
                <a:rect l="l" t="t" r="r" b="b"/>
                <a:pathLst>
                  <a:path w="30467" h="28134" extrusionOk="0">
                    <a:moveTo>
                      <a:pt x="15667" y="0"/>
                    </a:moveTo>
                    <a:cubicBezTo>
                      <a:pt x="13313" y="0"/>
                      <a:pt x="10932" y="589"/>
                      <a:pt x="8743" y="1813"/>
                    </a:cubicBezTo>
                    <a:cubicBezTo>
                      <a:pt x="2650" y="5323"/>
                      <a:pt x="1" y="12740"/>
                      <a:pt x="2650" y="19297"/>
                    </a:cubicBezTo>
                    <a:cubicBezTo>
                      <a:pt x="4801" y="24703"/>
                      <a:pt x="10032" y="28134"/>
                      <a:pt x="15661" y="28134"/>
                    </a:cubicBezTo>
                    <a:cubicBezTo>
                      <a:pt x="16790" y="28134"/>
                      <a:pt x="17935" y="27996"/>
                      <a:pt x="19075" y="27708"/>
                    </a:cubicBezTo>
                    <a:cubicBezTo>
                      <a:pt x="25896" y="26052"/>
                      <a:pt x="30466" y="19562"/>
                      <a:pt x="29671" y="12542"/>
                    </a:cubicBezTo>
                    <a:lnTo>
                      <a:pt x="29671" y="12542"/>
                    </a:lnTo>
                    <a:lnTo>
                      <a:pt x="29671" y="12608"/>
                    </a:lnTo>
                    <a:lnTo>
                      <a:pt x="16624" y="13403"/>
                    </a:lnTo>
                    <a:lnTo>
                      <a:pt x="16624" y="13403"/>
                    </a:lnTo>
                    <a:lnTo>
                      <a:pt x="26890" y="5521"/>
                    </a:lnTo>
                    <a:cubicBezTo>
                      <a:pt x="24115" y="1935"/>
                      <a:pt x="19936" y="0"/>
                      <a:pt x="15667" y="0"/>
                    </a:cubicBezTo>
                    <a:close/>
                  </a:path>
                </a:pathLst>
              </a:custGeom>
              <a:solidFill>
                <a:srgbClr val="3E4355">
                  <a:alpha val="46430"/>
                </a:srgbClr>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33" name="Google Shape;3633;p36"/>
              <p:cNvSpPr/>
              <p:nvPr/>
            </p:nvSpPr>
            <p:spPr>
              <a:xfrm>
                <a:off x="1137510" y="3111493"/>
                <a:ext cx="338510" cy="349788"/>
              </a:xfrm>
              <a:custGeom>
                <a:avLst/>
                <a:gdLst/>
                <a:ahLst/>
                <a:cxnLst/>
                <a:rect l="l" t="t" r="r" b="b"/>
                <a:pathLst>
                  <a:path w="29805" h="30798" extrusionOk="0">
                    <a:moveTo>
                      <a:pt x="29539" y="15234"/>
                    </a:moveTo>
                    <a:lnTo>
                      <a:pt x="16492" y="15167"/>
                    </a:lnTo>
                    <a:lnTo>
                      <a:pt x="27287" y="8015"/>
                    </a:lnTo>
                    <a:cubicBezTo>
                      <a:pt x="23446" y="2120"/>
                      <a:pt x="15830" y="1"/>
                      <a:pt x="9472" y="2981"/>
                    </a:cubicBezTo>
                    <a:cubicBezTo>
                      <a:pt x="3114" y="6028"/>
                      <a:pt x="1" y="13247"/>
                      <a:pt x="2120" y="19936"/>
                    </a:cubicBezTo>
                    <a:cubicBezTo>
                      <a:pt x="4240" y="26691"/>
                      <a:pt x="10995" y="30798"/>
                      <a:pt x="17883" y="29605"/>
                    </a:cubicBezTo>
                    <a:cubicBezTo>
                      <a:pt x="24837" y="28413"/>
                      <a:pt x="29804" y="22254"/>
                      <a:pt x="29605" y="15234"/>
                    </a:cubicBez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34" name="Google Shape;3634;p36"/>
              <p:cNvSpPr/>
              <p:nvPr/>
            </p:nvSpPr>
            <p:spPr>
              <a:xfrm>
                <a:off x="1160838" y="3283752"/>
                <a:ext cx="315182" cy="176030"/>
              </a:xfrm>
              <a:custGeom>
                <a:avLst/>
                <a:gdLst/>
                <a:ahLst/>
                <a:cxnLst/>
                <a:rect l="l" t="t" r="r" b="b"/>
                <a:pathLst>
                  <a:path w="27751" h="15499" extrusionOk="0">
                    <a:moveTo>
                      <a:pt x="27485" y="67"/>
                    </a:moveTo>
                    <a:lnTo>
                      <a:pt x="14438" y="0"/>
                    </a:lnTo>
                    <a:lnTo>
                      <a:pt x="0" y="4372"/>
                    </a:lnTo>
                    <a:cubicBezTo>
                      <a:pt x="1921" y="11193"/>
                      <a:pt x="8676" y="15498"/>
                      <a:pt x="15696" y="14438"/>
                    </a:cubicBezTo>
                    <a:cubicBezTo>
                      <a:pt x="22651" y="13313"/>
                      <a:pt x="27750" y="7153"/>
                      <a:pt x="27551" y="67"/>
                    </a:cubicBezTo>
                    <a:close/>
                  </a:path>
                </a:pathLst>
              </a:custGeom>
              <a:gradFill>
                <a:gsLst>
                  <a:gs pos="0">
                    <a:schemeClr val="accent1"/>
                  </a:gs>
                  <a:gs pos="100000">
                    <a:schemeClr val="accent2"/>
                  </a:gs>
                </a:gsLst>
                <a:lin ang="5400700"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grpSp>
        <p:grpSp>
          <p:nvGrpSpPr>
            <p:cNvPr id="3635" name="Google Shape;3635;p36"/>
            <p:cNvGrpSpPr/>
            <p:nvPr/>
          </p:nvGrpSpPr>
          <p:grpSpPr>
            <a:xfrm rot="-5400000" flipH="1">
              <a:off x="3668642" y="3214203"/>
              <a:ext cx="1614778" cy="3578179"/>
              <a:chOff x="3604925" y="237775"/>
              <a:chExt cx="2352875" cy="5213725"/>
            </a:xfrm>
          </p:grpSpPr>
          <p:sp>
            <p:nvSpPr>
              <p:cNvPr id="3636" name="Google Shape;3636;p36"/>
              <p:cNvSpPr/>
              <p:nvPr/>
            </p:nvSpPr>
            <p:spPr>
              <a:xfrm>
                <a:off x="4470375" y="4072300"/>
                <a:ext cx="192000" cy="177750"/>
              </a:xfrm>
              <a:custGeom>
                <a:avLst/>
                <a:gdLst/>
                <a:ahLst/>
                <a:cxnLst/>
                <a:rect l="l" t="t" r="r" b="b"/>
                <a:pathLst>
                  <a:path w="7680" h="7110" extrusionOk="0">
                    <a:moveTo>
                      <a:pt x="3841" y="0"/>
                    </a:moveTo>
                    <a:cubicBezTo>
                      <a:pt x="3106" y="0"/>
                      <a:pt x="2371" y="962"/>
                      <a:pt x="3493" y="2887"/>
                    </a:cubicBezTo>
                    <a:cubicBezTo>
                      <a:pt x="2826" y="1759"/>
                      <a:pt x="2131" y="1363"/>
                      <a:pt x="1600" y="1363"/>
                    </a:cubicBezTo>
                    <a:cubicBezTo>
                      <a:pt x="342" y="1363"/>
                      <a:pt x="0" y="3582"/>
                      <a:pt x="3119" y="3582"/>
                    </a:cubicBezTo>
                    <a:cubicBezTo>
                      <a:pt x="13" y="3582"/>
                      <a:pt x="339" y="5782"/>
                      <a:pt x="1584" y="5782"/>
                    </a:cubicBezTo>
                    <a:cubicBezTo>
                      <a:pt x="2117" y="5782"/>
                      <a:pt x="2820" y="5378"/>
                      <a:pt x="3493" y="4223"/>
                    </a:cubicBezTo>
                    <a:lnTo>
                      <a:pt x="3493" y="4223"/>
                    </a:lnTo>
                    <a:cubicBezTo>
                      <a:pt x="2371" y="6148"/>
                      <a:pt x="3106" y="7110"/>
                      <a:pt x="3841" y="7110"/>
                    </a:cubicBezTo>
                    <a:cubicBezTo>
                      <a:pt x="4576" y="7110"/>
                      <a:pt x="5311" y="6148"/>
                      <a:pt x="4188" y="4223"/>
                    </a:cubicBezTo>
                    <a:lnTo>
                      <a:pt x="4188" y="4223"/>
                    </a:lnTo>
                    <a:cubicBezTo>
                      <a:pt x="4861" y="5360"/>
                      <a:pt x="5562" y="5758"/>
                      <a:pt x="6096" y="5758"/>
                    </a:cubicBezTo>
                    <a:cubicBezTo>
                      <a:pt x="7342" y="5758"/>
                      <a:pt x="7670" y="3582"/>
                      <a:pt x="4563" y="3582"/>
                    </a:cubicBezTo>
                    <a:cubicBezTo>
                      <a:pt x="7679" y="3582"/>
                      <a:pt x="7341" y="1339"/>
                      <a:pt x="6085" y="1339"/>
                    </a:cubicBezTo>
                    <a:cubicBezTo>
                      <a:pt x="5553" y="1339"/>
                      <a:pt x="4856" y="1742"/>
                      <a:pt x="4188" y="2887"/>
                    </a:cubicBezTo>
                    <a:cubicBezTo>
                      <a:pt x="5311" y="962"/>
                      <a:pt x="4576" y="0"/>
                      <a:pt x="3841" y="0"/>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37" name="Google Shape;3637;p36"/>
              <p:cNvSpPr/>
              <p:nvPr/>
            </p:nvSpPr>
            <p:spPr>
              <a:xfrm>
                <a:off x="4543000" y="4145800"/>
                <a:ext cx="38775" cy="33000"/>
              </a:xfrm>
              <a:custGeom>
                <a:avLst/>
                <a:gdLst/>
                <a:ahLst/>
                <a:cxnLst/>
                <a:rect l="l" t="t" r="r" b="b"/>
                <a:pathLst>
                  <a:path w="1551" h="1320" extrusionOk="0">
                    <a:moveTo>
                      <a:pt x="909" y="0"/>
                    </a:moveTo>
                    <a:cubicBezTo>
                      <a:pt x="321" y="0"/>
                      <a:pt x="0" y="695"/>
                      <a:pt x="428" y="1123"/>
                    </a:cubicBezTo>
                    <a:cubicBezTo>
                      <a:pt x="564" y="1259"/>
                      <a:pt x="727" y="1319"/>
                      <a:pt x="887" y="1319"/>
                    </a:cubicBezTo>
                    <a:cubicBezTo>
                      <a:pt x="1228" y="1319"/>
                      <a:pt x="1551" y="1043"/>
                      <a:pt x="1551" y="642"/>
                    </a:cubicBezTo>
                    <a:cubicBezTo>
                      <a:pt x="1551" y="267"/>
                      <a:pt x="1283" y="0"/>
                      <a:pt x="909"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38" name="Google Shape;3638;p36"/>
              <p:cNvSpPr/>
              <p:nvPr/>
            </p:nvSpPr>
            <p:spPr>
              <a:xfrm>
                <a:off x="5523650" y="5333875"/>
                <a:ext cx="128875" cy="117625"/>
              </a:xfrm>
              <a:custGeom>
                <a:avLst/>
                <a:gdLst/>
                <a:ahLst/>
                <a:cxnLst/>
                <a:rect l="l" t="t" r="r" b="b"/>
                <a:pathLst>
                  <a:path w="5155" h="4705" extrusionOk="0">
                    <a:moveTo>
                      <a:pt x="2571" y="0"/>
                    </a:moveTo>
                    <a:cubicBezTo>
                      <a:pt x="2070" y="0"/>
                      <a:pt x="1562" y="642"/>
                      <a:pt x="2310" y="1925"/>
                    </a:cubicBezTo>
                    <a:cubicBezTo>
                      <a:pt x="1861" y="1155"/>
                      <a:pt x="1393" y="885"/>
                      <a:pt x="1038" y="885"/>
                    </a:cubicBezTo>
                    <a:cubicBezTo>
                      <a:pt x="210" y="885"/>
                      <a:pt x="1" y="2352"/>
                      <a:pt x="2096" y="2352"/>
                    </a:cubicBezTo>
                    <a:cubicBezTo>
                      <a:pt x="1" y="2352"/>
                      <a:pt x="210" y="3819"/>
                      <a:pt x="1038" y="3819"/>
                    </a:cubicBezTo>
                    <a:cubicBezTo>
                      <a:pt x="1393" y="3819"/>
                      <a:pt x="1861" y="3550"/>
                      <a:pt x="2310" y="2780"/>
                    </a:cubicBezTo>
                    <a:lnTo>
                      <a:pt x="2310" y="2780"/>
                    </a:lnTo>
                    <a:cubicBezTo>
                      <a:pt x="1562" y="4063"/>
                      <a:pt x="2056" y="4704"/>
                      <a:pt x="2551" y="4704"/>
                    </a:cubicBezTo>
                    <a:cubicBezTo>
                      <a:pt x="3045" y="4704"/>
                      <a:pt x="3540" y="4063"/>
                      <a:pt x="2791" y="2780"/>
                    </a:cubicBezTo>
                    <a:lnTo>
                      <a:pt x="2791" y="2780"/>
                    </a:lnTo>
                    <a:cubicBezTo>
                      <a:pt x="3240" y="3550"/>
                      <a:pt x="3713" y="3819"/>
                      <a:pt x="4075" y="3819"/>
                    </a:cubicBezTo>
                    <a:cubicBezTo>
                      <a:pt x="4918" y="3819"/>
                      <a:pt x="5154" y="2352"/>
                      <a:pt x="3059" y="2352"/>
                    </a:cubicBezTo>
                    <a:cubicBezTo>
                      <a:pt x="5154" y="2352"/>
                      <a:pt x="4918" y="885"/>
                      <a:pt x="4075" y="885"/>
                    </a:cubicBezTo>
                    <a:cubicBezTo>
                      <a:pt x="3723" y="885"/>
                      <a:pt x="3264" y="1141"/>
                      <a:pt x="2825" y="1867"/>
                    </a:cubicBezTo>
                    <a:lnTo>
                      <a:pt x="2825" y="1867"/>
                    </a:lnTo>
                    <a:cubicBezTo>
                      <a:pt x="3552" y="622"/>
                      <a:pt x="3064" y="0"/>
                      <a:pt x="2571" y="0"/>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39" name="Google Shape;3639;p36"/>
              <p:cNvSpPr/>
              <p:nvPr/>
            </p:nvSpPr>
            <p:spPr>
              <a:xfrm>
                <a:off x="5574700" y="5381975"/>
                <a:ext cx="24100" cy="21400"/>
              </a:xfrm>
              <a:custGeom>
                <a:avLst/>
                <a:gdLst/>
                <a:ahLst/>
                <a:cxnLst/>
                <a:rect l="l" t="t" r="r" b="b"/>
                <a:pathLst>
                  <a:path w="964" h="856" extrusionOk="0">
                    <a:moveTo>
                      <a:pt x="535" y="1"/>
                    </a:moveTo>
                    <a:cubicBezTo>
                      <a:pt x="1" y="54"/>
                      <a:pt x="1" y="802"/>
                      <a:pt x="535" y="856"/>
                    </a:cubicBezTo>
                    <a:cubicBezTo>
                      <a:pt x="749" y="856"/>
                      <a:pt x="963" y="696"/>
                      <a:pt x="963" y="428"/>
                    </a:cubicBezTo>
                    <a:cubicBezTo>
                      <a:pt x="963" y="214"/>
                      <a:pt x="749" y="1"/>
                      <a:pt x="535" y="1"/>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40" name="Google Shape;3640;p36"/>
              <p:cNvSpPr/>
              <p:nvPr/>
            </p:nvSpPr>
            <p:spPr>
              <a:xfrm>
                <a:off x="5379800" y="2459225"/>
                <a:ext cx="118550" cy="108275"/>
              </a:xfrm>
              <a:custGeom>
                <a:avLst/>
                <a:gdLst/>
                <a:ahLst/>
                <a:cxnLst/>
                <a:rect l="l" t="t" r="r" b="b"/>
                <a:pathLst>
                  <a:path w="4742" h="4331" extrusionOk="0">
                    <a:moveTo>
                      <a:pt x="2398" y="1"/>
                    </a:moveTo>
                    <a:cubicBezTo>
                      <a:pt x="1957" y="1"/>
                      <a:pt x="1516" y="589"/>
                      <a:pt x="2184" y="1765"/>
                    </a:cubicBezTo>
                    <a:cubicBezTo>
                      <a:pt x="1765" y="1056"/>
                      <a:pt x="1327" y="809"/>
                      <a:pt x="993" y="809"/>
                    </a:cubicBezTo>
                    <a:cubicBezTo>
                      <a:pt x="221" y="809"/>
                      <a:pt x="12" y="2139"/>
                      <a:pt x="1917" y="2139"/>
                    </a:cubicBezTo>
                    <a:cubicBezTo>
                      <a:pt x="1" y="2139"/>
                      <a:pt x="250" y="3512"/>
                      <a:pt x="1031" y="3512"/>
                    </a:cubicBezTo>
                    <a:cubicBezTo>
                      <a:pt x="1352" y="3512"/>
                      <a:pt x="1763" y="3280"/>
                      <a:pt x="2150" y="2625"/>
                    </a:cubicBezTo>
                    <a:lnTo>
                      <a:pt x="2150" y="2625"/>
                    </a:lnTo>
                    <a:cubicBezTo>
                      <a:pt x="1504" y="3762"/>
                      <a:pt x="1937" y="4331"/>
                      <a:pt x="2378" y="4331"/>
                    </a:cubicBezTo>
                    <a:cubicBezTo>
                      <a:pt x="2825" y="4331"/>
                      <a:pt x="3280" y="3743"/>
                      <a:pt x="2612" y="2567"/>
                    </a:cubicBezTo>
                    <a:lnTo>
                      <a:pt x="2612" y="2567"/>
                    </a:lnTo>
                    <a:cubicBezTo>
                      <a:pt x="3009" y="3266"/>
                      <a:pt x="3430" y="3512"/>
                      <a:pt x="3754" y="3512"/>
                    </a:cubicBezTo>
                    <a:cubicBezTo>
                      <a:pt x="4519" y="3512"/>
                      <a:pt x="4741" y="2139"/>
                      <a:pt x="2825" y="2139"/>
                    </a:cubicBezTo>
                    <a:cubicBezTo>
                      <a:pt x="4730" y="2139"/>
                      <a:pt x="4521" y="809"/>
                      <a:pt x="3767" y="809"/>
                    </a:cubicBezTo>
                    <a:cubicBezTo>
                      <a:pt x="3441" y="809"/>
                      <a:pt x="3014" y="1056"/>
                      <a:pt x="2612" y="1765"/>
                    </a:cubicBezTo>
                    <a:cubicBezTo>
                      <a:pt x="3280" y="589"/>
                      <a:pt x="2839" y="1"/>
                      <a:pt x="2398" y="1"/>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41" name="Google Shape;3641;p36"/>
              <p:cNvSpPr/>
              <p:nvPr/>
            </p:nvSpPr>
            <p:spPr>
              <a:xfrm>
                <a:off x="5426375" y="2503325"/>
                <a:ext cx="22725" cy="20075"/>
              </a:xfrm>
              <a:custGeom>
                <a:avLst/>
                <a:gdLst/>
                <a:ahLst/>
                <a:cxnLst/>
                <a:rect l="l" t="t" r="r" b="b"/>
                <a:pathLst>
                  <a:path w="909" h="803" extrusionOk="0">
                    <a:moveTo>
                      <a:pt x="535" y="1"/>
                    </a:moveTo>
                    <a:cubicBezTo>
                      <a:pt x="0" y="1"/>
                      <a:pt x="0" y="803"/>
                      <a:pt x="535" y="803"/>
                    </a:cubicBezTo>
                    <a:cubicBezTo>
                      <a:pt x="749" y="803"/>
                      <a:pt x="909" y="589"/>
                      <a:pt x="909" y="375"/>
                    </a:cubicBezTo>
                    <a:cubicBezTo>
                      <a:pt x="909" y="161"/>
                      <a:pt x="749" y="1"/>
                      <a:pt x="535" y="1"/>
                    </a:cubicBezTo>
                    <a:close/>
                  </a:path>
                </a:pathLst>
              </a:custGeom>
              <a:solidFill>
                <a:srgbClr val="FFD000"/>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42" name="Google Shape;3642;p36"/>
              <p:cNvSpPr/>
              <p:nvPr/>
            </p:nvSpPr>
            <p:spPr>
              <a:xfrm>
                <a:off x="4454625" y="1661400"/>
                <a:ext cx="191425" cy="176425"/>
              </a:xfrm>
              <a:custGeom>
                <a:avLst/>
                <a:gdLst/>
                <a:ahLst/>
                <a:cxnLst/>
                <a:rect l="l" t="t" r="r" b="b"/>
                <a:pathLst>
                  <a:path w="7657" h="7057" extrusionOk="0">
                    <a:moveTo>
                      <a:pt x="3829" y="0"/>
                    </a:moveTo>
                    <a:cubicBezTo>
                      <a:pt x="3094" y="0"/>
                      <a:pt x="2359" y="963"/>
                      <a:pt x="3482" y="2887"/>
                    </a:cubicBezTo>
                    <a:cubicBezTo>
                      <a:pt x="2809" y="1750"/>
                      <a:pt x="2108" y="1352"/>
                      <a:pt x="1575" y="1352"/>
                    </a:cubicBezTo>
                    <a:cubicBezTo>
                      <a:pt x="328" y="1352"/>
                      <a:pt x="0" y="3528"/>
                      <a:pt x="3108" y="3528"/>
                    </a:cubicBezTo>
                    <a:cubicBezTo>
                      <a:pt x="2" y="3528"/>
                      <a:pt x="328" y="5729"/>
                      <a:pt x="1572" y="5729"/>
                    </a:cubicBezTo>
                    <a:cubicBezTo>
                      <a:pt x="2106" y="5729"/>
                      <a:pt x="2808" y="5325"/>
                      <a:pt x="3482" y="4170"/>
                    </a:cubicBezTo>
                    <a:lnTo>
                      <a:pt x="3482" y="4170"/>
                    </a:lnTo>
                    <a:cubicBezTo>
                      <a:pt x="2359" y="6094"/>
                      <a:pt x="3094" y="7057"/>
                      <a:pt x="3829" y="7057"/>
                    </a:cubicBezTo>
                    <a:cubicBezTo>
                      <a:pt x="4564" y="7057"/>
                      <a:pt x="5299" y="6094"/>
                      <a:pt x="4177" y="4170"/>
                    </a:cubicBezTo>
                    <a:lnTo>
                      <a:pt x="4177" y="4170"/>
                    </a:lnTo>
                    <a:cubicBezTo>
                      <a:pt x="4851" y="5325"/>
                      <a:pt x="5553" y="5729"/>
                      <a:pt x="6086" y="5729"/>
                    </a:cubicBezTo>
                    <a:cubicBezTo>
                      <a:pt x="7331" y="5729"/>
                      <a:pt x="7657" y="3528"/>
                      <a:pt x="4551" y="3528"/>
                    </a:cubicBezTo>
                    <a:cubicBezTo>
                      <a:pt x="7657" y="3528"/>
                      <a:pt x="7331" y="1328"/>
                      <a:pt x="6086" y="1328"/>
                    </a:cubicBezTo>
                    <a:cubicBezTo>
                      <a:pt x="5553" y="1328"/>
                      <a:pt x="4850" y="1732"/>
                      <a:pt x="4177" y="2887"/>
                    </a:cubicBezTo>
                    <a:cubicBezTo>
                      <a:pt x="5300" y="963"/>
                      <a:pt x="4564" y="0"/>
                      <a:pt x="3829" y="0"/>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43" name="Google Shape;3643;p36"/>
              <p:cNvSpPr/>
              <p:nvPr/>
            </p:nvSpPr>
            <p:spPr>
              <a:xfrm>
                <a:off x="4530938" y="1732950"/>
                <a:ext cx="38800" cy="33300"/>
              </a:xfrm>
              <a:custGeom>
                <a:avLst/>
                <a:gdLst/>
                <a:ahLst/>
                <a:cxnLst/>
                <a:rect l="l" t="t" r="r" b="b"/>
                <a:pathLst>
                  <a:path w="1552" h="1332" extrusionOk="0">
                    <a:moveTo>
                      <a:pt x="910" y="1"/>
                    </a:moveTo>
                    <a:cubicBezTo>
                      <a:pt x="322" y="1"/>
                      <a:pt x="1" y="696"/>
                      <a:pt x="429" y="1124"/>
                    </a:cubicBezTo>
                    <a:cubicBezTo>
                      <a:pt x="571" y="1266"/>
                      <a:pt x="743" y="1331"/>
                      <a:pt x="910" y="1331"/>
                    </a:cubicBezTo>
                    <a:cubicBezTo>
                      <a:pt x="1242" y="1331"/>
                      <a:pt x="1551" y="1070"/>
                      <a:pt x="1551" y="642"/>
                    </a:cubicBezTo>
                    <a:cubicBezTo>
                      <a:pt x="1551" y="268"/>
                      <a:pt x="1284" y="1"/>
                      <a:pt x="910" y="1"/>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44" name="Google Shape;3644;p36"/>
              <p:cNvSpPr/>
              <p:nvPr/>
            </p:nvSpPr>
            <p:spPr>
              <a:xfrm>
                <a:off x="3663725" y="2872850"/>
                <a:ext cx="102750" cy="93575"/>
              </a:xfrm>
              <a:custGeom>
                <a:avLst/>
                <a:gdLst/>
                <a:ahLst/>
                <a:cxnLst/>
                <a:rect l="l" t="t" r="r" b="b"/>
                <a:pathLst>
                  <a:path w="4110" h="3743" extrusionOk="0">
                    <a:moveTo>
                      <a:pt x="2035" y="1"/>
                    </a:moveTo>
                    <a:cubicBezTo>
                      <a:pt x="1641" y="1"/>
                      <a:pt x="1253" y="509"/>
                      <a:pt x="1868" y="1524"/>
                    </a:cubicBezTo>
                    <a:cubicBezTo>
                      <a:pt x="1497" y="912"/>
                      <a:pt x="1117" y="698"/>
                      <a:pt x="831" y="698"/>
                    </a:cubicBezTo>
                    <a:cubicBezTo>
                      <a:pt x="168" y="698"/>
                      <a:pt x="11" y="1845"/>
                      <a:pt x="1654" y="1845"/>
                    </a:cubicBezTo>
                    <a:cubicBezTo>
                      <a:pt x="0" y="1845"/>
                      <a:pt x="170" y="3034"/>
                      <a:pt x="844" y="3034"/>
                    </a:cubicBezTo>
                    <a:cubicBezTo>
                      <a:pt x="1129" y="3034"/>
                      <a:pt x="1503" y="2822"/>
                      <a:pt x="1868" y="2219"/>
                    </a:cubicBezTo>
                    <a:lnTo>
                      <a:pt x="1868" y="2219"/>
                    </a:lnTo>
                    <a:cubicBezTo>
                      <a:pt x="1253" y="3235"/>
                      <a:pt x="1641" y="3743"/>
                      <a:pt x="2035" y="3743"/>
                    </a:cubicBezTo>
                    <a:cubicBezTo>
                      <a:pt x="2429" y="3743"/>
                      <a:pt x="2830" y="3235"/>
                      <a:pt x="2242" y="2219"/>
                    </a:cubicBezTo>
                    <a:lnTo>
                      <a:pt x="2242" y="2219"/>
                    </a:lnTo>
                    <a:cubicBezTo>
                      <a:pt x="2591" y="2822"/>
                      <a:pt x="2959" y="3034"/>
                      <a:pt x="3243" y="3034"/>
                    </a:cubicBezTo>
                    <a:cubicBezTo>
                      <a:pt x="3914" y="3034"/>
                      <a:pt x="4110" y="1845"/>
                      <a:pt x="2456" y="1845"/>
                    </a:cubicBezTo>
                    <a:cubicBezTo>
                      <a:pt x="4099" y="1845"/>
                      <a:pt x="3916" y="698"/>
                      <a:pt x="3256" y="698"/>
                    </a:cubicBezTo>
                    <a:cubicBezTo>
                      <a:pt x="2971" y="698"/>
                      <a:pt x="2597" y="912"/>
                      <a:pt x="2242" y="1524"/>
                    </a:cubicBezTo>
                    <a:cubicBezTo>
                      <a:pt x="2830" y="509"/>
                      <a:pt x="2429" y="1"/>
                      <a:pt x="2035" y="1"/>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45" name="Google Shape;3645;p36"/>
              <p:cNvSpPr/>
              <p:nvPr/>
            </p:nvSpPr>
            <p:spPr>
              <a:xfrm>
                <a:off x="3706400" y="2910950"/>
                <a:ext cx="17400" cy="16050"/>
              </a:xfrm>
              <a:custGeom>
                <a:avLst/>
                <a:gdLst/>
                <a:ahLst/>
                <a:cxnLst/>
                <a:rect l="l" t="t" r="r" b="b"/>
                <a:pathLst>
                  <a:path w="696" h="642" extrusionOk="0">
                    <a:moveTo>
                      <a:pt x="321" y="0"/>
                    </a:moveTo>
                    <a:cubicBezTo>
                      <a:pt x="161" y="0"/>
                      <a:pt x="1" y="107"/>
                      <a:pt x="1" y="321"/>
                    </a:cubicBezTo>
                    <a:cubicBezTo>
                      <a:pt x="1" y="481"/>
                      <a:pt x="161" y="642"/>
                      <a:pt x="321" y="642"/>
                    </a:cubicBezTo>
                    <a:cubicBezTo>
                      <a:pt x="535" y="642"/>
                      <a:pt x="696" y="481"/>
                      <a:pt x="696" y="321"/>
                    </a:cubicBezTo>
                    <a:cubicBezTo>
                      <a:pt x="696" y="107"/>
                      <a:pt x="535" y="0"/>
                      <a:pt x="321" y="0"/>
                    </a:cubicBezTo>
                    <a:close/>
                  </a:path>
                </a:pathLst>
              </a:custGeom>
              <a:solidFill>
                <a:srgbClr val="FFD000"/>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46" name="Google Shape;3646;p36"/>
              <p:cNvSpPr/>
              <p:nvPr/>
            </p:nvSpPr>
            <p:spPr>
              <a:xfrm>
                <a:off x="5686025" y="3720475"/>
                <a:ext cx="102125" cy="94250"/>
              </a:xfrm>
              <a:custGeom>
                <a:avLst/>
                <a:gdLst/>
                <a:ahLst/>
                <a:cxnLst/>
                <a:rect l="l" t="t" r="r" b="b"/>
                <a:pathLst>
                  <a:path w="4085" h="3770" extrusionOk="0">
                    <a:moveTo>
                      <a:pt x="2043" y="1"/>
                    </a:moveTo>
                    <a:cubicBezTo>
                      <a:pt x="1655" y="1"/>
                      <a:pt x="1268" y="522"/>
                      <a:pt x="1856" y="1564"/>
                    </a:cubicBezTo>
                    <a:cubicBezTo>
                      <a:pt x="1500" y="934"/>
                      <a:pt x="1125" y="714"/>
                      <a:pt x="840" y="714"/>
                    </a:cubicBezTo>
                    <a:cubicBezTo>
                      <a:pt x="181" y="714"/>
                      <a:pt x="1" y="1885"/>
                      <a:pt x="1642" y="1885"/>
                    </a:cubicBezTo>
                    <a:cubicBezTo>
                      <a:pt x="1" y="1885"/>
                      <a:pt x="181" y="3056"/>
                      <a:pt x="840" y="3056"/>
                    </a:cubicBezTo>
                    <a:cubicBezTo>
                      <a:pt x="1125" y="3056"/>
                      <a:pt x="1500" y="2836"/>
                      <a:pt x="1856" y="2206"/>
                    </a:cubicBezTo>
                    <a:lnTo>
                      <a:pt x="1856" y="2206"/>
                    </a:lnTo>
                    <a:cubicBezTo>
                      <a:pt x="1268" y="3248"/>
                      <a:pt x="1655" y="3769"/>
                      <a:pt x="2043" y="3769"/>
                    </a:cubicBezTo>
                    <a:cubicBezTo>
                      <a:pt x="2430" y="3769"/>
                      <a:pt x="2818" y="3248"/>
                      <a:pt x="2230" y="2206"/>
                    </a:cubicBezTo>
                    <a:lnTo>
                      <a:pt x="2230" y="2206"/>
                    </a:lnTo>
                    <a:cubicBezTo>
                      <a:pt x="2586" y="2836"/>
                      <a:pt x="2961" y="3056"/>
                      <a:pt x="3246" y="3056"/>
                    </a:cubicBezTo>
                    <a:cubicBezTo>
                      <a:pt x="3904" y="3056"/>
                      <a:pt x="4085" y="1885"/>
                      <a:pt x="2444" y="1885"/>
                    </a:cubicBezTo>
                    <a:cubicBezTo>
                      <a:pt x="4085" y="1885"/>
                      <a:pt x="3904" y="714"/>
                      <a:pt x="3246" y="714"/>
                    </a:cubicBezTo>
                    <a:cubicBezTo>
                      <a:pt x="2961" y="714"/>
                      <a:pt x="2586" y="934"/>
                      <a:pt x="2230" y="1564"/>
                    </a:cubicBezTo>
                    <a:cubicBezTo>
                      <a:pt x="2818" y="522"/>
                      <a:pt x="2430" y="1"/>
                      <a:pt x="2043" y="1"/>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47" name="Google Shape;3647;p36"/>
              <p:cNvSpPr/>
              <p:nvPr/>
            </p:nvSpPr>
            <p:spPr>
              <a:xfrm>
                <a:off x="5727725" y="3760575"/>
                <a:ext cx="18750" cy="14050"/>
              </a:xfrm>
              <a:custGeom>
                <a:avLst/>
                <a:gdLst/>
                <a:ahLst/>
                <a:cxnLst/>
                <a:rect l="l" t="t" r="r" b="b"/>
                <a:pathLst>
                  <a:path w="750" h="562" extrusionOk="0">
                    <a:moveTo>
                      <a:pt x="375" y="0"/>
                    </a:moveTo>
                    <a:cubicBezTo>
                      <a:pt x="188" y="0"/>
                      <a:pt x="1" y="94"/>
                      <a:pt x="27" y="281"/>
                    </a:cubicBezTo>
                    <a:cubicBezTo>
                      <a:pt x="1" y="468"/>
                      <a:pt x="188" y="562"/>
                      <a:pt x="375" y="562"/>
                    </a:cubicBezTo>
                    <a:cubicBezTo>
                      <a:pt x="562" y="562"/>
                      <a:pt x="749" y="468"/>
                      <a:pt x="722" y="281"/>
                    </a:cubicBezTo>
                    <a:cubicBezTo>
                      <a:pt x="749" y="94"/>
                      <a:pt x="562" y="0"/>
                      <a:pt x="375"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48" name="Google Shape;3648;p36"/>
              <p:cNvSpPr/>
              <p:nvPr/>
            </p:nvSpPr>
            <p:spPr>
              <a:xfrm>
                <a:off x="3805775" y="5356250"/>
                <a:ext cx="103300" cy="94575"/>
              </a:xfrm>
              <a:custGeom>
                <a:avLst/>
                <a:gdLst/>
                <a:ahLst/>
                <a:cxnLst/>
                <a:rect l="l" t="t" r="r" b="b"/>
                <a:pathLst>
                  <a:path w="4132" h="3783" extrusionOk="0">
                    <a:moveTo>
                      <a:pt x="2060" y="1"/>
                    </a:moveTo>
                    <a:cubicBezTo>
                      <a:pt x="1665" y="1"/>
                      <a:pt x="1264" y="522"/>
                      <a:pt x="1852" y="1564"/>
                    </a:cubicBezTo>
                    <a:cubicBezTo>
                      <a:pt x="1497" y="934"/>
                      <a:pt x="1122" y="714"/>
                      <a:pt x="838" y="714"/>
                    </a:cubicBezTo>
                    <a:cubicBezTo>
                      <a:pt x="183" y="714"/>
                      <a:pt x="14" y="1885"/>
                      <a:pt x="1692" y="1885"/>
                    </a:cubicBezTo>
                    <a:cubicBezTo>
                      <a:pt x="1" y="1885"/>
                      <a:pt x="186" y="3074"/>
                      <a:pt x="853" y="3074"/>
                    </a:cubicBezTo>
                    <a:cubicBezTo>
                      <a:pt x="1135" y="3074"/>
                      <a:pt x="1503" y="2862"/>
                      <a:pt x="1852" y="2259"/>
                    </a:cubicBezTo>
                    <a:lnTo>
                      <a:pt x="1852" y="2259"/>
                    </a:lnTo>
                    <a:cubicBezTo>
                      <a:pt x="1264" y="3275"/>
                      <a:pt x="1665" y="3783"/>
                      <a:pt x="2060" y="3783"/>
                    </a:cubicBezTo>
                    <a:cubicBezTo>
                      <a:pt x="2454" y="3783"/>
                      <a:pt x="2841" y="3275"/>
                      <a:pt x="2227" y="2259"/>
                    </a:cubicBezTo>
                    <a:lnTo>
                      <a:pt x="2227" y="2259"/>
                    </a:lnTo>
                    <a:cubicBezTo>
                      <a:pt x="2592" y="2862"/>
                      <a:pt x="2971" y="3074"/>
                      <a:pt x="3261" y="3074"/>
                    </a:cubicBezTo>
                    <a:cubicBezTo>
                      <a:pt x="3947" y="3074"/>
                      <a:pt x="4132" y="1885"/>
                      <a:pt x="2440" y="1885"/>
                    </a:cubicBezTo>
                    <a:cubicBezTo>
                      <a:pt x="4119" y="1885"/>
                      <a:pt x="3950" y="714"/>
                      <a:pt x="3276" y="714"/>
                    </a:cubicBezTo>
                    <a:cubicBezTo>
                      <a:pt x="2985" y="714"/>
                      <a:pt x="2598" y="934"/>
                      <a:pt x="2227" y="1564"/>
                    </a:cubicBezTo>
                    <a:cubicBezTo>
                      <a:pt x="2841" y="522"/>
                      <a:pt x="2454" y="1"/>
                      <a:pt x="2060" y="1"/>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49" name="Google Shape;3649;p36"/>
              <p:cNvSpPr/>
              <p:nvPr/>
            </p:nvSpPr>
            <p:spPr>
              <a:xfrm>
                <a:off x="3839181" y="5395351"/>
                <a:ext cx="26264" cy="20071"/>
              </a:xfrm>
              <a:custGeom>
                <a:avLst/>
                <a:gdLst/>
                <a:ahLst/>
                <a:cxnLst/>
                <a:rect l="l" t="t" r="r" b="b"/>
                <a:pathLst>
                  <a:path w="729" h="497" extrusionOk="0">
                    <a:moveTo>
                      <a:pt x="408" y="0"/>
                    </a:moveTo>
                    <a:cubicBezTo>
                      <a:pt x="1" y="0"/>
                      <a:pt x="400" y="497"/>
                      <a:pt x="614" y="497"/>
                    </a:cubicBezTo>
                    <a:cubicBezTo>
                      <a:pt x="680" y="497"/>
                      <a:pt x="729" y="448"/>
                      <a:pt x="729" y="321"/>
                    </a:cubicBezTo>
                    <a:cubicBezTo>
                      <a:pt x="729" y="161"/>
                      <a:pt x="569" y="0"/>
                      <a:pt x="408"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50" name="Google Shape;3650;p36"/>
              <p:cNvSpPr/>
              <p:nvPr/>
            </p:nvSpPr>
            <p:spPr>
              <a:xfrm>
                <a:off x="5855025" y="1037463"/>
                <a:ext cx="102775" cy="93575"/>
              </a:xfrm>
              <a:custGeom>
                <a:avLst/>
                <a:gdLst/>
                <a:ahLst/>
                <a:cxnLst/>
                <a:rect l="l" t="t" r="r" b="b"/>
                <a:pathLst>
                  <a:path w="4111" h="3743" extrusionOk="0">
                    <a:moveTo>
                      <a:pt x="2076" y="0"/>
                    </a:moveTo>
                    <a:cubicBezTo>
                      <a:pt x="1681" y="0"/>
                      <a:pt x="1280" y="508"/>
                      <a:pt x="1868" y="1524"/>
                    </a:cubicBezTo>
                    <a:cubicBezTo>
                      <a:pt x="1519" y="921"/>
                      <a:pt x="1151" y="709"/>
                      <a:pt x="868" y="709"/>
                    </a:cubicBezTo>
                    <a:cubicBezTo>
                      <a:pt x="197" y="709"/>
                      <a:pt x="1" y="1898"/>
                      <a:pt x="1655" y="1898"/>
                    </a:cubicBezTo>
                    <a:cubicBezTo>
                      <a:pt x="12" y="1898"/>
                      <a:pt x="194" y="3045"/>
                      <a:pt x="855" y="3045"/>
                    </a:cubicBezTo>
                    <a:cubicBezTo>
                      <a:pt x="1131" y="3045"/>
                      <a:pt x="1490" y="2845"/>
                      <a:pt x="1834" y="2276"/>
                    </a:cubicBezTo>
                    <a:lnTo>
                      <a:pt x="1834" y="2276"/>
                    </a:lnTo>
                    <a:cubicBezTo>
                      <a:pt x="1269" y="3254"/>
                      <a:pt x="1649" y="3742"/>
                      <a:pt x="2036" y="3742"/>
                    </a:cubicBezTo>
                    <a:cubicBezTo>
                      <a:pt x="2430" y="3742"/>
                      <a:pt x="2831" y="3234"/>
                      <a:pt x="2243" y="2219"/>
                    </a:cubicBezTo>
                    <a:lnTo>
                      <a:pt x="2243" y="2219"/>
                    </a:lnTo>
                    <a:cubicBezTo>
                      <a:pt x="2613" y="2831"/>
                      <a:pt x="2994" y="3045"/>
                      <a:pt x="3280" y="3045"/>
                    </a:cubicBezTo>
                    <a:cubicBezTo>
                      <a:pt x="3943" y="3045"/>
                      <a:pt x="4099" y="1898"/>
                      <a:pt x="2457" y="1898"/>
                    </a:cubicBezTo>
                    <a:cubicBezTo>
                      <a:pt x="4110" y="1898"/>
                      <a:pt x="3914" y="709"/>
                      <a:pt x="3243" y="709"/>
                    </a:cubicBezTo>
                    <a:cubicBezTo>
                      <a:pt x="2969" y="709"/>
                      <a:pt x="2616" y="907"/>
                      <a:pt x="2277" y="1467"/>
                    </a:cubicBezTo>
                    <a:lnTo>
                      <a:pt x="2277" y="1467"/>
                    </a:lnTo>
                    <a:cubicBezTo>
                      <a:pt x="2843" y="489"/>
                      <a:pt x="2462" y="0"/>
                      <a:pt x="2076" y="0"/>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51" name="Google Shape;3651;p36"/>
              <p:cNvSpPr/>
              <p:nvPr/>
            </p:nvSpPr>
            <p:spPr>
              <a:xfrm>
                <a:off x="5935900" y="1045300"/>
                <a:ext cx="19725" cy="13600"/>
              </a:xfrm>
              <a:custGeom>
                <a:avLst/>
                <a:gdLst/>
                <a:ahLst/>
                <a:cxnLst/>
                <a:rect l="l" t="t" r="r" b="b"/>
                <a:pathLst>
                  <a:path w="789" h="544" extrusionOk="0">
                    <a:moveTo>
                      <a:pt x="414" y="1"/>
                    </a:moveTo>
                    <a:cubicBezTo>
                      <a:pt x="1" y="1"/>
                      <a:pt x="450" y="543"/>
                      <a:pt x="675" y="543"/>
                    </a:cubicBezTo>
                    <a:cubicBezTo>
                      <a:pt x="741" y="543"/>
                      <a:pt x="788" y="496"/>
                      <a:pt x="788" y="375"/>
                    </a:cubicBezTo>
                    <a:cubicBezTo>
                      <a:pt x="788" y="161"/>
                      <a:pt x="628" y="1"/>
                      <a:pt x="414" y="1"/>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52" name="Google Shape;3652;p36"/>
              <p:cNvSpPr/>
              <p:nvPr/>
            </p:nvSpPr>
            <p:spPr>
              <a:xfrm>
                <a:off x="3604925" y="237775"/>
                <a:ext cx="102425" cy="94425"/>
              </a:xfrm>
              <a:custGeom>
                <a:avLst/>
                <a:gdLst/>
                <a:ahLst/>
                <a:cxnLst/>
                <a:rect l="l" t="t" r="r" b="b"/>
                <a:pathLst>
                  <a:path w="4097" h="3777" extrusionOk="0">
                    <a:moveTo>
                      <a:pt x="2055" y="1"/>
                    </a:moveTo>
                    <a:cubicBezTo>
                      <a:pt x="1667" y="1"/>
                      <a:pt x="1280" y="522"/>
                      <a:pt x="1868" y="1564"/>
                    </a:cubicBezTo>
                    <a:cubicBezTo>
                      <a:pt x="1496" y="934"/>
                      <a:pt x="1115" y="714"/>
                      <a:pt x="828" y="714"/>
                    </a:cubicBezTo>
                    <a:cubicBezTo>
                      <a:pt x="167" y="714"/>
                      <a:pt x="13" y="1885"/>
                      <a:pt x="1654" y="1885"/>
                    </a:cubicBezTo>
                    <a:cubicBezTo>
                      <a:pt x="0" y="1885"/>
                      <a:pt x="196" y="3074"/>
                      <a:pt x="867" y="3074"/>
                    </a:cubicBezTo>
                    <a:cubicBezTo>
                      <a:pt x="1151" y="3074"/>
                      <a:pt x="1519" y="2862"/>
                      <a:pt x="1868" y="2259"/>
                    </a:cubicBezTo>
                    <a:lnTo>
                      <a:pt x="1868" y="2259"/>
                    </a:lnTo>
                    <a:cubicBezTo>
                      <a:pt x="1284" y="3268"/>
                      <a:pt x="1662" y="3776"/>
                      <a:pt x="2047" y="3776"/>
                    </a:cubicBezTo>
                    <a:cubicBezTo>
                      <a:pt x="2437" y="3776"/>
                      <a:pt x="2834" y="3255"/>
                      <a:pt x="2242" y="2206"/>
                    </a:cubicBezTo>
                    <a:lnTo>
                      <a:pt x="2242" y="2206"/>
                    </a:lnTo>
                    <a:cubicBezTo>
                      <a:pt x="2598" y="2836"/>
                      <a:pt x="2973" y="3056"/>
                      <a:pt x="3258" y="3056"/>
                    </a:cubicBezTo>
                    <a:cubicBezTo>
                      <a:pt x="3917" y="3056"/>
                      <a:pt x="4097" y="1885"/>
                      <a:pt x="2456" y="1885"/>
                    </a:cubicBezTo>
                    <a:cubicBezTo>
                      <a:pt x="4097" y="1885"/>
                      <a:pt x="3917" y="714"/>
                      <a:pt x="3258" y="714"/>
                    </a:cubicBezTo>
                    <a:cubicBezTo>
                      <a:pt x="2973" y="714"/>
                      <a:pt x="2598" y="934"/>
                      <a:pt x="2242" y="1564"/>
                    </a:cubicBezTo>
                    <a:cubicBezTo>
                      <a:pt x="2830" y="522"/>
                      <a:pt x="2443" y="1"/>
                      <a:pt x="2055" y="1"/>
                    </a:cubicBezTo>
                    <a:close/>
                  </a:path>
                </a:pathLst>
              </a:custGeom>
              <a:solidFill>
                <a:schemeClr val="lt1"/>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53" name="Google Shape;3653;p36"/>
              <p:cNvSpPr/>
              <p:nvPr/>
            </p:nvSpPr>
            <p:spPr>
              <a:xfrm>
                <a:off x="3604925" y="307113"/>
                <a:ext cx="19575" cy="12425"/>
              </a:xfrm>
              <a:custGeom>
                <a:avLst/>
                <a:gdLst/>
                <a:ahLst/>
                <a:cxnLst/>
                <a:rect l="l" t="t" r="r" b="b"/>
                <a:pathLst>
                  <a:path w="783" h="497" extrusionOk="0">
                    <a:moveTo>
                      <a:pt x="408" y="0"/>
                    </a:moveTo>
                    <a:cubicBezTo>
                      <a:pt x="1" y="0"/>
                      <a:pt x="432" y="497"/>
                      <a:pt x="660" y="497"/>
                    </a:cubicBezTo>
                    <a:cubicBezTo>
                      <a:pt x="731" y="497"/>
                      <a:pt x="782" y="448"/>
                      <a:pt x="782" y="321"/>
                    </a:cubicBezTo>
                    <a:cubicBezTo>
                      <a:pt x="782" y="161"/>
                      <a:pt x="622" y="0"/>
                      <a:pt x="408"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grpSp>
      </p:grpSp>
      <p:sp>
        <p:nvSpPr>
          <p:cNvPr id="3654" name="Google Shape;3654;p36"/>
          <p:cNvSpPr/>
          <p:nvPr/>
        </p:nvSpPr>
        <p:spPr>
          <a:xfrm rot="5400000">
            <a:off x="1709178" y="-58454"/>
            <a:ext cx="17157" cy="12857"/>
          </a:xfrm>
          <a:custGeom>
            <a:avLst/>
            <a:gdLst/>
            <a:ahLst/>
            <a:cxnLst/>
            <a:rect l="l" t="t" r="r" b="b"/>
            <a:pathLst>
              <a:path w="750" h="562" extrusionOk="0">
                <a:moveTo>
                  <a:pt x="375" y="0"/>
                </a:moveTo>
                <a:cubicBezTo>
                  <a:pt x="188" y="0"/>
                  <a:pt x="1" y="94"/>
                  <a:pt x="27" y="281"/>
                </a:cubicBezTo>
                <a:cubicBezTo>
                  <a:pt x="1" y="468"/>
                  <a:pt x="188" y="562"/>
                  <a:pt x="375" y="562"/>
                </a:cubicBezTo>
                <a:cubicBezTo>
                  <a:pt x="562" y="562"/>
                  <a:pt x="749" y="468"/>
                  <a:pt x="722" y="281"/>
                </a:cubicBezTo>
                <a:cubicBezTo>
                  <a:pt x="749" y="94"/>
                  <a:pt x="562" y="0"/>
                  <a:pt x="375" y="0"/>
                </a:cubicBezTo>
                <a:close/>
              </a:path>
            </a:pathLst>
          </a:custGeom>
          <a:solidFill>
            <a:schemeClr val="accent6"/>
          </a:solidFill>
          <a:ln>
            <a:noFill/>
          </a:ln>
        </p:spPr>
        <p:txBody>
          <a:bodyPr spcFirstLastPara="1" wrap="square" lIns="121897" tIns="121897" rIns="121897" bIns="121897" anchor="ctr" anchorCtr="0">
            <a:noAutofit/>
          </a:bodyPr>
          <a:lstStyle/>
          <a:p>
            <a:pPr defTabSz="914377"/>
            <a:endParaRPr sz="2400">
              <a:solidFill>
                <a:prstClr val="black"/>
              </a:solidFill>
            </a:endParaRPr>
          </a:p>
        </p:txBody>
      </p:sp>
      <p:sp>
        <p:nvSpPr>
          <p:cNvPr id="3655" name="Google Shape;3655;p36"/>
          <p:cNvSpPr/>
          <p:nvPr/>
        </p:nvSpPr>
        <p:spPr>
          <a:xfrm rot="145005">
            <a:off x="-485397" y="-1631950"/>
            <a:ext cx="14892808" cy="2981129"/>
          </a:xfrm>
          <a:custGeom>
            <a:avLst/>
            <a:gdLst/>
            <a:ahLst/>
            <a:cxnLst/>
            <a:rect l="l" t="t" r="r" b="b"/>
            <a:pathLst>
              <a:path w="238480" h="208966" extrusionOk="0">
                <a:moveTo>
                  <a:pt x="0" y="0"/>
                </a:moveTo>
                <a:lnTo>
                  <a:pt x="0" y="204280"/>
                </a:lnTo>
                <a:cubicBezTo>
                  <a:pt x="4796" y="207539"/>
                  <a:pt x="10349" y="208966"/>
                  <a:pt x="16050" y="208966"/>
                </a:cubicBezTo>
                <a:cubicBezTo>
                  <a:pt x="25307" y="208966"/>
                  <a:pt x="34952" y="205204"/>
                  <a:pt x="42372" y="199414"/>
                </a:cubicBezTo>
                <a:cubicBezTo>
                  <a:pt x="54364" y="190058"/>
                  <a:pt x="62187" y="176507"/>
                  <a:pt x="70818" y="163978"/>
                </a:cubicBezTo>
                <a:cubicBezTo>
                  <a:pt x="79448" y="151449"/>
                  <a:pt x="89934" y="139082"/>
                  <a:pt x="104399" y="134296"/>
                </a:cubicBezTo>
                <a:cubicBezTo>
                  <a:pt x="109554" y="132592"/>
                  <a:pt x="114843" y="131962"/>
                  <a:pt x="120202" y="131962"/>
                </a:cubicBezTo>
                <a:cubicBezTo>
                  <a:pt x="131334" y="131962"/>
                  <a:pt x="142770" y="134681"/>
                  <a:pt x="153950" y="136151"/>
                </a:cubicBezTo>
                <a:cubicBezTo>
                  <a:pt x="157557" y="136631"/>
                  <a:pt x="161312" y="136911"/>
                  <a:pt x="165074" y="136911"/>
                </a:cubicBezTo>
                <a:cubicBezTo>
                  <a:pt x="178587" y="136911"/>
                  <a:pt x="192195" y="133300"/>
                  <a:pt x="199387" y="122385"/>
                </a:cubicBezTo>
                <a:cubicBezTo>
                  <a:pt x="208851" y="108001"/>
                  <a:pt x="202398" y="89100"/>
                  <a:pt x="201403" y="71920"/>
                </a:cubicBezTo>
                <a:cubicBezTo>
                  <a:pt x="199763" y="44228"/>
                  <a:pt x="214631" y="16185"/>
                  <a:pt x="238479" y="2016"/>
                </a:cubicBezTo>
                <a:lnTo>
                  <a:pt x="0" y="0"/>
                </a:lnTo>
                <a:close/>
              </a:path>
            </a:pathLst>
          </a:custGeom>
          <a:gradFill>
            <a:gsLst>
              <a:gs pos="0">
                <a:schemeClr val="accent3"/>
              </a:gs>
              <a:gs pos="100000">
                <a:schemeClr val="dk1"/>
              </a:gs>
            </a:gsLst>
            <a:lin ang="5400700" scaled="0"/>
          </a:gradFill>
          <a:ln>
            <a:noFill/>
          </a:ln>
        </p:spPr>
        <p:txBody>
          <a:bodyPr spcFirstLastPara="1" wrap="square" lIns="121897" tIns="121897" rIns="121897" bIns="121897" anchor="ctr" anchorCtr="0">
            <a:noAutofit/>
          </a:bodyPr>
          <a:lstStyle/>
          <a:p>
            <a:pPr defTabSz="914377"/>
            <a:endParaRPr sz="2400">
              <a:solidFill>
                <a:prstClr val="black"/>
              </a:solidFill>
            </a:endParaRPr>
          </a:p>
        </p:txBody>
      </p:sp>
      <p:sp>
        <p:nvSpPr>
          <p:cNvPr id="3656" name="Google Shape;3656;p36"/>
          <p:cNvSpPr/>
          <p:nvPr/>
        </p:nvSpPr>
        <p:spPr>
          <a:xfrm rot="5400000">
            <a:off x="1671031" y="-95161"/>
            <a:ext cx="93451" cy="86245"/>
          </a:xfrm>
          <a:custGeom>
            <a:avLst/>
            <a:gdLst/>
            <a:ahLst/>
            <a:cxnLst/>
            <a:rect l="l" t="t" r="r" b="b"/>
            <a:pathLst>
              <a:path w="4085" h="3770" extrusionOk="0">
                <a:moveTo>
                  <a:pt x="2043" y="1"/>
                </a:moveTo>
                <a:cubicBezTo>
                  <a:pt x="1655" y="1"/>
                  <a:pt x="1268" y="522"/>
                  <a:pt x="1856" y="1564"/>
                </a:cubicBezTo>
                <a:cubicBezTo>
                  <a:pt x="1500" y="934"/>
                  <a:pt x="1125" y="714"/>
                  <a:pt x="840" y="714"/>
                </a:cubicBezTo>
                <a:cubicBezTo>
                  <a:pt x="181" y="714"/>
                  <a:pt x="1" y="1885"/>
                  <a:pt x="1642" y="1885"/>
                </a:cubicBezTo>
                <a:cubicBezTo>
                  <a:pt x="1" y="1885"/>
                  <a:pt x="181" y="3056"/>
                  <a:pt x="840" y="3056"/>
                </a:cubicBezTo>
                <a:cubicBezTo>
                  <a:pt x="1125" y="3056"/>
                  <a:pt x="1500" y="2836"/>
                  <a:pt x="1856" y="2206"/>
                </a:cubicBezTo>
                <a:lnTo>
                  <a:pt x="1856" y="2206"/>
                </a:lnTo>
                <a:cubicBezTo>
                  <a:pt x="1268" y="3248"/>
                  <a:pt x="1655" y="3769"/>
                  <a:pt x="2043" y="3769"/>
                </a:cubicBezTo>
                <a:cubicBezTo>
                  <a:pt x="2430" y="3769"/>
                  <a:pt x="2818" y="3248"/>
                  <a:pt x="2230" y="2206"/>
                </a:cubicBezTo>
                <a:lnTo>
                  <a:pt x="2230" y="2206"/>
                </a:lnTo>
                <a:cubicBezTo>
                  <a:pt x="2586" y="2836"/>
                  <a:pt x="2961" y="3056"/>
                  <a:pt x="3246" y="3056"/>
                </a:cubicBezTo>
                <a:cubicBezTo>
                  <a:pt x="3904" y="3056"/>
                  <a:pt x="4085" y="1885"/>
                  <a:pt x="2444" y="1885"/>
                </a:cubicBezTo>
                <a:cubicBezTo>
                  <a:pt x="4085" y="1885"/>
                  <a:pt x="3904" y="714"/>
                  <a:pt x="3246" y="714"/>
                </a:cubicBezTo>
                <a:cubicBezTo>
                  <a:pt x="2961" y="714"/>
                  <a:pt x="2586" y="934"/>
                  <a:pt x="2230" y="1564"/>
                </a:cubicBezTo>
                <a:cubicBezTo>
                  <a:pt x="2818" y="522"/>
                  <a:pt x="2430" y="1"/>
                  <a:pt x="2043" y="1"/>
                </a:cubicBezTo>
                <a:close/>
              </a:path>
            </a:pathLst>
          </a:custGeom>
          <a:solidFill>
            <a:schemeClr val="lt1"/>
          </a:solidFill>
          <a:ln>
            <a:noFill/>
          </a:ln>
        </p:spPr>
        <p:txBody>
          <a:bodyPr spcFirstLastPara="1" wrap="square" lIns="121897" tIns="121897" rIns="121897" bIns="121897" anchor="ctr" anchorCtr="0">
            <a:noAutofit/>
          </a:bodyPr>
          <a:lstStyle/>
          <a:p>
            <a:pPr defTabSz="914377"/>
            <a:endParaRPr sz="2400">
              <a:solidFill>
                <a:prstClr val="black"/>
              </a:solidFill>
            </a:endParaRPr>
          </a:p>
        </p:txBody>
      </p:sp>
      <p:sp>
        <p:nvSpPr>
          <p:cNvPr id="3657" name="Google Shape;3657;p36"/>
          <p:cNvSpPr/>
          <p:nvPr/>
        </p:nvSpPr>
        <p:spPr>
          <a:xfrm rot="5400000">
            <a:off x="9726715" y="-233349"/>
            <a:ext cx="93725" cy="86405"/>
          </a:xfrm>
          <a:custGeom>
            <a:avLst/>
            <a:gdLst/>
            <a:ahLst/>
            <a:cxnLst/>
            <a:rect l="l" t="t" r="r" b="b"/>
            <a:pathLst>
              <a:path w="4097" h="3777" extrusionOk="0">
                <a:moveTo>
                  <a:pt x="2055" y="1"/>
                </a:moveTo>
                <a:cubicBezTo>
                  <a:pt x="1667" y="1"/>
                  <a:pt x="1280" y="522"/>
                  <a:pt x="1868" y="1564"/>
                </a:cubicBezTo>
                <a:cubicBezTo>
                  <a:pt x="1496" y="934"/>
                  <a:pt x="1115" y="714"/>
                  <a:pt x="828" y="714"/>
                </a:cubicBezTo>
                <a:cubicBezTo>
                  <a:pt x="167" y="714"/>
                  <a:pt x="13" y="1885"/>
                  <a:pt x="1654" y="1885"/>
                </a:cubicBezTo>
                <a:cubicBezTo>
                  <a:pt x="0" y="1885"/>
                  <a:pt x="196" y="3074"/>
                  <a:pt x="867" y="3074"/>
                </a:cubicBezTo>
                <a:cubicBezTo>
                  <a:pt x="1151" y="3074"/>
                  <a:pt x="1519" y="2862"/>
                  <a:pt x="1868" y="2259"/>
                </a:cubicBezTo>
                <a:lnTo>
                  <a:pt x="1868" y="2259"/>
                </a:lnTo>
                <a:cubicBezTo>
                  <a:pt x="1284" y="3268"/>
                  <a:pt x="1662" y="3776"/>
                  <a:pt x="2047" y="3776"/>
                </a:cubicBezTo>
                <a:cubicBezTo>
                  <a:pt x="2437" y="3776"/>
                  <a:pt x="2834" y="3255"/>
                  <a:pt x="2242" y="2206"/>
                </a:cubicBezTo>
                <a:lnTo>
                  <a:pt x="2242" y="2206"/>
                </a:lnTo>
                <a:cubicBezTo>
                  <a:pt x="2598" y="2836"/>
                  <a:pt x="2973" y="3056"/>
                  <a:pt x="3258" y="3056"/>
                </a:cubicBezTo>
                <a:cubicBezTo>
                  <a:pt x="3917" y="3056"/>
                  <a:pt x="4097" y="1885"/>
                  <a:pt x="2456" y="1885"/>
                </a:cubicBezTo>
                <a:cubicBezTo>
                  <a:pt x="4097" y="1885"/>
                  <a:pt x="3917" y="714"/>
                  <a:pt x="3258" y="714"/>
                </a:cubicBezTo>
                <a:cubicBezTo>
                  <a:pt x="2973" y="714"/>
                  <a:pt x="2598" y="934"/>
                  <a:pt x="2242" y="1564"/>
                </a:cubicBezTo>
                <a:cubicBezTo>
                  <a:pt x="2830" y="522"/>
                  <a:pt x="2443" y="1"/>
                  <a:pt x="2055" y="1"/>
                </a:cubicBezTo>
                <a:close/>
              </a:path>
            </a:pathLst>
          </a:custGeom>
          <a:solidFill>
            <a:schemeClr val="lt1"/>
          </a:solidFill>
          <a:ln>
            <a:noFill/>
          </a:ln>
        </p:spPr>
        <p:txBody>
          <a:bodyPr spcFirstLastPara="1" wrap="square" lIns="121897" tIns="121897" rIns="121897" bIns="121897" anchor="ctr" anchorCtr="0">
            <a:noAutofit/>
          </a:bodyPr>
          <a:lstStyle/>
          <a:p>
            <a:pPr defTabSz="914377"/>
            <a:endParaRPr sz="2400">
              <a:solidFill>
                <a:prstClr val="black"/>
              </a:solidFill>
            </a:endParaRPr>
          </a:p>
        </p:txBody>
      </p:sp>
      <p:sp>
        <p:nvSpPr>
          <p:cNvPr id="3658" name="Google Shape;3658;p36"/>
          <p:cNvSpPr/>
          <p:nvPr/>
        </p:nvSpPr>
        <p:spPr>
          <a:xfrm rot="5400000">
            <a:off x="9738687" y="-233737"/>
            <a:ext cx="17912" cy="11369"/>
          </a:xfrm>
          <a:custGeom>
            <a:avLst/>
            <a:gdLst/>
            <a:ahLst/>
            <a:cxnLst/>
            <a:rect l="l" t="t" r="r" b="b"/>
            <a:pathLst>
              <a:path w="783" h="497" extrusionOk="0">
                <a:moveTo>
                  <a:pt x="408" y="0"/>
                </a:moveTo>
                <a:cubicBezTo>
                  <a:pt x="1" y="0"/>
                  <a:pt x="432" y="497"/>
                  <a:pt x="660" y="497"/>
                </a:cubicBezTo>
                <a:cubicBezTo>
                  <a:pt x="731" y="497"/>
                  <a:pt x="782" y="448"/>
                  <a:pt x="782" y="321"/>
                </a:cubicBezTo>
                <a:cubicBezTo>
                  <a:pt x="782" y="161"/>
                  <a:pt x="622" y="0"/>
                  <a:pt x="408" y="0"/>
                </a:cubicBezTo>
                <a:close/>
              </a:path>
            </a:pathLst>
          </a:custGeom>
          <a:solidFill>
            <a:schemeClr val="accent6"/>
          </a:solidFill>
          <a:ln>
            <a:noFill/>
          </a:ln>
        </p:spPr>
        <p:txBody>
          <a:bodyPr spcFirstLastPara="1" wrap="square" lIns="121897" tIns="121897" rIns="121897" bIns="121897" anchor="ctr" anchorCtr="0">
            <a:noAutofit/>
          </a:bodyPr>
          <a:lstStyle/>
          <a:p>
            <a:pPr defTabSz="914377"/>
            <a:endParaRPr sz="2400">
              <a:solidFill>
                <a:prstClr val="black"/>
              </a:solidFill>
            </a:endParaRPr>
          </a:p>
        </p:txBody>
      </p:sp>
      <p:grpSp>
        <p:nvGrpSpPr>
          <p:cNvPr id="3659" name="Google Shape;3659;p36"/>
          <p:cNvGrpSpPr/>
          <p:nvPr/>
        </p:nvGrpSpPr>
        <p:grpSpPr>
          <a:xfrm>
            <a:off x="-488199" y="-760058"/>
            <a:ext cx="2697576" cy="3470443"/>
            <a:chOff x="1501399" y="238125"/>
            <a:chExt cx="4036676" cy="5193200"/>
          </a:xfrm>
        </p:grpSpPr>
        <p:sp>
          <p:nvSpPr>
            <p:cNvPr id="3660" name="Google Shape;3660;p36"/>
            <p:cNvSpPr/>
            <p:nvPr/>
          </p:nvSpPr>
          <p:spPr>
            <a:xfrm>
              <a:off x="3206875" y="1660200"/>
              <a:ext cx="2331200" cy="1925200"/>
            </a:xfrm>
            <a:custGeom>
              <a:avLst/>
              <a:gdLst/>
              <a:ahLst/>
              <a:cxnLst/>
              <a:rect l="l" t="t" r="r" b="b"/>
              <a:pathLst>
                <a:path w="93248" h="77008" extrusionOk="0">
                  <a:moveTo>
                    <a:pt x="93248" y="77007"/>
                  </a:moveTo>
                  <a:cubicBezTo>
                    <a:pt x="93248" y="77007"/>
                    <a:pt x="87227" y="18618"/>
                    <a:pt x="50070" y="1"/>
                  </a:cubicBezTo>
                  <a:lnTo>
                    <a:pt x="1" y="10617"/>
                  </a:lnTo>
                  <a:cubicBezTo>
                    <a:pt x="1" y="10617"/>
                    <a:pt x="55854" y="14419"/>
                    <a:pt x="93248" y="7700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61" name="Google Shape;3661;p36"/>
            <p:cNvSpPr/>
            <p:nvPr/>
          </p:nvSpPr>
          <p:spPr>
            <a:xfrm>
              <a:off x="2079925" y="2937700"/>
              <a:ext cx="2572825" cy="2398575"/>
            </a:xfrm>
            <a:custGeom>
              <a:avLst/>
              <a:gdLst/>
              <a:ahLst/>
              <a:cxnLst/>
              <a:rect l="l" t="t" r="r" b="b"/>
              <a:pathLst>
                <a:path w="102913" h="95943" extrusionOk="0">
                  <a:moveTo>
                    <a:pt x="0" y="95942"/>
                  </a:moveTo>
                  <a:cubicBezTo>
                    <a:pt x="0" y="95942"/>
                    <a:pt x="59498" y="51972"/>
                    <a:pt x="102912" y="1"/>
                  </a:cubicBezTo>
                  <a:cubicBezTo>
                    <a:pt x="102912" y="1"/>
                    <a:pt x="48010" y="159"/>
                    <a:pt x="0" y="5347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62" name="Google Shape;3662;p36"/>
            <p:cNvSpPr/>
            <p:nvPr/>
          </p:nvSpPr>
          <p:spPr>
            <a:xfrm>
              <a:off x="2079925" y="1468075"/>
              <a:ext cx="2378725" cy="3963250"/>
            </a:xfrm>
            <a:custGeom>
              <a:avLst/>
              <a:gdLst/>
              <a:ahLst/>
              <a:cxnLst/>
              <a:rect l="l" t="t" r="r" b="b"/>
              <a:pathLst>
                <a:path w="95149" h="158530" extrusionOk="0">
                  <a:moveTo>
                    <a:pt x="0" y="158530"/>
                  </a:moveTo>
                  <a:cubicBezTo>
                    <a:pt x="0" y="158530"/>
                    <a:pt x="17509" y="72808"/>
                    <a:pt x="95148" y="7686"/>
                  </a:cubicBezTo>
                  <a:cubicBezTo>
                    <a:pt x="95148" y="7686"/>
                    <a:pt x="69401" y="1"/>
                    <a:pt x="39771" y="16400"/>
                  </a:cubicBezTo>
                  <a:cubicBezTo>
                    <a:pt x="39771" y="16400"/>
                    <a:pt x="11725" y="36920"/>
                    <a:pt x="0" y="63301"/>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63" name="Google Shape;3663;p36"/>
            <p:cNvSpPr/>
            <p:nvPr/>
          </p:nvSpPr>
          <p:spPr>
            <a:xfrm>
              <a:off x="2079925" y="238125"/>
              <a:ext cx="2208400" cy="3182875"/>
            </a:xfrm>
            <a:custGeom>
              <a:avLst/>
              <a:gdLst/>
              <a:ahLst/>
              <a:cxnLst/>
              <a:rect l="l" t="t" r="r" b="b"/>
              <a:pathLst>
                <a:path w="88336" h="127315" extrusionOk="0">
                  <a:moveTo>
                    <a:pt x="0" y="127315"/>
                  </a:moveTo>
                  <a:cubicBezTo>
                    <a:pt x="0" y="127315"/>
                    <a:pt x="35572" y="40563"/>
                    <a:pt x="88335" y="0"/>
                  </a:cubicBezTo>
                  <a:cubicBezTo>
                    <a:pt x="88335" y="0"/>
                    <a:pt x="32086" y="13310"/>
                    <a:pt x="0" y="79067"/>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64" name="Google Shape;3664;p36"/>
            <p:cNvSpPr/>
            <p:nvPr/>
          </p:nvSpPr>
          <p:spPr>
            <a:xfrm rot="600857">
              <a:off x="1645576" y="3333542"/>
              <a:ext cx="2505591" cy="1877743"/>
            </a:xfrm>
            <a:custGeom>
              <a:avLst/>
              <a:gdLst/>
              <a:ahLst/>
              <a:cxnLst/>
              <a:rect l="l" t="t" r="r" b="b"/>
              <a:pathLst>
                <a:path w="100220" h="75107" extrusionOk="0">
                  <a:moveTo>
                    <a:pt x="99506" y="1"/>
                  </a:moveTo>
                  <a:cubicBezTo>
                    <a:pt x="99189" y="318"/>
                    <a:pt x="98793" y="635"/>
                    <a:pt x="98318" y="872"/>
                  </a:cubicBezTo>
                  <a:cubicBezTo>
                    <a:pt x="97209" y="1506"/>
                    <a:pt x="95941" y="2061"/>
                    <a:pt x="94674" y="2457"/>
                  </a:cubicBezTo>
                  <a:lnTo>
                    <a:pt x="88890" y="4596"/>
                  </a:lnTo>
                  <a:cubicBezTo>
                    <a:pt x="86751" y="5626"/>
                    <a:pt x="84295" y="6735"/>
                    <a:pt x="81602" y="7844"/>
                  </a:cubicBezTo>
                  <a:cubicBezTo>
                    <a:pt x="78829" y="8953"/>
                    <a:pt x="76056" y="10459"/>
                    <a:pt x="73045" y="11964"/>
                  </a:cubicBezTo>
                  <a:cubicBezTo>
                    <a:pt x="71540" y="12756"/>
                    <a:pt x="70035" y="13548"/>
                    <a:pt x="68450" y="14420"/>
                  </a:cubicBezTo>
                  <a:lnTo>
                    <a:pt x="63855" y="17193"/>
                  </a:lnTo>
                  <a:cubicBezTo>
                    <a:pt x="62271" y="18143"/>
                    <a:pt x="60607" y="19094"/>
                    <a:pt x="59102" y="20124"/>
                  </a:cubicBezTo>
                  <a:lnTo>
                    <a:pt x="54348" y="23372"/>
                  </a:lnTo>
                  <a:cubicBezTo>
                    <a:pt x="51100" y="25511"/>
                    <a:pt x="48010" y="27888"/>
                    <a:pt x="44842" y="30186"/>
                  </a:cubicBezTo>
                  <a:lnTo>
                    <a:pt x="42544" y="32008"/>
                  </a:lnTo>
                  <a:lnTo>
                    <a:pt x="40247" y="33830"/>
                  </a:lnTo>
                  <a:lnTo>
                    <a:pt x="35731" y="37474"/>
                  </a:lnTo>
                  <a:cubicBezTo>
                    <a:pt x="32799" y="40009"/>
                    <a:pt x="29947" y="42465"/>
                    <a:pt x="27174" y="44921"/>
                  </a:cubicBezTo>
                  <a:cubicBezTo>
                    <a:pt x="24481" y="47457"/>
                    <a:pt x="21866" y="49833"/>
                    <a:pt x="19569" y="52289"/>
                  </a:cubicBezTo>
                  <a:lnTo>
                    <a:pt x="16083" y="55696"/>
                  </a:lnTo>
                  <a:lnTo>
                    <a:pt x="12914" y="58944"/>
                  </a:lnTo>
                  <a:cubicBezTo>
                    <a:pt x="10854" y="61083"/>
                    <a:pt x="9032" y="63143"/>
                    <a:pt x="7527" y="64886"/>
                  </a:cubicBezTo>
                  <a:cubicBezTo>
                    <a:pt x="5942" y="66708"/>
                    <a:pt x="4596" y="68293"/>
                    <a:pt x="3486" y="69560"/>
                  </a:cubicBezTo>
                  <a:cubicBezTo>
                    <a:pt x="2377" y="70907"/>
                    <a:pt x="1506" y="71937"/>
                    <a:pt x="951" y="72650"/>
                  </a:cubicBezTo>
                  <a:lnTo>
                    <a:pt x="1" y="73759"/>
                  </a:lnTo>
                  <a:lnTo>
                    <a:pt x="1743" y="75106"/>
                  </a:lnTo>
                  <a:lnTo>
                    <a:pt x="2615" y="74076"/>
                  </a:lnTo>
                  <a:cubicBezTo>
                    <a:pt x="3169" y="73363"/>
                    <a:pt x="4041" y="72333"/>
                    <a:pt x="5150" y="71066"/>
                  </a:cubicBezTo>
                  <a:cubicBezTo>
                    <a:pt x="6259" y="69798"/>
                    <a:pt x="7606" y="68214"/>
                    <a:pt x="9191" y="66471"/>
                  </a:cubicBezTo>
                  <a:cubicBezTo>
                    <a:pt x="10854" y="64728"/>
                    <a:pt x="12597" y="62747"/>
                    <a:pt x="14657" y="60687"/>
                  </a:cubicBezTo>
                  <a:lnTo>
                    <a:pt x="17826" y="57439"/>
                  </a:lnTo>
                  <a:lnTo>
                    <a:pt x="21312" y="54032"/>
                  </a:lnTo>
                  <a:cubicBezTo>
                    <a:pt x="23609" y="51656"/>
                    <a:pt x="26224" y="49279"/>
                    <a:pt x="28917" y="46823"/>
                  </a:cubicBezTo>
                  <a:cubicBezTo>
                    <a:pt x="31611" y="44446"/>
                    <a:pt x="34463" y="41990"/>
                    <a:pt x="37315" y="39455"/>
                  </a:cubicBezTo>
                  <a:lnTo>
                    <a:pt x="41831" y="35811"/>
                  </a:lnTo>
                  <a:lnTo>
                    <a:pt x="44049" y="33909"/>
                  </a:lnTo>
                  <a:lnTo>
                    <a:pt x="46347" y="32166"/>
                  </a:lnTo>
                  <a:cubicBezTo>
                    <a:pt x="49437" y="29869"/>
                    <a:pt x="52526" y="27492"/>
                    <a:pt x="55695" y="25353"/>
                  </a:cubicBezTo>
                  <a:lnTo>
                    <a:pt x="60370" y="22105"/>
                  </a:lnTo>
                  <a:cubicBezTo>
                    <a:pt x="61954" y="21075"/>
                    <a:pt x="63538" y="20124"/>
                    <a:pt x="65044" y="19173"/>
                  </a:cubicBezTo>
                  <a:lnTo>
                    <a:pt x="69560" y="16321"/>
                  </a:lnTo>
                  <a:cubicBezTo>
                    <a:pt x="71065" y="15370"/>
                    <a:pt x="72570" y="14578"/>
                    <a:pt x="73996" y="13707"/>
                  </a:cubicBezTo>
                  <a:cubicBezTo>
                    <a:pt x="76927" y="12122"/>
                    <a:pt x="79621" y="10459"/>
                    <a:pt x="82235" y="9191"/>
                  </a:cubicBezTo>
                  <a:cubicBezTo>
                    <a:pt x="84850" y="7923"/>
                    <a:pt x="87227" y="6656"/>
                    <a:pt x="89366" y="5705"/>
                  </a:cubicBezTo>
                  <a:lnTo>
                    <a:pt x="95070" y="3408"/>
                  </a:lnTo>
                  <a:cubicBezTo>
                    <a:pt x="96258" y="2853"/>
                    <a:pt x="97526" y="2457"/>
                    <a:pt x="98793" y="2219"/>
                  </a:cubicBezTo>
                  <a:cubicBezTo>
                    <a:pt x="99269" y="2061"/>
                    <a:pt x="99744" y="2061"/>
                    <a:pt x="100219" y="2061"/>
                  </a:cubicBezTo>
                  <a:lnTo>
                    <a:pt x="99506" y="1"/>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65" name="Google Shape;3665;p36"/>
            <p:cNvSpPr/>
            <p:nvPr/>
          </p:nvSpPr>
          <p:spPr>
            <a:xfrm rot="600857">
              <a:off x="3524376" y="3807708"/>
              <a:ext cx="651674" cy="103029"/>
            </a:xfrm>
            <a:custGeom>
              <a:avLst/>
              <a:gdLst/>
              <a:ahLst/>
              <a:cxnLst/>
              <a:rect l="l" t="t" r="r" b="b"/>
              <a:pathLst>
                <a:path w="26066" h="4121" extrusionOk="0">
                  <a:moveTo>
                    <a:pt x="4120" y="1"/>
                  </a:moveTo>
                  <a:cubicBezTo>
                    <a:pt x="2932" y="80"/>
                    <a:pt x="1902" y="80"/>
                    <a:pt x="1110" y="80"/>
                  </a:cubicBezTo>
                  <a:lnTo>
                    <a:pt x="1" y="80"/>
                  </a:lnTo>
                  <a:lnTo>
                    <a:pt x="317" y="2298"/>
                  </a:lnTo>
                  <a:cubicBezTo>
                    <a:pt x="317" y="2298"/>
                    <a:pt x="714" y="2219"/>
                    <a:pt x="1347" y="2060"/>
                  </a:cubicBezTo>
                  <a:cubicBezTo>
                    <a:pt x="2060" y="1902"/>
                    <a:pt x="3011" y="1744"/>
                    <a:pt x="4199" y="1664"/>
                  </a:cubicBezTo>
                  <a:cubicBezTo>
                    <a:pt x="5388" y="1585"/>
                    <a:pt x="6814" y="1427"/>
                    <a:pt x="8319" y="1427"/>
                  </a:cubicBezTo>
                  <a:lnTo>
                    <a:pt x="10696" y="1427"/>
                  </a:lnTo>
                  <a:cubicBezTo>
                    <a:pt x="11409" y="1427"/>
                    <a:pt x="12280" y="1506"/>
                    <a:pt x="13073" y="1506"/>
                  </a:cubicBezTo>
                  <a:lnTo>
                    <a:pt x="15449" y="1664"/>
                  </a:lnTo>
                  <a:lnTo>
                    <a:pt x="17747" y="1981"/>
                  </a:lnTo>
                  <a:lnTo>
                    <a:pt x="19886" y="2298"/>
                  </a:lnTo>
                  <a:cubicBezTo>
                    <a:pt x="20520" y="2377"/>
                    <a:pt x="21153" y="2457"/>
                    <a:pt x="21787" y="2615"/>
                  </a:cubicBezTo>
                  <a:cubicBezTo>
                    <a:pt x="22738" y="2853"/>
                    <a:pt x="23689" y="3170"/>
                    <a:pt x="24560" y="3566"/>
                  </a:cubicBezTo>
                  <a:cubicBezTo>
                    <a:pt x="24877" y="3724"/>
                    <a:pt x="25194" y="3883"/>
                    <a:pt x="25511" y="4120"/>
                  </a:cubicBezTo>
                  <a:lnTo>
                    <a:pt x="26065" y="1981"/>
                  </a:lnTo>
                  <a:lnTo>
                    <a:pt x="26065" y="1981"/>
                  </a:lnTo>
                  <a:cubicBezTo>
                    <a:pt x="25669" y="2060"/>
                    <a:pt x="25273" y="2060"/>
                    <a:pt x="24877" y="2060"/>
                  </a:cubicBezTo>
                  <a:cubicBezTo>
                    <a:pt x="23847" y="2060"/>
                    <a:pt x="22896" y="1981"/>
                    <a:pt x="21867" y="1823"/>
                  </a:cubicBezTo>
                  <a:cubicBezTo>
                    <a:pt x="21233" y="1744"/>
                    <a:pt x="20599" y="1506"/>
                    <a:pt x="19886" y="1427"/>
                  </a:cubicBezTo>
                  <a:lnTo>
                    <a:pt x="17747" y="1110"/>
                  </a:lnTo>
                  <a:lnTo>
                    <a:pt x="15449" y="793"/>
                  </a:lnTo>
                  <a:lnTo>
                    <a:pt x="13073" y="555"/>
                  </a:lnTo>
                  <a:cubicBezTo>
                    <a:pt x="12201" y="476"/>
                    <a:pt x="11409" y="318"/>
                    <a:pt x="10617" y="318"/>
                  </a:cubicBezTo>
                  <a:lnTo>
                    <a:pt x="8319" y="159"/>
                  </a:lnTo>
                  <a:cubicBezTo>
                    <a:pt x="7527" y="80"/>
                    <a:pt x="6814" y="80"/>
                    <a:pt x="6101" y="80"/>
                  </a:cubicBezTo>
                  <a:lnTo>
                    <a:pt x="4120" y="1"/>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66" name="Google Shape;3666;p36"/>
            <p:cNvSpPr/>
            <p:nvPr/>
          </p:nvSpPr>
          <p:spPr>
            <a:xfrm rot="600857">
              <a:off x="4108617" y="3893413"/>
              <a:ext cx="236559" cy="134880"/>
            </a:xfrm>
            <a:custGeom>
              <a:avLst/>
              <a:gdLst/>
              <a:ahLst/>
              <a:cxnLst/>
              <a:rect l="l" t="t" r="r" b="b"/>
              <a:pathLst>
                <a:path w="9462" h="5395" extrusionOk="0">
                  <a:moveTo>
                    <a:pt x="4418" y="1"/>
                  </a:moveTo>
                  <a:cubicBezTo>
                    <a:pt x="2726" y="1"/>
                    <a:pt x="744" y="348"/>
                    <a:pt x="475" y="1315"/>
                  </a:cubicBezTo>
                  <a:cubicBezTo>
                    <a:pt x="0" y="2662"/>
                    <a:pt x="3565" y="4881"/>
                    <a:pt x="4991" y="5277"/>
                  </a:cubicBezTo>
                  <a:cubicBezTo>
                    <a:pt x="5274" y="5358"/>
                    <a:pt x="5543" y="5395"/>
                    <a:pt x="5797" y="5395"/>
                  </a:cubicBezTo>
                  <a:cubicBezTo>
                    <a:pt x="8527" y="5395"/>
                    <a:pt x="9462" y="1076"/>
                    <a:pt x="6417" y="206"/>
                  </a:cubicBezTo>
                  <a:cubicBezTo>
                    <a:pt x="5958" y="79"/>
                    <a:pt x="5221" y="1"/>
                    <a:pt x="4418" y="1"/>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67" name="Google Shape;3667;p36"/>
            <p:cNvSpPr/>
            <p:nvPr/>
          </p:nvSpPr>
          <p:spPr>
            <a:xfrm rot="600857">
              <a:off x="4247281" y="3518904"/>
              <a:ext cx="234183" cy="133255"/>
            </a:xfrm>
            <a:custGeom>
              <a:avLst/>
              <a:gdLst/>
              <a:ahLst/>
              <a:cxnLst/>
              <a:rect l="l" t="t" r="r" b="b"/>
              <a:pathLst>
                <a:path w="9367" h="5330" extrusionOk="0">
                  <a:moveTo>
                    <a:pt x="5700" y="1"/>
                  </a:moveTo>
                  <a:cubicBezTo>
                    <a:pt x="5500" y="1"/>
                    <a:pt x="5290" y="22"/>
                    <a:pt x="5071" y="68"/>
                  </a:cubicBezTo>
                  <a:cubicBezTo>
                    <a:pt x="3645" y="385"/>
                    <a:pt x="0" y="2287"/>
                    <a:pt x="317" y="3713"/>
                  </a:cubicBezTo>
                  <a:cubicBezTo>
                    <a:pt x="562" y="4876"/>
                    <a:pt x="3077" y="5329"/>
                    <a:pt x="4866" y="5329"/>
                  </a:cubicBezTo>
                  <a:cubicBezTo>
                    <a:pt x="5392" y="5329"/>
                    <a:pt x="5855" y="5290"/>
                    <a:pt x="6180" y="5218"/>
                  </a:cubicBezTo>
                  <a:cubicBezTo>
                    <a:pt x="9367" y="4551"/>
                    <a:pt x="8601" y="1"/>
                    <a:pt x="5700" y="1"/>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68" name="Google Shape;3668;p36"/>
            <p:cNvSpPr/>
            <p:nvPr/>
          </p:nvSpPr>
          <p:spPr>
            <a:xfrm rot="600857">
              <a:off x="3718387" y="3181741"/>
              <a:ext cx="330787" cy="576396"/>
            </a:xfrm>
            <a:custGeom>
              <a:avLst/>
              <a:gdLst/>
              <a:ahLst/>
              <a:cxnLst/>
              <a:rect l="l" t="t" r="r" b="b"/>
              <a:pathLst>
                <a:path w="13231" h="23055" extrusionOk="0">
                  <a:moveTo>
                    <a:pt x="11171" y="1"/>
                  </a:moveTo>
                  <a:cubicBezTo>
                    <a:pt x="11171" y="397"/>
                    <a:pt x="11171" y="714"/>
                    <a:pt x="11171" y="1110"/>
                  </a:cubicBezTo>
                  <a:cubicBezTo>
                    <a:pt x="11092" y="2060"/>
                    <a:pt x="10854" y="3011"/>
                    <a:pt x="10537" y="3962"/>
                  </a:cubicBezTo>
                  <a:cubicBezTo>
                    <a:pt x="10379" y="4516"/>
                    <a:pt x="10141" y="5150"/>
                    <a:pt x="9903" y="5784"/>
                  </a:cubicBezTo>
                  <a:lnTo>
                    <a:pt x="9032" y="7765"/>
                  </a:lnTo>
                  <a:lnTo>
                    <a:pt x="8161" y="9904"/>
                  </a:lnTo>
                  <a:lnTo>
                    <a:pt x="7051" y="12043"/>
                  </a:lnTo>
                  <a:cubicBezTo>
                    <a:pt x="6734" y="12756"/>
                    <a:pt x="6338" y="13469"/>
                    <a:pt x="5942" y="14182"/>
                  </a:cubicBezTo>
                  <a:lnTo>
                    <a:pt x="4754" y="16162"/>
                  </a:lnTo>
                  <a:cubicBezTo>
                    <a:pt x="4041" y="17430"/>
                    <a:pt x="3169" y="18539"/>
                    <a:pt x="2536" y="19490"/>
                  </a:cubicBezTo>
                  <a:cubicBezTo>
                    <a:pt x="1823" y="20520"/>
                    <a:pt x="1189" y="21312"/>
                    <a:pt x="713" y="21787"/>
                  </a:cubicBezTo>
                  <a:cubicBezTo>
                    <a:pt x="317" y="22263"/>
                    <a:pt x="0" y="22580"/>
                    <a:pt x="0" y="22580"/>
                  </a:cubicBezTo>
                  <a:lnTo>
                    <a:pt x="634" y="23055"/>
                  </a:lnTo>
                  <a:lnTo>
                    <a:pt x="2852" y="22025"/>
                  </a:lnTo>
                  <a:cubicBezTo>
                    <a:pt x="3169" y="21550"/>
                    <a:pt x="3486" y="20995"/>
                    <a:pt x="3882" y="20441"/>
                  </a:cubicBezTo>
                  <a:lnTo>
                    <a:pt x="4833" y="18698"/>
                  </a:lnTo>
                  <a:cubicBezTo>
                    <a:pt x="5229" y="18064"/>
                    <a:pt x="5546" y="17430"/>
                    <a:pt x="5942" y="16796"/>
                  </a:cubicBezTo>
                  <a:lnTo>
                    <a:pt x="6972" y="14657"/>
                  </a:lnTo>
                  <a:cubicBezTo>
                    <a:pt x="7368" y="13944"/>
                    <a:pt x="7606" y="13231"/>
                    <a:pt x="8002" y="12518"/>
                  </a:cubicBezTo>
                  <a:lnTo>
                    <a:pt x="8953" y="10300"/>
                  </a:lnTo>
                  <a:cubicBezTo>
                    <a:pt x="9270" y="9587"/>
                    <a:pt x="9507" y="8795"/>
                    <a:pt x="9824" y="8081"/>
                  </a:cubicBezTo>
                  <a:cubicBezTo>
                    <a:pt x="10062" y="7448"/>
                    <a:pt x="10379" y="6735"/>
                    <a:pt x="10616" y="6101"/>
                  </a:cubicBezTo>
                  <a:cubicBezTo>
                    <a:pt x="10933" y="5546"/>
                    <a:pt x="11092" y="4833"/>
                    <a:pt x="11329" y="4279"/>
                  </a:cubicBezTo>
                  <a:cubicBezTo>
                    <a:pt x="11646" y="3328"/>
                    <a:pt x="12043" y="2457"/>
                    <a:pt x="12597" y="1585"/>
                  </a:cubicBezTo>
                  <a:cubicBezTo>
                    <a:pt x="12756" y="1268"/>
                    <a:pt x="12993" y="951"/>
                    <a:pt x="13231" y="634"/>
                  </a:cubicBezTo>
                  <a:lnTo>
                    <a:pt x="11171" y="1"/>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69" name="Google Shape;3669;p36"/>
            <p:cNvSpPr/>
            <p:nvPr/>
          </p:nvSpPr>
          <p:spPr>
            <a:xfrm rot="600857">
              <a:off x="4037064" y="3044186"/>
              <a:ext cx="149655" cy="198807"/>
            </a:xfrm>
            <a:custGeom>
              <a:avLst/>
              <a:gdLst/>
              <a:ahLst/>
              <a:cxnLst/>
              <a:rect l="l" t="t" r="r" b="b"/>
              <a:pathLst>
                <a:path w="5986" h="7952" extrusionOk="0">
                  <a:moveTo>
                    <a:pt x="2846" y="1"/>
                  </a:moveTo>
                  <a:cubicBezTo>
                    <a:pt x="1790" y="1"/>
                    <a:pt x="749" y="601"/>
                    <a:pt x="396" y="1980"/>
                  </a:cubicBezTo>
                  <a:cubicBezTo>
                    <a:pt x="0" y="3326"/>
                    <a:pt x="159" y="7525"/>
                    <a:pt x="1585" y="7921"/>
                  </a:cubicBezTo>
                  <a:cubicBezTo>
                    <a:pt x="1653" y="7942"/>
                    <a:pt x="1724" y="7951"/>
                    <a:pt x="1797" y="7951"/>
                  </a:cubicBezTo>
                  <a:cubicBezTo>
                    <a:pt x="3145" y="7951"/>
                    <a:pt x="5091" y="4604"/>
                    <a:pt x="5467" y="3326"/>
                  </a:cubicBezTo>
                  <a:cubicBezTo>
                    <a:pt x="5985" y="1299"/>
                    <a:pt x="4399" y="1"/>
                    <a:pt x="2846" y="1"/>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70" name="Google Shape;3670;p36"/>
            <p:cNvSpPr/>
            <p:nvPr/>
          </p:nvSpPr>
          <p:spPr>
            <a:xfrm rot="600857">
              <a:off x="3379225" y="3272164"/>
              <a:ext cx="253559" cy="608097"/>
            </a:xfrm>
            <a:custGeom>
              <a:avLst/>
              <a:gdLst/>
              <a:ahLst/>
              <a:cxnLst/>
              <a:rect l="l" t="t" r="r" b="b"/>
              <a:pathLst>
                <a:path w="10142" h="24323" extrusionOk="0">
                  <a:moveTo>
                    <a:pt x="8002" y="0"/>
                  </a:moveTo>
                  <a:lnTo>
                    <a:pt x="8002" y="0"/>
                  </a:lnTo>
                  <a:cubicBezTo>
                    <a:pt x="8082" y="396"/>
                    <a:pt x="8082" y="792"/>
                    <a:pt x="8082" y="1109"/>
                  </a:cubicBezTo>
                  <a:cubicBezTo>
                    <a:pt x="8161" y="2139"/>
                    <a:pt x="8082" y="3090"/>
                    <a:pt x="7923" y="4041"/>
                  </a:cubicBezTo>
                  <a:cubicBezTo>
                    <a:pt x="7765" y="4595"/>
                    <a:pt x="7685" y="5308"/>
                    <a:pt x="7527" y="5942"/>
                  </a:cubicBezTo>
                  <a:cubicBezTo>
                    <a:pt x="7289" y="6576"/>
                    <a:pt x="7131" y="7289"/>
                    <a:pt x="6893" y="8002"/>
                  </a:cubicBezTo>
                  <a:lnTo>
                    <a:pt x="6339" y="10220"/>
                  </a:lnTo>
                  <a:lnTo>
                    <a:pt x="5546" y="12518"/>
                  </a:lnTo>
                  <a:cubicBezTo>
                    <a:pt x="5309" y="13231"/>
                    <a:pt x="4992" y="14023"/>
                    <a:pt x="4675" y="14736"/>
                  </a:cubicBezTo>
                  <a:cubicBezTo>
                    <a:pt x="4358" y="15449"/>
                    <a:pt x="4120" y="16162"/>
                    <a:pt x="3803" y="16875"/>
                  </a:cubicBezTo>
                  <a:cubicBezTo>
                    <a:pt x="3249" y="18222"/>
                    <a:pt x="2615" y="19489"/>
                    <a:pt x="2061" y="20519"/>
                  </a:cubicBezTo>
                  <a:cubicBezTo>
                    <a:pt x="1506" y="21628"/>
                    <a:pt x="951" y="22500"/>
                    <a:pt x="555" y="22975"/>
                  </a:cubicBezTo>
                  <a:cubicBezTo>
                    <a:pt x="159" y="23530"/>
                    <a:pt x="1" y="23926"/>
                    <a:pt x="1" y="23926"/>
                  </a:cubicBezTo>
                  <a:lnTo>
                    <a:pt x="635" y="24322"/>
                  </a:lnTo>
                  <a:lnTo>
                    <a:pt x="2853" y="22975"/>
                  </a:lnTo>
                  <a:cubicBezTo>
                    <a:pt x="3011" y="22421"/>
                    <a:pt x="3249" y="21866"/>
                    <a:pt x="3566" y="21312"/>
                  </a:cubicBezTo>
                  <a:cubicBezTo>
                    <a:pt x="3803" y="20678"/>
                    <a:pt x="4041" y="20123"/>
                    <a:pt x="4279" y="19410"/>
                  </a:cubicBezTo>
                  <a:cubicBezTo>
                    <a:pt x="4517" y="18776"/>
                    <a:pt x="4754" y="18063"/>
                    <a:pt x="4992" y="17350"/>
                  </a:cubicBezTo>
                  <a:lnTo>
                    <a:pt x="5784" y="15132"/>
                  </a:lnTo>
                  <a:cubicBezTo>
                    <a:pt x="6101" y="14419"/>
                    <a:pt x="6259" y="13627"/>
                    <a:pt x="6497" y="12835"/>
                  </a:cubicBezTo>
                  <a:lnTo>
                    <a:pt x="7210" y="10537"/>
                  </a:lnTo>
                  <a:cubicBezTo>
                    <a:pt x="7369" y="9745"/>
                    <a:pt x="7606" y="8953"/>
                    <a:pt x="7765" y="8239"/>
                  </a:cubicBezTo>
                  <a:cubicBezTo>
                    <a:pt x="7923" y="7526"/>
                    <a:pt x="8161" y="6813"/>
                    <a:pt x="8319" y="6100"/>
                  </a:cubicBezTo>
                  <a:cubicBezTo>
                    <a:pt x="8478" y="5467"/>
                    <a:pt x="8557" y="4833"/>
                    <a:pt x="8715" y="4199"/>
                  </a:cubicBezTo>
                  <a:cubicBezTo>
                    <a:pt x="8874" y="3248"/>
                    <a:pt x="9191" y="2298"/>
                    <a:pt x="9587" y="1426"/>
                  </a:cubicBezTo>
                  <a:cubicBezTo>
                    <a:pt x="9745" y="1030"/>
                    <a:pt x="9904" y="713"/>
                    <a:pt x="10141" y="317"/>
                  </a:cubicBezTo>
                  <a:lnTo>
                    <a:pt x="8002" y="0"/>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71" name="Google Shape;3671;p36"/>
            <p:cNvSpPr/>
            <p:nvPr/>
          </p:nvSpPr>
          <p:spPr>
            <a:xfrm rot="600857">
              <a:off x="3615288" y="3119139"/>
              <a:ext cx="140105" cy="200732"/>
            </a:xfrm>
            <a:custGeom>
              <a:avLst/>
              <a:gdLst/>
              <a:ahLst/>
              <a:cxnLst/>
              <a:rect l="l" t="t" r="r" b="b"/>
              <a:pathLst>
                <a:path w="5604" h="8029" extrusionOk="0">
                  <a:moveTo>
                    <a:pt x="2748" y="0"/>
                  </a:moveTo>
                  <a:cubicBezTo>
                    <a:pt x="1559" y="0"/>
                    <a:pt x="375" y="734"/>
                    <a:pt x="159" y="2319"/>
                  </a:cubicBezTo>
                  <a:cubicBezTo>
                    <a:pt x="1" y="3745"/>
                    <a:pt x="714" y="7865"/>
                    <a:pt x="2140" y="8024"/>
                  </a:cubicBezTo>
                  <a:cubicBezTo>
                    <a:pt x="2170" y="8027"/>
                    <a:pt x="2201" y="8028"/>
                    <a:pt x="2232" y="8028"/>
                  </a:cubicBezTo>
                  <a:cubicBezTo>
                    <a:pt x="3709" y="8028"/>
                    <a:pt x="5233" y="4350"/>
                    <a:pt x="5388" y="2953"/>
                  </a:cubicBezTo>
                  <a:cubicBezTo>
                    <a:pt x="5604" y="1053"/>
                    <a:pt x="4172" y="0"/>
                    <a:pt x="2748"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72" name="Google Shape;3672;p36"/>
            <p:cNvSpPr/>
            <p:nvPr/>
          </p:nvSpPr>
          <p:spPr>
            <a:xfrm rot="600857">
              <a:off x="3016464" y="3407954"/>
              <a:ext cx="192157" cy="623923"/>
            </a:xfrm>
            <a:custGeom>
              <a:avLst/>
              <a:gdLst/>
              <a:ahLst/>
              <a:cxnLst/>
              <a:rect l="l" t="t" r="r" b="b"/>
              <a:pathLst>
                <a:path w="7686" h="24956" extrusionOk="0">
                  <a:moveTo>
                    <a:pt x="5467" y="0"/>
                  </a:moveTo>
                  <a:lnTo>
                    <a:pt x="5467" y="0"/>
                  </a:lnTo>
                  <a:cubicBezTo>
                    <a:pt x="5626" y="317"/>
                    <a:pt x="5705" y="713"/>
                    <a:pt x="5784" y="1109"/>
                  </a:cubicBezTo>
                  <a:cubicBezTo>
                    <a:pt x="5942" y="2060"/>
                    <a:pt x="5942" y="3090"/>
                    <a:pt x="5863" y="4041"/>
                  </a:cubicBezTo>
                  <a:cubicBezTo>
                    <a:pt x="5784" y="4674"/>
                    <a:pt x="5784" y="5308"/>
                    <a:pt x="5626" y="5942"/>
                  </a:cubicBezTo>
                  <a:cubicBezTo>
                    <a:pt x="5546" y="6655"/>
                    <a:pt x="5388" y="7368"/>
                    <a:pt x="5309" y="8081"/>
                  </a:cubicBezTo>
                  <a:cubicBezTo>
                    <a:pt x="5150" y="8873"/>
                    <a:pt x="5071" y="9586"/>
                    <a:pt x="4912" y="10379"/>
                  </a:cubicBezTo>
                  <a:cubicBezTo>
                    <a:pt x="4754" y="11171"/>
                    <a:pt x="4596" y="11963"/>
                    <a:pt x="4358" y="12676"/>
                  </a:cubicBezTo>
                  <a:cubicBezTo>
                    <a:pt x="4199" y="13468"/>
                    <a:pt x="4041" y="14261"/>
                    <a:pt x="3803" y="15053"/>
                  </a:cubicBezTo>
                  <a:cubicBezTo>
                    <a:pt x="3566" y="15766"/>
                    <a:pt x="3328" y="16479"/>
                    <a:pt x="3090" y="17192"/>
                  </a:cubicBezTo>
                  <a:cubicBezTo>
                    <a:pt x="2694" y="18618"/>
                    <a:pt x="2140" y="19965"/>
                    <a:pt x="1744" y="21074"/>
                  </a:cubicBezTo>
                  <a:cubicBezTo>
                    <a:pt x="1347" y="22183"/>
                    <a:pt x="872" y="23054"/>
                    <a:pt x="555" y="23688"/>
                  </a:cubicBezTo>
                  <a:cubicBezTo>
                    <a:pt x="238" y="24243"/>
                    <a:pt x="1" y="24639"/>
                    <a:pt x="1" y="24639"/>
                  </a:cubicBezTo>
                  <a:lnTo>
                    <a:pt x="714" y="24956"/>
                  </a:lnTo>
                  <a:lnTo>
                    <a:pt x="2694" y="23371"/>
                  </a:lnTo>
                  <a:cubicBezTo>
                    <a:pt x="2853" y="22817"/>
                    <a:pt x="3011" y="22262"/>
                    <a:pt x="3249" y="21628"/>
                  </a:cubicBezTo>
                  <a:cubicBezTo>
                    <a:pt x="3407" y="20995"/>
                    <a:pt x="3566" y="20361"/>
                    <a:pt x="3724" y="19727"/>
                  </a:cubicBezTo>
                  <a:cubicBezTo>
                    <a:pt x="3962" y="19014"/>
                    <a:pt x="4199" y="18301"/>
                    <a:pt x="4358" y="17588"/>
                  </a:cubicBezTo>
                  <a:cubicBezTo>
                    <a:pt x="4437" y="16875"/>
                    <a:pt x="4675" y="16083"/>
                    <a:pt x="4833" y="15290"/>
                  </a:cubicBezTo>
                  <a:cubicBezTo>
                    <a:pt x="5071" y="14498"/>
                    <a:pt x="5150" y="13706"/>
                    <a:pt x="5309" y="12914"/>
                  </a:cubicBezTo>
                  <a:cubicBezTo>
                    <a:pt x="5467" y="12121"/>
                    <a:pt x="5626" y="11329"/>
                    <a:pt x="5784" y="10537"/>
                  </a:cubicBezTo>
                  <a:cubicBezTo>
                    <a:pt x="5942" y="9745"/>
                    <a:pt x="6022" y="8952"/>
                    <a:pt x="6101" y="8239"/>
                  </a:cubicBezTo>
                  <a:cubicBezTo>
                    <a:pt x="6259" y="7526"/>
                    <a:pt x="6339" y="6734"/>
                    <a:pt x="6418" y="6100"/>
                  </a:cubicBezTo>
                  <a:cubicBezTo>
                    <a:pt x="6576" y="5387"/>
                    <a:pt x="6576" y="4754"/>
                    <a:pt x="6655" y="4120"/>
                  </a:cubicBezTo>
                  <a:cubicBezTo>
                    <a:pt x="6735" y="3090"/>
                    <a:pt x="6972" y="2139"/>
                    <a:pt x="7210" y="1188"/>
                  </a:cubicBezTo>
                  <a:cubicBezTo>
                    <a:pt x="7368" y="792"/>
                    <a:pt x="7527" y="396"/>
                    <a:pt x="7685" y="79"/>
                  </a:cubicBezTo>
                  <a:lnTo>
                    <a:pt x="5467" y="0"/>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73" name="Google Shape;3673;p36"/>
            <p:cNvSpPr/>
            <p:nvPr/>
          </p:nvSpPr>
          <p:spPr>
            <a:xfrm rot="600857">
              <a:off x="3182470" y="3247544"/>
              <a:ext cx="130755" cy="198107"/>
            </a:xfrm>
            <a:custGeom>
              <a:avLst/>
              <a:gdLst/>
              <a:ahLst/>
              <a:cxnLst/>
              <a:rect l="l" t="t" r="r" b="b"/>
              <a:pathLst>
                <a:path w="5230" h="7924" extrusionOk="0">
                  <a:moveTo>
                    <a:pt x="2600" y="0"/>
                  </a:moveTo>
                  <a:cubicBezTo>
                    <a:pt x="1357" y="0"/>
                    <a:pt x="118" y="813"/>
                    <a:pt x="1" y="2457"/>
                  </a:cubicBezTo>
                  <a:cubicBezTo>
                    <a:pt x="1" y="3883"/>
                    <a:pt x="1031" y="7923"/>
                    <a:pt x="2536" y="7923"/>
                  </a:cubicBezTo>
                  <a:cubicBezTo>
                    <a:pt x="3962" y="7923"/>
                    <a:pt x="5230" y="3962"/>
                    <a:pt x="5230" y="2536"/>
                  </a:cubicBezTo>
                  <a:cubicBezTo>
                    <a:pt x="5149" y="852"/>
                    <a:pt x="3873" y="0"/>
                    <a:pt x="2600"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74" name="Google Shape;3674;p36"/>
            <p:cNvSpPr/>
            <p:nvPr/>
          </p:nvSpPr>
          <p:spPr>
            <a:xfrm rot="600857">
              <a:off x="2575090" y="3639920"/>
              <a:ext cx="194132" cy="625923"/>
            </a:xfrm>
            <a:custGeom>
              <a:avLst/>
              <a:gdLst/>
              <a:ahLst/>
              <a:cxnLst/>
              <a:rect l="l" t="t" r="r" b="b"/>
              <a:pathLst>
                <a:path w="7765" h="25036" extrusionOk="0">
                  <a:moveTo>
                    <a:pt x="5547" y="1"/>
                  </a:moveTo>
                  <a:cubicBezTo>
                    <a:pt x="5626" y="397"/>
                    <a:pt x="5705" y="714"/>
                    <a:pt x="5784" y="1110"/>
                  </a:cubicBezTo>
                  <a:cubicBezTo>
                    <a:pt x="5943" y="2061"/>
                    <a:pt x="5943" y="3090"/>
                    <a:pt x="5864" y="4041"/>
                  </a:cubicBezTo>
                  <a:cubicBezTo>
                    <a:pt x="5784" y="4675"/>
                    <a:pt x="5784" y="5388"/>
                    <a:pt x="5626" y="6022"/>
                  </a:cubicBezTo>
                  <a:cubicBezTo>
                    <a:pt x="5547" y="6735"/>
                    <a:pt x="5467" y="7369"/>
                    <a:pt x="5309" y="8161"/>
                  </a:cubicBezTo>
                  <a:cubicBezTo>
                    <a:pt x="5230" y="8874"/>
                    <a:pt x="5071" y="9666"/>
                    <a:pt x="4913" y="10458"/>
                  </a:cubicBezTo>
                  <a:cubicBezTo>
                    <a:pt x="4834" y="11171"/>
                    <a:pt x="4596" y="11964"/>
                    <a:pt x="4358" y="12756"/>
                  </a:cubicBezTo>
                  <a:cubicBezTo>
                    <a:pt x="4200" y="13548"/>
                    <a:pt x="4041" y="14340"/>
                    <a:pt x="3804" y="15053"/>
                  </a:cubicBezTo>
                  <a:cubicBezTo>
                    <a:pt x="3566" y="15846"/>
                    <a:pt x="3328" y="16559"/>
                    <a:pt x="3091" y="17272"/>
                  </a:cubicBezTo>
                  <a:cubicBezTo>
                    <a:pt x="2695" y="18698"/>
                    <a:pt x="2140" y="19965"/>
                    <a:pt x="1744" y="21075"/>
                  </a:cubicBezTo>
                  <a:cubicBezTo>
                    <a:pt x="1348" y="22184"/>
                    <a:pt x="872" y="23055"/>
                    <a:pt x="555" y="23689"/>
                  </a:cubicBezTo>
                  <a:cubicBezTo>
                    <a:pt x="239" y="24323"/>
                    <a:pt x="1" y="24719"/>
                    <a:pt x="1" y="24719"/>
                  </a:cubicBezTo>
                  <a:lnTo>
                    <a:pt x="714" y="25036"/>
                  </a:lnTo>
                  <a:lnTo>
                    <a:pt x="2774" y="23372"/>
                  </a:lnTo>
                  <a:cubicBezTo>
                    <a:pt x="2932" y="22897"/>
                    <a:pt x="3091" y="22263"/>
                    <a:pt x="3249" y="21629"/>
                  </a:cubicBezTo>
                  <a:cubicBezTo>
                    <a:pt x="3487" y="20995"/>
                    <a:pt x="3645" y="20441"/>
                    <a:pt x="3804" y="19728"/>
                  </a:cubicBezTo>
                  <a:cubicBezTo>
                    <a:pt x="3962" y="19094"/>
                    <a:pt x="4200" y="18381"/>
                    <a:pt x="4358" y="17589"/>
                  </a:cubicBezTo>
                  <a:cubicBezTo>
                    <a:pt x="4517" y="16876"/>
                    <a:pt x="4754" y="16083"/>
                    <a:pt x="4913" y="15291"/>
                  </a:cubicBezTo>
                  <a:cubicBezTo>
                    <a:pt x="5071" y="14578"/>
                    <a:pt x="5230" y="13786"/>
                    <a:pt x="5388" y="12994"/>
                  </a:cubicBezTo>
                  <a:cubicBezTo>
                    <a:pt x="5547" y="12201"/>
                    <a:pt x="5705" y="11330"/>
                    <a:pt x="5864" y="10617"/>
                  </a:cubicBezTo>
                  <a:cubicBezTo>
                    <a:pt x="5943" y="9825"/>
                    <a:pt x="6022" y="9032"/>
                    <a:pt x="6180" y="8240"/>
                  </a:cubicBezTo>
                  <a:cubicBezTo>
                    <a:pt x="6260" y="7527"/>
                    <a:pt x="6418" y="6814"/>
                    <a:pt x="6497" y="6101"/>
                  </a:cubicBezTo>
                  <a:cubicBezTo>
                    <a:pt x="6577" y="5388"/>
                    <a:pt x="6577" y="4754"/>
                    <a:pt x="6735" y="4120"/>
                  </a:cubicBezTo>
                  <a:cubicBezTo>
                    <a:pt x="6814" y="3170"/>
                    <a:pt x="6973" y="2140"/>
                    <a:pt x="7290" y="1268"/>
                  </a:cubicBezTo>
                  <a:cubicBezTo>
                    <a:pt x="7369" y="872"/>
                    <a:pt x="7527" y="476"/>
                    <a:pt x="7765" y="159"/>
                  </a:cubicBezTo>
                  <a:lnTo>
                    <a:pt x="5547" y="1"/>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75" name="Google Shape;3675;p36"/>
            <p:cNvSpPr/>
            <p:nvPr/>
          </p:nvSpPr>
          <p:spPr>
            <a:xfrm rot="600857">
              <a:off x="2743504" y="3476860"/>
              <a:ext cx="131755" cy="201057"/>
            </a:xfrm>
            <a:custGeom>
              <a:avLst/>
              <a:gdLst/>
              <a:ahLst/>
              <a:cxnLst/>
              <a:rect l="l" t="t" r="r" b="b"/>
              <a:pathLst>
                <a:path w="5270" h="8042" extrusionOk="0">
                  <a:moveTo>
                    <a:pt x="2600" y="0"/>
                  </a:moveTo>
                  <a:cubicBezTo>
                    <a:pt x="1297" y="0"/>
                    <a:pt x="0" y="852"/>
                    <a:pt x="0" y="2575"/>
                  </a:cubicBezTo>
                  <a:cubicBezTo>
                    <a:pt x="0" y="4001"/>
                    <a:pt x="1030" y="8042"/>
                    <a:pt x="2536" y="8042"/>
                  </a:cubicBezTo>
                  <a:cubicBezTo>
                    <a:pt x="3962" y="8042"/>
                    <a:pt x="5229" y="4081"/>
                    <a:pt x="5229" y="2655"/>
                  </a:cubicBezTo>
                  <a:cubicBezTo>
                    <a:pt x="5269" y="892"/>
                    <a:pt x="3932" y="0"/>
                    <a:pt x="2600"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76" name="Google Shape;3676;p36"/>
            <p:cNvSpPr/>
            <p:nvPr/>
          </p:nvSpPr>
          <p:spPr>
            <a:xfrm rot="600857">
              <a:off x="2183072" y="3891459"/>
              <a:ext cx="112929" cy="637798"/>
            </a:xfrm>
            <a:custGeom>
              <a:avLst/>
              <a:gdLst/>
              <a:ahLst/>
              <a:cxnLst/>
              <a:rect l="l" t="t" r="r" b="b"/>
              <a:pathLst>
                <a:path w="4517" h="25511" extrusionOk="0">
                  <a:moveTo>
                    <a:pt x="4516" y="0"/>
                  </a:moveTo>
                  <a:lnTo>
                    <a:pt x="2377" y="159"/>
                  </a:lnTo>
                  <a:cubicBezTo>
                    <a:pt x="2536" y="476"/>
                    <a:pt x="2694" y="872"/>
                    <a:pt x="2773" y="1189"/>
                  </a:cubicBezTo>
                  <a:cubicBezTo>
                    <a:pt x="3011" y="2139"/>
                    <a:pt x="3169" y="3090"/>
                    <a:pt x="3169" y="4120"/>
                  </a:cubicBezTo>
                  <a:cubicBezTo>
                    <a:pt x="3169" y="4675"/>
                    <a:pt x="3249" y="5388"/>
                    <a:pt x="3169" y="6101"/>
                  </a:cubicBezTo>
                  <a:cubicBezTo>
                    <a:pt x="3090" y="6814"/>
                    <a:pt x="3169" y="7527"/>
                    <a:pt x="3090" y="8240"/>
                  </a:cubicBezTo>
                  <a:cubicBezTo>
                    <a:pt x="3090" y="9032"/>
                    <a:pt x="3090" y="9745"/>
                    <a:pt x="3011" y="10537"/>
                  </a:cubicBezTo>
                  <a:lnTo>
                    <a:pt x="2773" y="12914"/>
                  </a:lnTo>
                  <a:cubicBezTo>
                    <a:pt x="2694" y="13706"/>
                    <a:pt x="2615" y="14499"/>
                    <a:pt x="2536" y="15291"/>
                  </a:cubicBezTo>
                  <a:cubicBezTo>
                    <a:pt x="2377" y="16083"/>
                    <a:pt x="2219" y="16875"/>
                    <a:pt x="2139" y="17588"/>
                  </a:cubicBezTo>
                  <a:cubicBezTo>
                    <a:pt x="1902" y="19014"/>
                    <a:pt x="1506" y="20440"/>
                    <a:pt x="1268" y="21550"/>
                  </a:cubicBezTo>
                  <a:cubicBezTo>
                    <a:pt x="951" y="22659"/>
                    <a:pt x="634" y="23609"/>
                    <a:pt x="396" y="24243"/>
                  </a:cubicBezTo>
                  <a:cubicBezTo>
                    <a:pt x="159" y="24877"/>
                    <a:pt x="0" y="25273"/>
                    <a:pt x="0" y="25273"/>
                  </a:cubicBezTo>
                  <a:lnTo>
                    <a:pt x="713" y="25511"/>
                  </a:lnTo>
                  <a:lnTo>
                    <a:pt x="2694" y="23768"/>
                  </a:lnTo>
                  <a:cubicBezTo>
                    <a:pt x="2773" y="23213"/>
                    <a:pt x="2852" y="22579"/>
                    <a:pt x="3011" y="21946"/>
                  </a:cubicBezTo>
                  <a:cubicBezTo>
                    <a:pt x="3090" y="21233"/>
                    <a:pt x="3169" y="20678"/>
                    <a:pt x="3249" y="19965"/>
                  </a:cubicBezTo>
                  <a:cubicBezTo>
                    <a:pt x="3328" y="19252"/>
                    <a:pt x="3486" y="18539"/>
                    <a:pt x="3565" y="17747"/>
                  </a:cubicBezTo>
                  <a:cubicBezTo>
                    <a:pt x="3565" y="17034"/>
                    <a:pt x="3724" y="16241"/>
                    <a:pt x="3803" y="15449"/>
                  </a:cubicBezTo>
                  <a:cubicBezTo>
                    <a:pt x="3882" y="14657"/>
                    <a:pt x="3882" y="13865"/>
                    <a:pt x="3962" y="12993"/>
                  </a:cubicBezTo>
                  <a:cubicBezTo>
                    <a:pt x="3962" y="12201"/>
                    <a:pt x="4041" y="11409"/>
                    <a:pt x="4120" y="10616"/>
                  </a:cubicBezTo>
                  <a:cubicBezTo>
                    <a:pt x="4120" y="9824"/>
                    <a:pt x="4120" y="9032"/>
                    <a:pt x="4120" y="8240"/>
                  </a:cubicBezTo>
                  <a:lnTo>
                    <a:pt x="4120" y="6101"/>
                  </a:lnTo>
                  <a:cubicBezTo>
                    <a:pt x="4120" y="5388"/>
                    <a:pt x="4041" y="4754"/>
                    <a:pt x="4041" y="4120"/>
                  </a:cubicBezTo>
                  <a:cubicBezTo>
                    <a:pt x="3962" y="3090"/>
                    <a:pt x="4041" y="2139"/>
                    <a:pt x="4278" y="1109"/>
                  </a:cubicBezTo>
                  <a:cubicBezTo>
                    <a:pt x="4278" y="713"/>
                    <a:pt x="4437" y="396"/>
                    <a:pt x="4516" y="0"/>
                  </a:cubicBez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77" name="Google Shape;3677;p36"/>
            <p:cNvSpPr/>
            <p:nvPr/>
          </p:nvSpPr>
          <p:spPr>
            <a:xfrm rot="600857">
              <a:off x="2257303" y="3725711"/>
              <a:ext cx="138855" cy="196982"/>
            </a:xfrm>
            <a:custGeom>
              <a:avLst/>
              <a:gdLst/>
              <a:ahLst/>
              <a:cxnLst/>
              <a:rect l="l" t="t" r="r" b="b"/>
              <a:pathLst>
                <a:path w="5554" h="7879" extrusionOk="0">
                  <a:moveTo>
                    <a:pt x="2774" y="1"/>
                  </a:moveTo>
                  <a:cubicBezTo>
                    <a:pt x="1396" y="1"/>
                    <a:pt x="1" y="990"/>
                    <a:pt x="87" y="2803"/>
                  </a:cubicBezTo>
                  <a:lnTo>
                    <a:pt x="166" y="2803"/>
                  </a:lnTo>
                  <a:cubicBezTo>
                    <a:pt x="322" y="4201"/>
                    <a:pt x="1846" y="7879"/>
                    <a:pt x="3248" y="7879"/>
                  </a:cubicBezTo>
                  <a:cubicBezTo>
                    <a:pt x="3277" y="7879"/>
                    <a:pt x="3306" y="7877"/>
                    <a:pt x="3335" y="7874"/>
                  </a:cubicBezTo>
                  <a:cubicBezTo>
                    <a:pt x="4761" y="7715"/>
                    <a:pt x="5554" y="3675"/>
                    <a:pt x="5316" y="2170"/>
                  </a:cubicBezTo>
                  <a:cubicBezTo>
                    <a:pt x="5064" y="691"/>
                    <a:pt x="3925" y="1"/>
                    <a:pt x="2774" y="1"/>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78" name="Google Shape;3678;p36"/>
            <p:cNvSpPr/>
            <p:nvPr/>
          </p:nvSpPr>
          <p:spPr>
            <a:xfrm rot="600857">
              <a:off x="3229635" y="3918011"/>
              <a:ext cx="641748" cy="144630"/>
            </a:xfrm>
            <a:custGeom>
              <a:avLst/>
              <a:gdLst/>
              <a:ahLst/>
              <a:cxnLst/>
              <a:rect l="l" t="t" r="r" b="b"/>
              <a:pathLst>
                <a:path w="25669" h="5785" extrusionOk="0">
                  <a:moveTo>
                    <a:pt x="2139" y="1"/>
                  </a:moveTo>
                  <a:lnTo>
                    <a:pt x="0" y="1348"/>
                  </a:lnTo>
                  <a:lnTo>
                    <a:pt x="0" y="2061"/>
                  </a:lnTo>
                  <a:cubicBezTo>
                    <a:pt x="0" y="2061"/>
                    <a:pt x="396" y="2061"/>
                    <a:pt x="1109" y="1981"/>
                  </a:cubicBezTo>
                  <a:cubicBezTo>
                    <a:pt x="1743" y="1823"/>
                    <a:pt x="2694" y="1823"/>
                    <a:pt x="3882" y="1744"/>
                  </a:cubicBezTo>
                  <a:cubicBezTo>
                    <a:pt x="5150" y="1744"/>
                    <a:pt x="6497" y="1744"/>
                    <a:pt x="8002" y="1902"/>
                  </a:cubicBezTo>
                  <a:lnTo>
                    <a:pt x="10299" y="2061"/>
                  </a:lnTo>
                  <a:cubicBezTo>
                    <a:pt x="11092" y="2061"/>
                    <a:pt x="11884" y="2219"/>
                    <a:pt x="12676" y="2298"/>
                  </a:cubicBezTo>
                  <a:lnTo>
                    <a:pt x="15053" y="2615"/>
                  </a:lnTo>
                  <a:lnTo>
                    <a:pt x="17350" y="3091"/>
                  </a:lnTo>
                  <a:lnTo>
                    <a:pt x="19410" y="3566"/>
                  </a:lnTo>
                  <a:cubicBezTo>
                    <a:pt x="20044" y="3724"/>
                    <a:pt x="20678" y="3883"/>
                    <a:pt x="21312" y="4041"/>
                  </a:cubicBezTo>
                  <a:cubicBezTo>
                    <a:pt x="22262" y="4358"/>
                    <a:pt x="23134" y="4754"/>
                    <a:pt x="24005" y="5230"/>
                  </a:cubicBezTo>
                  <a:cubicBezTo>
                    <a:pt x="24322" y="5388"/>
                    <a:pt x="24639" y="5547"/>
                    <a:pt x="24956" y="5784"/>
                  </a:cubicBezTo>
                  <a:lnTo>
                    <a:pt x="25669" y="3724"/>
                  </a:lnTo>
                  <a:lnTo>
                    <a:pt x="25669" y="3724"/>
                  </a:lnTo>
                  <a:cubicBezTo>
                    <a:pt x="25471" y="3764"/>
                    <a:pt x="25273" y="3784"/>
                    <a:pt x="25075" y="3784"/>
                  </a:cubicBezTo>
                  <a:cubicBezTo>
                    <a:pt x="24877" y="3784"/>
                    <a:pt x="24679" y="3764"/>
                    <a:pt x="24481" y="3724"/>
                  </a:cubicBezTo>
                  <a:cubicBezTo>
                    <a:pt x="23451" y="3645"/>
                    <a:pt x="22500" y="3487"/>
                    <a:pt x="21470" y="3249"/>
                  </a:cubicBezTo>
                  <a:cubicBezTo>
                    <a:pt x="20916" y="3091"/>
                    <a:pt x="20282" y="2853"/>
                    <a:pt x="19648" y="2694"/>
                  </a:cubicBezTo>
                  <a:lnTo>
                    <a:pt x="17509" y="2219"/>
                  </a:lnTo>
                  <a:lnTo>
                    <a:pt x="15211" y="1744"/>
                  </a:lnTo>
                  <a:lnTo>
                    <a:pt x="12835" y="1268"/>
                  </a:lnTo>
                  <a:cubicBezTo>
                    <a:pt x="12042" y="1189"/>
                    <a:pt x="11250" y="952"/>
                    <a:pt x="10458" y="872"/>
                  </a:cubicBezTo>
                  <a:lnTo>
                    <a:pt x="8081" y="555"/>
                  </a:lnTo>
                  <a:cubicBezTo>
                    <a:pt x="7368" y="397"/>
                    <a:pt x="6655" y="318"/>
                    <a:pt x="5942" y="318"/>
                  </a:cubicBezTo>
                  <a:lnTo>
                    <a:pt x="3962" y="80"/>
                  </a:lnTo>
                  <a:lnTo>
                    <a:pt x="2139" y="1"/>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79" name="Google Shape;3679;p36"/>
            <p:cNvSpPr/>
            <p:nvPr/>
          </p:nvSpPr>
          <p:spPr>
            <a:xfrm rot="600857">
              <a:off x="3797108" y="4049691"/>
              <a:ext cx="236759" cy="138455"/>
            </a:xfrm>
            <a:custGeom>
              <a:avLst/>
              <a:gdLst/>
              <a:ahLst/>
              <a:cxnLst/>
              <a:rect l="l" t="t" r="r" b="b"/>
              <a:pathLst>
                <a:path w="9470" h="5538" extrusionOk="0">
                  <a:moveTo>
                    <a:pt x="3517" y="1"/>
                  </a:moveTo>
                  <a:cubicBezTo>
                    <a:pt x="2129" y="1"/>
                    <a:pt x="777" y="265"/>
                    <a:pt x="476" y="996"/>
                  </a:cubicBezTo>
                  <a:cubicBezTo>
                    <a:pt x="0" y="2343"/>
                    <a:pt x="3328" y="4878"/>
                    <a:pt x="4675" y="5354"/>
                  </a:cubicBezTo>
                  <a:cubicBezTo>
                    <a:pt x="5029" y="5480"/>
                    <a:pt x="5367" y="5538"/>
                    <a:pt x="5683" y="5538"/>
                  </a:cubicBezTo>
                  <a:cubicBezTo>
                    <a:pt x="8332" y="5538"/>
                    <a:pt x="9470" y="1503"/>
                    <a:pt x="6497" y="442"/>
                  </a:cubicBezTo>
                  <a:cubicBezTo>
                    <a:pt x="5881" y="188"/>
                    <a:pt x="4686" y="1"/>
                    <a:pt x="3517" y="1"/>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80" name="Google Shape;3680;p36"/>
            <p:cNvSpPr/>
            <p:nvPr/>
          </p:nvSpPr>
          <p:spPr>
            <a:xfrm rot="600857">
              <a:off x="2873430" y="4094042"/>
              <a:ext cx="631873" cy="204032"/>
            </a:xfrm>
            <a:custGeom>
              <a:avLst/>
              <a:gdLst/>
              <a:ahLst/>
              <a:cxnLst/>
              <a:rect l="l" t="t" r="r" b="b"/>
              <a:pathLst>
                <a:path w="25274" h="8161" extrusionOk="0">
                  <a:moveTo>
                    <a:pt x="2298" y="1"/>
                  </a:moveTo>
                  <a:lnTo>
                    <a:pt x="1" y="1110"/>
                  </a:lnTo>
                  <a:lnTo>
                    <a:pt x="1" y="1823"/>
                  </a:lnTo>
                  <a:cubicBezTo>
                    <a:pt x="1" y="1823"/>
                    <a:pt x="177" y="1858"/>
                    <a:pt x="505" y="1858"/>
                  </a:cubicBezTo>
                  <a:cubicBezTo>
                    <a:pt x="670" y="1858"/>
                    <a:pt x="872" y="1849"/>
                    <a:pt x="1110" y="1823"/>
                  </a:cubicBezTo>
                  <a:cubicBezTo>
                    <a:pt x="1744" y="1823"/>
                    <a:pt x="2773" y="1823"/>
                    <a:pt x="3962" y="1981"/>
                  </a:cubicBezTo>
                  <a:cubicBezTo>
                    <a:pt x="5150" y="2060"/>
                    <a:pt x="6497" y="2219"/>
                    <a:pt x="8002" y="2457"/>
                  </a:cubicBezTo>
                  <a:lnTo>
                    <a:pt x="10221" y="2853"/>
                  </a:lnTo>
                  <a:cubicBezTo>
                    <a:pt x="11013" y="3011"/>
                    <a:pt x="11805" y="3249"/>
                    <a:pt x="12597" y="3407"/>
                  </a:cubicBezTo>
                  <a:lnTo>
                    <a:pt x="14974" y="3962"/>
                  </a:lnTo>
                  <a:lnTo>
                    <a:pt x="17192" y="4675"/>
                  </a:lnTo>
                  <a:lnTo>
                    <a:pt x="19173" y="5388"/>
                  </a:lnTo>
                  <a:cubicBezTo>
                    <a:pt x="19727" y="5546"/>
                    <a:pt x="20361" y="5784"/>
                    <a:pt x="20995" y="6022"/>
                  </a:cubicBezTo>
                  <a:cubicBezTo>
                    <a:pt x="21867" y="6418"/>
                    <a:pt x="22738" y="6893"/>
                    <a:pt x="23530" y="7448"/>
                  </a:cubicBezTo>
                  <a:cubicBezTo>
                    <a:pt x="23847" y="7606"/>
                    <a:pt x="24164" y="7844"/>
                    <a:pt x="24402" y="8161"/>
                  </a:cubicBezTo>
                  <a:lnTo>
                    <a:pt x="25273" y="6180"/>
                  </a:lnTo>
                  <a:cubicBezTo>
                    <a:pt x="24877" y="6180"/>
                    <a:pt x="24481" y="6101"/>
                    <a:pt x="24164" y="6022"/>
                  </a:cubicBezTo>
                  <a:cubicBezTo>
                    <a:pt x="23134" y="5863"/>
                    <a:pt x="22183" y="5626"/>
                    <a:pt x="21312" y="5229"/>
                  </a:cubicBezTo>
                  <a:cubicBezTo>
                    <a:pt x="20678" y="5071"/>
                    <a:pt x="20124" y="4754"/>
                    <a:pt x="19490" y="4516"/>
                  </a:cubicBezTo>
                  <a:lnTo>
                    <a:pt x="17351" y="3883"/>
                  </a:lnTo>
                  <a:lnTo>
                    <a:pt x="15132" y="3090"/>
                  </a:lnTo>
                  <a:lnTo>
                    <a:pt x="12835" y="2457"/>
                  </a:lnTo>
                  <a:cubicBezTo>
                    <a:pt x="12043" y="2219"/>
                    <a:pt x="11330" y="1981"/>
                    <a:pt x="10537" y="1744"/>
                  </a:cubicBezTo>
                  <a:lnTo>
                    <a:pt x="8240" y="1189"/>
                  </a:lnTo>
                  <a:cubicBezTo>
                    <a:pt x="7527" y="1031"/>
                    <a:pt x="6814" y="872"/>
                    <a:pt x="6101" y="714"/>
                  </a:cubicBezTo>
                  <a:lnTo>
                    <a:pt x="4120" y="318"/>
                  </a:lnTo>
                  <a:lnTo>
                    <a:pt x="2298" y="1"/>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81" name="Google Shape;3681;p36"/>
            <p:cNvSpPr/>
            <p:nvPr/>
          </p:nvSpPr>
          <p:spPr>
            <a:xfrm rot="600857">
              <a:off x="3422994" y="4285864"/>
              <a:ext cx="234883" cy="144530"/>
            </a:xfrm>
            <a:custGeom>
              <a:avLst/>
              <a:gdLst/>
              <a:ahLst/>
              <a:cxnLst/>
              <a:rect l="l" t="t" r="r" b="b"/>
              <a:pathLst>
                <a:path w="9395" h="5781" extrusionOk="0">
                  <a:moveTo>
                    <a:pt x="2827" y="0"/>
                  </a:moveTo>
                  <a:cubicBezTo>
                    <a:pt x="1793" y="0"/>
                    <a:pt x="902" y="197"/>
                    <a:pt x="634" y="732"/>
                  </a:cubicBezTo>
                  <a:cubicBezTo>
                    <a:pt x="0" y="2079"/>
                    <a:pt x="3090" y="4852"/>
                    <a:pt x="4358" y="5486"/>
                  </a:cubicBezTo>
                  <a:cubicBezTo>
                    <a:pt x="4787" y="5690"/>
                    <a:pt x="5201" y="5780"/>
                    <a:pt x="5587" y="5780"/>
                  </a:cubicBezTo>
                  <a:cubicBezTo>
                    <a:pt x="8049" y="5780"/>
                    <a:pt x="9395" y="2102"/>
                    <a:pt x="6655" y="732"/>
                  </a:cubicBezTo>
                  <a:cubicBezTo>
                    <a:pt x="5923" y="366"/>
                    <a:pt x="4241" y="0"/>
                    <a:pt x="2827" y="0"/>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82" name="Google Shape;3682;p36"/>
            <p:cNvSpPr/>
            <p:nvPr/>
          </p:nvSpPr>
          <p:spPr>
            <a:xfrm rot="600857">
              <a:off x="2466460" y="4289876"/>
              <a:ext cx="637798" cy="162431"/>
            </a:xfrm>
            <a:custGeom>
              <a:avLst/>
              <a:gdLst/>
              <a:ahLst/>
              <a:cxnLst/>
              <a:rect l="l" t="t" r="r" b="b"/>
              <a:pathLst>
                <a:path w="25511" h="6497" extrusionOk="0">
                  <a:moveTo>
                    <a:pt x="2140" y="1"/>
                  </a:moveTo>
                  <a:lnTo>
                    <a:pt x="1" y="1189"/>
                  </a:lnTo>
                  <a:lnTo>
                    <a:pt x="1" y="1981"/>
                  </a:lnTo>
                  <a:cubicBezTo>
                    <a:pt x="1" y="1981"/>
                    <a:pt x="397" y="1902"/>
                    <a:pt x="1031" y="1823"/>
                  </a:cubicBezTo>
                  <a:cubicBezTo>
                    <a:pt x="1744" y="1743"/>
                    <a:pt x="2694" y="1743"/>
                    <a:pt x="3883" y="1743"/>
                  </a:cubicBezTo>
                  <a:cubicBezTo>
                    <a:pt x="5071" y="1823"/>
                    <a:pt x="6497" y="1823"/>
                    <a:pt x="8002" y="1981"/>
                  </a:cubicBezTo>
                  <a:lnTo>
                    <a:pt x="10300" y="2219"/>
                  </a:lnTo>
                  <a:cubicBezTo>
                    <a:pt x="11092" y="2298"/>
                    <a:pt x="11884" y="2457"/>
                    <a:pt x="12597" y="2615"/>
                  </a:cubicBezTo>
                  <a:lnTo>
                    <a:pt x="14974" y="3011"/>
                  </a:lnTo>
                  <a:lnTo>
                    <a:pt x="17272" y="3566"/>
                  </a:lnTo>
                  <a:lnTo>
                    <a:pt x="19331" y="4120"/>
                  </a:lnTo>
                  <a:cubicBezTo>
                    <a:pt x="19965" y="4279"/>
                    <a:pt x="20599" y="4437"/>
                    <a:pt x="21233" y="4675"/>
                  </a:cubicBezTo>
                  <a:cubicBezTo>
                    <a:pt x="22104" y="4992"/>
                    <a:pt x="22976" y="5388"/>
                    <a:pt x="23847" y="5863"/>
                  </a:cubicBezTo>
                  <a:cubicBezTo>
                    <a:pt x="24164" y="6022"/>
                    <a:pt x="24481" y="6259"/>
                    <a:pt x="24798" y="6497"/>
                  </a:cubicBezTo>
                  <a:lnTo>
                    <a:pt x="25511" y="4516"/>
                  </a:lnTo>
                  <a:lnTo>
                    <a:pt x="24323" y="4516"/>
                  </a:lnTo>
                  <a:cubicBezTo>
                    <a:pt x="23372" y="4358"/>
                    <a:pt x="22421" y="4199"/>
                    <a:pt x="21470" y="3883"/>
                  </a:cubicBezTo>
                  <a:cubicBezTo>
                    <a:pt x="20837" y="3724"/>
                    <a:pt x="20282" y="3486"/>
                    <a:pt x="19569" y="3328"/>
                  </a:cubicBezTo>
                  <a:lnTo>
                    <a:pt x="17430" y="2773"/>
                  </a:lnTo>
                  <a:lnTo>
                    <a:pt x="15212" y="2140"/>
                  </a:lnTo>
                  <a:lnTo>
                    <a:pt x="12835" y="1664"/>
                  </a:lnTo>
                  <a:cubicBezTo>
                    <a:pt x="12043" y="1506"/>
                    <a:pt x="11251" y="1268"/>
                    <a:pt x="10458" y="1110"/>
                  </a:cubicBezTo>
                  <a:lnTo>
                    <a:pt x="8161" y="714"/>
                  </a:lnTo>
                  <a:cubicBezTo>
                    <a:pt x="7369" y="634"/>
                    <a:pt x="6656" y="476"/>
                    <a:pt x="5942" y="397"/>
                  </a:cubicBezTo>
                  <a:lnTo>
                    <a:pt x="3962" y="159"/>
                  </a:lnTo>
                  <a:lnTo>
                    <a:pt x="2140" y="1"/>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83" name="Google Shape;3683;p36"/>
            <p:cNvSpPr/>
            <p:nvPr/>
          </p:nvSpPr>
          <p:spPr>
            <a:xfrm rot="600857">
              <a:off x="3027882" y="4440916"/>
              <a:ext cx="236359" cy="140955"/>
            </a:xfrm>
            <a:custGeom>
              <a:avLst/>
              <a:gdLst/>
              <a:ahLst/>
              <a:cxnLst/>
              <a:rect l="l" t="t" r="r" b="b"/>
              <a:pathLst>
                <a:path w="9454" h="5638" extrusionOk="0">
                  <a:moveTo>
                    <a:pt x="3268" y="1"/>
                  </a:moveTo>
                  <a:cubicBezTo>
                    <a:pt x="2001" y="1"/>
                    <a:pt x="832" y="239"/>
                    <a:pt x="555" y="912"/>
                  </a:cubicBezTo>
                  <a:cubicBezTo>
                    <a:pt x="0" y="2259"/>
                    <a:pt x="3249" y="4873"/>
                    <a:pt x="4595" y="5428"/>
                  </a:cubicBezTo>
                  <a:cubicBezTo>
                    <a:pt x="4966" y="5572"/>
                    <a:pt x="5320" y="5638"/>
                    <a:pt x="5652" y="5638"/>
                  </a:cubicBezTo>
                  <a:cubicBezTo>
                    <a:pt x="8228" y="5638"/>
                    <a:pt x="9454" y="1709"/>
                    <a:pt x="6576" y="516"/>
                  </a:cubicBezTo>
                  <a:cubicBezTo>
                    <a:pt x="5903" y="239"/>
                    <a:pt x="4536" y="1"/>
                    <a:pt x="3268" y="1"/>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84" name="Google Shape;3684;p36"/>
            <p:cNvSpPr/>
            <p:nvPr/>
          </p:nvSpPr>
          <p:spPr>
            <a:xfrm rot="600857">
              <a:off x="2049724" y="4475023"/>
              <a:ext cx="629898" cy="160456"/>
            </a:xfrm>
            <a:custGeom>
              <a:avLst/>
              <a:gdLst/>
              <a:ahLst/>
              <a:cxnLst/>
              <a:rect l="l" t="t" r="r" b="b"/>
              <a:pathLst>
                <a:path w="25195" h="6418" extrusionOk="0">
                  <a:moveTo>
                    <a:pt x="25194" y="1"/>
                  </a:moveTo>
                  <a:cubicBezTo>
                    <a:pt x="24877" y="159"/>
                    <a:pt x="24481" y="317"/>
                    <a:pt x="24085" y="397"/>
                  </a:cubicBezTo>
                  <a:cubicBezTo>
                    <a:pt x="23134" y="634"/>
                    <a:pt x="22104" y="793"/>
                    <a:pt x="21154" y="872"/>
                  </a:cubicBezTo>
                  <a:cubicBezTo>
                    <a:pt x="20837" y="912"/>
                    <a:pt x="20520" y="912"/>
                    <a:pt x="20193" y="912"/>
                  </a:cubicBezTo>
                  <a:cubicBezTo>
                    <a:pt x="19866" y="912"/>
                    <a:pt x="19530" y="912"/>
                    <a:pt x="19173" y="951"/>
                  </a:cubicBezTo>
                  <a:lnTo>
                    <a:pt x="16955" y="1110"/>
                  </a:lnTo>
                  <a:lnTo>
                    <a:pt x="14657" y="1347"/>
                  </a:lnTo>
                  <a:lnTo>
                    <a:pt x="12281" y="1664"/>
                  </a:lnTo>
                  <a:cubicBezTo>
                    <a:pt x="11488" y="1823"/>
                    <a:pt x="10617" y="1902"/>
                    <a:pt x="9825" y="2060"/>
                  </a:cubicBezTo>
                  <a:lnTo>
                    <a:pt x="7527" y="2457"/>
                  </a:lnTo>
                  <a:cubicBezTo>
                    <a:pt x="6814" y="2536"/>
                    <a:pt x="6101" y="2694"/>
                    <a:pt x="5388" y="2853"/>
                  </a:cubicBezTo>
                  <a:lnTo>
                    <a:pt x="3407" y="3328"/>
                  </a:lnTo>
                  <a:lnTo>
                    <a:pt x="1665" y="3724"/>
                  </a:lnTo>
                  <a:lnTo>
                    <a:pt x="1" y="5705"/>
                  </a:lnTo>
                  <a:lnTo>
                    <a:pt x="238" y="6418"/>
                  </a:lnTo>
                  <a:cubicBezTo>
                    <a:pt x="238" y="6418"/>
                    <a:pt x="635" y="6259"/>
                    <a:pt x="1268" y="5942"/>
                  </a:cubicBezTo>
                  <a:cubicBezTo>
                    <a:pt x="1902" y="5626"/>
                    <a:pt x="2774" y="5229"/>
                    <a:pt x="3883" y="4913"/>
                  </a:cubicBezTo>
                  <a:cubicBezTo>
                    <a:pt x="5071" y="4516"/>
                    <a:pt x="6418" y="4041"/>
                    <a:pt x="7844" y="3724"/>
                  </a:cubicBezTo>
                  <a:lnTo>
                    <a:pt x="10142" y="3170"/>
                  </a:lnTo>
                  <a:cubicBezTo>
                    <a:pt x="10855" y="2932"/>
                    <a:pt x="11647" y="2853"/>
                    <a:pt x="12439" y="2694"/>
                  </a:cubicBezTo>
                  <a:lnTo>
                    <a:pt x="14816" y="2298"/>
                  </a:lnTo>
                  <a:lnTo>
                    <a:pt x="17113" y="1981"/>
                  </a:lnTo>
                  <a:lnTo>
                    <a:pt x="19252" y="1744"/>
                  </a:lnTo>
                  <a:cubicBezTo>
                    <a:pt x="19965" y="1664"/>
                    <a:pt x="20599" y="1664"/>
                    <a:pt x="21233" y="1664"/>
                  </a:cubicBezTo>
                  <a:cubicBezTo>
                    <a:pt x="22184" y="1664"/>
                    <a:pt x="23214" y="1744"/>
                    <a:pt x="24164" y="1902"/>
                  </a:cubicBezTo>
                  <a:cubicBezTo>
                    <a:pt x="24481" y="1981"/>
                    <a:pt x="24877" y="2060"/>
                    <a:pt x="25194" y="2219"/>
                  </a:cubicBezTo>
                  <a:lnTo>
                    <a:pt x="25194" y="1"/>
                  </a:lnTo>
                  <a:close/>
                </a:path>
              </a:pathLst>
            </a:custGeom>
            <a:solidFill>
              <a:schemeClr val="accent2"/>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85" name="Google Shape;3685;p36"/>
            <p:cNvSpPr/>
            <p:nvPr/>
          </p:nvSpPr>
          <p:spPr>
            <a:xfrm rot="600857">
              <a:off x="2645248" y="4493741"/>
              <a:ext cx="223858" cy="130855"/>
            </a:xfrm>
            <a:custGeom>
              <a:avLst/>
              <a:gdLst/>
              <a:ahLst/>
              <a:cxnLst/>
              <a:rect l="l" t="t" r="r" b="b"/>
              <a:pathLst>
                <a:path w="8954" h="5234" extrusionOk="0">
                  <a:moveTo>
                    <a:pt x="5382" y="1"/>
                  </a:moveTo>
                  <a:cubicBezTo>
                    <a:pt x="3834" y="1"/>
                    <a:pt x="80" y="1010"/>
                    <a:pt x="80" y="2461"/>
                  </a:cubicBezTo>
                  <a:cubicBezTo>
                    <a:pt x="1" y="3887"/>
                    <a:pt x="3962" y="5234"/>
                    <a:pt x="5388" y="5234"/>
                  </a:cubicBezTo>
                  <a:cubicBezTo>
                    <a:pt x="8715" y="5234"/>
                    <a:pt x="8953" y="243"/>
                    <a:pt x="5546" y="5"/>
                  </a:cubicBezTo>
                  <a:cubicBezTo>
                    <a:pt x="5495" y="2"/>
                    <a:pt x="5440" y="1"/>
                    <a:pt x="5382" y="1"/>
                  </a:cubicBezTo>
                  <a:close/>
                </a:path>
              </a:pathLst>
            </a:custGeom>
            <a:solidFill>
              <a:schemeClr val="accent6"/>
            </a:solidFill>
            <a:ln>
              <a:noFill/>
            </a:ln>
          </p:spPr>
          <p:txBody>
            <a:bodyPr spcFirstLastPara="1" wrap="square" lIns="91425" tIns="91425" rIns="91425" bIns="91425" anchor="ctr" anchorCtr="0">
              <a:noAutofit/>
            </a:bodyPr>
            <a:lstStyle/>
            <a:p>
              <a:pPr defTabSz="914377"/>
              <a:endParaRPr sz="2400">
                <a:solidFill>
                  <a:prstClr val="black"/>
                </a:solidFill>
              </a:endParaRPr>
            </a:p>
          </p:txBody>
        </p:sp>
      </p:grpSp>
      <p:sp>
        <p:nvSpPr>
          <p:cNvPr id="3686" name="Google Shape;3686;p36"/>
          <p:cNvSpPr/>
          <p:nvPr/>
        </p:nvSpPr>
        <p:spPr>
          <a:xfrm rot="5400000">
            <a:off x="4115287" y="-16654"/>
            <a:ext cx="94023" cy="85628"/>
          </a:xfrm>
          <a:custGeom>
            <a:avLst/>
            <a:gdLst/>
            <a:ahLst/>
            <a:cxnLst/>
            <a:rect l="l" t="t" r="r" b="b"/>
            <a:pathLst>
              <a:path w="4110" h="3743" extrusionOk="0">
                <a:moveTo>
                  <a:pt x="2035" y="1"/>
                </a:moveTo>
                <a:cubicBezTo>
                  <a:pt x="1641" y="1"/>
                  <a:pt x="1253" y="509"/>
                  <a:pt x="1868" y="1524"/>
                </a:cubicBezTo>
                <a:cubicBezTo>
                  <a:pt x="1497" y="912"/>
                  <a:pt x="1117" y="698"/>
                  <a:pt x="831" y="698"/>
                </a:cubicBezTo>
                <a:cubicBezTo>
                  <a:pt x="168" y="698"/>
                  <a:pt x="11" y="1845"/>
                  <a:pt x="1654" y="1845"/>
                </a:cubicBezTo>
                <a:cubicBezTo>
                  <a:pt x="0" y="1845"/>
                  <a:pt x="170" y="3034"/>
                  <a:pt x="844" y="3034"/>
                </a:cubicBezTo>
                <a:cubicBezTo>
                  <a:pt x="1129" y="3034"/>
                  <a:pt x="1503" y="2822"/>
                  <a:pt x="1868" y="2219"/>
                </a:cubicBezTo>
                <a:lnTo>
                  <a:pt x="1868" y="2219"/>
                </a:lnTo>
                <a:cubicBezTo>
                  <a:pt x="1253" y="3235"/>
                  <a:pt x="1641" y="3743"/>
                  <a:pt x="2035" y="3743"/>
                </a:cubicBezTo>
                <a:cubicBezTo>
                  <a:pt x="2429" y="3743"/>
                  <a:pt x="2830" y="3235"/>
                  <a:pt x="2242" y="2219"/>
                </a:cubicBezTo>
                <a:lnTo>
                  <a:pt x="2242" y="2219"/>
                </a:lnTo>
                <a:cubicBezTo>
                  <a:pt x="2591" y="2822"/>
                  <a:pt x="2959" y="3034"/>
                  <a:pt x="3243" y="3034"/>
                </a:cubicBezTo>
                <a:cubicBezTo>
                  <a:pt x="3914" y="3034"/>
                  <a:pt x="4110" y="1845"/>
                  <a:pt x="2456" y="1845"/>
                </a:cubicBezTo>
                <a:cubicBezTo>
                  <a:pt x="4099" y="1845"/>
                  <a:pt x="3916" y="698"/>
                  <a:pt x="3256" y="698"/>
                </a:cubicBezTo>
                <a:cubicBezTo>
                  <a:pt x="2971" y="698"/>
                  <a:pt x="2597" y="912"/>
                  <a:pt x="2242" y="1524"/>
                </a:cubicBezTo>
                <a:cubicBezTo>
                  <a:pt x="2830" y="509"/>
                  <a:pt x="2429" y="1"/>
                  <a:pt x="2035" y="1"/>
                </a:cubicBezTo>
                <a:close/>
              </a:path>
            </a:pathLst>
          </a:custGeom>
          <a:solidFill>
            <a:schemeClr val="lt1"/>
          </a:solidFill>
          <a:ln>
            <a:noFill/>
          </a:ln>
        </p:spPr>
        <p:txBody>
          <a:bodyPr spcFirstLastPara="1" wrap="square" lIns="121897" tIns="121897" rIns="121897" bIns="121897" anchor="ctr" anchorCtr="0">
            <a:noAutofit/>
          </a:bodyPr>
          <a:lstStyle/>
          <a:p>
            <a:pPr defTabSz="914377"/>
            <a:endParaRPr sz="2400">
              <a:solidFill>
                <a:prstClr val="black"/>
              </a:solidFill>
            </a:endParaRPr>
          </a:p>
        </p:txBody>
      </p:sp>
      <p:sp>
        <p:nvSpPr>
          <p:cNvPr id="3687" name="Google Shape;3687;p36"/>
          <p:cNvSpPr/>
          <p:nvPr/>
        </p:nvSpPr>
        <p:spPr>
          <a:xfrm rot="5400000">
            <a:off x="4154943" y="18822"/>
            <a:ext cx="15923" cy="14687"/>
          </a:xfrm>
          <a:custGeom>
            <a:avLst/>
            <a:gdLst/>
            <a:ahLst/>
            <a:cxnLst/>
            <a:rect l="l" t="t" r="r" b="b"/>
            <a:pathLst>
              <a:path w="696" h="642" extrusionOk="0">
                <a:moveTo>
                  <a:pt x="321" y="0"/>
                </a:moveTo>
                <a:cubicBezTo>
                  <a:pt x="161" y="0"/>
                  <a:pt x="1" y="107"/>
                  <a:pt x="1" y="321"/>
                </a:cubicBezTo>
                <a:cubicBezTo>
                  <a:pt x="1" y="481"/>
                  <a:pt x="161" y="642"/>
                  <a:pt x="321" y="642"/>
                </a:cubicBezTo>
                <a:cubicBezTo>
                  <a:pt x="535" y="642"/>
                  <a:pt x="696" y="481"/>
                  <a:pt x="696" y="321"/>
                </a:cubicBezTo>
                <a:cubicBezTo>
                  <a:pt x="696" y="107"/>
                  <a:pt x="535" y="0"/>
                  <a:pt x="321" y="0"/>
                </a:cubicBezTo>
                <a:close/>
              </a:path>
            </a:pathLst>
          </a:custGeom>
          <a:solidFill>
            <a:srgbClr val="FFD000"/>
          </a:solidFill>
          <a:ln>
            <a:noFill/>
          </a:ln>
        </p:spPr>
        <p:txBody>
          <a:bodyPr spcFirstLastPara="1" wrap="square" lIns="121897" tIns="121897" rIns="121897" bIns="121897" anchor="ctr" anchorCtr="0">
            <a:noAutofit/>
          </a:bodyPr>
          <a:lstStyle/>
          <a:p>
            <a:pPr defTabSz="914377"/>
            <a:endParaRPr sz="2400">
              <a:solidFill>
                <a:prstClr val="black"/>
              </a:solidFill>
            </a:endParaRPr>
          </a:p>
        </p:txBody>
      </p:sp>
      <p:sp>
        <p:nvSpPr>
          <p:cNvPr id="3688" name="Google Shape;3688;p36"/>
          <p:cNvSpPr/>
          <p:nvPr/>
        </p:nvSpPr>
        <p:spPr>
          <a:xfrm rot="5400000">
            <a:off x="1367356" y="-324672"/>
            <a:ext cx="162153" cy="148432"/>
          </a:xfrm>
          <a:custGeom>
            <a:avLst/>
            <a:gdLst/>
            <a:ahLst/>
            <a:cxnLst/>
            <a:rect l="l" t="t" r="r" b="b"/>
            <a:pathLst>
              <a:path w="4132" h="3783" extrusionOk="0">
                <a:moveTo>
                  <a:pt x="2060" y="1"/>
                </a:moveTo>
                <a:cubicBezTo>
                  <a:pt x="1665" y="1"/>
                  <a:pt x="1264" y="522"/>
                  <a:pt x="1852" y="1564"/>
                </a:cubicBezTo>
                <a:cubicBezTo>
                  <a:pt x="1497" y="934"/>
                  <a:pt x="1122" y="714"/>
                  <a:pt x="838" y="714"/>
                </a:cubicBezTo>
                <a:cubicBezTo>
                  <a:pt x="183" y="714"/>
                  <a:pt x="14" y="1885"/>
                  <a:pt x="1692" y="1885"/>
                </a:cubicBezTo>
                <a:cubicBezTo>
                  <a:pt x="1" y="1885"/>
                  <a:pt x="186" y="3074"/>
                  <a:pt x="853" y="3074"/>
                </a:cubicBezTo>
                <a:cubicBezTo>
                  <a:pt x="1135" y="3074"/>
                  <a:pt x="1503" y="2862"/>
                  <a:pt x="1852" y="2259"/>
                </a:cubicBezTo>
                <a:lnTo>
                  <a:pt x="1852" y="2259"/>
                </a:lnTo>
                <a:cubicBezTo>
                  <a:pt x="1264" y="3275"/>
                  <a:pt x="1665" y="3783"/>
                  <a:pt x="2060" y="3783"/>
                </a:cubicBezTo>
                <a:cubicBezTo>
                  <a:pt x="2454" y="3783"/>
                  <a:pt x="2841" y="3275"/>
                  <a:pt x="2227" y="2259"/>
                </a:cubicBezTo>
                <a:lnTo>
                  <a:pt x="2227" y="2259"/>
                </a:lnTo>
                <a:cubicBezTo>
                  <a:pt x="2592" y="2862"/>
                  <a:pt x="2971" y="3074"/>
                  <a:pt x="3261" y="3074"/>
                </a:cubicBezTo>
                <a:cubicBezTo>
                  <a:pt x="3947" y="3074"/>
                  <a:pt x="4132" y="1885"/>
                  <a:pt x="2440" y="1885"/>
                </a:cubicBezTo>
                <a:cubicBezTo>
                  <a:pt x="4119" y="1885"/>
                  <a:pt x="3950" y="714"/>
                  <a:pt x="3276" y="714"/>
                </a:cubicBezTo>
                <a:cubicBezTo>
                  <a:pt x="2985" y="714"/>
                  <a:pt x="2598" y="934"/>
                  <a:pt x="2227" y="1564"/>
                </a:cubicBezTo>
                <a:cubicBezTo>
                  <a:pt x="2841" y="522"/>
                  <a:pt x="2454" y="1"/>
                  <a:pt x="2060" y="1"/>
                </a:cubicBezTo>
                <a:close/>
              </a:path>
            </a:pathLst>
          </a:custGeom>
          <a:solidFill>
            <a:schemeClr val="lt1"/>
          </a:solidFill>
          <a:ln>
            <a:noFill/>
          </a:ln>
        </p:spPr>
        <p:txBody>
          <a:bodyPr spcFirstLastPara="1" wrap="square" lIns="121897" tIns="121897" rIns="121897" bIns="121897" anchor="ctr" anchorCtr="0">
            <a:noAutofit/>
          </a:bodyPr>
          <a:lstStyle/>
          <a:p>
            <a:pPr defTabSz="914377"/>
            <a:endParaRPr sz="2400">
              <a:solidFill>
                <a:prstClr val="black"/>
              </a:solidFill>
            </a:endParaRPr>
          </a:p>
        </p:txBody>
      </p:sp>
      <p:sp>
        <p:nvSpPr>
          <p:cNvPr id="3689" name="Google Shape;3689;p36"/>
          <p:cNvSpPr/>
          <p:nvPr/>
        </p:nvSpPr>
        <p:spPr>
          <a:xfrm rot="5400000">
            <a:off x="1424911" y="-274229"/>
            <a:ext cx="41228" cy="31500"/>
          </a:xfrm>
          <a:custGeom>
            <a:avLst/>
            <a:gdLst/>
            <a:ahLst/>
            <a:cxnLst/>
            <a:rect l="l" t="t" r="r" b="b"/>
            <a:pathLst>
              <a:path w="729" h="497" extrusionOk="0">
                <a:moveTo>
                  <a:pt x="408" y="0"/>
                </a:moveTo>
                <a:cubicBezTo>
                  <a:pt x="1" y="0"/>
                  <a:pt x="400" y="497"/>
                  <a:pt x="614" y="497"/>
                </a:cubicBezTo>
                <a:cubicBezTo>
                  <a:pt x="680" y="497"/>
                  <a:pt x="729" y="448"/>
                  <a:pt x="729" y="321"/>
                </a:cubicBezTo>
                <a:cubicBezTo>
                  <a:pt x="729" y="161"/>
                  <a:pt x="569" y="0"/>
                  <a:pt x="408" y="0"/>
                </a:cubicBezTo>
                <a:close/>
              </a:path>
            </a:pathLst>
          </a:custGeom>
          <a:solidFill>
            <a:schemeClr val="accent6"/>
          </a:solidFill>
          <a:ln>
            <a:noFill/>
          </a:ln>
        </p:spPr>
        <p:txBody>
          <a:bodyPr spcFirstLastPara="1" wrap="square" lIns="121897" tIns="121897" rIns="121897" bIns="121897" anchor="ctr" anchorCtr="0">
            <a:noAutofit/>
          </a:bodyPr>
          <a:lstStyle/>
          <a:p>
            <a:pPr defTabSz="914377"/>
            <a:endParaRPr sz="2400">
              <a:solidFill>
                <a:prstClr val="black"/>
              </a:solidFill>
            </a:endParaRPr>
          </a:p>
        </p:txBody>
      </p:sp>
      <p:grpSp>
        <p:nvGrpSpPr>
          <p:cNvPr id="3690" name="Google Shape;3690;p36"/>
          <p:cNvGrpSpPr/>
          <p:nvPr/>
        </p:nvGrpSpPr>
        <p:grpSpPr>
          <a:xfrm rot="2700000">
            <a:off x="10207966" y="-429202"/>
            <a:ext cx="2734665" cy="1770332"/>
            <a:chOff x="3772813" y="-9"/>
            <a:chExt cx="2051019" cy="1327762"/>
          </a:xfrm>
        </p:grpSpPr>
        <p:sp>
          <p:nvSpPr>
            <p:cNvPr id="3691" name="Google Shape;3691;p36"/>
            <p:cNvSpPr/>
            <p:nvPr/>
          </p:nvSpPr>
          <p:spPr>
            <a:xfrm rot="6298355">
              <a:off x="4579261" y="117746"/>
              <a:ext cx="1082316" cy="1092253"/>
            </a:xfrm>
            <a:custGeom>
              <a:avLst/>
              <a:gdLst/>
              <a:ahLst/>
              <a:cxnLst/>
              <a:rect l="l" t="t" r="r" b="b"/>
              <a:pathLst>
                <a:path w="201168" h="203015" extrusionOk="0">
                  <a:moveTo>
                    <a:pt x="56909" y="36382"/>
                  </a:moveTo>
                  <a:cubicBezTo>
                    <a:pt x="57006" y="36382"/>
                    <a:pt x="57102" y="36388"/>
                    <a:pt x="57195" y="36401"/>
                  </a:cubicBezTo>
                  <a:cubicBezTo>
                    <a:pt x="63111" y="37388"/>
                    <a:pt x="67450" y="50602"/>
                    <a:pt x="66168" y="56518"/>
                  </a:cubicBezTo>
                  <a:cubicBezTo>
                    <a:pt x="65662" y="58818"/>
                    <a:pt x="64369" y="59916"/>
                    <a:pt x="62639" y="59916"/>
                  </a:cubicBezTo>
                  <a:cubicBezTo>
                    <a:pt x="59990" y="59916"/>
                    <a:pt x="56315" y="57345"/>
                    <a:pt x="52856" y="52574"/>
                  </a:cubicBezTo>
                  <a:cubicBezTo>
                    <a:pt x="47291" y="44898"/>
                    <a:pt x="53396" y="36382"/>
                    <a:pt x="56909" y="36382"/>
                  </a:cubicBezTo>
                  <a:close/>
                  <a:moveTo>
                    <a:pt x="116794" y="29884"/>
                  </a:moveTo>
                  <a:cubicBezTo>
                    <a:pt x="117312" y="29884"/>
                    <a:pt x="117770" y="30015"/>
                    <a:pt x="118137" y="30288"/>
                  </a:cubicBezTo>
                  <a:cubicBezTo>
                    <a:pt x="123166" y="34035"/>
                    <a:pt x="122180" y="51785"/>
                    <a:pt x="118827" y="58195"/>
                  </a:cubicBezTo>
                  <a:cubicBezTo>
                    <a:pt x="117806" y="60090"/>
                    <a:pt x="116639" y="60977"/>
                    <a:pt x="115443" y="60977"/>
                  </a:cubicBezTo>
                  <a:cubicBezTo>
                    <a:pt x="112593" y="60977"/>
                    <a:pt x="109577" y="55948"/>
                    <a:pt x="107980" y="47545"/>
                  </a:cubicBezTo>
                  <a:cubicBezTo>
                    <a:pt x="105984" y="36958"/>
                    <a:pt x="112999" y="29884"/>
                    <a:pt x="116794" y="29884"/>
                  </a:cubicBezTo>
                  <a:close/>
                  <a:moveTo>
                    <a:pt x="162952" y="60022"/>
                  </a:moveTo>
                  <a:cubicBezTo>
                    <a:pt x="166254" y="60022"/>
                    <a:pt x="169040" y="60613"/>
                    <a:pt x="170499" y="62041"/>
                  </a:cubicBezTo>
                  <a:cubicBezTo>
                    <a:pt x="173113" y="64654"/>
                    <a:pt x="167366" y="74772"/>
                    <a:pt x="155683" y="74772"/>
                  </a:cubicBezTo>
                  <a:cubicBezTo>
                    <a:pt x="155463" y="74772"/>
                    <a:pt x="155241" y="74769"/>
                    <a:pt x="155017" y="74761"/>
                  </a:cubicBezTo>
                  <a:cubicBezTo>
                    <a:pt x="142888" y="74268"/>
                    <a:pt x="137070" y="70028"/>
                    <a:pt x="142790" y="65591"/>
                  </a:cubicBezTo>
                  <a:cubicBezTo>
                    <a:pt x="146736" y="62648"/>
                    <a:pt x="155990" y="60022"/>
                    <a:pt x="162952" y="60022"/>
                  </a:cubicBezTo>
                  <a:close/>
                  <a:moveTo>
                    <a:pt x="73700" y="76930"/>
                  </a:moveTo>
                  <a:cubicBezTo>
                    <a:pt x="73720" y="76930"/>
                    <a:pt x="73741" y="76930"/>
                    <a:pt x="73761" y="76931"/>
                  </a:cubicBezTo>
                  <a:cubicBezTo>
                    <a:pt x="81848" y="77227"/>
                    <a:pt x="87863" y="92413"/>
                    <a:pt x="86088" y="99612"/>
                  </a:cubicBezTo>
                  <a:cubicBezTo>
                    <a:pt x="85268" y="102763"/>
                    <a:pt x="83124" y="104289"/>
                    <a:pt x="80312" y="104289"/>
                  </a:cubicBezTo>
                  <a:cubicBezTo>
                    <a:pt x="76700" y="104289"/>
                    <a:pt x="71984" y="101772"/>
                    <a:pt x="67549" y="96949"/>
                  </a:cubicBezTo>
                  <a:cubicBezTo>
                    <a:pt x="59694" y="88406"/>
                    <a:pt x="68851" y="76930"/>
                    <a:pt x="73700" y="76930"/>
                  </a:cubicBezTo>
                  <a:close/>
                  <a:moveTo>
                    <a:pt x="166451" y="117736"/>
                  </a:moveTo>
                  <a:cubicBezTo>
                    <a:pt x="169540" y="117736"/>
                    <a:pt x="172250" y="118429"/>
                    <a:pt x="173655" y="120123"/>
                  </a:cubicBezTo>
                  <a:cubicBezTo>
                    <a:pt x="175733" y="122673"/>
                    <a:pt x="171929" y="132012"/>
                    <a:pt x="163023" y="132012"/>
                  </a:cubicBezTo>
                  <a:cubicBezTo>
                    <a:pt x="162632" y="132012"/>
                    <a:pt x="162232" y="131994"/>
                    <a:pt x="161822" y="131956"/>
                  </a:cubicBezTo>
                  <a:cubicBezTo>
                    <a:pt x="152158" y="130970"/>
                    <a:pt x="147326" y="126434"/>
                    <a:pt x="151763" y="122391"/>
                  </a:cubicBezTo>
                  <a:cubicBezTo>
                    <a:pt x="154579" y="119825"/>
                    <a:pt x="161088" y="117736"/>
                    <a:pt x="166451" y="117736"/>
                  </a:cubicBezTo>
                  <a:close/>
                  <a:moveTo>
                    <a:pt x="118201" y="113018"/>
                  </a:moveTo>
                  <a:cubicBezTo>
                    <a:pt x="122166" y="113018"/>
                    <a:pt x="125744" y="114076"/>
                    <a:pt x="127603" y="116671"/>
                  </a:cubicBezTo>
                  <a:cubicBezTo>
                    <a:pt x="130193" y="120371"/>
                    <a:pt x="126277" y="132917"/>
                    <a:pt x="116345" y="132917"/>
                  </a:cubicBezTo>
                  <a:cubicBezTo>
                    <a:pt x="115687" y="132917"/>
                    <a:pt x="115002" y="132862"/>
                    <a:pt x="114291" y="132745"/>
                  </a:cubicBezTo>
                  <a:cubicBezTo>
                    <a:pt x="102852" y="130970"/>
                    <a:pt x="96935" y="124363"/>
                    <a:pt x="101964" y="118841"/>
                  </a:cubicBezTo>
                  <a:cubicBezTo>
                    <a:pt x="105018" y="115548"/>
                    <a:pt x="112071" y="113018"/>
                    <a:pt x="118201" y="113018"/>
                  </a:cubicBezTo>
                  <a:close/>
                  <a:moveTo>
                    <a:pt x="49146" y="114402"/>
                  </a:moveTo>
                  <a:cubicBezTo>
                    <a:pt x="49166" y="114402"/>
                    <a:pt x="49187" y="114403"/>
                    <a:pt x="49207" y="114403"/>
                  </a:cubicBezTo>
                  <a:cubicBezTo>
                    <a:pt x="55124" y="114699"/>
                    <a:pt x="59364" y="125546"/>
                    <a:pt x="58082" y="130674"/>
                  </a:cubicBezTo>
                  <a:cubicBezTo>
                    <a:pt x="57522" y="132960"/>
                    <a:pt x="55999" y="134057"/>
                    <a:pt x="53993" y="134057"/>
                  </a:cubicBezTo>
                  <a:cubicBezTo>
                    <a:pt x="51412" y="134057"/>
                    <a:pt x="48031" y="132241"/>
                    <a:pt x="44868" y="128801"/>
                  </a:cubicBezTo>
                  <a:cubicBezTo>
                    <a:pt x="39281" y="122625"/>
                    <a:pt x="45679" y="114402"/>
                    <a:pt x="49146" y="114402"/>
                  </a:cubicBezTo>
                  <a:close/>
                  <a:moveTo>
                    <a:pt x="124420" y="1"/>
                  </a:moveTo>
                  <a:cubicBezTo>
                    <a:pt x="124079" y="1"/>
                    <a:pt x="123727" y="5"/>
                    <a:pt x="123363" y="14"/>
                  </a:cubicBezTo>
                  <a:cubicBezTo>
                    <a:pt x="115178" y="112"/>
                    <a:pt x="100682" y="3662"/>
                    <a:pt x="94864" y="12439"/>
                  </a:cubicBezTo>
                  <a:cubicBezTo>
                    <a:pt x="89046" y="21117"/>
                    <a:pt x="90032" y="34232"/>
                    <a:pt x="94963" y="42121"/>
                  </a:cubicBezTo>
                  <a:cubicBezTo>
                    <a:pt x="99894" y="49911"/>
                    <a:pt x="104528" y="65295"/>
                    <a:pt x="97034" y="71507"/>
                  </a:cubicBezTo>
                  <a:cubicBezTo>
                    <a:pt x="95345" y="72885"/>
                    <a:pt x="93495" y="73572"/>
                    <a:pt x="91609" y="73572"/>
                  </a:cubicBezTo>
                  <a:cubicBezTo>
                    <a:pt x="85125" y="73572"/>
                    <a:pt x="78200" y="65460"/>
                    <a:pt x="75832" y="49418"/>
                  </a:cubicBezTo>
                  <a:cubicBezTo>
                    <a:pt x="72775" y="28710"/>
                    <a:pt x="86975" y="11453"/>
                    <a:pt x="84017" y="8198"/>
                  </a:cubicBezTo>
                  <a:cubicBezTo>
                    <a:pt x="83432" y="7557"/>
                    <a:pt x="82078" y="7222"/>
                    <a:pt x="80172" y="7222"/>
                  </a:cubicBezTo>
                  <a:cubicBezTo>
                    <a:pt x="72119" y="7222"/>
                    <a:pt x="54219" y="13196"/>
                    <a:pt x="42896" y="27231"/>
                  </a:cubicBezTo>
                  <a:cubicBezTo>
                    <a:pt x="31753" y="41135"/>
                    <a:pt x="36388" y="60759"/>
                    <a:pt x="41417" y="68549"/>
                  </a:cubicBezTo>
                  <a:cubicBezTo>
                    <a:pt x="46446" y="76438"/>
                    <a:pt x="53645" y="83341"/>
                    <a:pt x="52363" y="91328"/>
                  </a:cubicBezTo>
                  <a:cubicBezTo>
                    <a:pt x="51825" y="94440"/>
                    <a:pt x="49401" y="96250"/>
                    <a:pt x="46158" y="96250"/>
                  </a:cubicBezTo>
                  <a:cubicBezTo>
                    <a:pt x="41078" y="96250"/>
                    <a:pt x="33988" y="91808"/>
                    <a:pt x="28992" y="80974"/>
                  </a:cubicBezTo>
                  <a:cubicBezTo>
                    <a:pt x="20708" y="63322"/>
                    <a:pt x="25047" y="43008"/>
                    <a:pt x="24456" y="41233"/>
                  </a:cubicBezTo>
                  <a:cubicBezTo>
                    <a:pt x="24247" y="40667"/>
                    <a:pt x="23696" y="40335"/>
                    <a:pt x="22891" y="40335"/>
                  </a:cubicBezTo>
                  <a:cubicBezTo>
                    <a:pt x="21030" y="40335"/>
                    <a:pt x="17808" y="42106"/>
                    <a:pt x="14299" y="46854"/>
                  </a:cubicBezTo>
                  <a:cubicBezTo>
                    <a:pt x="6508" y="56913"/>
                    <a:pt x="2170" y="69239"/>
                    <a:pt x="1972" y="81960"/>
                  </a:cubicBezTo>
                  <a:cubicBezTo>
                    <a:pt x="1676" y="98921"/>
                    <a:pt x="8974" y="104345"/>
                    <a:pt x="17356" y="107501"/>
                  </a:cubicBezTo>
                  <a:cubicBezTo>
                    <a:pt x="25639" y="110755"/>
                    <a:pt x="28893" y="117164"/>
                    <a:pt x="23864" y="121208"/>
                  </a:cubicBezTo>
                  <a:cubicBezTo>
                    <a:pt x="22503" y="122297"/>
                    <a:pt x="20457" y="122687"/>
                    <a:pt x="18157" y="122687"/>
                  </a:cubicBezTo>
                  <a:cubicBezTo>
                    <a:pt x="12358" y="122687"/>
                    <a:pt x="4944" y="120209"/>
                    <a:pt x="2796" y="120209"/>
                  </a:cubicBezTo>
                  <a:cubicBezTo>
                    <a:pt x="2710" y="120209"/>
                    <a:pt x="2633" y="120213"/>
                    <a:pt x="2564" y="120221"/>
                  </a:cubicBezTo>
                  <a:cubicBezTo>
                    <a:pt x="0" y="120419"/>
                    <a:pt x="1282" y="127026"/>
                    <a:pt x="9072" y="135704"/>
                  </a:cubicBezTo>
                  <a:cubicBezTo>
                    <a:pt x="16764" y="144381"/>
                    <a:pt x="27907" y="144973"/>
                    <a:pt x="38261" y="146255"/>
                  </a:cubicBezTo>
                  <a:cubicBezTo>
                    <a:pt x="48616" y="147537"/>
                    <a:pt x="51771" y="153651"/>
                    <a:pt x="52757" y="157891"/>
                  </a:cubicBezTo>
                  <a:cubicBezTo>
                    <a:pt x="53589" y="161466"/>
                    <a:pt x="55191" y="161747"/>
                    <a:pt x="55673" y="161747"/>
                  </a:cubicBezTo>
                  <a:cubicBezTo>
                    <a:pt x="55763" y="161747"/>
                    <a:pt x="55814" y="161737"/>
                    <a:pt x="55814" y="161737"/>
                  </a:cubicBezTo>
                  <a:cubicBezTo>
                    <a:pt x="55814" y="161737"/>
                    <a:pt x="56084" y="163624"/>
                    <a:pt x="59882" y="163624"/>
                  </a:cubicBezTo>
                  <a:cubicBezTo>
                    <a:pt x="60063" y="163624"/>
                    <a:pt x="60252" y="163620"/>
                    <a:pt x="60449" y="163611"/>
                  </a:cubicBezTo>
                  <a:cubicBezTo>
                    <a:pt x="60717" y="163598"/>
                    <a:pt x="60994" y="163592"/>
                    <a:pt x="61280" y="163592"/>
                  </a:cubicBezTo>
                  <a:cubicBezTo>
                    <a:pt x="65618" y="163592"/>
                    <a:pt x="71848" y="165187"/>
                    <a:pt x="75734" y="174162"/>
                  </a:cubicBezTo>
                  <a:cubicBezTo>
                    <a:pt x="79974" y="183727"/>
                    <a:pt x="83623" y="194180"/>
                    <a:pt x="94174" y="199209"/>
                  </a:cubicBezTo>
                  <a:cubicBezTo>
                    <a:pt x="99905" y="201941"/>
                    <a:pt x="104501" y="203014"/>
                    <a:pt x="107425" y="203014"/>
                  </a:cubicBezTo>
                  <a:cubicBezTo>
                    <a:pt x="109886" y="203014"/>
                    <a:pt x="111163" y="202255"/>
                    <a:pt x="110938" y="201083"/>
                  </a:cubicBezTo>
                  <a:cubicBezTo>
                    <a:pt x="110346" y="198618"/>
                    <a:pt x="101471" y="186784"/>
                    <a:pt x="103937" y="180868"/>
                  </a:cubicBezTo>
                  <a:cubicBezTo>
                    <a:pt x="104951" y="178332"/>
                    <a:pt x="106853" y="177118"/>
                    <a:pt x="109114" y="177118"/>
                  </a:cubicBezTo>
                  <a:cubicBezTo>
                    <a:pt x="112129" y="177118"/>
                    <a:pt x="115784" y="179276"/>
                    <a:pt x="118827" y="183333"/>
                  </a:cubicBezTo>
                  <a:cubicBezTo>
                    <a:pt x="122780" y="188580"/>
                    <a:pt x="127729" y="192885"/>
                    <a:pt x="136348" y="192885"/>
                  </a:cubicBezTo>
                  <a:cubicBezTo>
                    <a:pt x="139552" y="192885"/>
                    <a:pt x="143264" y="192289"/>
                    <a:pt x="147622" y="190926"/>
                  </a:cubicBezTo>
                  <a:cubicBezTo>
                    <a:pt x="159751" y="187080"/>
                    <a:pt x="170401" y="179487"/>
                    <a:pt x="177895" y="169133"/>
                  </a:cubicBezTo>
                  <a:cubicBezTo>
                    <a:pt x="182924" y="162329"/>
                    <a:pt x="182333" y="157891"/>
                    <a:pt x="180361" y="157793"/>
                  </a:cubicBezTo>
                  <a:cubicBezTo>
                    <a:pt x="180350" y="157792"/>
                    <a:pt x="180340" y="157792"/>
                    <a:pt x="180329" y="157792"/>
                  </a:cubicBezTo>
                  <a:cubicBezTo>
                    <a:pt x="178399" y="157792"/>
                    <a:pt x="164479" y="165245"/>
                    <a:pt x="148293" y="165245"/>
                  </a:cubicBezTo>
                  <a:cubicBezTo>
                    <a:pt x="145874" y="165245"/>
                    <a:pt x="143404" y="165078"/>
                    <a:pt x="140916" y="164695"/>
                  </a:cubicBezTo>
                  <a:cubicBezTo>
                    <a:pt x="121588" y="161836"/>
                    <a:pt x="117052" y="148720"/>
                    <a:pt x="124349" y="145269"/>
                  </a:cubicBezTo>
                  <a:cubicBezTo>
                    <a:pt x="126150" y="144417"/>
                    <a:pt x="128034" y="144070"/>
                    <a:pt x="129987" y="144070"/>
                  </a:cubicBezTo>
                  <a:cubicBezTo>
                    <a:pt x="135947" y="144070"/>
                    <a:pt x="142538" y="147306"/>
                    <a:pt x="149298" y="149312"/>
                  </a:cubicBezTo>
                  <a:cubicBezTo>
                    <a:pt x="151601" y="149977"/>
                    <a:pt x="154667" y="150397"/>
                    <a:pt x="158123" y="150397"/>
                  </a:cubicBezTo>
                  <a:cubicBezTo>
                    <a:pt x="167986" y="150397"/>
                    <a:pt x="181024" y="146979"/>
                    <a:pt x="188545" y="136098"/>
                  </a:cubicBezTo>
                  <a:cubicBezTo>
                    <a:pt x="201168" y="117756"/>
                    <a:pt x="199097" y="93202"/>
                    <a:pt x="195152" y="91328"/>
                  </a:cubicBezTo>
                  <a:cubicBezTo>
                    <a:pt x="194962" y="91238"/>
                    <a:pt x="194752" y="91195"/>
                    <a:pt x="194522" y="91195"/>
                  </a:cubicBezTo>
                  <a:cubicBezTo>
                    <a:pt x="189973" y="91195"/>
                    <a:pt x="177588" y="108037"/>
                    <a:pt x="157877" y="110853"/>
                  </a:cubicBezTo>
                  <a:cubicBezTo>
                    <a:pt x="154984" y="111253"/>
                    <a:pt x="152296" y="111439"/>
                    <a:pt x="149821" y="111439"/>
                  </a:cubicBezTo>
                  <a:cubicBezTo>
                    <a:pt x="134579" y="111439"/>
                    <a:pt x="127450" y="104387"/>
                    <a:pt x="130759" y="96752"/>
                  </a:cubicBezTo>
                  <a:cubicBezTo>
                    <a:pt x="133196" y="90979"/>
                    <a:pt x="140848" y="88961"/>
                    <a:pt x="148342" y="88961"/>
                  </a:cubicBezTo>
                  <a:cubicBezTo>
                    <a:pt x="152370" y="88961"/>
                    <a:pt x="156352" y="89544"/>
                    <a:pt x="159455" y="90441"/>
                  </a:cubicBezTo>
                  <a:cubicBezTo>
                    <a:pt x="161567" y="91021"/>
                    <a:pt x="163897" y="91312"/>
                    <a:pt x="166313" y="91312"/>
                  </a:cubicBezTo>
                  <a:cubicBezTo>
                    <a:pt x="174164" y="91312"/>
                    <a:pt x="182925" y="88242"/>
                    <a:pt x="188052" y="82059"/>
                  </a:cubicBezTo>
                  <a:cubicBezTo>
                    <a:pt x="194659" y="74071"/>
                    <a:pt x="194068" y="59082"/>
                    <a:pt x="191799" y="51193"/>
                  </a:cubicBezTo>
                  <a:cubicBezTo>
                    <a:pt x="190118" y="45077"/>
                    <a:pt x="188258" y="42754"/>
                    <a:pt x="186129" y="42754"/>
                  </a:cubicBezTo>
                  <a:cubicBezTo>
                    <a:pt x="185511" y="42754"/>
                    <a:pt x="184871" y="42950"/>
                    <a:pt x="184206" y="43304"/>
                  </a:cubicBezTo>
                  <a:cubicBezTo>
                    <a:pt x="182097" y="44541"/>
                    <a:pt x="174781" y="49535"/>
                    <a:pt x="169861" y="49535"/>
                  </a:cubicBezTo>
                  <a:cubicBezTo>
                    <a:pt x="168112" y="49535"/>
                    <a:pt x="166666" y="48904"/>
                    <a:pt x="165865" y="47249"/>
                  </a:cubicBezTo>
                  <a:cubicBezTo>
                    <a:pt x="162709" y="40938"/>
                    <a:pt x="164484" y="35119"/>
                    <a:pt x="169513" y="32654"/>
                  </a:cubicBezTo>
                  <a:cubicBezTo>
                    <a:pt x="174542" y="30189"/>
                    <a:pt x="180755" y="27231"/>
                    <a:pt x="180361" y="20722"/>
                  </a:cubicBezTo>
                  <a:cubicBezTo>
                    <a:pt x="179966" y="14312"/>
                    <a:pt x="177402" y="5240"/>
                    <a:pt x="174444" y="3071"/>
                  </a:cubicBezTo>
                  <a:cubicBezTo>
                    <a:pt x="172916" y="1859"/>
                    <a:pt x="169503" y="1351"/>
                    <a:pt x="165693" y="1351"/>
                  </a:cubicBezTo>
                  <a:cubicBezTo>
                    <a:pt x="162370" y="1351"/>
                    <a:pt x="158746" y="1737"/>
                    <a:pt x="155806" y="2380"/>
                  </a:cubicBezTo>
                  <a:cubicBezTo>
                    <a:pt x="149594" y="3860"/>
                    <a:pt x="148410" y="10664"/>
                    <a:pt x="147523" y="16186"/>
                  </a:cubicBezTo>
                  <a:cubicBezTo>
                    <a:pt x="146670" y="20962"/>
                    <a:pt x="142794" y="24115"/>
                    <a:pt x="137233" y="24115"/>
                  </a:cubicBezTo>
                  <a:cubicBezTo>
                    <a:pt x="136363" y="24115"/>
                    <a:pt x="135453" y="24038"/>
                    <a:pt x="134506" y="23878"/>
                  </a:cubicBezTo>
                  <a:cubicBezTo>
                    <a:pt x="127603" y="22694"/>
                    <a:pt x="132337" y="8297"/>
                    <a:pt x="133126" y="5142"/>
                  </a:cubicBezTo>
                  <a:cubicBezTo>
                    <a:pt x="133786" y="2030"/>
                    <a:pt x="131832" y="1"/>
                    <a:pt x="124420" y="1"/>
                  </a:cubicBezTo>
                  <a:close/>
                </a:path>
              </a:pathLst>
            </a:custGeom>
            <a:solidFill>
              <a:srgbClr val="3E4355">
                <a:alpha val="46430"/>
              </a:srgbClr>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92" name="Google Shape;3692;p36"/>
            <p:cNvSpPr/>
            <p:nvPr/>
          </p:nvSpPr>
          <p:spPr>
            <a:xfrm rot="10800000">
              <a:off x="3772813" y="275109"/>
              <a:ext cx="1028316" cy="970675"/>
            </a:xfrm>
            <a:custGeom>
              <a:avLst/>
              <a:gdLst/>
              <a:ahLst/>
              <a:cxnLst/>
              <a:rect l="l" t="t" r="r" b="b"/>
              <a:pathLst>
                <a:path w="208372" h="196692" extrusionOk="0">
                  <a:moveTo>
                    <a:pt x="85210" y="19601"/>
                  </a:moveTo>
                  <a:cubicBezTo>
                    <a:pt x="85791" y="19601"/>
                    <a:pt x="86298" y="19722"/>
                    <a:pt x="86689" y="19970"/>
                  </a:cubicBezTo>
                  <a:cubicBezTo>
                    <a:pt x="91659" y="23165"/>
                    <a:pt x="90328" y="37011"/>
                    <a:pt x="86866" y="41804"/>
                  </a:cubicBezTo>
                  <a:cubicBezTo>
                    <a:pt x="85883" y="43191"/>
                    <a:pt x="84777" y="43840"/>
                    <a:pt x="83649" y="43840"/>
                  </a:cubicBezTo>
                  <a:cubicBezTo>
                    <a:pt x="80809" y="43840"/>
                    <a:pt x="77829" y="39726"/>
                    <a:pt x="76305" y="32928"/>
                  </a:cubicBezTo>
                  <a:cubicBezTo>
                    <a:pt x="74536" y="24698"/>
                    <a:pt x="81432" y="19601"/>
                    <a:pt x="85210" y="19601"/>
                  </a:cubicBezTo>
                  <a:close/>
                  <a:moveTo>
                    <a:pt x="141633" y="37417"/>
                  </a:moveTo>
                  <a:cubicBezTo>
                    <a:pt x="142976" y="37417"/>
                    <a:pt x="144012" y="37827"/>
                    <a:pt x="144468" y="38609"/>
                  </a:cubicBezTo>
                  <a:cubicBezTo>
                    <a:pt x="147574" y="44111"/>
                    <a:pt x="139675" y="59821"/>
                    <a:pt x="133995" y="64259"/>
                  </a:cubicBezTo>
                  <a:cubicBezTo>
                    <a:pt x="132802" y="65206"/>
                    <a:pt x="131742" y="65651"/>
                    <a:pt x="130839" y="65651"/>
                  </a:cubicBezTo>
                  <a:cubicBezTo>
                    <a:pt x="127510" y="65651"/>
                    <a:pt x="126309" y="59591"/>
                    <a:pt x="128404" y="50235"/>
                  </a:cubicBezTo>
                  <a:cubicBezTo>
                    <a:pt x="130415" y="41320"/>
                    <a:pt x="137488" y="37417"/>
                    <a:pt x="141633" y="37417"/>
                  </a:cubicBezTo>
                  <a:close/>
                  <a:moveTo>
                    <a:pt x="83700" y="63075"/>
                  </a:moveTo>
                  <a:cubicBezTo>
                    <a:pt x="84437" y="63075"/>
                    <a:pt x="85094" y="63200"/>
                    <a:pt x="85624" y="63460"/>
                  </a:cubicBezTo>
                  <a:lnTo>
                    <a:pt x="85535" y="63460"/>
                  </a:lnTo>
                  <a:cubicBezTo>
                    <a:pt x="92813" y="66921"/>
                    <a:pt x="92192" y="83075"/>
                    <a:pt x="87754" y="88844"/>
                  </a:cubicBezTo>
                  <a:cubicBezTo>
                    <a:pt x="86444" y="90573"/>
                    <a:pt x="84863" y="91382"/>
                    <a:pt x="83189" y="91382"/>
                  </a:cubicBezTo>
                  <a:cubicBezTo>
                    <a:pt x="79194" y="91382"/>
                    <a:pt x="74671" y="86774"/>
                    <a:pt x="72044" y="79081"/>
                  </a:cubicBezTo>
                  <a:cubicBezTo>
                    <a:pt x="68849" y="69572"/>
                    <a:pt x="78383" y="63075"/>
                    <a:pt x="83700" y="63075"/>
                  </a:cubicBezTo>
                  <a:close/>
                  <a:moveTo>
                    <a:pt x="157109" y="80175"/>
                  </a:moveTo>
                  <a:cubicBezTo>
                    <a:pt x="165177" y="80175"/>
                    <a:pt x="177529" y="83504"/>
                    <a:pt x="179526" y="88311"/>
                  </a:cubicBezTo>
                  <a:cubicBezTo>
                    <a:pt x="180520" y="90961"/>
                    <a:pt x="175432" y="95588"/>
                    <a:pt x="168249" y="95588"/>
                  </a:cubicBezTo>
                  <a:cubicBezTo>
                    <a:pt x="165808" y="95588"/>
                    <a:pt x="163124" y="95054"/>
                    <a:pt x="160355" y="93725"/>
                  </a:cubicBezTo>
                  <a:lnTo>
                    <a:pt x="160355" y="93637"/>
                  </a:lnTo>
                  <a:cubicBezTo>
                    <a:pt x="149527" y="88400"/>
                    <a:pt x="145977" y="82187"/>
                    <a:pt x="152900" y="80590"/>
                  </a:cubicBezTo>
                  <a:cubicBezTo>
                    <a:pt x="154054" y="80309"/>
                    <a:pt x="155496" y="80175"/>
                    <a:pt x="157109" y="80175"/>
                  </a:cubicBezTo>
                  <a:close/>
                  <a:moveTo>
                    <a:pt x="47129" y="87445"/>
                  </a:moveTo>
                  <a:cubicBezTo>
                    <a:pt x="47629" y="87445"/>
                    <a:pt x="48074" y="87525"/>
                    <a:pt x="48436" y="87690"/>
                  </a:cubicBezTo>
                  <a:cubicBezTo>
                    <a:pt x="53672" y="90264"/>
                    <a:pt x="53228" y="101802"/>
                    <a:pt x="49945" y="105973"/>
                  </a:cubicBezTo>
                  <a:cubicBezTo>
                    <a:pt x="48996" y="107239"/>
                    <a:pt x="47859" y="107831"/>
                    <a:pt x="46659" y="107831"/>
                  </a:cubicBezTo>
                  <a:cubicBezTo>
                    <a:pt x="43821" y="107831"/>
                    <a:pt x="40633" y="104515"/>
                    <a:pt x="38761" y="98962"/>
                  </a:cubicBezTo>
                  <a:cubicBezTo>
                    <a:pt x="36330" y="92060"/>
                    <a:pt x="43325" y="87445"/>
                    <a:pt x="47129" y="87445"/>
                  </a:cubicBezTo>
                  <a:close/>
                  <a:moveTo>
                    <a:pt x="100811" y="111612"/>
                  </a:moveTo>
                  <a:cubicBezTo>
                    <a:pt x="108193" y="111612"/>
                    <a:pt x="117460" y="114960"/>
                    <a:pt x="118729" y="120973"/>
                  </a:cubicBezTo>
                  <a:cubicBezTo>
                    <a:pt x="119498" y="124609"/>
                    <a:pt x="113601" y="132157"/>
                    <a:pt x="106333" y="132157"/>
                  </a:cubicBezTo>
                  <a:cubicBezTo>
                    <a:pt x="104377" y="132157"/>
                    <a:pt x="102320" y="131610"/>
                    <a:pt x="100268" y="130292"/>
                  </a:cubicBezTo>
                  <a:cubicBezTo>
                    <a:pt x="90594" y="123991"/>
                    <a:pt x="87843" y="115737"/>
                    <a:pt x="94499" y="112719"/>
                  </a:cubicBezTo>
                  <a:cubicBezTo>
                    <a:pt x="96167" y="111973"/>
                    <a:pt x="98387" y="111612"/>
                    <a:pt x="100811" y="111612"/>
                  </a:cubicBezTo>
                  <a:close/>
                  <a:moveTo>
                    <a:pt x="142691" y="135137"/>
                  </a:moveTo>
                  <a:cubicBezTo>
                    <a:pt x="149094" y="135137"/>
                    <a:pt x="157863" y="137856"/>
                    <a:pt x="159201" y="142363"/>
                  </a:cubicBezTo>
                  <a:cubicBezTo>
                    <a:pt x="159955" y="144897"/>
                    <a:pt x="155372" y="149913"/>
                    <a:pt x="149367" y="149913"/>
                  </a:cubicBezTo>
                  <a:cubicBezTo>
                    <a:pt x="147588" y="149913"/>
                    <a:pt x="145685" y="149473"/>
                    <a:pt x="143758" y="148398"/>
                  </a:cubicBezTo>
                  <a:cubicBezTo>
                    <a:pt x="135326" y="143694"/>
                    <a:pt x="132752" y="137659"/>
                    <a:pt x="138433" y="135795"/>
                  </a:cubicBezTo>
                  <a:lnTo>
                    <a:pt x="138344" y="135706"/>
                  </a:lnTo>
                  <a:cubicBezTo>
                    <a:pt x="139517" y="135321"/>
                    <a:pt x="141024" y="135137"/>
                    <a:pt x="142691" y="135137"/>
                  </a:cubicBezTo>
                  <a:close/>
                  <a:moveTo>
                    <a:pt x="103215" y="0"/>
                  </a:moveTo>
                  <a:cubicBezTo>
                    <a:pt x="95278" y="0"/>
                    <a:pt x="85938" y="1547"/>
                    <a:pt x="77370" y="5947"/>
                  </a:cubicBezTo>
                  <a:cubicBezTo>
                    <a:pt x="61660" y="14112"/>
                    <a:pt x="58110" y="33816"/>
                    <a:pt x="59530" y="42958"/>
                  </a:cubicBezTo>
                  <a:cubicBezTo>
                    <a:pt x="61039" y="52011"/>
                    <a:pt x="64767" y="61152"/>
                    <a:pt x="60418" y="67898"/>
                  </a:cubicBezTo>
                  <a:cubicBezTo>
                    <a:pt x="59271" y="69675"/>
                    <a:pt x="57577" y="70572"/>
                    <a:pt x="55692" y="70572"/>
                  </a:cubicBezTo>
                  <a:cubicBezTo>
                    <a:pt x="50426" y="70572"/>
                    <a:pt x="43680" y="63574"/>
                    <a:pt x="43288" y="49259"/>
                  </a:cubicBezTo>
                  <a:cubicBezTo>
                    <a:pt x="42755" y="29911"/>
                    <a:pt x="54915" y="13225"/>
                    <a:pt x="55004" y="11272"/>
                  </a:cubicBezTo>
                  <a:cubicBezTo>
                    <a:pt x="55048" y="10340"/>
                    <a:pt x="54005" y="9586"/>
                    <a:pt x="52041" y="9586"/>
                  </a:cubicBezTo>
                  <a:cubicBezTo>
                    <a:pt x="50078" y="9586"/>
                    <a:pt x="47193" y="10340"/>
                    <a:pt x="43554" y="12426"/>
                  </a:cubicBezTo>
                  <a:cubicBezTo>
                    <a:pt x="32460" y="18461"/>
                    <a:pt x="23584" y="27958"/>
                    <a:pt x="18348" y="39496"/>
                  </a:cubicBezTo>
                  <a:cubicBezTo>
                    <a:pt x="11425" y="54673"/>
                    <a:pt x="15863" y="62572"/>
                    <a:pt x="22164" y="68696"/>
                  </a:cubicBezTo>
                  <a:cubicBezTo>
                    <a:pt x="28466" y="74821"/>
                    <a:pt x="28821" y="82010"/>
                    <a:pt x="22697" y="83696"/>
                  </a:cubicBezTo>
                  <a:cubicBezTo>
                    <a:pt x="22216" y="83835"/>
                    <a:pt x="21709" y="83900"/>
                    <a:pt x="21182" y="83900"/>
                  </a:cubicBezTo>
                  <a:cubicBezTo>
                    <a:pt x="14991" y="83900"/>
                    <a:pt x="5994" y="75024"/>
                    <a:pt x="3703" y="74288"/>
                  </a:cubicBezTo>
                  <a:cubicBezTo>
                    <a:pt x="3571" y="74244"/>
                    <a:pt x="3440" y="74222"/>
                    <a:pt x="3314" y="74222"/>
                  </a:cubicBezTo>
                  <a:cubicBezTo>
                    <a:pt x="1156" y="74222"/>
                    <a:pt x="0" y="80579"/>
                    <a:pt x="3437" y="90974"/>
                  </a:cubicBezTo>
                  <a:cubicBezTo>
                    <a:pt x="7076" y="102068"/>
                    <a:pt x="17017" y="106950"/>
                    <a:pt x="25892" y="112186"/>
                  </a:cubicBezTo>
                  <a:cubicBezTo>
                    <a:pt x="34768" y="117512"/>
                    <a:pt x="35123" y="124346"/>
                    <a:pt x="34324" y="128517"/>
                  </a:cubicBezTo>
                  <a:cubicBezTo>
                    <a:pt x="33614" y="132777"/>
                    <a:pt x="35655" y="133310"/>
                    <a:pt x="35655" y="133310"/>
                  </a:cubicBezTo>
                  <a:cubicBezTo>
                    <a:pt x="35655" y="133310"/>
                    <a:pt x="35034" y="135351"/>
                    <a:pt x="39117" y="136860"/>
                  </a:cubicBezTo>
                  <a:cubicBezTo>
                    <a:pt x="43110" y="138458"/>
                    <a:pt x="48791" y="142185"/>
                    <a:pt x="48791" y="152570"/>
                  </a:cubicBezTo>
                  <a:cubicBezTo>
                    <a:pt x="48791" y="162865"/>
                    <a:pt x="47903" y="173871"/>
                    <a:pt x="55536" y="182658"/>
                  </a:cubicBezTo>
                  <a:cubicBezTo>
                    <a:pt x="61133" y="189176"/>
                    <a:pt x="66045" y="191982"/>
                    <a:pt x="68462" y="191982"/>
                  </a:cubicBezTo>
                  <a:cubicBezTo>
                    <a:pt x="69304" y="191982"/>
                    <a:pt x="69843" y="191642"/>
                    <a:pt x="70003" y="191001"/>
                  </a:cubicBezTo>
                  <a:cubicBezTo>
                    <a:pt x="70536" y="188515"/>
                    <a:pt x="67074" y="174315"/>
                    <a:pt x="71689" y="169877"/>
                  </a:cubicBezTo>
                  <a:cubicBezTo>
                    <a:pt x="72961" y="168630"/>
                    <a:pt x="74353" y="168049"/>
                    <a:pt x="75741" y="168049"/>
                  </a:cubicBezTo>
                  <a:cubicBezTo>
                    <a:pt x="79293" y="168049"/>
                    <a:pt x="82825" y="171853"/>
                    <a:pt x="84293" y="178042"/>
                  </a:cubicBezTo>
                  <a:cubicBezTo>
                    <a:pt x="86334" y="186563"/>
                    <a:pt x="90860" y="194551"/>
                    <a:pt x="107457" y="196326"/>
                  </a:cubicBezTo>
                  <a:cubicBezTo>
                    <a:pt x="109611" y="196570"/>
                    <a:pt x="111773" y="196691"/>
                    <a:pt x="113932" y="196691"/>
                  </a:cubicBezTo>
                  <a:cubicBezTo>
                    <a:pt x="124316" y="196691"/>
                    <a:pt x="134631" y="193895"/>
                    <a:pt x="143669" y="188604"/>
                  </a:cubicBezTo>
                  <a:cubicBezTo>
                    <a:pt x="150858" y="184433"/>
                    <a:pt x="152101" y="180172"/>
                    <a:pt x="150415" y="179285"/>
                  </a:cubicBezTo>
                  <a:cubicBezTo>
                    <a:pt x="148728" y="178486"/>
                    <a:pt x="128226" y="180261"/>
                    <a:pt x="111806" y="169877"/>
                  </a:cubicBezTo>
                  <a:cubicBezTo>
                    <a:pt x="95387" y="159581"/>
                    <a:pt x="96541" y="145913"/>
                    <a:pt x="104529" y="145647"/>
                  </a:cubicBezTo>
                  <a:cubicBezTo>
                    <a:pt x="104662" y="145642"/>
                    <a:pt x="104794" y="145640"/>
                    <a:pt x="104926" y="145640"/>
                  </a:cubicBezTo>
                  <a:cubicBezTo>
                    <a:pt x="112799" y="145640"/>
                    <a:pt x="118580" y="153376"/>
                    <a:pt x="125563" y="159138"/>
                  </a:cubicBezTo>
                  <a:cubicBezTo>
                    <a:pt x="130115" y="162997"/>
                    <a:pt x="139639" y="167306"/>
                    <a:pt x="149889" y="167306"/>
                  </a:cubicBezTo>
                  <a:cubicBezTo>
                    <a:pt x="155431" y="167306"/>
                    <a:pt x="161185" y="166047"/>
                    <a:pt x="166479" y="162777"/>
                  </a:cubicBezTo>
                  <a:cubicBezTo>
                    <a:pt x="185206" y="151238"/>
                    <a:pt x="193194" y="128073"/>
                    <a:pt x="190354" y="124789"/>
                  </a:cubicBezTo>
                  <a:cubicBezTo>
                    <a:pt x="189983" y="124373"/>
                    <a:pt x="189358" y="124198"/>
                    <a:pt x="188508" y="124198"/>
                  </a:cubicBezTo>
                  <a:cubicBezTo>
                    <a:pt x="183984" y="124198"/>
                    <a:pt x="173097" y="129166"/>
                    <a:pt x="160297" y="129166"/>
                  </a:cubicBezTo>
                  <a:cubicBezTo>
                    <a:pt x="156539" y="129166"/>
                    <a:pt x="152615" y="128738"/>
                    <a:pt x="148640" y="127630"/>
                  </a:cubicBezTo>
                  <a:cubicBezTo>
                    <a:pt x="128670" y="122038"/>
                    <a:pt x="122634" y="110677"/>
                    <a:pt x="129646" y="104110"/>
                  </a:cubicBezTo>
                  <a:cubicBezTo>
                    <a:pt x="131728" y="102108"/>
                    <a:pt x="134508" y="101294"/>
                    <a:pt x="137572" y="101294"/>
                  </a:cubicBezTo>
                  <a:cubicBezTo>
                    <a:pt x="144695" y="101294"/>
                    <a:pt x="153349" y="105694"/>
                    <a:pt x="158314" y="109790"/>
                  </a:cubicBezTo>
                  <a:cubicBezTo>
                    <a:pt x="162887" y="113506"/>
                    <a:pt x="169854" y="115933"/>
                    <a:pt x="176700" y="115933"/>
                  </a:cubicBezTo>
                  <a:cubicBezTo>
                    <a:pt x="180483" y="115933"/>
                    <a:pt x="184229" y="115192"/>
                    <a:pt x="187514" y="113518"/>
                  </a:cubicBezTo>
                  <a:cubicBezTo>
                    <a:pt x="196744" y="108902"/>
                    <a:pt x="202158" y="95057"/>
                    <a:pt x="203312" y="86980"/>
                  </a:cubicBezTo>
                  <a:cubicBezTo>
                    <a:pt x="204410" y="79296"/>
                    <a:pt x="202857" y="76754"/>
                    <a:pt x="199876" y="76754"/>
                  </a:cubicBezTo>
                  <a:cubicBezTo>
                    <a:pt x="199723" y="76754"/>
                    <a:pt x="199567" y="76760"/>
                    <a:pt x="199407" y="76773"/>
                  </a:cubicBezTo>
                  <a:cubicBezTo>
                    <a:pt x="197829" y="76939"/>
                    <a:pt x="193786" y="77649"/>
                    <a:pt x="189901" y="77649"/>
                  </a:cubicBezTo>
                  <a:cubicBezTo>
                    <a:pt x="185480" y="77649"/>
                    <a:pt x="181265" y="76730"/>
                    <a:pt x="181124" y="73045"/>
                  </a:cubicBezTo>
                  <a:cubicBezTo>
                    <a:pt x="180857" y="66034"/>
                    <a:pt x="184763" y="61507"/>
                    <a:pt x="190265" y="61241"/>
                  </a:cubicBezTo>
                  <a:cubicBezTo>
                    <a:pt x="195768" y="60975"/>
                    <a:pt x="202602" y="60797"/>
                    <a:pt x="204821" y="54762"/>
                  </a:cubicBezTo>
                  <a:cubicBezTo>
                    <a:pt x="207129" y="48727"/>
                    <a:pt x="208371" y="39407"/>
                    <a:pt x="206507" y="36301"/>
                  </a:cubicBezTo>
                  <a:cubicBezTo>
                    <a:pt x="204821" y="33106"/>
                    <a:pt x="196212" y="29467"/>
                    <a:pt x="189822" y="28313"/>
                  </a:cubicBezTo>
                  <a:cubicBezTo>
                    <a:pt x="189268" y="28212"/>
                    <a:pt x="188735" y="28164"/>
                    <a:pt x="188221" y="28164"/>
                  </a:cubicBezTo>
                  <a:cubicBezTo>
                    <a:pt x="182885" y="28164"/>
                    <a:pt x="179608" y="33334"/>
                    <a:pt x="176775" y="37544"/>
                  </a:cubicBezTo>
                  <a:cubicBezTo>
                    <a:pt x="175022" y="40224"/>
                    <a:pt x="172282" y="41677"/>
                    <a:pt x="169146" y="41677"/>
                  </a:cubicBezTo>
                  <a:cubicBezTo>
                    <a:pt x="166881" y="41677"/>
                    <a:pt x="164409" y="40919"/>
                    <a:pt x="161953" y="39319"/>
                  </a:cubicBezTo>
                  <a:cubicBezTo>
                    <a:pt x="156184" y="35502"/>
                    <a:pt x="166213" y="24408"/>
                    <a:pt x="168166" y="21745"/>
                  </a:cubicBezTo>
                  <a:cubicBezTo>
                    <a:pt x="170118" y="19083"/>
                    <a:pt x="168876" y="16331"/>
                    <a:pt x="161331" y="13225"/>
                  </a:cubicBezTo>
                  <a:cubicBezTo>
                    <a:pt x="157088" y="11406"/>
                    <a:pt x="150486" y="9817"/>
                    <a:pt x="143981" y="9817"/>
                  </a:cubicBezTo>
                  <a:cubicBezTo>
                    <a:pt x="139059" y="9817"/>
                    <a:pt x="134192" y="10727"/>
                    <a:pt x="130445" y="13136"/>
                  </a:cubicBezTo>
                  <a:cubicBezTo>
                    <a:pt x="121747" y="18728"/>
                    <a:pt x="117398" y="31064"/>
                    <a:pt x="118729" y="40117"/>
                  </a:cubicBezTo>
                  <a:cubicBezTo>
                    <a:pt x="120061" y="49259"/>
                    <a:pt x="118197" y="65058"/>
                    <a:pt x="108966" y="67631"/>
                  </a:cubicBezTo>
                  <a:cubicBezTo>
                    <a:pt x="108052" y="67895"/>
                    <a:pt x="107162" y="68025"/>
                    <a:pt x="106306" y="68025"/>
                  </a:cubicBezTo>
                  <a:cubicBezTo>
                    <a:pt x="98520" y="68025"/>
                    <a:pt x="93536" y="57301"/>
                    <a:pt x="98493" y="39230"/>
                  </a:cubicBezTo>
                  <a:cubicBezTo>
                    <a:pt x="103907" y="19260"/>
                    <a:pt x="123700" y="9053"/>
                    <a:pt x="122279" y="4971"/>
                  </a:cubicBezTo>
                  <a:cubicBezTo>
                    <a:pt x="121477" y="2613"/>
                    <a:pt x="113531" y="0"/>
                    <a:pt x="103215" y="0"/>
                  </a:cubicBezTo>
                  <a:close/>
                </a:path>
              </a:pathLst>
            </a:custGeom>
            <a:solidFill>
              <a:srgbClr val="3E4355">
                <a:alpha val="46430"/>
              </a:srgbClr>
            </a:soli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93" name="Google Shape;3693;p36"/>
            <p:cNvSpPr/>
            <p:nvPr/>
          </p:nvSpPr>
          <p:spPr>
            <a:xfrm rot="6298355">
              <a:off x="4858665" y="163038"/>
              <a:ext cx="870101" cy="864796"/>
            </a:xfrm>
            <a:custGeom>
              <a:avLst/>
              <a:gdLst/>
              <a:ahLst/>
              <a:cxnLst/>
              <a:rect l="l" t="t" r="r" b="b"/>
              <a:pathLst>
                <a:path w="161724" h="160738" extrusionOk="0">
                  <a:moveTo>
                    <a:pt x="143875" y="2367"/>
                  </a:moveTo>
                  <a:cubicBezTo>
                    <a:pt x="137859" y="4142"/>
                    <a:pt x="137268" y="10650"/>
                    <a:pt x="136578" y="15975"/>
                  </a:cubicBezTo>
                  <a:cubicBezTo>
                    <a:pt x="135887" y="21399"/>
                    <a:pt x="131252" y="24752"/>
                    <a:pt x="124547" y="24061"/>
                  </a:cubicBezTo>
                  <a:cubicBezTo>
                    <a:pt x="117841" y="23272"/>
                    <a:pt x="121687" y="9270"/>
                    <a:pt x="122180" y="6114"/>
                  </a:cubicBezTo>
                  <a:cubicBezTo>
                    <a:pt x="122772" y="3057"/>
                    <a:pt x="120504" y="1183"/>
                    <a:pt x="112615" y="1677"/>
                  </a:cubicBezTo>
                  <a:cubicBezTo>
                    <a:pt x="104825" y="2268"/>
                    <a:pt x="91019" y="6508"/>
                    <a:pt x="85891" y="15088"/>
                  </a:cubicBezTo>
                  <a:cubicBezTo>
                    <a:pt x="80763" y="23766"/>
                    <a:pt x="82440" y="36289"/>
                    <a:pt x="87568" y="43587"/>
                  </a:cubicBezTo>
                  <a:cubicBezTo>
                    <a:pt x="92695" y="50884"/>
                    <a:pt x="97922" y="65380"/>
                    <a:pt x="91019" y="71592"/>
                  </a:cubicBezTo>
                  <a:cubicBezTo>
                    <a:pt x="84215" y="77903"/>
                    <a:pt x="73663" y="71296"/>
                    <a:pt x="69620" y="51574"/>
                  </a:cubicBezTo>
                  <a:cubicBezTo>
                    <a:pt x="65577" y="31950"/>
                    <a:pt x="78298" y="14595"/>
                    <a:pt x="75241" y="11636"/>
                  </a:cubicBezTo>
                  <a:cubicBezTo>
                    <a:pt x="72283" y="8579"/>
                    <a:pt x="49405" y="14693"/>
                    <a:pt x="36881" y="31950"/>
                  </a:cubicBezTo>
                  <a:cubicBezTo>
                    <a:pt x="26922" y="45855"/>
                    <a:pt x="32345" y="64492"/>
                    <a:pt x="37572" y="71691"/>
                  </a:cubicBezTo>
                  <a:cubicBezTo>
                    <a:pt x="42798" y="78988"/>
                    <a:pt x="49997" y="85201"/>
                    <a:pt x="49208" y="92991"/>
                  </a:cubicBezTo>
                  <a:cubicBezTo>
                    <a:pt x="48320" y="100683"/>
                    <a:pt x="35106" y="100781"/>
                    <a:pt x="26231" y="84313"/>
                  </a:cubicBezTo>
                  <a:cubicBezTo>
                    <a:pt x="17455" y="67845"/>
                    <a:pt x="20610" y="48024"/>
                    <a:pt x="19920" y="46446"/>
                  </a:cubicBezTo>
                  <a:cubicBezTo>
                    <a:pt x="19131" y="44770"/>
                    <a:pt x="14990" y="45559"/>
                    <a:pt x="10453" y="52264"/>
                  </a:cubicBezTo>
                  <a:cubicBezTo>
                    <a:pt x="3452" y="62323"/>
                    <a:pt x="1" y="74452"/>
                    <a:pt x="395" y="86680"/>
                  </a:cubicBezTo>
                  <a:cubicBezTo>
                    <a:pt x="987" y="102754"/>
                    <a:pt x="8383" y="107586"/>
                    <a:pt x="16469" y="110248"/>
                  </a:cubicBezTo>
                  <a:cubicBezTo>
                    <a:pt x="24456" y="112812"/>
                    <a:pt x="28006" y="118827"/>
                    <a:pt x="23470" y="122969"/>
                  </a:cubicBezTo>
                  <a:cubicBezTo>
                    <a:pt x="18835" y="127111"/>
                    <a:pt x="5326" y="122772"/>
                    <a:pt x="2860" y="123166"/>
                  </a:cubicBezTo>
                  <a:cubicBezTo>
                    <a:pt x="494" y="123561"/>
                    <a:pt x="1973" y="129773"/>
                    <a:pt x="9960" y="137662"/>
                  </a:cubicBezTo>
                  <a:cubicBezTo>
                    <a:pt x="17849" y="145650"/>
                    <a:pt x="28598" y="145551"/>
                    <a:pt x="38558" y="146340"/>
                  </a:cubicBezTo>
                  <a:cubicBezTo>
                    <a:pt x="48517" y="147129"/>
                    <a:pt x="51772" y="152750"/>
                    <a:pt x="53054" y="156793"/>
                  </a:cubicBezTo>
                  <a:cubicBezTo>
                    <a:pt x="54237" y="160737"/>
                    <a:pt x="56209" y="160343"/>
                    <a:pt x="56209" y="160343"/>
                  </a:cubicBezTo>
                  <a:lnTo>
                    <a:pt x="161723" y="2071"/>
                  </a:lnTo>
                  <a:cubicBezTo>
                    <a:pt x="158864" y="0"/>
                    <a:pt x="149791" y="690"/>
                    <a:pt x="143875" y="2367"/>
                  </a:cubicBezTo>
                  <a:close/>
                  <a:moveTo>
                    <a:pt x="56801" y="130365"/>
                  </a:moveTo>
                  <a:cubicBezTo>
                    <a:pt x="55815" y="135394"/>
                    <a:pt x="49701" y="134901"/>
                    <a:pt x="43981" y="129280"/>
                  </a:cubicBezTo>
                  <a:cubicBezTo>
                    <a:pt x="38262" y="123659"/>
                    <a:pt x="44179" y="115376"/>
                    <a:pt x="47433" y="115277"/>
                  </a:cubicBezTo>
                  <a:cubicBezTo>
                    <a:pt x="53152" y="115179"/>
                    <a:pt x="57787" y="125336"/>
                    <a:pt x="56801" y="130365"/>
                  </a:cubicBezTo>
                  <a:close/>
                  <a:moveTo>
                    <a:pt x="60745" y="58871"/>
                  </a:moveTo>
                  <a:cubicBezTo>
                    <a:pt x="59759" y="64591"/>
                    <a:pt x="53645" y="63112"/>
                    <a:pt x="47729" y="55814"/>
                  </a:cubicBezTo>
                  <a:cubicBezTo>
                    <a:pt x="41910" y="48616"/>
                    <a:pt x="47630" y="39839"/>
                    <a:pt x="50983" y="40135"/>
                  </a:cubicBezTo>
                  <a:cubicBezTo>
                    <a:pt x="56702" y="40727"/>
                    <a:pt x="61633" y="53152"/>
                    <a:pt x="60745" y="58871"/>
                  </a:cubicBezTo>
                  <a:close/>
                  <a:moveTo>
                    <a:pt x="81947" y="99105"/>
                  </a:moveTo>
                  <a:cubicBezTo>
                    <a:pt x="80566" y="106106"/>
                    <a:pt x="72086" y="105317"/>
                    <a:pt x="64197" y="97527"/>
                  </a:cubicBezTo>
                  <a:cubicBezTo>
                    <a:pt x="56209" y="89737"/>
                    <a:pt x="64394" y="78199"/>
                    <a:pt x="69029" y="78101"/>
                  </a:cubicBezTo>
                  <a:cubicBezTo>
                    <a:pt x="76819" y="77903"/>
                    <a:pt x="83327" y="92103"/>
                    <a:pt x="81947" y="99105"/>
                  </a:cubicBezTo>
                  <a:close/>
                  <a:moveTo>
                    <a:pt x="111234" y="57787"/>
                  </a:moveTo>
                  <a:cubicBezTo>
                    <a:pt x="108276" y="64098"/>
                    <a:pt x="103148" y="59463"/>
                    <a:pt x="100288" y="48123"/>
                  </a:cubicBezTo>
                  <a:cubicBezTo>
                    <a:pt x="97429" y="36782"/>
                    <a:pt x="106107" y="29091"/>
                    <a:pt x="109065" y="31063"/>
                  </a:cubicBezTo>
                  <a:cubicBezTo>
                    <a:pt x="114193" y="34416"/>
                    <a:pt x="114193" y="51475"/>
                    <a:pt x="111234" y="5778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94" name="Google Shape;3694;p36"/>
            <p:cNvSpPr/>
            <p:nvPr/>
          </p:nvSpPr>
          <p:spPr>
            <a:xfrm rot="6298355">
              <a:off x="4760397" y="267319"/>
              <a:ext cx="736936" cy="1057389"/>
            </a:xfrm>
            <a:custGeom>
              <a:avLst/>
              <a:gdLst/>
              <a:ahLst/>
              <a:cxnLst/>
              <a:rect l="l" t="t" r="r" b="b"/>
              <a:pathLst>
                <a:path w="136973" h="196535" extrusionOk="0">
                  <a:moveTo>
                    <a:pt x="129872" y="83525"/>
                  </a:moveTo>
                  <a:cubicBezTo>
                    <a:pt x="125928" y="81849"/>
                    <a:pt x="114883" y="100191"/>
                    <a:pt x="95161" y="104036"/>
                  </a:cubicBezTo>
                  <a:cubicBezTo>
                    <a:pt x="75439" y="107981"/>
                    <a:pt x="65183" y="100782"/>
                    <a:pt x="68437" y="92006"/>
                  </a:cubicBezTo>
                  <a:cubicBezTo>
                    <a:pt x="71593" y="83229"/>
                    <a:pt x="86976" y="82539"/>
                    <a:pt x="95753" y="84413"/>
                  </a:cubicBezTo>
                  <a:cubicBezTo>
                    <a:pt x="104430" y="86286"/>
                    <a:pt x="116658" y="83032"/>
                    <a:pt x="122575" y="74946"/>
                  </a:cubicBezTo>
                  <a:cubicBezTo>
                    <a:pt x="128492" y="66958"/>
                    <a:pt x="127210" y="52660"/>
                    <a:pt x="124646" y="45165"/>
                  </a:cubicBezTo>
                  <a:cubicBezTo>
                    <a:pt x="122180" y="37671"/>
                    <a:pt x="119617" y="36389"/>
                    <a:pt x="116954" y="38065"/>
                  </a:cubicBezTo>
                  <a:cubicBezTo>
                    <a:pt x="114291" y="39741"/>
                    <a:pt x="102754" y="48617"/>
                    <a:pt x="99401" y="42798"/>
                  </a:cubicBezTo>
                  <a:cubicBezTo>
                    <a:pt x="96048" y="36882"/>
                    <a:pt x="97528" y="31261"/>
                    <a:pt x="102162" y="28598"/>
                  </a:cubicBezTo>
                  <a:cubicBezTo>
                    <a:pt x="106797" y="25936"/>
                    <a:pt x="112615" y="22780"/>
                    <a:pt x="111925" y="16666"/>
                  </a:cubicBezTo>
                  <a:cubicBezTo>
                    <a:pt x="111235" y="10454"/>
                    <a:pt x="108375" y="1776"/>
                    <a:pt x="105416" y="1"/>
                  </a:cubicBezTo>
                  <a:lnTo>
                    <a:pt x="1" y="158174"/>
                  </a:lnTo>
                  <a:cubicBezTo>
                    <a:pt x="1" y="158174"/>
                    <a:pt x="297" y="160245"/>
                    <a:pt x="4537" y="159752"/>
                  </a:cubicBezTo>
                  <a:cubicBezTo>
                    <a:pt x="8679" y="159358"/>
                    <a:pt x="15187" y="160146"/>
                    <a:pt x="19723" y="169120"/>
                  </a:cubicBezTo>
                  <a:cubicBezTo>
                    <a:pt x="24161" y="177995"/>
                    <a:pt x="28204" y="187955"/>
                    <a:pt x="38558" y="192294"/>
                  </a:cubicBezTo>
                  <a:cubicBezTo>
                    <a:pt x="49011" y="196534"/>
                    <a:pt x="55322" y="195548"/>
                    <a:pt x="54730" y="193181"/>
                  </a:cubicBezTo>
                  <a:cubicBezTo>
                    <a:pt x="54138" y="190815"/>
                    <a:pt x="44869" y="179967"/>
                    <a:pt x="46940" y="174149"/>
                  </a:cubicBezTo>
                  <a:cubicBezTo>
                    <a:pt x="49109" y="168331"/>
                    <a:pt x="55913" y="169219"/>
                    <a:pt x="61436" y="175727"/>
                  </a:cubicBezTo>
                  <a:cubicBezTo>
                    <a:pt x="66958" y="182137"/>
                    <a:pt x="74255" y="187166"/>
                    <a:pt x="89441" y="181447"/>
                  </a:cubicBezTo>
                  <a:cubicBezTo>
                    <a:pt x="100880" y="177206"/>
                    <a:pt x="110643" y="169317"/>
                    <a:pt x="117250" y="158963"/>
                  </a:cubicBezTo>
                  <a:cubicBezTo>
                    <a:pt x="121786" y="152258"/>
                    <a:pt x="120997" y="148017"/>
                    <a:pt x="119123" y="148017"/>
                  </a:cubicBezTo>
                  <a:cubicBezTo>
                    <a:pt x="117250" y="148017"/>
                    <a:pt x="100289" y="158470"/>
                    <a:pt x="81651" y="156695"/>
                  </a:cubicBezTo>
                  <a:cubicBezTo>
                    <a:pt x="63014" y="154920"/>
                    <a:pt x="57984" y="142594"/>
                    <a:pt x="64789" y="138846"/>
                  </a:cubicBezTo>
                  <a:cubicBezTo>
                    <a:pt x="71593" y="135099"/>
                    <a:pt x="80172" y="139438"/>
                    <a:pt x="88850" y="141410"/>
                  </a:cubicBezTo>
                  <a:cubicBezTo>
                    <a:pt x="97528" y="143481"/>
                    <a:pt x="116855" y="141410"/>
                    <a:pt x="125829" y="126717"/>
                  </a:cubicBezTo>
                  <a:cubicBezTo>
                    <a:pt x="136972" y="108474"/>
                    <a:pt x="133817" y="85004"/>
                    <a:pt x="129872" y="83525"/>
                  </a:cubicBezTo>
                  <a:close/>
                  <a:moveTo>
                    <a:pt x="78397" y="61633"/>
                  </a:moveTo>
                  <a:cubicBezTo>
                    <a:pt x="83722" y="57097"/>
                    <a:pt x="100091" y="52758"/>
                    <a:pt x="104726" y="56801"/>
                  </a:cubicBezTo>
                  <a:cubicBezTo>
                    <a:pt x="107389" y="59069"/>
                    <a:pt x="102261" y="69424"/>
                    <a:pt x="90526" y="69621"/>
                  </a:cubicBezTo>
                  <a:cubicBezTo>
                    <a:pt x="78791" y="69818"/>
                    <a:pt x="72973" y="66071"/>
                    <a:pt x="78397" y="61633"/>
                  </a:cubicBezTo>
                  <a:close/>
                  <a:moveTo>
                    <a:pt x="54434" y="127407"/>
                  </a:moveTo>
                  <a:cubicBezTo>
                    <a:pt x="43390" y="126224"/>
                    <a:pt x="37375" y="120209"/>
                    <a:pt x="41911" y="114785"/>
                  </a:cubicBezTo>
                  <a:cubicBezTo>
                    <a:pt x="46447" y="109263"/>
                    <a:pt x="61534" y="105220"/>
                    <a:pt x="66366" y="111334"/>
                  </a:cubicBezTo>
                  <a:cubicBezTo>
                    <a:pt x="69226" y="114982"/>
                    <a:pt x="65577" y="128591"/>
                    <a:pt x="54434" y="127407"/>
                  </a:cubicBezTo>
                  <a:close/>
                  <a:moveTo>
                    <a:pt x="100091" y="124153"/>
                  </a:moveTo>
                  <a:cubicBezTo>
                    <a:pt x="90723" y="123759"/>
                    <a:pt x="85891" y="119716"/>
                    <a:pt x="89934" y="115574"/>
                  </a:cubicBezTo>
                  <a:cubicBezTo>
                    <a:pt x="93978" y="111432"/>
                    <a:pt x="106896" y="107981"/>
                    <a:pt x="110741" y="112123"/>
                  </a:cubicBezTo>
                  <a:cubicBezTo>
                    <a:pt x="113010" y="114686"/>
                    <a:pt x="109361" y="124548"/>
                    <a:pt x="99993" y="124153"/>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95" name="Google Shape;3695;p36"/>
            <p:cNvSpPr/>
            <p:nvPr/>
          </p:nvSpPr>
          <p:spPr>
            <a:xfrm rot="10800000">
              <a:off x="3846399" y="326409"/>
              <a:ext cx="822136" cy="823015"/>
            </a:xfrm>
            <a:custGeom>
              <a:avLst/>
              <a:gdLst/>
              <a:ahLst/>
              <a:cxnLst/>
              <a:rect l="l" t="t" r="r" b="b"/>
              <a:pathLst>
                <a:path w="166593" h="166771" extrusionOk="0">
                  <a:moveTo>
                    <a:pt x="154167" y="89376"/>
                  </a:moveTo>
                  <a:cubicBezTo>
                    <a:pt x="151061" y="86270"/>
                    <a:pt x="133043" y="99228"/>
                    <a:pt x="112807" y="94879"/>
                  </a:cubicBezTo>
                  <a:cubicBezTo>
                    <a:pt x="92483" y="90619"/>
                    <a:pt x="85737" y="79702"/>
                    <a:pt x="92216" y="72690"/>
                  </a:cubicBezTo>
                  <a:cubicBezTo>
                    <a:pt x="98784" y="65679"/>
                    <a:pt x="113784" y="71093"/>
                    <a:pt x="121239" y="76418"/>
                  </a:cubicBezTo>
                  <a:cubicBezTo>
                    <a:pt x="128694" y="81743"/>
                    <a:pt x="141653" y="83519"/>
                    <a:pt x="150617" y="78282"/>
                  </a:cubicBezTo>
                  <a:cubicBezTo>
                    <a:pt x="159581" y="73046"/>
                    <a:pt x="163930" y="58845"/>
                    <a:pt x="164640" y="50768"/>
                  </a:cubicBezTo>
                  <a:cubicBezTo>
                    <a:pt x="165261" y="42603"/>
                    <a:pt x="163397" y="40384"/>
                    <a:pt x="160202" y="40916"/>
                  </a:cubicBezTo>
                  <a:cubicBezTo>
                    <a:pt x="157007" y="41360"/>
                    <a:pt x="142451" y="45354"/>
                    <a:pt x="141653" y="38342"/>
                  </a:cubicBezTo>
                  <a:cubicBezTo>
                    <a:pt x="140943" y="31331"/>
                    <a:pt x="144493" y="26627"/>
                    <a:pt x="149995" y="25917"/>
                  </a:cubicBezTo>
                  <a:cubicBezTo>
                    <a:pt x="155498" y="25295"/>
                    <a:pt x="162244" y="24674"/>
                    <a:pt x="164107" y="18461"/>
                  </a:cubicBezTo>
                  <a:cubicBezTo>
                    <a:pt x="165971" y="12337"/>
                    <a:pt x="166593" y="2929"/>
                    <a:pt x="164551" y="0"/>
                  </a:cubicBezTo>
                  <a:lnTo>
                    <a:pt x="355" y="108104"/>
                  </a:lnTo>
                  <a:cubicBezTo>
                    <a:pt x="355" y="108104"/>
                    <a:pt x="0" y="110145"/>
                    <a:pt x="4083" y="111476"/>
                  </a:cubicBezTo>
                  <a:cubicBezTo>
                    <a:pt x="8255" y="112719"/>
                    <a:pt x="14112" y="116092"/>
                    <a:pt x="14822" y="126476"/>
                  </a:cubicBezTo>
                  <a:cubicBezTo>
                    <a:pt x="15532" y="136771"/>
                    <a:pt x="15355" y="147777"/>
                    <a:pt x="23520" y="156031"/>
                  </a:cubicBezTo>
                  <a:cubicBezTo>
                    <a:pt x="31686" y="164285"/>
                    <a:pt x="38076" y="165883"/>
                    <a:pt x="38520" y="163398"/>
                  </a:cubicBezTo>
                  <a:cubicBezTo>
                    <a:pt x="38875" y="160913"/>
                    <a:pt x="34437" y="146889"/>
                    <a:pt x="38786" y="142185"/>
                  </a:cubicBezTo>
                  <a:cubicBezTo>
                    <a:pt x="43046" y="137481"/>
                    <a:pt x="49259" y="141120"/>
                    <a:pt x="51922" y="149552"/>
                  </a:cubicBezTo>
                  <a:cubicBezTo>
                    <a:pt x="54496" y="157895"/>
                    <a:pt x="59555" y="165528"/>
                    <a:pt x="76152" y="166238"/>
                  </a:cubicBezTo>
                  <a:cubicBezTo>
                    <a:pt x="88844" y="166771"/>
                    <a:pt x="101358" y="163220"/>
                    <a:pt x="111742" y="156120"/>
                  </a:cubicBezTo>
                  <a:cubicBezTo>
                    <a:pt x="118754" y="151505"/>
                    <a:pt x="119641" y="147156"/>
                    <a:pt x="117955" y="146446"/>
                  </a:cubicBezTo>
                  <a:cubicBezTo>
                    <a:pt x="116180" y="145647"/>
                    <a:pt x="95766" y="148753"/>
                    <a:pt x="78814" y="139523"/>
                  </a:cubicBezTo>
                  <a:cubicBezTo>
                    <a:pt x="61774" y="130292"/>
                    <a:pt x="61951" y="116624"/>
                    <a:pt x="69939" y="115825"/>
                  </a:cubicBezTo>
                  <a:cubicBezTo>
                    <a:pt x="77838" y="115027"/>
                    <a:pt x="84317" y="122482"/>
                    <a:pt x="91773" y="127985"/>
                  </a:cubicBezTo>
                  <a:cubicBezTo>
                    <a:pt x="99228" y="133399"/>
                    <a:pt x="118399" y="139168"/>
                    <a:pt x="132777" y="128872"/>
                  </a:cubicBezTo>
                  <a:cubicBezTo>
                    <a:pt x="150794" y="116003"/>
                    <a:pt x="157273" y="92394"/>
                    <a:pt x="154167" y="89376"/>
                  </a:cubicBezTo>
                  <a:close/>
                  <a:moveTo>
                    <a:pt x="113961" y="47750"/>
                  </a:moveTo>
                  <a:cubicBezTo>
                    <a:pt x="120795" y="45620"/>
                    <a:pt x="138280" y="48105"/>
                    <a:pt x="140943" y="53786"/>
                  </a:cubicBezTo>
                  <a:cubicBezTo>
                    <a:pt x="142629" y="57070"/>
                    <a:pt x="133487" y="64880"/>
                    <a:pt x="122304" y="60354"/>
                  </a:cubicBezTo>
                  <a:cubicBezTo>
                    <a:pt x="111032" y="55738"/>
                    <a:pt x="107127" y="49881"/>
                    <a:pt x="113961" y="47750"/>
                  </a:cubicBezTo>
                  <a:close/>
                  <a:moveTo>
                    <a:pt x="64702" y="100737"/>
                  </a:moveTo>
                  <a:cubicBezTo>
                    <a:pt x="54673" y="95145"/>
                    <a:pt x="51300" y="87069"/>
                    <a:pt x="57868" y="83607"/>
                  </a:cubicBezTo>
                  <a:cubicBezTo>
                    <a:pt x="64347" y="80146"/>
                    <a:pt x="80323" y="82454"/>
                    <a:pt x="82542" y="90264"/>
                  </a:cubicBezTo>
                  <a:cubicBezTo>
                    <a:pt x="83785" y="94879"/>
                    <a:pt x="74820" y="106329"/>
                    <a:pt x="64702" y="100737"/>
                  </a:cubicBezTo>
                  <a:close/>
                  <a:moveTo>
                    <a:pt x="109346" y="116003"/>
                  </a:moveTo>
                  <a:cubicBezTo>
                    <a:pt x="100648" y="111831"/>
                    <a:pt x="97630" y="106062"/>
                    <a:pt x="103133" y="103755"/>
                  </a:cubicBezTo>
                  <a:cubicBezTo>
                    <a:pt x="108636" y="101447"/>
                    <a:pt x="122393" y="103400"/>
                    <a:pt x="124345" y="108902"/>
                  </a:cubicBezTo>
                  <a:cubicBezTo>
                    <a:pt x="125499" y="112186"/>
                    <a:pt x="118044" y="120263"/>
                    <a:pt x="109346" y="116003"/>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sp>
          <p:nvSpPr>
            <p:cNvPr id="3696" name="Google Shape;3696;p36"/>
            <p:cNvSpPr/>
            <p:nvPr/>
          </p:nvSpPr>
          <p:spPr>
            <a:xfrm rot="10800000">
              <a:off x="3856471" y="615930"/>
              <a:ext cx="1003912" cy="697306"/>
            </a:xfrm>
            <a:custGeom>
              <a:avLst/>
              <a:gdLst/>
              <a:ahLst/>
              <a:cxnLst/>
              <a:rect l="l" t="t" r="r" b="b"/>
              <a:pathLst>
                <a:path w="203427" h="141298" extrusionOk="0">
                  <a:moveTo>
                    <a:pt x="186297" y="26360"/>
                  </a:moveTo>
                  <a:cubicBezTo>
                    <a:pt x="179906" y="25561"/>
                    <a:pt x="176622" y="31597"/>
                    <a:pt x="173871" y="36301"/>
                  </a:cubicBezTo>
                  <a:cubicBezTo>
                    <a:pt x="171120" y="41094"/>
                    <a:pt x="165262" y="42602"/>
                    <a:pt x="159138" y="39141"/>
                  </a:cubicBezTo>
                  <a:cubicBezTo>
                    <a:pt x="153102" y="35679"/>
                    <a:pt x="162422" y="23964"/>
                    <a:pt x="164197" y="21124"/>
                  </a:cubicBezTo>
                  <a:cubicBezTo>
                    <a:pt x="165972" y="18372"/>
                    <a:pt x="164552" y="15710"/>
                    <a:pt x="156830" y="13136"/>
                  </a:cubicBezTo>
                  <a:cubicBezTo>
                    <a:pt x="149197" y="10473"/>
                    <a:pt x="134375" y="8964"/>
                    <a:pt x="126032" y="15088"/>
                  </a:cubicBezTo>
                  <a:cubicBezTo>
                    <a:pt x="117689" y="21212"/>
                    <a:pt x="114139" y="33904"/>
                    <a:pt x="116003" y="42780"/>
                  </a:cubicBezTo>
                  <a:cubicBezTo>
                    <a:pt x="117956" y="51744"/>
                    <a:pt x="117157" y="67720"/>
                    <a:pt x="108104" y="70915"/>
                  </a:cubicBezTo>
                  <a:cubicBezTo>
                    <a:pt x="98962" y="74110"/>
                    <a:pt x="91596" y="63548"/>
                    <a:pt x="95767" y="43224"/>
                  </a:cubicBezTo>
                  <a:cubicBezTo>
                    <a:pt x="99850" y="22899"/>
                    <a:pt x="118932" y="11538"/>
                    <a:pt x="117334" y="7455"/>
                  </a:cubicBezTo>
                  <a:cubicBezTo>
                    <a:pt x="115648" y="3461"/>
                    <a:pt x="91418" y="0"/>
                    <a:pt x="72602" y="11449"/>
                  </a:cubicBezTo>
                  <a:cubicBezTo>
                    <a:pt x="57425" y="20591"/>
                    <a:pt x="55206" y="40472"/>
                    <a:pt x="57248" y="49525"/>
                  </a:cubicBezTo>
                  <a:cubicBezTo>
                    <a:pt x="59289" y="58489"/>
                    <a:pt x="63638" y="67365"/>
                    <a:pt x="59733" y="74377"/>
                  </a:cubicBezTo>
                  <a:cubicBezTo>
                    <a:pt x="55827" y="81388"/>
                    <a:pt x="43136" y="76240"/>
                    <a:pt x="41361" y="56892"/>
                  </a:cubicBezTo>
                  <a:cubicBezTo>
                    <a:pt x="39585" y="37543"/>
                    <a:pt x="50591" y="20147"/>
                    <a:pt x="50591" y="18195"/>
                  </a:cubicBezTo>
                  <a:cubicBezTo>
                    <a:pt x="50591" y="16331"/>
                    <a:pt x="46242" y="15443"/>
                    <a:pt x="39230" y="20059"/>
                  </a:cubicBezTo>
                  <a:cubicBezTo>
                    <a:pt x="28580" y="26804"/>
                    <a:pt x="20326" y="36922"/>
                    <a:pt x="15888" y="48726"/>
                  </a:cubicBezTo>
                  <a:cubicBezTo>
                    <a:pt x="9941" y="64347"/>
                    <a:pt x="14912" y="71891"/>
                    <a:pt x="21657" y="77660"/>
                  </a:cubicBezTo>
                  <a:cubicBezTo>
                    <a:pt x="28314" y="83341"/>
                    <a:pt x="29201" y="90530"/>
                    <a:pt x="23166" y="92571"/>
                  </a:cubicBezTo>
                  <a:cubicBezTo>
                    <a:pt x="17131" y="94701"/>
                    <a:pt x="6036" y="85116"/>
                    <a:pt x="3551" y="84495"/>
                  </a:cubicBezTo>
                  <a:cubicBezTo>
                    <a:pt x="1066" y="83873"/>
                    <a:pt x="1" y="90352"/>
                    <a:pt x="4439" y="101180"/>
                  </a:cubicBezTo>
                  <a:cubicBezTo>
                    <a:pt x="8788" y="111920"/>
                    <a:pt x="18906" y="116180"/>
                    <a:pt x="28136" y="120795"/>
                  </a:cubicBezTo>
                  <a:cubicBezTo>
                    <a:pt x="37367" y="125499"/>
                    <a:pt x="38165" y="132333"/>
                    <a:pt x="37722" y="136594"/>
                  </a:cubicBezTo>
                  <a:cubicBezTo>
                    <a:pt x="37278" y="140854"/>
                    <a:pt x="39319" y="141298"/>
                    <a:pt x="39319" y="141298"/>
                  </a:cubicBezTo>
                  <a:lnTo>
                    <a:pt x="203426" y="33194"/>
                  </a:lnTo>
                  <a:cubicBezTo>
                    <a:pt x="201562" y="30177"/>
                    <a:pt x="192687" y="27070"/>
                    <a:pt x="186297" y="26360"/>
                  </a:cubicBezTo>
                  <a:close/>
                  <a:moveTo>
                    <a:pt x="51834" y="113074"/>
                  </a:moveTo>
                  <a:cubicBezTo>
                    <a:pt x="48816" y="117511"/>
                    <a:pt x="43313" y="114494"/>
                    <a:pt x="40118" y="106772"/>
                  </a:cubicBezTo>
                  <a:cubicBezTo>
                    <a:pt x="36923" y="99139"/>
                    <a:pt x="45887" y="93636"/>
                    <a:pt x="48993" y="94968"/>
                  </a:cubicBezTo>
                  <a:cubicBezTo>
                    <a:pt x="54496" y="97098"/>
                    <a:pt x="54762" y="108725"/>
                    <a:pt x="51834" y="113074"/>
                  </a:cubicBezTo>
                  <a:close/>
                  <a:moveTo>
                    <a:pt x="84406" y="46596"/>
                  </a:moveTo>
                  <a:cubicBezTo>
                    <a:pt x="81211" y="51655"/>
                    <a:pt x="75975" y="47661"/>
                    <a:pt x="73312" y="38431"/>
                  </a:cubicBezTo>
                  <a:cubicBezTo>
                    <a:pt x="70649" y="29200"/>
                    <a:pt x="79702" y="23076"/>
                    <a:pt x="82720" y="24851"/>
                  </a:cubicBezTo>
                  <a:cubicBezTo>
                    <a:pt x="87957" y="27692"/>
                    <a:pt x="87513" y="41537"/>
                    <a:pt x="84406" y="46596"/>
                  </a:cubicBezTo>
                  <a:close/>
                  <a:moveTo>
                    <a:pt x="88400" y="93548"/>
                  </a:moveTo>
                  <a:cubicBezTo>
                    <a:pt x="84229" y="99583"/>
                    <a:pt x="76507" y="95411"/>
                    <a:pt x="72070" y="84761"/>
                  </a:cubicBezTo>
                  <a:cubicBezTo>
                    <a:pt x="67632" y="74110"/>
                    <a:pt x="80146" y="66477"/>
                    <a:pt x="84495" y="68252"/>
                  </a:cubicBezTo>
                  <a:cubicBezTo>
                    <a:pt x="92039" y="71270"/>
                    <a:pt x="92483" y="87335"/>
                    <a:pt x="88400" y="93548"/>
                  </a:cubicBezTo>
                  <a:close/>
                  <a:moveTo>
                    <a:pt x="132955" y="65856"/>
                  </a:moveTo>
                  <a:cubicBezTo>
                    <a:pt x="127630" y="70738"/>
                    <a:pt x="124523" y="64259"/>
                    <a:pt x="126387" y="52277"/>
                  </a:cubicBezTo>
                  <a:cubicBezTo>
                    <a:pt x="128340" y="40383"/>
                    <a:pt x="139612" y="36478"/>
                    <a:pt x="141653" y="39585"/>
                  </a:cubicBezTo>
                  <a:cubicBezTo>
                    <a:pt x="145115" y="44821"/>
                    <a:pt x="138280" y="61063"/>
                    <a:pt x="132955" y="6585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defTabSz="914377"/>
              <a:endParaRPr sz="2400">
                <a:solidFill>
                  <a:prstClr val="black"/>
                </a:solidFill>
              </a:endParaRPr>
            </a:p>
          </p:txBody>
        </p:sp>
      </p:grpSp>
    </p:spTree>
    <p:extLst>
      <p:ext uri="{BB962C8B-B14F-4D97-AF65-F5344CB8AC3E}">
        <p14:creationId xmlns:p14="http://schemas.microsoft.com/office/powerpoint/2010/main" val="3149831946"/>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657230" y="499538"/>
            <a:ext cx="10772775" cy="1658199"/>
          </a:xfrm>
          <a:prstGeom prst="rect">
            <a:avLst/>
          </a:prstGeom>
          <a:noFill/>
          <a:ln>
            <a:noFill/>
          </a:ln>
        </p:spPr>
        <p:txBody>
          <a:bodyPr spcFirstLastPara="1" wrap="square" lIns="91423" tIns="45699" rIns="91423" bIns="45699"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2"/>
          <p:cNvSpPr txBox="1">
            <a:spLocks noGrp="1"/>
          </p:cNvSpPr>
          <p:nvPr>
            <p:ph type="body" idx="1"/>
          </p:nvPr>
        </p:nvSpPr>
        <p:spPr>
          <a:xfrm>
            <a:off x="676276" y="1993398"/>
            <a:ext cx="10753725" cy="3766185"/>
          </a:xfrm>
          <a:prstGeom prst="rect">
            <a:avLst/>
          </a:prstGeom>
          <a:noFill/>
          <a:ln>
            <a:noFill/>
          </a:ln>
        </p:spPr>
        <p:txBody>
          <a:bodyPr spcFirstLastPara="1" wrap="square" lIns="91423" tIns="45699" rIns="91423" bIns="45699" anchor="t" anchorCtr="0">
            <a:normAutofit/>
          </a:bodyPr>
          <a:lstStyle>
            <a:lvl1pPr marL="457189" lvl="0" indent="-342891" algn="l">
              <a:lnSpc>
                <a:spcPct val="85000"/>
              </a:lnSpc>
              <a:spcBef>
                <a:spcPts val="1300"/>
              </a:spcBef>
              <a:spcAft>
                <a:spcPts val="0"/>
              </a:spcAft>
              <a:buClr>
                <a:srgbClr val="262626"/>
              </a:buClr>
              <a:buSzPts val="1800"/>
              <a:buChar char=" "/>
              <a:defRPr/>
            </a:lvl1pPr>
            <a:lvl2pPr marL="914377" lvl="1" indent="-342891" algn="l">
              <a:lnSpc>
                <a:spcPct val="85000"/>
              </a:lnSpc>
              <a:spcBef>
                <a:spcPts val="600"/>
              </a:spcBef>
              <a:spcAft>
                <a:spcPts val="0"/>
              </a:spcAft>
              <a:buClr>
                <a:srgbClr val="262626"/>
              </a:buClr>
              <a:buSzPts val="1800"/>
              <a:buChar char=" "/>
              <a:defRPr/>
            </a:lvl2pPr>
            <a:lvl3pPr marL="1371566" lvl="2" indent="-342891" algn="l">
              <a:lnSpc>
                <a:spcPct val="85000"/>
              </a:lnSpc>
              <a:spcBef>
                <a:spcPts val="600"/>
              </a:spcBef>
              <a:spcAft>
                <a:spcPts val="0"/>
              </a:spcAft>
              <a:buClr>
                <a:srgbClr val="262626"/>
              </a:buClr>
              <a:buSzPts val="1800"/>
              <a:buChar char=" "/>
              <a:defRPr/>
            </a:lvl3pPr>
            <a:lvl4pPr marL="1828754" lvl="3" indent="-342891" algn="l">
              <a:lnSpc>
                <a:spcPct val="85000"/>
              </a:lnSpc>
              <a:spcBef>
                <a:spcPts val="600"/>
              </a:spcBef>
              <a:spcAft>
                <a:spcPts val="0"/>
              </a:spcAft>
              <a:buClr>
                <a:srgbClr val="262626"/>
              </a:buClr>
              <a:buSzPts val="1800"/>
              <a:buChar char=" "/>
              <a:defRPr/>
            </a:lvl4pPr>
            <a:lvl5pPr marL="2285943" lvl="4" indent="-342891" algn="l">
              <a:lnSpc>
                <a:spcPct val="85000"/>
              </a:lnSpc>
              <a:spcBef>
                <a:spcPts val="600"/>
              </a:spcBef>
              <a:spcAft>
                <a:spcPts val="0"/>
              </a:spcAft>
              <a:buClr>
                <a:srgbClr val="262626"/>
              </a:buClr>
              <a:buSzPts val="1800"/>
              <a:buChar char=" "/>
              <a:defRPr/>
            </a:lvl5pPr>
            <a:lvl6pPr marL="2743131" lvl="5" indent="-342891" algn="l">
              <a:lnSpc>
                <a:spcPct val="85000"/>
              </a:lnSpc>
              <a:spcBef>
                <a:spcPts val="600"/>
              </a:spcBef>
              <a:spcAft>
                <a:spcPts val="0"/>
              </a:spcAft>
              <a:buClr>
                <a:srgbClr val="262626"/>
              </a:buClr>
              <a:buSzPts val="1800"/>
              <a:buChar char=" "/>
              <a:defRPr/>
            </a:lvl6pPr>
            <a:lvl7pPr marL="3200320" lvl="6" indent="-342891" algn="l">
              <a:lnSpc>
                <a:spcPct val="85000"/>
              </a:lnSpc>
              <a:spcBef>
                <a:spcPts val="600"/>
              </a:spcBef>
              <a:spcAft>
                <a:spcPts val="0"/>
              </a:spcAft>
              <a:buClr>
                <a:srgbClr val="262626"/>
              </a:buClr>
              <a:buSzPts val="1800"/>
              <a:buChar char=" "/>
              <a:defRPr/>
            </a:lvl7pPr>
            <a:lvl8pPr marL="3657509" lvl="7" indent="-342891" algn="l">
              <a:lnSpc>
                <a:spcPct val="85000"/>
              </a:lnSpc>
              <a:spcBef>
                <a:spcPts val="600"/>
              </a:spcBef>
              <a:spcAft>
                <a:spcPts val="0"/>
              </a:spcAft>
              <a:buClr>
                <a:srgbClr val="262626"/>
              </a:buClr>
              <a:buSzPts val="1800"/>
              <a:buChar char=" "/>
              <a:defRPr/>
            </a:lvl8pPr>
            <a:lvl9pPr marL="4114697" lvl="8" indent="-342891" algn="l">
              <a:lnSpc>
                <a:spcPct val="85000"/>
              </a:lnSpc>
              <a:spcBef>
                <a:spcPts val="600"/>
              </a:spcBef>
              <a:spcAft>
                <a:spcPts val="0"/>
              </a:spcAft>
              <a:buClr>
                <a:srgbClr val="262626"/>
              </a:buClr>
              <a:buSzPts val="1800"/>
              <a:buChar char=" "/>
              <a:defRPr/>
            </a:lvl9pPr>
          </a:lstStyle>
          <a:p>
            <a:endParaRPr/>
          </a:p>
        </p:txBody>
      </p:sp>
      <p:sp>
        <p:nvSpPr>
          <p:cNvPr id="106" name="Google Shape;106;p22"/>
          <p:cNvSpPr txBox="1">
            <a:spLocks noGrp="1"/>
          </p:cNvSpPr>
          <p:nvPr>
            <p:ph type="dt" idx="10"/>
          </p:nvPr>
        </p:nvSpPr>
        <p:spPr>
          <a:xfrm>
            <a:off x="685800" y="6412447"/>
            <a:ext cx="41148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07" name="Google Shape;107;p22"/>
          <p:cNvSpPr txBox="1">
            <a:spLocks noGrp="1"/>
          </p:cNvSpPr>
          <p:nvPr>
            <p:ph type="ftr" idx="11"/>
          </p:nvPr>
        </p:nvSpPr>
        <p:spPr>
          <a:xfrm>
            <a:off x="685800" y="6554697"/>
            <a:ext cx="50292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08" name="Google Shape;108;p22"/>
          <p:cNvSpPr txBox="1">
            <a:spLocks noGrp="1"/>
          </p:cNvSpPr>
          <p:nvPr>
            <p:ph type="sldNum" idx="12"/>
          </p:nvPr>
        </p:nvSpPr>
        <p:spPr>
          <a:xfrm>
            <a:off x="8721591" y="5829754"/>
            <a:ext cx="2926080" cy="1397039"/>
          </a:xfrm>
          <a:prstGeom prst="rect">
            <a:avLst/>
          </a:prstGeom>
          <a:noFill/>
          <a:ln>
            <a:noFill/>
          </a:ln>
        </p:spPr>
        <p:txBody>
          <a:bodyPr spcFirstLastPara="1" wrap="square" lIns="91423" tIns="45699" rIns="91423" bIns="45699"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50B4C8"/>
                </a:solidFill>
              </a:rPr>
              <a:pPr/>
              <a:t>‹#›</a:t>
            </a:fld>
            <a:endParaRPr>
              <a:solidFill>
                <a:srgbClr val="50B4C8"/>
              </a:solidFill>
            </a:endParaRPr>
          </a:p>
        </p:txBody>
      </p:sp>
    </p:spTree>
    <p:extLst>
      <p:ext uri="{BB962C8B-B14F-4D97-AF65-F5344CB8AC3E}">
        <p14:creationId xmlns:p14="http://schemas.microsoft.com/office/powerpoint/2010/main" val="732015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9"/>
        <p:cNvGrpSpPr/>
        <p:nvPr/>
      </p:nvGrpSpPr>
      <p:grpSpPr>
        <a:xfrm>
          <a:off x="0" y="0"/>
          <a:ext cx="0" cy="0"/>
          <a:chOff x="0" y="0"/>
          <a:chExt cx="0" cy="0"/>
        </a:xfrm>
      </p:grpSpPr>
      <p:sp>
        <p:nvSpPr>
          <p:cNvPr id="110" name="Google Shape;110;p41"/>
          <p:cNvSpPr/>
          <p:nvPr/>
        </p:nvSpPr>
        <p:spPr>
          <a:xfrm>
            <a:off x="0" y="0"/>
            <a:ext cx="12192000" cy="6858000"/>
          </a:xfrm>
          <a:prstGeom prst="rect">
            <a:avLst/>
          </a:prstGeom>
          <a:solidFill>
            <a:schemeClr val="accent1"/>
          </a:solidFill>
          <a:ln>
            <a:noFill/>
          </a:ln>
        </p:spPr>
        <p:txBody>
          <a:bodyPr spcFirstLastPara="1" wrap="square" lIns="91423" tIns="91423" rIns="91423" bIns="91423" anchor="ctr" anchorCtr="0">
            <a:noAutofit/>
          </a:bodyPr>
          <a:lstStyle/>
          <a:p>
            <a:pPr defTabSz="914377">
              <a:buClr>
                <a:srgbClr val="000000"/>
              </a:buClr>
              <a:buFont typeface="Arial"/>
              <a:buNone/>
            </a:pPr>
            <a:endParaRPr sz="1500" kern="0">
              <a:solidFill>
                <a:srgbClr val="000000"/>
              </a:solidFill>
              <a:cs typeface="Arial"/>
              <a:sym typeface="Arial"/>
            </a:endParaRPr>
          </a:p>
        </p:txBody>
      </p:sp>
      <p:sp>
        <p:nvSpPr>
          <p:cNvPr id="111" name="Google Shape;111;p41"/>
          <p:cNvSpPr txBox="1">
            <a:spLocks noGrp="1"/>
          </p:cNvSpPr>
          <p:nvPr>
            <p:ph type="ctrTitle"/>
          </p:nvPr>
        </p:nvSpPr>
        <p:spPr>
          <a:xfrm>
            <a:off x="603507" y="770467"/>
            <a:ext cx="10782300" cy="3352800"/>
          </a:xfrm>
          <a:prstGeom prst="rect">
            <a:avLst/>
          </a:prstGeom>
          <a:noFill/>
          <a:ln>
            <a:noFill/>
          </a:ln>
        </p:spPr>
        <p:txBody>
          <a:bodyPr spcFirstLastPara="1" wrap="square" lIns="91423" tIns="45699" rIns="91423" bIns="45699" anchor="b" anchorCtr="0">
            <a:noAutofit/>
          </a:bodyPr>
          <a:lstStyle>
            <a:lvl1pPr lvl="0" algn="l">
              <a:lnSpc>
                <a:spcPct val="80000"/>
              </a:lnSpc>
              <a:spcBef>
                <a:spcPts val="0"/>
              </a:spcBef>
              <a:spcAft>
                <a:spcPts val="0"/>
              </a:spcAft>
              <a:buClr>
                <a:srgbClr val="FFFFFF"/>
              </a:buClr>
              <a:buSzPts val="8000"/>
              <a:buFont typeface="Calibri"/>
              <a:buNone/>
              <a:defRPr sz="8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41"/>
          <p:cNvSpPr txBox="1">
            <a:spLocks noGrp="1"/>
          </p:cNvSpPr>
          <p:nvPr>
            <p:ph type="subTitle" idx="1"/>
          </p:nvPr>
        </p:nvSpPr>
        <p:spPr>
          <a:xfrm>
            <a:off x="667517" y="4198409"/>
            <a:ext cx="9228201" cy="1645920"/>
          </a:xfrm>
          <a:prstGeom prst="rect">
            <a:avLst/>
          </a:prstGeom>
          <a:noFill/>
          <a:ln>
            <a:noFill/>
          </a:ln>
        </p:spPr>
        <p:txBody>
          <a:bodyPr spcFirstLastPara="1" wrap="square" lIns="91423" tIns="45699" rIns="91423" bIns="45699" anchor="t" anchorCtr="0">
            <a:normAutofit/>
          </a:bodyPr>
          <a:lstStyle>
            <a:lvl1pPr lvl="0" algn="l">
              <a:lnSpc>
                <a:spcPct val="85000"/>
              </a:lnSpc>
              <a:spcBef>
                <a:spcPts val="1300"/>
              </a:spcBef>
              <a:spcAft>
                <a:spcPts val="0"/>
              </a:spcAft>
              <a:buClr>
                <a:schemeClr val="lt1"/>
              </a:buClr>
              <a:buSzPts val="2800"/>
              <a:buNone/>
              <a:defRPr sz="2800">
                <a:solidFill>
                  <a:schemeClr val="lt1"/>
                </a:solidFill>
                <a:latin typeface="Calibri"/>
                <a:ea typeface="Calibri"/>
                <a:cs typeface="Calibri"/>
                <a:sym typeface="Calibri"/>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a:endParaRPr/>
          </a:p>
        </p:txBody>
      </p:sp>
      <p:sp>
        <p:nvSpPr>
          <p:cNvPr id="113" name="Google Shape;113;p41"/>
          <p:cNvSpPr txBox="1">
            <a:spLocks noGrp="1"/>
          </p:cNvSpPr>
          <p:nvPr>
            <p:ph type="dt" idx="10"/>
          </p:nvPr>
        </p:nvSpPr>
        <p:spPr>
          <a:xfrm>
            <a:off x="685800" y="6412447"/>
            <a:ext cx="41148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1"/>
          <p:cNvSpPr txBox="1">
            <a:spLocks noGrp="1"/>
          </p:cNvSpPr>
          <p:nvPr>
            <p:ph type="ftr" idx="11"/>
          </p:nvPr>
        </p:nvSpPr>
        <p:spPr>
          <a:xfrm>
            <a:off x="685800" y="6554697"/>
            <a:ext cx="50292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1"/>
          <p:cNvSpPr txBox="1">
            <a:spLocks noGrp="1"/>
          </p:cNvSpPr>
          <p:nvPr>
            <p:ph type="sldNum" idx="12"/>
          </p:nvPr>
        </p:nvSpPr>
        <p:spPr>
          <a:xfrm>
            <a:off x="8721591" y="5829754"/>
            <a:ext cx="2926080" cy="1397039"/>
          </a:xfrm>
          <a:prstGeom prst="rect">
            <a:avLst/>
          </a:prstGeom>
          <a:noFill/>
          <a:ln>
            <a:noFill/>
          </a:ln>
        </p:spPr>
        <p:txBody>
          <a:bodyPr spcFirstLastPara="1" wrap="square" lIns="91423" tIns="45699" rIns="91423" bIns="45699" anchor="b" anchorCtr="0">
            <a:noAutofit/>
          </a:bodyPr>
          <a:lstStyle>
            <a:lvl1pPr marL="0" lvl="0" indent="0" algn="r">
              <a:spcBef>
                <a:spcPts val="0"/>
              </a:spcBef>
              <a:buNone/>
              <a:defRPr sz="9100" b="0">
                <a:solidFill>
                  <a:srgbClr val="FFFFFF"/>
                </a:solidFill>
                <a:latin typeface="Calibri"/>
                <a:ea typeface="Calibri"/>
                <a:cs typeface="Calibri"/>
                <a:sym typeface="Calibri"/>
              </a:defRPr>
            </a:lvl1pPr>
            <a:lvl2pPr marL="0" lvl="1" indent="0" algn="r">
              <a:spcBef>
                <a:spcPts val="0"/>
              </a:spcBef>
              <a:buNone/>
              <a:defRPr sz="9100" b="0">
                <a:solidFill>
                  <a:srgbClr val="FFFFFF"/>
                </a:solidFill>
                <a:latin typeface="Calibri"/>
                <a:ea typeface="Calibri"/>
                <a:cs typeface="Calibri"/>
                <a:sym typeface="Calibri"/>
              </a:defRPr>
            </a:lvl2pPr>
            <a:lvl3pPr marL="0" lvl="2" indent="0" algn="r">
              <a:spcBef>
                <a:spcPts val="0"/>
              </a:spcBef>
              <a:buNone/>
              <a:defRPr sz="9100" b="0">
                <a:solidFill>
                  <a:srgbClr val="FFFFFF"/>
                </a:solidFill>
                <a:latin typeface="Calibri"/>
                <a:ea typeface="Calibri"/>
                <a:cs typeface="Calibri"/>
                <a:sym typeface="Calibri"/>
              </a:defRPr>
            </a:lvl3pPr>
            <a:lvl4pPr marL="0" lvl="3" indent="0" algn="r">
              <a:spcBef>
                <a:spcPts val="0"/>
              </a:spcBef>
              <a:buNone/>
              <a:defRPr sz="9100" b="0">
                <a:solidFill>
                  <a:srgbClr val="FFFFFF"/>
                </a:solidFill>
                <a:latin typeface="Calibri"/>
                <a:ea typeface="Calibri"/>
                <a:cs typeface="Calibri"/>
                <a:sym typeface="Calibri"/>
              </a:defRPr>
            </a:lvl4pPr>
            <a:lvl5pPr marL="0" lvl="4" indent="0" algn="r">
              <a:spcBef>
                <a:spcPts val="0"/>
              </a:spcBef>
              <a:buNone/>
              <a:defRPr sz="9100" b="0">
                <a:solidFill>
                  <a:srgbClr val="FFFFFF"/>
                </a:solidFill>
                <a:latin typeface="Calibri"/>
                <a:ea typeface="Calibri"/>
                <a:cs typeface="Calibri"/>
                <a:sym typeface="Calibri"/>
              </a:defRPr>
            </a:lvl5pPr>
            <a:lvl6pPr marL="0" lvl="5" indent="0" algn="r">
              <a:spcBef>
                <a:spcPts val="0"/>
              </a:spcBef>
              <a:buNone/>
              <a:defRPr sz="9100" b="0">
                <a:solidFill>
                  <a:srgbClr val="FFFFFF"/>
                </a:solidFill>
                <a:latin typeface="Calibri"/>
                <a:ea typeface="Calibri"/>
                <a:cs typeface="Calibri"/>
                <a:sym typeface="Calibri"/>
              </a:defRPr>
            </a:lvl6pPr>
            <a:lvl7pPr marL="0" lvl="6" indent="0" algn="r">
              <a:spcBef>
                <a:spcPts val="0"/>
              </a:spcBef>
              <a:buNone/>
              <a:defRPr sz="9100" b="0">
                <a:solidFill>
                  <a:srgbClr val="FFFFFF"/>
                </a:solidFill>
                <a:latin typeface="Calibri"/>
                <a:ea typeface="Calibri"/>
                <a:cs typeface="Calibri"/>
                <a:sym typeface="Calibri"/>
              </a:defRPr>
            </a:lvl7pPr>
            <a:lvl8pPr marL="0" lvl="7" indent="0" algn="r">
              <a:spcBef>
                <a:spcPts val="0"/>
              </a:spcBef>
              <a:buNone/>
              <a:defRPr sz="9100" b="0">
                <a:solidFill>
                  <a:srgbClr val="FFFFFF"/>
                </a:solidFill>
                <a:latin typeface="Calibri"/>
                <a:ea typeface="Calibri"/>
                <a:cs typeface="Calibri"/>
                <a:sym typeface="Calibri"/>
              </a:defRPr>
            </a:lvl8pPr>
            <a:lvl9pPr marL="0" lvl="8" indent="0" algn="r">
              <a:spcBef>
                <a:spcPts val="0"/>
              </a:spcBef>
              <a:buNone/>
              <a:defRPr sz="9100" b="0">
                <a:solidFill>
                  <a:srgbClr val="FFFFFF"/>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6080388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6"/>
        <p:cNvGrpSpPr/>
        <p:nvPr/>
      </p:nvGrpSpPr>
      <p:grpSpPr>
        <a:xfrm>
          <a:off x="0" y="0"/>
          <a:ext cx="0" cy="0"/>
          <a:chOff x="0" y="0"/>
          <a:chExt cx="0" cy="0"/>
        </a:xfrm>
      </p:grpSpPr>
      <p:sp>
        <p:nvSpPr>
          <p:cNvPr id="117" name="Google Shape;117;p42"/>
          <p:cNvSpPr txBox="1">
            <a:spLocks noGrp="1"/>
          </p:cNvSpPr>
          <p:nvPr>
            <p:ph type="title"/>
          </p:nvPr>
        </p:nvSpPr>
        <p:spPr>
          <a:xfrm>
            <a:off x="603504" y="767419"/>
            <a:ext cx="10780776" cy="3355848"/>
          </a:xfrm>
          <a:prstGeom prst="rect">
            <a:avLst/>
          </a:prstGeom>
          <a:noFill/>
          <a:ln>
            <a:noFill/>
          </a:ln>
        </p:spPr>
        <p:txBody>
          <a:bodyPr spcFirstLastPara="1" wrap="square" lIns="91423" tIns="45699" rIns="91423" bIns="45699" anchor="b" anchorCtr="0">
            <a:normAutofit/>
          </a:bodyPr>
          <a:lstStyle>
            <a:lvl1pPr lvl="0" algn="l">
              <a:lnSpc>
                <a:spcPct val="80000"/>
              </a:lnSpc>
              <a:spcBef>
                <a:spcPts val="0"/>
              </a:spcBef>
              <a:spcAft>
                <a:spcPts val="0"/>
              </a:spcAft>
              <a:buClr>
                <a:schemeClr val="accent1"/>
              </a:buClr>
              <a:buSzPts val="8000"/>
              <a:buFont typeface="Calibri"/>
              <a:buNone/>
              <a:defRPr sz="80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2"/>
          <p:cNvSpPr txBox="1">
            <a:spLocks noGrp="1"/>
          </p:cNvSpPr>
          <p:nvPr>
            <p:ph type="body" idx="1"/>
          </p:nvPr>
        </p:nvSpPr>
        <p:spPr>
          <a:xfrm>
            <a:off x="667512" y="4187275"/>
            <a:ext cx="9226296" cy="1645920"/>
          </a:xfrm>
          <a:prstGeom prst="rect">
            <a:avLst/>
          </a:prstGeom>
          <a:noFill/>
          <a:ln>
            <a:noFill/>
          </a:ln>
        </p:spPr>
        <p:txBody>
          <a:bodyPr spcFirstLastPara="1" wrap="square" lIns="91423" tIns="45699" rIns="91423" bIns="45699" anchor="t" anchorCtr="0">
            <a:normAutofit/>
          </a:bodyPr>
          <a:lstStyle>
            <a:lvl1pPr marL="457189" lvl="0" indent="-228594" algn="l">
              <a:lnSpc>
                <a:spcPct val="85000"/>
              </a:lnSpc>
              <a:spcBef>
                <a:spcPts val="1300"/>
              </a:spcBef>
              <a:spcAft>
                <a:spcPts val="0"/>
              </a:spcAft>
              <a:buClr>
                <a:schemeClr val="dk1"/>
              </a:buClr>
              <a:buSzPts val="2800"/>
              <a:buNone/>
              <a:defRPr sz="2800">
                <a:solidFill>
                  <a:schemeClr val="dk1"/>
                </a:solidFill>
                <a:latin typeface="Calibri"/>
                <a:ea typeface="Calibri"/>
                <a:cs typeface="Calibri"/>
                <a:sym typeface="Calibri"/>
              </a:defRPr>
            </a:lvl1pPr>
            <a:lvl2pPr marL="914377" lvl="1" indent="-228594" algn="l">
              <a:lnSpc>
                <a:spcPct val="85000"/>
              </a:lnSpc>
              <a:spcBef>
                <a:spcPts val="600"/>
              </a:spcBef>
              <a:spcAft>
                <a:spcPts val="0"/>
              </a:spcAft>
              <a:buClr>
                <a:srgbClr val="888888"/>
              </a:buClr>
              <a:buSzPts val="1800"/>
              <a:buNone/>
              <a:defRPr sz="1900">
                <a:solidFill>
                  <a:srgbClr val="888888"/>
                </a:solidFill>
              </a:defRPr>
            </a:lvl2pPr>
            <a:lvl3pPr marL="1371566" lvl="2" indent="-228594" algn="l">
              <a:lnSpc>
                <a:spcPct val="85000"/>
              </a:lnSpc>
              <a:spcBef>
                <a:spcPts val="600"/>
              </a:spcBef>
              <a:spcAft>
                <a:spcPts val="0"/>
              </a:spcAft>
              <a:buClr>
                <a:srgbClr val="888888"/>
              </a:buClr>
              <a:buSzPts val="1600"/>
              <a:buNone/>
              <a:defRPr sz="1600">
                <a:solidFill>
                  <a:srgbClr val="888888"/>
                </a:solidFill>
              </a:defRPr>
            </a:lvl3pPr>
            <a:lvl4pPr marL="1828754" lvl="3" indent="-228594" algn="l">
              <a:lnSpc>
                <a:spcPct val="85000"/>
              </a:lnSpc>
              <a:spcBef>
                <a:spcPts val="600"/>
              </a:spcBef>
              <a:spcAft>
                <a:spcPts val="0"/>
              </a:spcAft>
              <a:buClr>
                <a:srgbClr val="888888"/>
              </a:buClr>
              <a:buSzPts val="1400"/>
              <a:buNone/>
              <a:defRPr sz="1500">
                <a:solidFill>
                  <a:srgbClr val="888888"/>
                </a:solidFill>
              </a:defRPr>
            </a:lvl4pPr>
            <a:lvl5pPr marL="2285943" lvl="4" indent="-228594" algn="l">
              <a:lnSpc>
                <a:spcPct val="85000"/>
              </a:lnSpc>
              <a:spcBef>
                <a:spcPts val="600"/>
              </a:spcBef>
              <a:spcAft>
                <a:spcPts val="0"/>
              </a:spcAft>
              <a:buClr>
                <a:srgbClr val="888888"/>
              </a:buClr>
              <a:buSzPts val="1400"/>
              <a:buNone/>
              <a:defRPr sz="1500">
                <a:solidFill>
                  <a:srgbClr val="888888"/>
                </a:solidFill>
              </a:defRPr>
            </a:lvl5pPr>
            <a:lvl6pPr marL="2743131" lvl="5" indent="-228594" algn="l">
              <a:lnSpc>
                <a:spcPct val="85000"/>
              </a:lnSpc>
              <a:spcBef>
                <a:spcPts val="600"/>
              </a:spcBef>
              <a:spcAft>
                <a:spcPts val="0"/>
              </a:spcAft>
              <a:buClr>
                <a:srgbClr val="888888"/>
              </a:buClr>
              <a:buSzPts val="1400"/>
              <a:buNone/>
              <a:defRPr sz="1500">
                <a:solidFill>
                  <a:srgbClr val="888888"/>
                </a:solidFill>
              </a:defRPr>
            </a:lvl6pPr>
            <a:lvl7pPr marL="3200320" lvl="6" indent="-228594" algn="l">
              <a:lnSpc>
                <a:spcPct val="85000"/>
              </a:lnSpc>
              <a:spcBef>
                <a:spcPts val="600"/>
              </a:spcBef>
              <a:spcAft>
                <a:spcPts val="0"/>
              </a:spcAft>
              <a:buClr>
                <a:srgbClr val="888888"/>
              </a:buClr>
              <a:buSzPts val="1400"/>
              <a:buNone/>
              <a:defRPr sz="1500">
                <a:solidFill>
                  <a:srgbClr val="888888"/>
                </a:solidFill>
              </a:defRPr>
            </a:lvl7pPr>
            <a:lvl8pPr marL="3657509" lvl="7" indent="-228594" algn="l">
              <a:lnSpc>
                <a:spcPct val="85000"/>
              </a:lnSpc>
              <a:spcBef>
                <a:spcPts val="600"/>
              </a:spcBef>
              <a:spcAft>
                <a:spcPts val="0"/>
              </a:spcAft>
              <a:buClr>
                <a:srgbClr val="888888"/>
              </a:buClr>
              <a:buSzPts val="1400"/>
              <a:buNone/>
              <a:defRPr sz="1500">
                <a:solidFill>
                  <a:srgbClr val="888888"/>
                </a:solidFill>
              </a:defRPr>
            </a:lvl8pPr>
            <a:lvl9pPr marL="4114697" lvl="8" indent="-228594" algn="l">
              <a:lnSpc>
                <a:spcPct val="85000"/>
              </a:lnSpc>
              <a:spcBef>
                <a:spcPts val="600"/>
              </a:spcBef>
              <a:spcAft>
                <a:spcPts val="0"/>
              </a:spcAft>
              <a:buClr>
                <a:srgbClr val="888888"/>
              </a:buClr>
              <a:buSzPts val="1400"/>
              <a:buNone/>
              <a:defRPr sz="1500">
                <a:solidFill>
                  <a:srgbClr val="888888"/>
                </a:solidFill>
              </a:defRPr>
            </a:lvl9pPr>
          </a:lstStyle>
          <a:p>
            <a:endParaRPr/>
          </a:p>
        </p:txBody>
      </p:sp>
      <p:sp>
        <p:nvSpPr>
          <p:cNvPr id="119" name="Google Shape;119;p42"/>
          <p:cNvSpPr txBox="1">
            <a:spLocks noGrp="1"/>
          </p:cNvSpPr>
          <p:nvPr>
            <p:ph type="dt" idx="10"/>
          </p:nvPr>
        </p:nvSpPr>
        <p:spPr>
          <a:xfrm>
            <a:off x="685800" y="6412447"/>
            <a:ext cx="41148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20" name="Google Shape;120;p42"/>
          <p:cNvSpPr txBox="1">
            <a:spLocks noGrp="1"/>
          </p:cNvSpPr>
          <p:nvPr>
            <p:ph type="ftr" idx="11"/>
          </p:nvPr>
        </p:nvSpPr>
        <p:spPr>
          <a:xfrm>
            <a:off x="685800" y="6554697"/>
            <a:ext cx="50292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21" name="Google Shape;121;p42"/>
          <p:cNvSpPr txBox="1">
            <a:spLocks noGrp="1"/>
          </p:cNvSpPr>
          <p:nvPr>
            <p:ph type="sldNum" idx="12"/>
          </p:nvPr>
        </p:nvSpPr>
        <p:spPr>
          <a:xfrm>
            <a:off x="8721591" y="5829754"/>
            <a:ext cx="2926080" cy="1397039"/>
          </a:xfrm>
          <a:prstGeom prst="rect">
            <a:avLst/>
          </a:prstGeom>
          <a:noFill/>
          <a:ln>
            <a:noFill/>
          </a:ln>
        </p:spPr>
        <p:txBody>
          <a:bodyPr spcFirstLastPara="1" wrap="square" lIns="91423" tIns="45699" rIns="91423" bIns="45699"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50B4C8"/>
                </a:solidFill>
              </a:rPr>
              <a:pPr/>
              <a:t>‹#›</a:t>
            </a:fld>
            <a:endParaRPr>
              <a:solidFill>
                <a:srgbClr val="50B4C8"/>
              </a:solidFill>
            </a:endParaRPr>
          </a:p>
        </p:txBody>
      </p:sp>
    </p:spTree>
    <p:extLst>
      <p:ext uri="{BB962C8B-B14F-4D97-AF65-F5344CB8AC3E}">
        <p14:creationId xmlns:p14="http://schemas.microsoft.com/office/powerpoint/2010/main" val="394377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9B7819-EFB3-4BE0-B95D-E28043E529EB}"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794381-39AC-4840-AF9E-F1B82D954336}" type="slidenum">
              <a:rPr lang="en-US" smtClean="0"/>
              <a:t>‹#›</a:t>
            </a:fld>
            <a:endParaRPr lang="en-US"/>
          </a:p>
        </p:txBody>
      </p:sp>
    </p:spTree>
    <p:extLst>
      <p:ext uri="{BB962C8B-B14F-4D97-AF65-F5344CB8AC3E}">
        <p14:creationId xmlns:p14="http://schemas.microsoft.com/office/powerpoint/2010/main" val="2402478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22"/>
        <p:cNvGrpSpPr/>
        <p:nvPr/>
      </p:nvGrpSpPr>
      <p:grpSpPr>
        <a:xfrm>
          <a:off x="0" y="0"/>
          <a:ext cx="0" cy="0"/>
          <a:chOff x="0" y="0"/>
          <a:chExt cx="0" cy="0"/>
        </a:xfrm>
      </p:grpSpPr>
      <p:sp>
        <p:nvSpPr>
          <p:cNvPr id="123" name="Google Shape;123;p43"/>
          <p:cNvSpPr txBox="1">
            <a:spLocks noGrp="1"/>
          </p:cNvSpPr>
          <p:nvPr>
            <p:ph type="title"/>
          </p:nvPr>
        </p:nvSpPr>
        <p:spPr>
          <a:xfrm>
            <a:off x="657230" y="499538"/>
            <a:ext cx="10772775" cy="1658199"/>
          </a:xfrm>
          <a:prstGeom prst="rect">
            <a:avLst/>
          </a:prstGeom>
          <a:noFill/>
          <a:ln>
            <a:noFill/>
          </a:ln>
        </p:spPr>
        <p:txBody>
          <a:bodyPr spcFirstLastPara="1" wrap="square" lIns="91423" tIns="45699" rIns="91423" bIns="45699"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43"/>
          <p:cNvSpPr txBox="1">
            <a:spLocks noGrp="1"/>
          </p:cNvSpPr>
          <p:nvPr>
            <p:ph type="body" idx="1"/>
          </p:nvPr>
        </p:nvSpPr>
        <p:spPr>
          <a:xfrm>
            <a:off x="676656" y="1993392"/>
            <a:ext cx="5074920" cy="3767328"/>
          </a:xfrm>
          <a:prstGeom prst="rect">
            <a:avLst/>
          </a:prstGeom>
          <a:noFill/>
          <a:ln>
            <a:noFill/>
          </a:ln>
        </p:spPr>
        <p:txBody>
          <a:bodyPr spcFirstLastPara="1" wrap="square" lIns="91423" tIns="45699" rIns="91423" bIns="45699" anchor="t" anchorCtr="0">
            <a:normAutofit/>
          </a:bodyPr>
          <a:lstStyle>
            <a:lvl1pPr marL="457189" lvl="0" indent="-368291" algn="l">
              <a:lnSpc>
                <a:spcPct val="85000"/>
              </a:lnSpc>
              <a:spcBef>
                <a:spcPts val="1300"/>
              </a:spcBef>
              <a:spcAft>
                <a:spcPts val="0"/>
              </a:spcAft>
              <a:buClr>
                <a:srgbClr val="262626"/>
              </a:buClr>
              <a:buSzPts val="2200"/>
              <a:buChar char=" "/>
              <a:defRPr sz="2300"/>
            </a:lvl1pPr>
            <a:lvl2pPr marL="914377" lvl="1" indent="-349242" algn="l">
              <a:lnSpc>
                <a:spcPct val="85000"/>
              </a:lnSpc>
              <a:spcBef>
                <a:spcPts val="600"/>
              </a:spcBef>
              <a:spcAft>
                <a:spcPts val="0"/>
              </a:spcAft>
              <a:buClr>
                <a:srgbClr val="262626"/>
              </a:buClr>
              <a:buSzPts val="1900"/>
              <a:buChar char=" "/>
              <a:defRPr sz="1900"/>
            </a:lvl2pPr>
            <a:lvl3pPr marL="1371566" lvl="2" indent="-336542" algn="l">
              <a:lnSpc>
                <a:spcPct val="85000"/>
              </a:lnSpc>
              <a:spcBef>
                <a:spcPts val="600"/>
              </a:spcBef>
              <a:spcAft>
                <a:spcPts val="0"/>
              </a:spcAft>
              <a:buClr>
                <a:srgbClr val="262626"/>
              </a:buClr>
              <a:buSzPts val="1700"/>
              <a:buChar char=" "/>
              <a:defRPr sz="1700"/>
            </a:lvl3pPr>
            <a:lvl4pPr marL="1828754" lvl="3" indent="-323843" algn="l">
              <a:lnSpc>
                <a:spcPct val="85000"/>
              </a:lnSpc>
              <a:spcBef>
                <a:spcPts val="600"/>
              </a:spcBef>
              <a:spcAft>
                <a:spcPts val="0"/>
              </a:spcAft>
              <a:buClr>
                <a:srgbClr val="262626"/>
              </a:buClr>
              <a:buSzPts val="1500"/>
              <a:buChar char=" "/>
              <a:defRPr sz="1500"/>
            </a:lvl4pPr>
            <a:lvl5pPr marL="2285943" lvl="4" indent="-317492" algn="l">
              <a:lnSpc>
                <a:spcPct val="85000"/>
              </a:lnSpc>
              <a:spcBef>
                <a:spcPts val="600"/>
              </a:spcBef>
              <a:spcAft>
                <a:spcPts val="0"/>
              </a:spcAft>
              <a:buClr>
                <a:srgbClr val="262626"/>
              </a:buClr>
              <a:buSzPts val="1400"/>
              <a:buChar char=" "/>
              <a:defRPr sz="1500"/>
            </a:lvl5pPr>
            <a:lvl6pPr marL="2743131" lvl="5" indent="-317492" algn="l">
              <a:lnSpc>
                <a:spcPct val="85000"/>
              </a:lnSpc>
              <a:spcBef>
                <a:spcPts val="600"/>
              </a:spcBef>
              <a:spcAft>
                <a:spcPts val="0"/>
              </a:spcAft>
              <a:buClr>
                <a:srgbClr val="262626"/>
              </a:buClr>
              <a:buSzPts val="1400"/>
              <a:buChar char=" "/>
              <a:defRPr sz="1500"/>
            </a:lvl6pPr>
            <a:lvl7pPr marL="3200320" lvl="6" indent="-317492" algn="l">
              <a:lnSpc>
                <a:spcPct val="85000"/>
              </a:lnSpc>
              <a:spcBef>
                <a:spcPts val="600"/>
              </a:spcBef>
              <a:spcAft>
                <a:spcPts val="0"/>
              </a:spcAft>
              <a:buClr>
                <a:srgbClr val="262626"/>
              </a:buClr>
              <a:buSzPts val="1400"/>
              <a:buChar char=" "/>
              <a:defRPr sz="1500"/>
            </a:lvl7pPr>
            <a:lvl8pPr marL="3657509" lvl="7" indent="-317492" algn="l">
              <a:lnSpc>
                <a:spcPct val="85000"/>
              </a:lnSpc>
              <a:spcBef>
                <a:spcPts val="600"/>
              </a:spcBef>
              <a:spcAft>
                <a:spcPts val="0"/>
              </a:spcAft>
              <a:buClr>
                <a:srgbClr val="262626"/>
              </a:buClr>
              <a:buSzPts val="1400"/>
              <a:buChar char=" "/>
              <a:defRPr sz="1500"/>
            </a:lvl8pPr>
            <a:lvl9pPr marL="4114697" lvl="8" indent="-317492" algn="l">
              <a:lnSpc>
                <a:spcPct val="85000"/>
              </a:lnSpc>
              <a:spcBef>
                <a:spcPts val="600"/>
              </a:spcBef>
              <a:spcAft>
                <a:spcPts val="0"/>
              </a:spcAft>
              <a:buClr>
                <a:srgbClr val="262626"/>
              </a:buClr>
              <a:buSzPts val="1400"/>
              <a:buChar char=" "/>
              <a:defRPr sz="1500"/>
            </a:lvl9pPr>
          </a:lstStyle>
          <a:p>
            <a:endParaRPr/>
          </a:p>
        </p:txBody>
      </p:sp>
      <p:sp>
        <p:nvSpPr>
          <p:cNvPr id="125" name="Google Shape;125;p43"/>
          <p:cNvSpPr txBox="1">
            <a:spLocks noGrp="1"/>
          </p:cNvSpPr>
          <p:nvPr>
            <p:ph type="body" idx="2"/>
          </p:nvPr>
        </p:nvSpPr>
        <p:spPr>
          <a:xfrm>
            <a:off x="6343651" y="1993392"/>
            <a:ext cx="5074920" cy="3767328"/>
          </a:xfrm>
          <a:prstGeom prst="rect">
            <a:avLst/>
          </a:prstGeom>
          <a:noFill/>
          <a:ln>
            <a:noFill/>
          </a:ln>
        </p:spPr>
        <p:txBody>
          <a:bodyPr spcFirstLastPara="1" wrap="square" lIns="91423" tIns="45699" rIns="91423" bIns="45699" anchor="t" anchorCtr="0">
            <a:normAutofit/>
          </a:bodyPr>
          <a:lstStyle>
            <a:lvl1pPr marL="457189" lvl="0" indent="-368291" algn="l">
              <a:lnSpc>
                <a:spcPct val="85000"/>
              </a:lnSpc>
              <a:spcBef>
                <a:spcPts val="1300"/>
              </a:spcBef>
              <a:spcAft>
                <a:spcPts val="0"/>
              </a:spcAft>
              <a:buClr>
                <a:srgbClr val="262626"/>
              </a:buClr>
              <a:buSzPts val="2200"/>
              <a:buChar char=" "/>
              <a:defRPr sz="2300"/>
            </a:lvl1pPr>
            <a:lvl2pPr marL="914377" lvl="1" indent="-349242" algn="l">
              <a:lnSpc>
                <a:spcPct val="85000"/>
              </a:lnSpc>
              <a:spcBef>
                <a:spcPts val="600"/>
              </a:spcBef>
              <a:spcAft>
                <a:spcPts val="0"/>
              </a:spcAft>
              <a:buClr>
                <a:srgbClr val="262626"/>
              </a:buClr>
              <a:buSzPts val="1900"/>
              <a:buChar char=" "/>
              <a:defRPr sz="1900"/>
            </a:lvl2pPr>
            <a:lvl3pPr marL="1371566" lvl="2" indent="-336542" algn="l">
              <a:lnSpc>
                <a:spcPct val="85000"/>
              </a:lnSpc>
              <a:spcBef>
                <a:spcPts val="600"/>
              </a:spcBef>
              <a:spcAft>
                <a:spcPts val="0"/>
              </a:spcAft>
              <a:buClr>
                <a:srgbClr val="262626"/>
              </a:buClr>
              <a:buSzPts val="1700"/>
              <a:buChar char=" "/>
              <a:defRPr sz="1700"/>
            </a:lvl3pPr>
            <a:lvl4pPr marL="1828754" lvl="3" indent="-323843" algn="l">
              <a:lnSpc>
                <a:spcPct val="85000"/>
              </a:lnSpc>
              <a:spcBef>
                <a:spcPts val="600"/>
              </a:spcBef>
              <a:spcAft>
                <a:spcPts val="0"/>
              </a:spcAft>
              <a:buClr>
                <a:srgbClr val="262626"/>
              </a:buClr>
              <a:buSzPts val="1500"/>
              <a:buChar char=" "/>
              <a:defRPr sz="1500"/>
            </a:lvl4pPr>
            <a:lvl5pPr marL="2285943" lvl="4" indent="-317492" algn="l">
              <a:lnSpc>
                <a:spcPct val="85000"/>
              </a:lnSpc>
              <a:spcBef>
                <a:spcPts val="600"/>
              </a:spcBef>
              <a:spcAft>
                <a:spcPts val="0"/>
              </a:spcAft>
              <a:buClr>
                <a:srgbClr val="262626"/>
              </a:buClr>
              <a:buSzPts val="1400"/>
              <a:buChar char=" "/>
              <a:defRPr sz="1500"/>
            </a:lvl5pPr>
            <a:lvl6pPr marL="2743131" lvl="5" indent="-317492" algn="l">
              <a:lnSpc>
                <a:spcPct val="85000"/>
              </a:lnSpc>
              <a:spcBef>
                <a:spcPts val="600"/>
              </a:spcBef>
              <a:spcAft>
                <a:spcPts val="0"/>
              </a:spcAft>
              <a:buClr>
                <a:srgbClr val="262626"/>
              </a:buClr>
              <a:buSzPts val="1400"/>
              <a:buChar char=" "/>
              <a:defRPr sz="1500"/>
            </a:lvl6pPr>
            <a:lvl7pPr marL="3200320" lvl="6" indent="-317492" algn="l">
              <a:lnSpc>
                <a:spcPct val="85000"/>
              </a:lnSpc>
              <a:spcBef>
                <a:spcPts val="600"/>
              </a:spcBef>
              <a:spcAft>
                <a:spcPts val="0"/>
              </a:spcAft>
              <a:buClr>
                <a:srgbClr val="262626"/>
              </a:buClr>
              <a:buSzPts val="1400"/>
              <a:buChar char=" "/>
              <a:defRPr sz="1500"/>
            </a:lvl7pPr>
            <a:lvl8pPr marL="3657509" lvl="7" indent="-317492" algn="l">
              <a:lnSpc>
                <a:spcPct val="85000"/>
              </a:lnSpc>
              <a:spcBef>
                <a:spcPts val="600"/>
              </a:spcBef>
              <a:spcAft>
                <a:spcPts val="0"/>
              </a:spcAft>
              <a:buClr>
                <a:srgbClr val="262626"/>
              </a:buClr>
              <a:buSzPts val="1400"/>
              <a:buChar char=" "/>
              <a:defRPr sz="1500"/>
            </a:lvl8pPr>
            <a:lvl9pPr marL="4114697" lvl="8" indent="-317492" algn="l">
              <a:lnSpc>
                <a:spcPct val="85000"/>
              </a:lnSpc>
              <a:spcBef>
                <a:spcPts val="600"/>
              </a:spcBef>
              <a:spcAft>
                <a:spcPts val="0"/>
              </a:spcAft>
              <a:buClr>
                <a:srgbClr val="262626"/>
              </a:buClr>
              <a:buSzPts val="1400"/>
              <a:buChar char=" "/>
              <a:defRPr sz="1500"/>
            </a:lvl9pPr>
          </a:lstStyle>
          <a:p>
            <a:endParaRPr/>
          </a:p>
        </p:txBody>
      </p:sp>
      <p:sp>
        <p:nvSpPr>
          <p:cNvPr id="126" name="Google Shape;126;p43"/>
          <p:cNvSpPr txBox="1">
            <a:spLocks noGrp="1"/>
          </p:cNvSpPr>
          <p:nvPr>
            <p:ph type="dt" idx="10"/>
          </p:nvPr>
        </p:nvSpPr>
        <p:spPr>
          <a:xfrm>
            <a:off x="685800" y="6412447"/>
            <a:ext cx="41148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27" name="Google Shape;127;p43"/>
          <p:cNvSpPr txBox="1">
            <a:spLocks noGrp="1"/>
          </p:cNvSpPr>
          <p:nvPr>
            <p:ph type="ftr" idx="11"/>
          </p:nvPr>
        </p:nvSpPr>
        <p:spPr>
          <a:xfrm>
            <a:off x="685800" y="6554697"/>
            <a:ext cx="50292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28" name="Google Shape;128;p43"/>
          <p:cNvSpPr txBox="1">
            <a:spLocks noGrp="1"/>
          </p:cNvSpPr>
          <p:nvPr>
            <p:ph type="sldNum" idx="12"/>
          </p:nvPr>
        </p:nvSpPr>
        <p:spPr>
          <a:xfrm>
            <a:off x="8721591" y="5829754"/>
            <a:ext cx="2926080" cy="1397039"/>
          </a:xfrm>
          <a:prstGeom prst="rect">
            <a:avLst/>
          </a:prstGeom>
          <a:noFill/>
          <a:ln>
            <a:noFill/>
          </a:ln>
        </p:spPr>
        <p:txBody>
          <a:bodyPr spcFirstLastPara="1" wrap="square" lIns="91423" tIns="45699" rIns="91423" bIns="45699"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50B4C8"/>
                </a:solidFill>
              </a:rPr>
              <a:pPr/>
              <a:t>‹#›</a:t>
            </a:fld>
            <a:endParaRPr>
              <a:solidFill>
                <a:srgbClr val="50B4C8"/>
              </a:solidFill>
            </a:endParaRPr>
          </a:p>
        </p:txBody>
      </p:sp>
    </p:spTree>
    <p:extLst>
      <p:ext uri="{BB962C8B-B14F-4D97-AF65-F5344CB8AC3E}">
        <p14:creationId xmlns:p14="http://schemas.microsoft.com/office/powerpoint/2010/main" val="38523146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9"/>
        <p:cNvGrpSpPr/>
        <p:nvPr/>
      </p:nvGrpSpPr>
      <p:grpSpPr>
        <a:xfrm>
          <a:off x="0" y="0"/>
          <a:ext cx="0" cy="0"/>
          <a:chOff x="0" y="0"/>
          <a:chExt cx="0" cy="0"/>
        </a:xfrm>
      </p:grpSpPr>
      <p:sp>
        <p:nvSpPr>
          <p:cNvPr id="130" name="Google Shape;130;p44"/>
          <p:cNvSpPr txBox="1">
            <a:spLocks noGrp="1"/>
          </p:cNvSpPr>
          <p:nvPr>
            <p:ph type="title"/>
          </p:nvPr>
        </p:nvSpPr>
        <p:spPr>
          <a:xfrm>
            <a:off x="657230" y="499538"/>
            <a:ext cx="10772775" cy="1658199"/>
          </a:xfrm>
          <a:prstGeom prst="rect">
            <a:avLst/>
          </a:prstGeom>
          <a:noFill/>
          <a:ln>
            <a:noFill/>
          </a:ln>
        </p:spPr>
        <p:txBody>
          <a:bodyPr spcFirstLastPara="1" wrap="square" lIns="91423" tIns="45699" rIns="91423" bIns="45699"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44"/>
          <p:cNvSpPr txBox="1">
            <a:spLocks noGrp="1"/>
          </p:cNvSpPr>
          <p:nvPr>
            <p:ph type="body" idx="1"/>
          </p:nvPr>
        </p:nvSpPr>
        <p:spPr>
          <a:xfrm>
            <a:off x="676656" y="2032000"/>
            <a:ext cx="5074920" cy="723400"/>
          </a:xfrm>
          <a:prstGeom prst="rect">
            <a:avLst/>
          </a:prstGeom>
          <a:noFill/>
          <a:ln>
            <a:noFill/>
          </a:ln>
        </p:spPr>
        <p:txBody>
          <a:bodyPr spcFirstLastPara="1" wrap="square" lIns="91423" tIns="45699" rIns="91423" bIns="45699" anchor="ctr" anchorCtr="0">
            <a:normAutofit/>
          </a:bodyPr>
          <a:lstStyle>
            <a:lvl1pPr marL="457189" lvl="0" indent="-228594" algn="l">
              <a:lnSpc>
                <a:spcPct val="85000"/>
              </a:lnSpc>
              <a:spcBef>
                <a:spcPts val="0"/>
              </a:spcBef>
              <a:spcAft>
                <a:spcPts val="0"/>
              </a:spcAft>
              <a:buClr>
                <a:srgbClr val="262626"/>
              </a:buClr>
              <a:buSzPts val="2000"/>
              <a:buNone/>
              <a:defRPr sz="2000" b="0" cap="none">
                <a:solidFill>
                  <a:srgbClr val="262626"/>
                </a:solidFill>
                <a:latin typeface="Calibri"/>
                <a:ea typeface="Calibri"/>
                <a:cs typeface="Calibri"/>
                <a:sym typeface="Calibri"/>
              </a:defRPr>
            </a:lvl1pPr>
            <a:lvl2pPr marL="914377" lvl="1" indent="-228594" algn="l">
              <a:lnSpc>
                <a:spcPct val="85000"/>
              </a:lnSpc>
              <a:spcBef>
                <a:spcPts val="600"/>
              </a:spcBef>
              <a:spcAft>
                <a:spcPts val="0"/>
              </a:spcAft>
              <a:buClr>
                <a:srgbClr val="262626"/>
              </a:buClr>
              <a:buSzPts val="2000"/>
              <a:buNone/>
              <a:defRPr sz="2000" b="1"/>
            </a:lvl2pPr>
            <a:lvl3pPr marL="1371566" lvl="2" indent="-228594" algn="l">
              <a:lnSpc>
                <a:spcPct val="85000"/>
              </a:lnSpc>
              <a:spcBef>
                <a:spcPts val="600"/>
              </a:spcBef>
              <a:spcAft>
                <a:spcPts val="0"/>
              </a:spcAft>
              <a:buClr>
                <a:srgbClr val="262626"/>
              </a:buClr>
              <a:buSzPts val="1800"/>
              <a:buNone/>
              <a:defRPr sz="1900" b="1"/>
            </a:lvl3pPr>
            <a:lvl4pPr marL="1828754" lvl="3" indent="-228594" algn="l">
              <a:lnSpc>
                <a:spcPct val="85000"/>
              </a:lnSpc>
              <a:spcBef>
                <a:spcPts val="600"/>
              </a:spcBef>
              <a:spcAft>
                <a:spcPts val="0"/>
              </a:spcAft>
              <a:buClr>
                <a:srgbClr val="262626"/>
              </a:buClr>
              <a:buSzPts val="1600"/>
              <a:buNone/>
              <a:defRPr sz="1600" b="1"/>
            </a:lvl4pPr>
            <a:lvl5pPr marL="2285943" lvl="4" indent="-228594" algn="l">
              <a:lnSpc>
                <a:spcPct val="85000"/>
              </a:lnSpc>
              <a:spcBef>
                <a:spcPts val="600"/>
              </a:spcBef>
              <a:spcAft>
                <a:spcPts val="0"/>
              </a:spcAft>
              <a:buClr>
                <a:srgbClr val="262626"/>
              </a:buClr>
              <a:buSzPts val="1600"/>
              <a:buNone/>
              <a:defRPr sz="1600" b="1"/>
            </a:lvl5pPr>
            <a:lvl6pPr marL="2743131" lvl="5" indent="-228594" algn="l">
              <a:lnSpc>
                <a:spcPct val="85000"/>
              </a:lnSpc>
              <a:spcBef>
                <a:spcPts val="600"/>
              </a:spcBef>
              <a:spcAft>
                <a:spcPts val="0"/>
              </a:spcAft>
              <a:buClr>
                <a:srgbClr val="262626"/>
              </a:buClr>
              <a:buSzPts val="1600"/>
              <a:buNone/>
              <a:defRPr sz="1600" b="1"/>
            </a:lvl6pPr>
            <a:lvl7pPr marL="3200320" lvl="6" indent="-228594" algn="l">
              <a:lnSpc>
                <a:spcPct val="85000"/>
              </a:lnSpc>
              <a:spcBef>
                <a:spcPts val="600"/>
              </a:spcBef>
              <a:spcAft>
                <a:spcPts val="0"/>
              </a:spcAft>
              <a:buClr>
                <a:srgbClr val="262626"/>
              </a:buClr>
              <a:buSzPts val="1600"/>
              <a:buNone/>
              <a:defRPr sz="1600" b="1"/>
            </a:lvl7pPr>
            <a:lvl8pPr marL="3657509" lvl="7" indent="-228594" algn="l">
              <a:lnSpc>
                <a:spcPct val="85000"/>
              </a:lnSpc>
              <a:spcBef>
                <a:spcPts val="600"/>
              </a:spcBef>
              <a:spcAft>
                <a:spcPts val="0"/>
              </a:spcAft>
              <a:buClr>
                <a:srgbClr val="262626"/>
              </a:buClr>
              <a:buSzPts val="1600"/>
              <a:buNone/>
              <a:defRPr sz="1600" b="1"/>
            </a:lvl8pPr>
            <a:lvl9pPr marL="4114697" lvl="8" indent="-228594" algn="l">
              <a:lnSpc>
                <a:spcPct val="85000"/>
              </a:lnSpc>
              <a:spcBef>
                <a:spcPts val="600"/>
              </a:spcBef>
              <a:spcAft>
                <a:spcPts val="0"/>
              </a:spcAft>
              <a:buClr>
                <a:srgbClr val="262626"/>
              </a:buClr>
              <a:buSzPts val="1600"/>
              <a:buNone/>
              <a:defRPr sz="1600" b="1"/>
            </a:lvl9pPr>
          </a:lstStyle>
          <a:p>
            <a:endParaRPr/>
          </a:p>
        </p:txBody>
      </p:sp>
      <p:sp>
        <p:nvSpPr>
          <p:cNvPr id="132" name="Google Shape;132;p44"/>
          <p:cNvSpPr txBox="1">
            <a:spLocks noGrp="1"/>
          </p:cNvSpPr>
          <p:nvPr>
            <p:ph type="body" idx="2"/>
          </p:nvPr>
        </p:nvSpPr>
        <p:spPr>
          <a:xfrm>
            <a:off x="676656" y="2736151"/>
            <a:ext cx="5074920" cy="3200400"/>
          </a:xfrm>
          <a:prstGeom prst="rect">
            <a:avLst/>
          </a:prstGeom>
          <a:noFill/>
          <a:ln>
            <a:noFill/>
          </a:ln>
        </p:spPr>
        <p:txBody>
          <a:bodyPr spcFirstLastPara="1" wrap="square" lIns="91423" tIns="45699" rIns="91423" bIns="45699" anchor="t" anchorCtr="0">
            <a:normAutofit/>
          </a:bodyPr>
          <a:lstStyle>
            <a:lvl1pPr marL="457189" lvl="0" indent="-361942" algn="l">
              <a:lnSpc>
                <a:spcPct val="85000"/>
              </a:lnSpc>
              <a:spcBef>
                <a:spcPts val="1300"/>
              </a:spcBef>
              <a:spcAft>
                <a:spcPts val="0"/>
              </a:spcAft>
              <a:buClr>
                <a:srgbClr val="262626"/>
              </a:buClr>
              <a:buSzPts val="2100"/>
              <a:buChar char=" "/>
              <a:defRPr sz="2100"/>
            </a:lvl1pPr>
            <a:lvl2pPr marL="914377" lvl="1" indent="-342891" algn="l">
              <a:lnSpc>
                <a:spcPct val="85000"/>
              </a:lnSpc>
              <a:spcBef>
                <a:spcPts val="600"/>
              </a:spcBef>
              <a:spcAft>
                <a:spcPts val="0"/>
              </a:spcAft>
              <a:buClr>
                <a:srgbClr val="262626"/>
              </a:buClr>
              <a:buSzPts val="1800"/>
              <a:buChar char=" "/>
              <a:defRPr sz="1900"/>
            </a:lvl2pPr>
            <a:lvl3pPr marL="1371566" lvl="2" indent="-330192" algn="l">
              <a:lnSpc>
                <a:spcPct val="85000"/>
              </a:lnSpc>
              <a:spcBef>
                <a:spcPts val="600"/>
              </a:spcBef>
              <a:spcAft>
                <a:spcPts val="0"/>
              </a:spcAft>
              <a:buClr>
                <a:srgbClr val="262626"/>
              </a:buClr>
              <a:buSzPts val="1600"/>
              <a:buChar char=" "/>
              <a:defRPr sz="1600"/>
            </a:lvl3pPr>
            <a:lvl4pPr marL="1828754" lvl="3" indent="-317492" algn="l">
              <a:lnSpc>
                <a:spcPct val="85000"/>
              </a:lnSpc>
              <a:spcBef>
                <a:spcPts val="600"/>
              </a:spcBef>
              <a:spcAft>
                <a:spcPts val="0"/>
              </a:spcAft>
              <a:buClr>
                <a:srgbClr val="262626"/>
              </a:buClr>
              <a:buSzPts val="1400"/>
              <a:buChar char=" "/>
              <a:defRPr sz="1500"/>
            </a:lvl4pPr>
            <a:lvl5pPr marL="2285943" lvl="4" indent="-317492" algn="l">
              <a:lnSpc>
                <a:spcPct val="85000"/>
              </a:lnSpc>
              <a:spcBef>
                <a:spcPts val="600"/>
              </a:spcBef>
              <a:spcAft>
                <a:spcPts val="0"/>
              </a:spcAft>
              <a:buClr>
                <a:srgbClr val="262626"/>
              </a:buClr>
              <a:buSzPts val="1400"/>
              <a:buChar char=" "/>
              <a:defRPr sz="1500"/>
            </a:lvl5pPr>
            <a:lvl6pPr marL="2743131" lvl="5" indent="-317492" algn="l">
              <a:lnSpc>
                <a:spcPct val="85000"/>
              </a:lnSpc>
              <a:spcBef>
                <a:spcPts val="600"/>
              </a:spcBef>
              <a:spcAft>
                <a:spcPts val="0"/>
              </a:spcAft>
              <a:buClr>
                <a:srgbClr val="262626"/>
              </a:buClr>
              <a:buSzPts val="1400"/>
              <a:buChar char=" "/>
              <a:defRPr sz="1500"/>
            </a:lvl6pPr>
            <a:lvl7pPr marL="3200320" lvl="6" indent="-317492" algn="l">
              <a:lnSpc>
                <a:spcPct val="85000"/>
              </a:lnSpc>
              <a:spcBef>
                <a:spcPts val="600"/>
              </a:spcBef>
              <a:spcAft>
                <a:spcPts val="0"/>
              </a:spcAft>
              <a:buClr>
                <a:srgbClr val="262626"/>
              </a:buClr>
              <a:buSzPts val="1400"/>
              <a:buChar char=" "/>
              <a:defRPr sz="1500"/>
            </a:lvl7pPr>
            <a:lvl8pPr marL="3657509" lvl="7" indent="-317492" algn="l">
              <a:lnSpc>
                <a:spcPct val="85000"/>
              </a:lnSpc>
              <a:spcBef>
                <a:spcPts val="600"/>
              </a:spcBef>
              <a:spcAft>
                <a:spcPts val="0"/>
              </a:spcAft>
              <a:buClr>
                <a:srgbClr val="262626"/>
              </a:buClr>
              <a:buSzPts val="1400"/>
              <a:buChar char=" "/>
              <a:defRPr sz="1500"/>
            </a:lvl8pPr>
            <a:lvl9pPr marL="4114697" lvl="8" indent="-317492" algn="l">
              <a:lnSpc>
                <a:spcPct val="85000"/>
              </a:lnSpc>
              <a:spcBef>
                <a:spcPts val="600"/>
              </a:spcBef>
              <a:spcAft>
                <a:spcPts val="0"/>
              </a:spcAft>
              <a:buClr>
                <a:srgbClr val="262626"/>
              </a:buClr>
              <a:buSzPts val="1400"/>
              <a:buChar char=" "/>
              <a:defRPr sz="1500"/>
            </a:lvl9pPr>
          </a:lstStyle>
          <a:p>
            <a:endParaRPr/>
          </a:p>
        </p:txBody>
      </p:sp>
      <p:sp>
        <p:nvSpPr>
          <p:cNvPr id="133" name="Google Shape;133;p44"/>
          <p:cNvSpPr txBox="1">
            <a:spLocks noGrp="1"/>
          </p:cNvSpPr>
          <p:nvPr>
            <p:ph type="body" idx="3"/>
          </p:nvPr>
        </p:nvSpPr>
        <p:spPr>
          <a:xfrm>
            <a:off x="6355080" y="2029968"/>
            <a:ext cx="5074920" cy="722376"/>
          </a:xfrm>
          <a:prstGeom prst="rect">
            <a:avLst/>
          </a:prstGeom>
          <a:noFill/>
          <a:ln>
            <a:noFill/>
          </a:ln>
        </p:spPr>
        <p:txBody>
          <a:bodyPr spcFirstLastPara="1" wrap="square" lIns="91423" tIns="45699" rIns="91423" bIns="45699" anchor="ctr" anchorCtr="0">
            <a:normAutofit/>
          </a:bodyPr>
          <a:lstStyle>
            <a:lvl1pPr marL="457189" lvl="0" indent="-228594" algn="l">
              <a:lnSpc>
                <a:spcPct val="85000"/>
              </a:lnSpc>
              <a:spcBef>
                <a:spcPts val="0"/>
              </a:spcBef>
              <a:spcAft>
                <a:spcPts val="0"/>
              </a:spcAft>
              <a:buClr>
                <a:srgbClr val="262626"/>
              </a:buClr>
              <a:buSzPts val="2000"/>
              <a:buNone/>
              <a:defRPr sz="2000" b="0" cap="none">
                <a:latin typeface="Calibri"/>
                <a:ea typeface="Calibri"/>
                <a:cs typeface="Calibri"/>
                <a:sym typeface="Calibri"/>
              </a:defRPr>
            </a:lvl1pPr>
            <a:lvl2pPr marL="914377" lvl="1" indent="-228594" algn="l">
              <a:lnSpc>
                <a:spcPct val="85000"/>
              </a:lnSpc>
              <a:spcBef>
                <a:spcPts val="600"/>
              </a:spcBef>
              <a:spcAft>
                <a:spcPts val="0"/>
              </a:spcAft>
              <a:buClr>
                <a:srgbClr val="262626"/>
              </a:buClr>
              <a:buSzPts val="2000"/>
              <a:buNone/>
              <a:defRPr sz="2000" b="1"/>
            </a:lvl2pPr>
            <a:lvl3pPr marL="1371566" lvl="2" indent="-228594" algn="l">
              <a:lnSpc>
                <a:spcPct val="85000"/>
              </a:lnSpc>
              <a:spcBef>
                <a:spcPts val="600"/>
              </a:spcBef>
              <a:spcAft>
                <a:spcPts val="0"/>
              </a:spcAft>
              <a:buClr>
                <a:srgbClr val="262626"/>
              </a:buClr>
              <a:buSzPts val="1800"/>
              <a:buNone/>
              <a:defRPr sz="1900" b="1"/>
            </a:lvl3pPr>
            <a:lvl4pPr marL="1828754" lvl="3" indent="-228594" algn="l">
              <a:lnSpc>
                <a:spcPct val="85000"/>
              </a:lnSpc>
              <a:spcBef>
                <a:spcPts val="600"/>
              </a:spcBef>
              <a:spcAft>
                <a:spcPts val="0"/>
              </a:spcAft>
              <a:buClr>
                <a:srgbClr val="262626"/>
              </a:buClr>
              <a:buSzPts val="1600"/>
              <a:buNone/>
              <a:defRPr sz="1600" b="1"/>
            </a:lvl4pPr>
            <a:lvl5pPr marL="2285943" lvl="4" indent="-228594" algn="l">
              <a:lnSpc>
                <a:spcPct val="85000"/>
              </a:lnSpc>
              <a:spcBef>
                <a:spcPts val="600"/>
              </a:spcBef>
              <a:spcAft>
                <a:spcPts val="0"/>
              </a:spcAft>
              <a:buClr>
                <a:srgbClr val="262626"/>
              </a:buClr>
              <a:buSzPts val="1600"/>
              <a:buNone/>
              <a:defRPr sz="1600" b="1"/>
            </a:lvl5pPr>
            <a:lvl6pPr marL="2743131" lvl="5" indent="-228594" algn="l">
              <a:lnSpc>
                <a:spcPct val="85000"/>
              </a:lnSpc>
              <a:spcBef>
                <a:spcPts val="600"/>
              </a:spcBef>
              <a:spcAft>
                <a:spcPts val="0"/>
              </a:spcAft>
              <a:buClr>
                <a:srgbClr val="262626"/>
              </a:buClr>
              <a:buSzPts val="1600"/>
              <a:buNone/>
              <a:defRPr sz="1600" b="1"/>
            </a:lvl6pPr>
            <a:lvl7pPr marL="3200320" lvl="6" indent="-228594" algn="l">
              <a:lnSpc>
                <a:spcPct val="85000"/>
              </a:lnSpc>
              <a:spcBef>
                <a:spcPts val="600"/>
              </a:spcBef>
              <a:spcAft>
                <a:spcPts val="0"/>
              </a:spcAft>
              <a:buClr>
                <a:srgbClr val="262626"/>
              </a:buClr>
              <a:buSzPts val="1600"/>
              <a:buNone/>
              <a:defRPr sz="1600" b="1"/>
            </a:lvl7pPr>
            <a:lvl8pPr marL="3657509" lvl="7" indent="-228594" algn="l">
              <a:lnSpc>
                <a:spcPct val="85000"/>
              </a:lnSpc>
              <a:spcBef>
                <a:spcPts val="600"/>
              </a:spcBef>
              <a:spcAft>
                <a:spcPts val="0"/>
              </a:spcAft>
              <a:buClr>
                <a:srgbClr val="262626"/>
              </a:buClr>
              <a:buSzPts val="1600"/>
              <a:buNone/>
              <a:defRPr sz="1600" b="1"/>
            </a:lvl8pPr>
            <a:lvl9pPr marL="4114697" lvl="8" indent="-228594" algn="l">
              <a:lnSpc>
                <a:spcPct val="85000"/>
              </a:lnSpc>
              <a:spcBef>
                <a:spcPts val="600"/>
              </a:spcBef>
              <a:spcAft>
                <a:spcPts val="0"/>
              </a:spcAft>
              <a:buClr>
                <a:srgbClr val="262626"/>
              </a:buClr>
              <a:buSzPts val="1600"/>
              <a:buNone/>
              <a:defRPr sz="1600" b="1"/>
            </a:lvl9pPr>
          </a:lstStyle>
          <a:p>
            <a:endParaRPr/>
          </a:p>
        </p:txBody>
      </p:sp>
      <p:sp>
        <p:nvSpPr>
          <p:cNvPr id="134" name="Google Shape;134;p44"/>
          <p:cNvSpPr txBox="1">
            <a:spLocks noGrp="1"/>
          </p:cNvSpPr>
          <p:nvPr>
            <p:ph type="body" idx="4"/>
          </p:nvPr>
        </p:nvSpPr>
        <p:spPr>
          <a:xfrm>
            <a:off x="6355080" y="2734056"/>
            <a:ext cx="5074920" cy="3200400"/>
          </a:xfrm>
          <a:prstGeom prst="rect">
            <a:avLst/>
          </a:prstGeom>
          <a:noFill/>
          <a:ln>
            <a:noFill/>
          </a:ln>
        </p:spPr>
        <p:txBody>
          <a:bodyPr spcFirstLastPara="1" wrap="square" lIns="91423" tIns="45699" rIns="91423" bIns="45699" anchor="t" anchorCtr="0">
            <a:normAutofit/>
          </a:bodyPr>
          <a:lstStyle>
            <a:lvl1pPr marL="457189" lvl="0" indent="-361942" algn="l">
              <a:lnSpc>
                <a:spcPct val="85000"/>
              </a:lnSpc>
              <a:spcBef>
                <a:spcPts val="1300"/>
              </a:spcBef>
              <a:spcAft>
                <a:spcPts val="0"/>
              </a:spcAft>
              <a:buClr>
                <a:srgbClr val="262626"/>
              </a:buClr>
              <a:buSzPts val="2100"/>
              <a:buChar char=" "/>
              <a:defRPr sz="2100"/>
            </a:lvl1pPr>
            <a:lvl2pPr marL="914377" lvl="1" indent="-342891" algn="l">
              <a:lnSpc>
                <a:spcPct val="85000"/>
              </a:lnSpc>
              <a:spcBef>
                <a:spcPts val="600"/>
              </a:spcBef>
              <a:spcAft>
                <a:spcPts val="0"/>
              </a:spcAft>
              <a:buClr>
                <a:srgbClr val="262626"/>
              </a:buClr>
              <a:buSzPts val="1800"/>
              <a:buChar char=" "/>
              <a:defRPr sz="1900"/>
            </a:lvl2pPr>
            <a:lvl3pPr marL="1371566" lvl="2" indent="-330192" algn="l">
              <a:lnSpc>
                <a:spcPct val="85000"/>
              </a:lnSpc>
              <a:spcBef>
                <a:spcPts val="600"/>
              </a:spcBef>
              <a:spcAft>
                <a:spcPts val="0"/>
              </a:spcAft>
              <a:buClr>
                <a:srgbClr val="262626"/>
              </a:buClr>
              <a:buSzPts val="1600"/>
              <a:buChar char=" "/>
              <a:defRPr sz="1600"/>
            </a:lvl3pPr>
            <a:lvl4pPr marL="1828754" lvl="3" indent="-317492" algn="l">
              <a:lnSpc>
                <a:spcPct val="85000"/>
              </a:lnSpc>
              <a:spcBef>
                <a:spcPts val="600"/>
              </a:spcBef>
              <a:spcAft>
                <a:spcPts val="0"/>
              </a:spcAft>
              <a:buClr>
                <a:srgbClr val="262626"/>
              </a:buClr>
              <a:buSzPts val="1400"/>
              <a:buChar char=" "/>
              <a:defRPr sz="1500"/>
            </a:lvl4pPr>
            <a:lvl5pPr marL="2285943" lvl="4" indent="-317492" algn="l">
              <a:lnSpc>
                <a:spcPct val="85000"/>
              </a:lnSpc>
              <a:spcBef>
                <a:spcPts val="600"/>
              </a:spcBef>
              <a:spcAft>
                <a:spcPts val="0"/>
              </a:spcAft>
              <a:buClr>
                <a:srgbClr val="262626"/>
              </a:buClr>
              <a:buSzPts val="1400"/>
              <a:buChar char=" "/>
              <a:defRPr sz="1500"/>
            </a:lvl5pPr>
            <a:lvl6pPr marL="2743131" lvl="5" indent="-317492" algn="l">
              <a:lnSpc>
                <a:spcPct val="85000"/>
              </a:lnSpc>
              <a:spcBef>
                <a:spcPts val="600"/>
              </a:spcBef>
              <a:spcAft>
                <a:spcPts val="0"/>
              </a:spcAft>
              <a:buClr>
                <a:srgbClr val="262626"/>
              </a:buClr>
              <a:buSzPts val="1400"/>
              <a:buChar char=" "/>
              <a:defRPr sz="1500"/>
            </a:lvl6pPr>
            <a:lvl7pPr marL="3200320" lvl="6" indent="-317492" algn="l">
              <a:lnSpc>
                <a:spcPct val="85000"/>
              </a:lnSpc>
              <a:spcBef>
                <a:spcPts val="600"/>
              </a:spcBef>
              <a:spcAft>
                <a:spcPts val="0"/>
              </a:spcAft>
              <a:buClr>
                <a:srgbClr val="262626"/>
              </a:buClr>
              <a:buSzPts val="1400"/>
              <a:buChar char=" "/>
              <a:defRPr sz="1500"/>
            </a:lvl7pPr>
            <a:lvl8pPr marL="3657509" lvl="7" indent="-317492" algn="l">
              <a:lnSpc>
                <a:spcPct val="85000"/>
              </a:lnSpc>
              <a:spcBef>
                <a:spcPts val="600"/>
              </a:spcBef>
              <a:spcAft>
                <a:spcPts val="0"/>
              </a:spcAft>
              <a:buClr>
                <a:srgbClr val="262626"/>
              </a:buClr>
              <a:buSzPts val="1400"/>
              <a:buChar char=" "/>
              <a:defRPr sz="1500"/>
            </a:lvl8pPr>
            <a:lvl9pPr marL="4114697" lvl="8" indent="-317492" algn="l">
              <a:lnSpc>
                <a:spcPct val="85000"/>
              </a:lnSpc>
              <a:spcBef>
                <a:spcPts val="600"/>
              </a:spcBef>
              <a:spcAft>
                <a:spcPts val="0"/>
              </a:spcAft>
              <a:buClr>
                <a:srgbClr val="262626"/>
              </a:buClr>
              <a:buSzPts val="1400"/>
              <a:buChar char=" "/>
              <a:defRPr sz="1500"/>
            </a:lvl9pPr>
          </a:lstStyle>
          <a:p>
            <a:endParaRPr/>
          </a:p>
        </p:txBody>
      </p:sp>
      <p:sp>
        <p:nvSpPr>
          <p:cNvPr id="135" name="Google Shape;135;p44"/>
          <p:cNvSpPr txBox="1">
            <a:spLocks noGrp="1"/>
          </p:cNvSpPr>
          <p:nvPr>
            <p:ph type="dt" idx="10"/>
          </p:nvPr>
        </p:nvSpPr>
        <p:spPr>
          <a:xfrm>
            <a:off x="685800" y="6412447"/>
            <a:ext cx="41148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36" name="Google Shape;136;p44"/>
          <p:cNvSpPr txBox="1">
            <a:spLocks noGrp="1"/>
          </p:cNvSpPr>
          <p:nvPr>
            <p:ph type="ftr" idx="11"/>
          </p:nvPr>
        </p:nvSpPr>
        <p:spPr>
          <a:xfrm>
            <a:off x="685800" y="6554697"/>
            <a:ext cx="50292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37" name="Google Shape;137;p44"/>
          <p:cNvSpPr txBox="1">
            <a:spLocks noGrp="1"/>
          </p:cNvSpPr>
          <p:nvPr>
            <p:ph type="sldNum" idx="12"/>
          </p:nvPr>
        </p:nvSpPr>
        <p:spPr>
          <a:xfrm>
            <a:off x="8721591" y="5829754"/>
            <a:ext cx="2926080" cy="1397039"/>
          </a:xfrm>
          <a:prstGeom prst="rect">
            <a:avLst/>
          </a:prstGeom>
          <a:noFill/>
          <a:ln>
            <a:noFill/>
          </a:ln>
        </p:spPr>
        <p:txBody>
          <a:bodyPr spcFirstLastPara="1" wrap="square" lIns="91423" tIns="45699" rIns="91423" bIns="45699"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50B4C8"/>
                </a:solidFill>
              </a:rPr>
              <a:pPr/>
              <a:t>‹#›</a:t>
            </a:fld>
            <a:endParaRPr>
              <a:solidFill>
                <a:srgbClr val="50B4C8"/>
              </a:solidFill>
            </a:endParaRPr>
          </a:p>
        </p:txBody>
      </p:sp>
    </p:spTree>
    <p:extLst>
      <p:ext uri="{BB962C8B-B14F-4D97-AF65-F5344CB8AC3E}">
        <p14:creationId xmlns:p14="http://schemas.microsoft.com/office/powerpoint/2010/main" val="2062461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8"/>
        <p:cNvGrpSpPr/>
        <p:nvPr/>
      </p:nvGrpSpPr>
      <p:grpSpPr>
        <a:xfrm>
          <a:off x="0" y="0"/>
          <a:ext cx="0" cy="0"/>
          <a:chOff x="0" y="0"/>
          <a:chExt cx="0" cy="0"/>
        </a:xfrm>
      </p:grpSpPr>
      <p:sp>
        <p:nvSpPr>
          <p:cNvPr id="139" name="Google Shape;139;p45"/>
          <p:cNvSpPr txBox="1">
            <a:spLocks noGrp="1"/>
          </p:cNvSpPr>
          <p:nvPr>
            <p:ph type="title"/>
          </p:nvPr>
        </p:nvSpPr>
        <p:spPr>
          <a:xfrm>
            <a:off x="657230" y="499538"/>
            <a:ext cx="10772775" cy="1658199"/>
          </a:xfrm>
          <a:prstGeom prst="rect">
            <a:avLst/>
          </a:prstGeom>
          <a:noFill/>
          <a:ln>
            <a:noFill/>
          </a:ln>
        </p:spPr>
        <p:txBody>
          <a:bodyPr spcFirstLastPara="1" wrap="square" lIns="91423" tIns="45699" rIns="91423" bIns="45699"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45"/>
          <p:cNvSpPr txBox="1">
            <a:spLocks noGrp="1"/>
          </p:cNvSpPr>
          <p:nvPr>
            <p:ph type="dt" idx="10"/>
          </p:nvPr>
        </p:nvSpPr>
        <p:spPr>
          <a:xfrm>
            <a:off x="685800" y="6412447"/>
            <a:ext cx="41148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41" name="Google Shape;141;p45"/>
          <p:cNvSpPr txBox="1">
            <a:spLocks noGrp="1"/>
          </p:cNvSpPr>
          <p:nvPr>
            <p:ph type="ftr" idx="11"/>
          </p:nvPr>
        </p:nvSpPr>
        <p:spPr>
          <a:xfrm>
            <a:off x="685800" y="6554697"/>
            <a:ext cx="50292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42" name="Google Shape;142;p45"/>
          <p:cNvSpPr txBox="1">
            <a:spLocks noGrp="1"/>
          </p:cNvSpPr>
          <p:nvPr>
            <p:ph type="sldNum" idx="12"/>
          </p:nvPr>
        </p:nvSpPr>
        <p:spPr>
          <a:xfrm>
            <a:off x="8721591" y="5829754"/>
            <a:ext cx="2926080" cy="1397039"/>
          </a:xfrm>
          <a:prstGeom prst="rect">
            <a:avLst/>
          </a:prstGeom>
          <a:noFill/>
          <a:ln>
            <a:noFill/>
          </a:ln>
        </p:spPr>
        <p:txBody>
          <a:bodyPr spcFirstLastPara="1" wrap="square" lIns="91423" tIns="45699" rIns="91423" bIns="45699"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50B4C8"/>
                </a:solidFill>
              </a:rPr>
              <a:pPr/>
              <a:t>‹#›</a:t>
            </a:fld>
            <a:endParaRPr>
              <a:solidFill>
                <a:srgbClr val="50B4C8"/>
              </a:solidFill>
            </a:endParaRPr>
          </a:p>
        </p:txBody>
      </p:sp>
    </p:spTree>
    <p:extLst>
      <p:ext uri="{BB962C8B-B14F-4D97-AF65-F5344CB8AC3E}">
        <p14:creationId xmlns:p14="http://schemas.microsoft.com/office/powerpoint/2010/main" val="698433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
        <p:nvSpPr>
          <p:cNvPr id="144" name="Google Shape;144;p46"/>
          <p:cNvSpPr txBox="1">
            <a:spLocks noGrp="1"/>
          </p:cNvSpPr>
          <p:nvPr>
            <p:ph type="dt" idx="10"/>
          </p:nvPr>
        </p:nvSpPr>
        <p:spPr>
          <a:xfrm>
            <a:off x="685800" y="6412447"/>
            <a:ext cx="41148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45" name="Google Shape;145;p46"/>
          <p:cNvSpPr txBox="1">
            <a:spLocks noGrp="1"/>
          </p:cNvSpPr>
          <p:nvPr>
            <p:ph type="ftr" idx="11"/>
          </p:nvPr>
        </p:nvSpPr>
        <p:spPr>
          <a:xfrm>
            <a:off x="685800" y="6554697"/>
            <a:ext cx="50292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46" name="Google Shape;146;p46"/>
          <p:cNvSpPr txBox="1">
            <a:spLocks noGrp="1"/>
          </p:cNvSpPr>
          <p:nvPr>
            <p:ph type="sldNum" idx="12"/>
          </p:nvPr>
        </p:nvSpPr>
        <p:spPr>
          <a:xfrm>
            <a:off x="8721591" y="5829754"/>
            <a:ext cx="2926080" cy="1397039"/>
          </a:xfrm>
          <a:prstGeom prst="rect">
            <a:avLst/>
          </a:prstGeom>
          <a:noFill/>
          <a:ln>
            <a:noFill/>
          </a:ln>
        </p:spPr>
        <p:txBody>
          <a:bodyPr spcFirstLastPara="1" wrap="square" lIns="91423" tIns="45699" rIns="91423" bIns="45699"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50B4C8"/>
                </a:solidFill>
              </a:rPr>
              <a:pPr/>
              <a:t>‹#›</a:t>
            </a:fld>
            <a:endParaRPr>
              <a:solidFill>
                <a:srgbClr val="50B4C8"/>
              </a:solidFill>
            </a:endParaRPr>
          </a:p>
        </p:txBody>
      </p:sp>
    </p:spTree>
    <p:extLst>
      <p:ext uri="{BB962C8B-B14F-4D97-AF65-F5344CB8AC3E}">
        <p14:creationId xmlns:p14="http://schemas.microsoft.com/office/powerpoint/2010/main" val="42731215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47"/>
        <p:cNvGrpSpPr/>
        <p:nvPr/>
      </p:nvGrpSpPr>
      <p:grpSpPr>
        <a:xfrm>
          <a:off x="0" y="0"/>
          <a:ext cx="0" cy="0"/>
          <a:chOff x="0" y="0"/>
          <a:chExt cx="0" cy="0"/>
        </a:xfrm>
      </p:grpSpPr>
      <p:sp>
        <p:nvSpPr>
          <p:cNvPr id="148" name="Google Shape;148;p47"/>
          <p:cNvSpPr/>
          <p:nvPr/>
        </p:nvSpPr>
        <p:spPr>
          <a:xfrm>
            <a:off x="7620000" y="0"/>
            <a:ext cx="4572000" cy="6858000"/>
          </a:xfrm>
          <a:prstGeom prst="rect">
            <a:avLst/>
          </a:prstGeom>
          <a:solidFill>
            <a:schemeClr val="accent1"/>
          </a:solidFill>
          <a:ln>
            <a:noFill/>
          </a:ln>
        </p:spPr>
        <p:txBody>
          <a:bodyPr spcFirstLastPara="1" wrap="square" lIns="91423" tIns="91423" rIns="91423" bIns="91423" anchor="ctr" anchorCtr="0">
            <a:noAutofit/>
          </a:bodyPr>
          <a:lstStyle/>
          <a:p>
            <a:pPr defTabSz="914377">
              <a:buClr>
                <a:srgbClr val="000000"/>
              </a:buClr>
              <a:buFont typeface="Arial"/>
              <a:buNone/>
            </a:pPr>
            <a:endParaRPr sz="1500" kern="0">
              <a:solidFill>
                <a:srgbClr val="000000"/>
              </a:solidFill>
              <a:cs typeface="Arial"/>
              <a:sym typeface="Arial"/>
            </a:endParaRPr>
          </a:p>
        </p:txBody>
      </p:sp>
      <p:sp>
        <p:nvSpPr>
          <p:cNvPr id="149" name="Google Shape;149;p47"/>
          <p:cNvSpPr txBox="1">
            <a:spLocks noGrp="1"/>
          </p:cNvSpPr>
          <p:nvPr>
            <p:ph type="title"/>
          </p:nvPr>
        </p:nvSpPr>
        <p:spPr>
          <a:xfrm>
            <a:off x="8261404" y="542283"/>
            <a:ext cx="3383280" cy="1920240"/>
          </a:xfrm>
          <a:prstGeom prst="rect">
            <a:avLst/>
          </a:prstGeom>
          <a:noFill/>
          <a:ln>
            <a:noFill/>
          </a:ln>
        </p:spPr>
        <p:txBody>
          <a:bodyPr spcFirstLastPara="1" wrap="square" lIns="91423" tIns="45699" rIns="91423" bIns="45699" anchor="b" anchorCtr="0">
            <a:noAutofit/>
          </a:bodyPr>
          <a:lstStyle>
            <a:lvl1pPr lvl="0" algn="l">
              <a:lnSpc>
                <a:spcPct val="85000"/>
              </a:lnSpc>
              <a:spcBef>
                <a:spcPts val="0"/>
              </a:spcBef>
              <a:spcAft>
                <a:spcPts val="0"/>
              </a:spcAft>
              <a:buClr>
                <a:srgbClr val="FFFFFF"/>
              </a:buClr>
              <a:buSzPts val="3600"/>
              <a:buFont typeface="Calibri"/>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47"/>
          <p:cNvSpPr txBox="1">
            <a:spLocks noGrp="1"/>
          </p:cNvSpPr>
          <p:nvPr>
            <p:ph type="body" idx="1"/>
          </p:nvPr>
        </p:nvSpPr>
        <p:spPr>
          <a:xfrm>
            <a:off x="762000" y="762000"/>
            <a:ext cx="6096000" cy="4572000"/>
          </a:xfrm>
          <a:prstGeom prst="rect">
            <a:avLst/>
          </a:prstGeom>
          <a:noFill/>
          <a:ln>
            <a:noFill/>
          </a:ln>
        </p:spPr>
        <p:txBody>
          <a:bodyPr spcFirstLastPara="1" wrap="square" lIns="91423" tIns="45699" rIns="91423" bIns="45699" anchor="t" anchorCtr="0">
            <a:normAutofit/>
          </a:bodyPr>
          <a:lstStyle>
            <a:lvl1pPr marL="457189" lvl="0" indent="-368291" algn="l">
              <a:lnSpc>
                <a:spcPct val="85000"/>
              </a:lnSpc>
              <a:spcBef>
                <a:spcPts val="1300"/>
              </a:spcBef>
              <a:spcAft>
                <a:spcPts val="0"/>
              </a:spcAft>
              <a:buClr>
                <a:srgbClr val="262626"/>
              </a:buClr>
              <a:buSzPts val="2200"/>
              <a:buChar char=" "/>
              <a:defRPr sz="2300"/>
            </a:lvl1pPr>
            <a:lvl2pPr marL="914377" lvl="1" indent="-349242" algn="l">
              <a:lnSpc>
                <a:spcPct val="85000"/>
              </a:lnSpc>
              <a:spcBef>
                <a:spcPts val="600"/>
              </a:spcBef>
              <a:spcAft>
                <a:spcPts val="0"/>
              </a:spcAft>
              <a:buClr>
                <a:srgbClr val="262626"/>
              </a:buClr>
              <a:buSzPts val="1900"/>
              <a:buChar char=" "/>
              <a:defRPr sz="1900"/>
            </a:lvl2pPr>
            <a:lvl3pPr marL="1371566" lvl="2" indent="-336542" algn="l">
              <a:lnSpc>
                <a:spcPct val="85000"/>
              </a:lnSpc>
              <a:spcBef>
                <a:spcPts val="600"/>
              </a:spcBef>
              <a:spcAft>
                <a:spcPts val="0"/>
              </a:spcAft>
              <a:buClr>
                <a:srgbClr val="262626"/>
              </a:buClr>
              <a:buSzPts val="1700"/>
              <a:buChar char=" "/>
              <a:defRPr sz="1700"/>
            </a:lvl3pPr>
            <a:lvl4pPr marL="1828754" lvl="3" indent="-323843" algn="l">
              <a:lnSpc>
                <a:spcPct val="85000"/>
              </a:lnSpc>
              <a:spcBef>
                <a:spcPts val="600"/>
              </a:spcBef>
              <a:spcAft>
                <a:spcPts val="0"/>
              </a:spcAft>
              <a:buClr>
                <a:srgbClr val="262626"/>
              </a:buClr>
              <a:buSzPts val="1500"/>
              <a:buChar char=" "/>
              <a:defRPr sz="1500"/>
            </a:lvl4pPr>
            <a:lvl5pPr marL="2285943" lvl="4" indent="-317492" algn="l">
              <a:lnSpc>
                <a:spcPct val="85000"/>
              </a:lnSpc>
              <a:spcBef>
                <a:spcPts val="600"/>
              </a:spcBef>
              <a:spcAft>
                <a:spcPts val="0"/>
              </a:spcAft>
              <a:buClr>
                <a:srgbClr val="262626"/>
              </a:buClr>
              <a:buSzPts val="1400"/>
              <a:buChar char=" "/>
              <a:defRPr sz="1500"/>
            </a:lvl5pPr>
            <a:lvl6pPr marL="2743131" lvl="5" indent="-317492" algn="l">
              <a:lnSpc>
                <a:spcPct val="85000"/>
              </a:lnSpc>
              <a:spcBef>
                <a:spcPts val="600"/>
              </a:spcBef>
              <a:spcAft>
                <a:spcPts val="0"/>
              </a:spcAft>
              <a:buClr>
                <a:srgbClr val="262626"/>
              </a:buClr>
              <a:buSzPts val="1400"/>
              <a:buChar char=" "/>
              <a:defRPr sz="1500"/>
            </a:lvl6pPr>
            <a:lvl7pPr marL="3200320" lvl="6" indent="-317492" algn="l">
              <a:lnSpc>
                <a:spcPct val="85000"/>
              </a:lnSpc>
              <a:spcBef>
                <a:spcPts val="600"/>
              </a:spcBef>
              <a:spcAft>
                <a:spcPts val="0"/>
              </a:spcAft>
              <a:buClr>
                <a:srgbClr val="262626"/>
              </a:buClr>
              <a:buSzPts val="1400"/>
              <a:buChar char=" "/>
              <a:defRPr sz="1500"/>
            </a:lvl7pPr>
            <a:lvl8pPr marL="3657509" lvl="7" indent="-317492" algn="l">
              <a:lnSpc>
                <a:spcPct val="85000"/>
              </a:lnSpc>
              <a:spcBef>
                <a:spcPts val="600"/>
              </a:spcBef>
              <a:spcAft>
                <a:spcPts val="0"/>
              </a:spcAft>
              <a:buClr>
                <a:srgbClr val="262626"/>
              </a:buClr>
              <a:buSzPts val="1400"/>
              <a:buChar char=" "/>
              <a:defRPr sz="1500"/>
            </a:lvl8pPr>
            <a:lvl9pPr marL="4114697" lvl="8" indent="-317492" algn="l">
              <a:lnSpc>
                <a:spcPct val="85000"/>
              </a:lnSpc>
              <a:spcBef>
                <a:spcPts val="600"/>
              </a:spcBef>
              <a:spcAft>
                <a:spcPts val="0"/>
              </a:spcAft>
              <a:buClr>
                <a:srgbClr val="262626"/>
              </a:buClr>
              <a:buSzPts val="1400"/>
              <a:buChar char=" "/>
              <a:defRPr sz="1500"/>
            </a:lvl9pPr>
          </a:lstStyle>
          <a:p>
            <a:endParaRPr/>
          </a:p>
        </p:txBody>
      </p:sp>
      <p:sp>
        <p:nvSpPr>
          <p:cNvPr id="151" name="Google Shape;151;p47"/>
          <p:cNvSpPr txBox="1">
            <a:spLocks noGrp="1"/>
          </p:cNvSpPr>
          <p:nvPr>
            <p:ph type="body" idx="2"/>
          </p:nvPr>
        </p:nvSpPr>
        <p:spPr>
          <a:xfrm>
            <a:off x="8275983" y="2511813"/>
            <a:ext cx="3398520" cy="3126987"/>
          </a:xfrm>
          <a:prstGeom prst="rect">
            <a:avLst/>
          </a:prstGeom>
          <a:noFill/>
          <a:ln>
            <a:noFill/>
          </a:ln>
        </p:spPr>
        <p:txBody>
          <a:bodyPr spcFirstLastPara="1" wrap="square" lIns="91423" tIns="45699" rIns="91423" bIns="45699" anchor="t" anchorCtr="0">
            <a:normAutofit/>
          </a:bodyPr>
          <a:lstStyle>
            <a:lvl1pPr marL="457189" marR="0" lvl="0" indent="-228594" algn="l">
              <a:lnSpc>
                <a:spcPct val="100000"/>
              </a:lnSpc>
              <a:spcBef>
                <a:spcPts val="1200"/>
              </a:spcBef>
              <a:spcAft>
                <a:spcPts val="0"/>
              </a:spcAft>
              <a:buClr>
                <a:srgbClr val="404040"/>
              </a:buClr>
              <a:buSzPts val="1500"/>
              <a:buFont typeface="Calibri"/>
              <a:buNone/>
              <a:defRPr sz="1500">
                <a:solidFill>
                  <a:srgbClr val="404040"/>
                </a:solidFill>
              </a:defRPr>
            </a:lvl1pPr>
            <a:lvl2pPr marL="914377" lvl="1" indent="-228594" algn="l">
              <a:lnSpc>
                <a:spcPct val="85000"/>
              </a:lnSpc>
              <a:spcBef>
                <a:spcPts val="600"/>
              </a:spcBef>
              <a:spcAft>
                <a:spcPts val="0"/>
              </a:spcAft>
              <a:buClr>
                <a:srgbClr val="262626"/>
              </a:buClr>
              <a:buSzPts val="1200"/>
              <a:buNone/>
              <a:defRPr sz="1200"/>
            </a:lvl2pPr>
            <a:lvl3pPr marL="1371566" lvl="2" indent="-228594" algn="l">
              <a:lnSpc>
                <a:spcPct val="85000"/>
              </a:lnSpc>
              <a:spcBef>
                <a:spcPts val="600"/>
              </a:spcBef>
              <a:spcAft>
                <a:spcPts val="0"/>
              </a:spcAft>
              <a:buClr>
                <a:srgbClr val="262626"/>
              </a:buClr>
              <a:buSzPts val="1000"/>
              <a:buNone/>
              <a:defRPr sz="1100"/>
            </a:lvl3pPr>
            <a:lvl4pPr marL="1828754" lvl="3" indent="-228594" algn="l">
              <a:lnSpc>
                <a:spcPct val="85000"/>
              </a:lnSpc>
              <a:spcBef>
                <a:spcPts val="600"/>
              </a:spcBef>
              <a:spcAft>
                <a:spcPts val="0"/>
              </a:spcAft>
              <a:buClr>
                <a:srgbClr val="262626"/>
              </a:buClr>
              <a:buSzPts val="900"/>
              <a:buNone/>
              <a:defRPr sz="900"/>
            </a:lvl4pPr>
            <a:lvl5pPr marL="2285943" lvl="4" indent="-228594" algn="l">
              <a:lnSpc>
                <a:spcPct val="85000"/>
              </a:lnSpc>
              <a:spcBef>
                <a:spcPts val="600"/>
              </a:spcBef>
              <a:spcAft>
                <a:spcPts val="0"/>
              </a:spcAft>
              <a:buClr>
                <a:srgbClr val="262626"/>
              </a:buClr>
              <a:buSzPts val="900"/>
              <a:buNone/>
              <a:defRPr sz="900"/>
            </a:lvl5pPr>
            <a:lvl6pPr marL="2743131" lvl="5" indent="-228594" algn="l">
              <a:lnSpc>
                <a:spcPct val="85000"/>
              </a:lnSpc>
              <a:spcBef>
                <a:spcPts val="600"/>
              </a:spcBef>
              <a:spcAft>
                <a:spcPts val="0"/>
              </a:spcAft>
              <a:buClr>
                <a:srgbClr val="262626"/>
              </a:buClr>
              <a:buSzPts val="900"/>
              <a:buNone/>
              <a:defRPr sz="900"/>
            </a:lvl6pPr>
            <a:lvl7pPr marL="3200320" lvl="6" indent="-228594" algn="l">
              <a:lnSpc>
                <a:spcPct val="85000"/>
              </a:lnSpc>
              <a:spcBef>
                <a:spcPts val="600"/>
              </a:spcBef>
              <a:spcAft>
                <a:spcPts val="0"/>
              </a:spcAft>
              <a:buClr>
                <a:srgbClr val="262626"/>
              </a:buClr>
              <a:buSzPts val="900"/>
              <a:buNone/>
              <a:defRPr sz="900"/>
            </a:lvl7pPr>
            <a:lvl8pPr marL="3657509" lvl="7" indent="-228594" algn="l">
              <a:lnSpc>
                <a:spcPct val="85000"/>
              </a:lnSpc>
              <a:spcBef>
                <a:spcPts val="600"/>
              </a:spcBef>
              <a:spcAft>
                <a:spcPts val="0"/>
              </a:spcAft>
              <a:buClr>
                <a:srgbClr val="262626"/>
              </a:buClr>
              <a:buSzPts val="900"/>
              <a:buNone/>
              <a:defRPr sz="900"/>
            </a:lvl8pPr>
            <a:lvl9pPr marL="4114697" lvl="8" indent="-228594" algn="l">
              <a:lnSpc>
                <a:spcPct val="85000"/>
              </a:lnSpc>
              <a:spcBef>
                <a:spcPts val="600"/>
              </a:spcBef>
              <a:spcAft>
                <a:spcPts val="0"/>
              </a:spcAft>
              <a:buClr>
                <a:srgbClr val="262626"/>
              </a:buClr>
              <a:buSzPts val="900"/>
              <a:buNone/>
              <a:defRPr sz="900"/>
            </a:lvl9pPr>
          </a:lstStyle>
          <a:p>
            <a:endParaRPr/>
          </a:p>
        </p:txBody>
      </p:sp>
      <p:sp>
        <p:nvSpPr>
          <p:cNvPr id="152" name="Google Shape;152;p47"/>
          <p:cNvSpPr txBox="1">
            <a:spLocks noGrp="1"/>
          </p:cNvSpPr>
          <p:nvPr>
            <p:ph type="dt" idx="10"/>
          </p:nvPr>
        </p:nvSpPr>
        <p:spPr>
          <a:xfrm>
            <a:off x="685800" y="6412447"/>
            <a:ext cx="41148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53" name="Google Shape;153;p47"/>
          <p:cNvSpPr txBox="1">
            <a:spLocks noGrp="1"/>
          </p:cNvSpPr>
          <p:nvPr>
            <p:ph type="ftr" idx="11"/>
          </p:nvPr>
        </p:nvSpPr>
        <p:spPr>
          <a:xfrm>
            <a:off x="685800" y="6554697"/>
            <a:ext cx="50292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54" name="Google Shape;154;p47"/>
          <p:cNvSpPr txBox="1">
            <a:spLocks noGrp="1"/>
          </p:cNvSpPr>
          <p:nvPr>
            <p:ph type="sldNum" idx="12"/>
          </p:nvPr>
        </p:nvSpPr>
        <p:spPr>
          <a:xfrm>
            <a:off x="8721591" y="5829754"/>
            <a:ext cx="2926080" cy="1397039"/>
          </a:xfrm>
          <a:prstGeom prst="rect">
            <a:avLst/>
          </a:prstGeom>
          <a:noFill/>
          <a:ln>
            <a:noFill/>
          </a:ln>
        </p:spPr>
        <p:txBody>
          <a:bodyPr spcFirstLastPara="1" wrap="square" lIns="91423" tIns="45699" rIns="91423" bIns="45699" anchor="b" anchorCtr="0">
            <a:noAutofit/>
          </a:bodyPr>
          <a:lstStyle>
            <a:lvl1pPr marL="0" lvl="0" indent="0" algn="r">
              <a:spcBef>
                <a:spcPts val="0"/>
              </a:spcBef>
              <a:buNone/>
              <a:defRPr sz="9100" b="0">
                <a:solidFill>
                  <a:srgbClr val="FFFFFF"/>
                </a:solidFill>
                <a:latin typeface="Calibri"/>
                <a:ea typeface="Calibri"/>
                <a:cs typeface="Calibri"/>
                <a:sym typeface="Calibri"/>
              </a:defRPr>
            </a:lvl1pPr>
            <a:lvl2pPr marL="0" lvl="1" indent="0" algn="r">
              <a:spcBef>
                <a:spcPts val="0"/>
              </a:spcBef>
              <a:buNone/>
              <a:defRPr sz="9100" b="0">
                <a:solidFill>
                  <a:srgbClr val="FFFFFF"/>
                </a:solidFill>
                <a:latin typeface="Calibri"/>
                <a:ea typeface="Calibri"/>
                <a:cs typeface="Calibri"/>
                <a:sym typeface="Calibri"/>
              </a:defRPr>
            </a:lvl2pPr>
            <a:lvl3pPr marL="0" lvl="2" indent="0" algn="r">
              <a:spcBef>
                <a:spcPts val="0"/>
              </a:spcBef>
              <a:buNone/>
              <a:defRPr sz="9100" b="0">
                <a:solidFill>
                  <a:srgbClr val="FFFFFF"/>
                </a:solidFill>
                <a:latin typeface="Calibri"/>
                <a:ea typeface="Calibri"/>
                <a:cs typeface="Calibri"/>
                <a:sym typeface="Calibri"/>
              </a:defRPr>
            </a:lvl3pPr>
            <a:lvl4pPr marL="0" lvl="3" indent="0" algn="r">
              <a:spcBef>
                <a:spcPts val="0"/>
              </a:spcBef>
              <a:buNone/>
              <a:defRPr sz="9100" b="0">
                <a:solidFill>
                  <a:srgbClr val="FFFFFF"/>
                </a:solidFill>
                <a:latin typeface="Calibri"/>
                <a:ea typeface="Calibri"/>
                <a:cs typeface="Calibri"/>
                <a:sym typeface="Calibri"/>
              </a:defRPr>
            </a:lvl4pPr>
            <a:lvl5pPr marL="0" lvl="4" indent="0" algn="r">
              <a:spcBef>
                <a:spcPts val="0"/>
              </a:spcBef>
              <a:buNone/>
              <a:defRPr sz="9100" b="0">
                <a:solidFill>
                  <a:srgbClr val="FFFFFF"/>
                </a:solidFill>
                <a:latin typeface="Calibri"/>
                <a:ea typeface="Calibri"/>
                <a:cs typeface="Calibri"/>
                <a:sym typeface="Calibri"/>
              </a:defRPr>
            </a:lvl5pPr>
            <a:lvl6pPr marL="0" lvl="5" indent="0" algn="r">
              <a:spcBef>
                <a:spcPts val="0"/>
              </a:spcBef>
              <a:buNone/>
              <a:defRPr sz="9100" b="0">
                <a:solidFill>
                  <a:srgbClr val="FFFFFF"/>
                </a:solidFill>
                <a:latin typeface="Calibri"/>
                <a:ea typeface="Calibri"/>
                <a:cs typeface="Calibri"/>
                <a:sym typeface="Calibri"/>
              </a:defRPr>
            </a:lvl6pPr>
            <a:lvl7pPr marL="0" lvl="6" indent="0" algn="r">
              <a:spcBef>
                <a:spcPts val="0"/>
              </a:spcBef>
              <a:buNone/>
              <a:defRPr sz="9100" b="0">
                <a:solidFill>
                  <a:srgbClr val="FFFFFF"/>
                </a:solidFill>
                <a:latin typeface="Calibri"/>
                <a:ea typeface="Calibri"/>
                <a:cs typeface="Calibri"/>
                <a:sym typeface="Calibri"/>
              </a:defRPr>
            </a:lvl7pPr>
            <a:lvl8pPr marL="0" lvl="7" indent="0" algn="r">
              <a:spcBef>
                <a:spcPts val="0"/>
              </a:spcBef>
              <a:buNone/>
              <a:defRPr sz="9100" b="0">
                <a:solidFill>
                  <a:srgbClr val="FFFFFF"/>
                </a:solidFill>
                <a:latin typeface="Calibri"/>
                <a:ea typeface="Calibri"/>
                <a:cs typeface="Calibri"/>
                <a:sym typeface="Calibri"/>
              </a:defRPr>
            </a:lvl8pPr>
            <a:lvl9pPr marL="0" lvl="8" indent="0" algn="r">
              <a:spcBef>
                <a:spcPts val="0"/>
              </a:spcBef>
              <a:buNone/>
              <a:defRPr sz="9100" b="0">
                <a:solidFill>
                  <a:srgbClr val="FFFFFF"/>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34124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5"/>
        <p:cNvGrpSpPr/>
        <p:nvPr/>
      </p:nvGrpSpPr>
      <p:grpSpPr>
        <a:xfrm>
          <a:off x="0" y="0"/>
          <a:ext cx="0" cy="0"/>
          <a:chOff x="0" y="0"/>
          <a:chExt cx="0" cy="0"/>
        </a:xfrm>
      </p:grpSpPr>
      <p:sp>
        <p:nvSpPr>
          <p:cNvPr id="156" name="Google Shape;156;p48"/>
          <p:cNvSpPr txBox="1">
            <a:spLocks noGrp="1"/>
          </p:cNvSpPr>
          <p:nvPr>
            <p:ph type="title"/>
          </p:nvPr>
        </p:nvSpPr>
        <p:spPr>
          <a:xfrm>
            <a:off x="649224" y="5418673"/>
            <a:ext cx="10780776" cy="613283"/>
          </a:xfrm>
          <a:prstGeom prst="rect">
            <a:avLst/>
          </a:prstGeom>
          <a:noFill/>
          <a:ln>
            <a:noFill/>
          </a:ln>
        </p:spPr>
        <p:txBody>
          <a:bodyPr spcFirstLastPara="1" wrap="square" lIns="91423" tIns="45699" rIns="91423" bIns="45699" anchor="b" anchorCtr="0">
            <a:normAutofit/>
          </a:bodyPr>
          <a:lstStyle>
            <a:lvl1pPr lvl="0" algn="l">
              <a:lnSpc>
                <a:spcPct val="85000"/>
              </a:lnSpc>
              <a:spcBef>
                <a:spcPts val="0"/>
              </a:spcBef>
              <a:spcAft>
                <a:spcPts val="0"/>
              </a:spcAft>
              <a:buClr>
                <a:srgbClr val="FFFFFF"/>
              </a:buClr>
              <a:buSzPts val="2800"/>
              <a:buFont typeface="Calibri"/>
              <a:buNone/>
              <a:defRPr sz="28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48"/>
          <p:cNvSpPr>
            <a:spLocks noGrp="1"/>
          </p:cNvSpPr>
          <p:nvPr>
            <p:ph type="pic" idx="2"/>
          </p:nvPr>
        </p:nvSpPr>
        <p:spPr>
          <a:xfrm>
            <a:off x="0" y="0"/>
            <a:ext cx="12192000" cy="5330952"/>
          </a:xfrm>
          <a:prstGeom prst="rect">
            <a:avLst/>
          </a:prstGeom>
          <a:solidFill>
            <a:srgbClr val="B7E0E9"/>
          </a:solidFill>
          <a:ln>
            <a:noFill/>
          </a:ln>
        </p:spPr>
      </p:sp>
      <p:sp>
        <p:nvSpPr>
          <p:cNvPr id="158" name="Google Shape;158;p48"/>
          <p:cNvSpPr txBox="1">
            <a:spLocks noGrp="1"/>
          </p:cNvSpPr>
          <p:nvPr>
            <p:ph type="body" idx="1"/>
          </p:nvPr>
        </p:nvSpPr>
        <p:spPr>
          <a:xfrm>
            <a:off x="676656" y="5909735"/>
            <a:ext cx="9229344" cy="533400"/>
          </a:xfrm>
          <a:prstGeom prst="rect">
            <a:avLst/>
          </a:prstGeom>
          <a:noFill/>
          <a:ln>
            <a:noFill/>
          </a:ln>
        </p:spPr>
        <p:txBody>
          <a:bodyPr spcFirstLastPara="1" wrap="square" lIns="91423" tIns="45699" rIns="91423" bIns="45699" anchor="t" anchorCtr="0">
            <a:normAutofit/>
          </a:bodyPr>
          <a:lstStyle>
            <a:lvl1pPr marL="457189" lvl="0" indent="-228594" algn="l">
              <a:lnSpc>
                <a:spcPct val="90000"/>
              </a:lnSpc>
              <a:spcBef>
                <a:spcPts val="1200"/>
              </a:spcBef>
              <a:spcAft>
                <a:spcPts val="0"/>
              </a:spcAft>
              <a:buClr>
                <a:srgbClr val="262626"/>
              </a:buClr>
              <a:buSzPts val="1400"/>
              <a:buNone/>
              <a:defRPr sz="1500">
                <a:solidFill>
                  <a:srgbClr val="262626"/>
                </a:solidFill>
              </a:defRPr>
            </a:lvl1pPr>
            <a:lvl2pPr marL="914377" lvl="1" indent="-228594" algn="l">
              <a:lnSpc>
                <a:spcPct val="85000"/>
              </a:lnSpc>
              <a:spcBef>
                <a:spcPts val="600"/>
              </a:spcBef>
              <a:spcAft>
                <a:spcPts val="0"/>
              </a:spcAft>
              <a:buClr>
                <a:srgbClr val="FEFEFE"/>
              </a:buClr>
              <a:buSzPts val="1200"/>
              <a:buNone/>
              <a:defRPr sz="1200"/>
            </a:lvl2pPr>
            <a:lvl3pPr marL="1371566" lvl="2" indent="-228594" algn="l">
              <a:lnSpc>
                <a:spcPct val="85000"/>
              </a:lnSpc>
              <a:spcBef>
                <a:spcPts val="600"/>
              </a:spcBef>
              <a:spcAft>
                <a:spcPts val="0"/>
              </a:spcAft>
              <a:buClr>
                <a:srgbClr val="FEFEFE"/>
              </a:buClr>
              <a:buSzPts val="1000"/>
              <a:buNone/>
              <a:defRPr sz="1100"/>
            </a:lvl3pPr>
            <a:lvl4pPr marL="1828754" lvl="3" indent="-228594" algn="l">
              <a:lnSpc>
                <a:spcPct val="85000"/>
              </a:lnSpc>
              <a:spcBef>
                <a:spcPts val="600"/>
              </a:spcBef>
              <a:spcAft>
                <a:spcPts val="0"/>
              </a:spcAft>
              <a:buClr>
                <a:srgbClr val="FEFEFE"/>
              </a:buClr>
              <a:buSzPts val="900"/>
              <a:buNone/>
              <a:defRPr sz="900"/>
            </a:lvl4pPr>
            <a:lvl5pPr marL="2285943" lvl="4" indent="-228594" algn="l">
              <a:lnSpc>
                <a:spcPct val="85000"/>
              </a:lnSpc>
              <a:spcBef>
                <a:spcPts val="600"/>
              </a:spcBef>
              <a:spcAft>
                <a:spcPts val="0"/>
              </a:spcAft>
              <a:buClr>
                <a:srgbClr val="FEFEFE"/>
              </a:buClr>
              <a:buSzPts val="900"/>
              <a:buNone/>
              <a:defRPr sz="900"/>
            </a:lvl5pPr>
            <a:lvl6pPr marL="2743131" lvl="5" indent="-228594" algn="l">
              <a:lnSpc>
                <a:spcPct val="85000"/>
              </a:lnSpc>
              <a:spcBef>
                <a:spcPts val="600"/>
              </a:spcBef>
              <a:spcAft>
                <a:spcPts val="0"/>
              </a:spcAft>
              <a:buClr>
                <a:srgbClr val="FEFEFE"/>
              </a:buClr>
              <a:buSzPts val="900"/>
              <a:buNone/>
              <a:defRPr sz="900"/>
            </a:lvl6pPr>
            <a:lvl7pPr marL="3200320" lvl="6" indent="-228594" algn="l">
              <a:lnSpc>
                <a:spcPct val="85000"/>
              </a:lnSpc>
              <a:spcBef>
                <a:spcPts val="600"/>
              </a:spcBef>
              <a:spcAft>
                <a:spcPts val="0"/>
              </a:spcAft>
              <a:buClr>
                <a:srgbClr val="FEFEFE"/>
              </a:buClr>
              <a:buSzPts val="900"/>
              <a:buNone/>
              <a:defRPr sz="900"/>
            </a:lvl7pPr>
            <a:lvl8pPr marL="3657509" lvl="7" indent="-228594" algn="l">
              <a:lnSpc>
                <a:spcPct val="85000"/>
              </a:lnSpc>
              <a:spcBef>
                <a:spcPts val="600"/>
              </a:spcBef>
              <a:spcAft>
                <a:spcPts val="0"/>
              </a:spcAft>
              <a:buClr>
                <a:srgbClr val="FEFEFE"/>
              </a:buClr>
              <a:buSzPts val="900"/>
              <a:buNone/>
              <a:defRPr sz="900"/>
            </a:lvl8pPr>
            <a:lvl9pPr marL="4114697" lvl="8" indent="-228594" algn="l">
              <a:lnSpc>
                <a:spcPct val="85000"/>
              </a:lnSpc>
              <a:spcBef>
                <a:spcPts val="600"/>
              </a:spcBef>
              <a:spcAft>
                <a:spcPts val="0"/>
              </a:spcAft>
              <a:buClr>
                <a:srgbClr val="FEFEFE"/>
              </a:buClr>
              <a:buSzPts val="900"/>
              <a:buNone/>
              <a:defRPr sz="900"/>
            </a:lvl9pPr>
          </a:lstStyle>
          <a:p>
            <a:endParaRPr/>
          </a:p>
        </p:txBody>
      </p:sp>
      <p:sp>
        <p:nvSpPr>
          <p:cNvPr id="159" name="Google Shape;159;p48"/>
          <p:cNvSpPr txBox="1">
            <a:spLocks noGrp="1"/>
          </p:cNvSpPr>
          <p:nvPr>
            <p:ph type="dt" idx="10"/>
          </p:nvPr>
        </p:nvSpPr>
        <p:spPr>
          <a:xfrm>
            <a:off x="685800" y="6412447"/>
            <a:ext cx="41148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48"/>
          <p:cNvSpPr txBox="1">
            <a:spLocks noGrp="1"/>
          </p:cNvSpPr>
          <p:nvPr>
            <p:ph type="ftr" idx="11"/>
          </p:nvPr>
        </p:nvSpPr>
        <p:spPr>
          <a:xfrm>
            <a:off x="685800" y="6554697"/>
            <a:ext cx="50292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48"/>
          <p:cNvSpPr txBox="1">
            <a:spLocks noGrp="1"/>
          </p:cNvSpPr>
          <p:nvPr>
            <p:ph type="sldNum" idx="12"/>
          </p:nvPr>
        </p:nvSpPr>
        <p:spPr>
          <a:xfrm>
            <a:off x="8721591" y="5829754"/>
            <a:ext cx="2926080" cy="1397039"/>
          </a:xfrm>
          <a:prstGeom prst="rect">
            <a:avLst/>
          </a:prstGeom>
          <a:noFill/>
          <a:ln>
            <a:noFill/>
          </a:ln>
        </p:spPr>
        <p:txBody>
          <a:bodyPr spcFirstLastPara="1" wrap="square" lIns="91423" tIns="45699" rIns="91423" bIns="45699" anchor="b" anchorCtr="0">
            <a:noAutofit/>
          </a:bodyPr>
          <a:lstStyle>
            <a:lvl1pPr marL="0" lvl="0" indent="0" algn="r">
              <a:spcBef>
                <a:spcPts val="0"/>
              </a:spcBef>
              <a:buNone/>
              <a:defRPr sz="9100" b="0">
                <a:solidFill>
                  <a:srgbClr val="FFFFFF"/>
                </a:solidFill>
                <a:latin typeface="Calibri"/>
                <a:ea typeface="Calibri"/>
                <a:cs typeface="Calibri"/>
                <a:sym typeface="Calibri"/>
              </a:defRPr>
            </a:lvl1pPr>
            <a:lvl2pPr marL="0" lvl="1" indent="0" algn="r">
              <a:spcBef>
                <a:spcPts val="0"/>
              </a:spcBef>
              <a:buNone/>
              <a:defRPr sz="9100" b="0">
                <a:solidFill>
                  <a:srgbClr val="FFFFFF"/>
                </a:solidFill>
                <a:latin typeface="Calibri"/>
                <a:ea typeface="Calibri"/>
                <a:cs typeface="Calibri"/>
                <a:sym typeface="Calibri"/>
              </a:defRPr>
            </a:lvl2pPr>
            <a:lvl3pPr marL="0" lvl="2" indent="0" algn="r">
              <a:spcBef>
                <a:spcPts val="0"/>
              </a:spcBef>
              <a:buNone/>
              <a:defRPr sz="9100" b="0">
                <a:solidFill>
                  <a:srgbClr val="FFFFFF"/>
                </a:solidFill>
                <a:latin typeface="Calibri"/>
                <a:ea typeface="Calibri"/>
                <a:cs typeface="Calibri"/>
                <a:sym typeface="Calibri"/>
              </a:defRPr>
            </a:lvl3pPr>
            <a:lvl4pPr marL="0" lvl="3" indent="0" algn="r">
              <a:spcBef>
                <a:spcPts val="0"/>
              </a:spcBef>
              <a:buNone/>
              <a:defRPr sz="9100" b="0">
                <a:solidFill>
                  <a:srgbClr val="FFFFFF"/>
                </a:solidFill>
                <a:latin typeface="Calibri"/>
                <a:ea typeface="Calibri"/>
                <a:cs typeface="Calibri"/>
                <a:sym typeface="Calibri"/>
              </a:defRPr>
            </a:lvl4pPr>
            <a:lvl5pPr marL="0" lvl="4" indent="0" algn="r">
              <a:spcBef>
                <a:spcPts val="0"/>
              </a:spcBef>
              <a:buNone/>
              <a:defRPr sz="9100" b="0">
                <a:solidFill>
                  <a:srgbClr val="FFFFFF"/>
                </a:solidFill>
                <a:latin typeface="Calibri"/>
                <a:ea typeface="Calibri"/>
                <a:cs typeface="Calibri"/>
                <a:sym typeface="Calibri"/>
              </a:defRPr>
            </a:lvl5pPr>
            <a:lvl6pPr marL="0" lvl="5" indent="0" algn="r">
              <a:spcBef>
                <a:spcPts val="0"/>
              </a:spcBef>
              <a:buNone/>
              <a:defRPr sz="9100" b="0">
                <a:solidFill>
                  <a:srgbClr val="FFFFFF"/>
                </a:solidFill>
                <a:latin typeface="Calibri"/>
                <a:ea typeface="Calibri"/>
                <a:cs typeface="Calibri"/>
                <a:sym typeface="Calibri"/>
              </a:defRPr>
            </a:lvl6pPr>
            <a:lvl7pPr marL="0" lvl="6" indent="0" algn="r">
              <a:spcBef>
                <a:spcPts val="0"/>
              </a:spcBef>
              <a:buNone/>
              <a:defRPr sz="9100" b="0">
                <a:solidFill>
                  <a:srgbClr val="FFFFFF"/>
                </a:solidFill>
                <a:latin typeface="Calibri"/>
                <a:ea typeface="Calibri"/>
                <a:cs typeface="Calibri"/>
                <a:sym typeface="Calibri"/>
              </a:defRPr>
            </a:lvl7pPr>
            <a:lvl8pPr marL="0" lvl="7" indent="0" algn="r">
              <a:spcBef>
                <a:spcPts val="0"/>
              </a:spcBef>
              <a:buNone/>
              <a:defRPr sz="9100" b="0">
                <a:solidFill>
                  <a:srgbClr val="FFFFFF"/>
                </a:solidFill>
                <a:latin typeface="Calibri"/>
                <a:ea typeface="Calibri"/>
                <a:cs typeface="Calibri"/>
                <a:sym typeface="Calibri"/>
              </a:defRPr>
            </a:lvl8pPr>
            <a:lvl9pPr marL="0" lvl="8" indent="0" algn="r">
              <a:spcBef>
                <a:spcPts val="0"/>
              </a:spcBef>
              <a:buNone/>
              <a:defRPr sz="9100" b="0">
                <a:solidFill>
                  <a:srgbClr val="FFFFFF"/>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9331443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62"/>
        <p:cNvGrpSpPr/>
        <p:nvPr/>
      </p:nvGrpSpPr>
      <p:grpSpPr>
        <a:xfrm>
          <a:off x="0" y="0"/>
          <a:ext cx="0" cy="0"/>
          <a:chOff x="0" y="0"/>
          <a:chExt cx="0" cy="0"/>
        </a:xfrm>
      </p:grpSpPr>
      <p:sp>
        <p:nvSpPr>
          <p:cNvPr id="163" name="Google Shape;163;p49"/>
          <p:cNvSpPr txBox="1">
            <a:spLocks noGrp="1"/>
          </p:cNvSpPr>
          <p:nvPr>
            <p:ph type="title"/>
          </p:nvPr>
        </p:nvSpPr>
        <p:spPr>
          <a:xfrm>
            <a:off x="657230" y="499538"/>
            <a:ext cx="10772775" cy="1658199"/>
          </a:xfrm>
          <a:prstGeom prst="rect">
            <a:avLst/>
          </a:prstGeom>
          <a:noFill/>
          <a:ln>
            <a:noFill/>
          </a:ln>
        </p:spPr>
        <p:txBody>
          <a:bodyPr spcFirstLastPara="1" wrap="square" lIns="91423" tIns="45699" rIns="91423" bIns="45699"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49"/>
          <p:cNvSpPr txBox="1">
            <a:spLocks noGrp="1"/>
          </p:cNvSpPr>
          <p:nvPr>
            <p:ph type="body" idx="1"/>
          </p:nvPr>
        </p:nvSpPr>
        <p:spPr>
          <a:xfrm rot="5400000">
            <a:off x="4170050" y="-1500377"/>
            <a:ext cx="3766185" cy="10753725"/>
          </a:xfrm>
          <a:prstGeom prst="rect">
            <a:avLst/>
          </a:prstGeom>
          <a:noFill/>
          <a:ln>
            <a:noFill/>
          </a:ln>
        </p:spPr>
        <p:txBody>
          <a:bodyPr spcFirstLastPara="1" wrap="square" lIns="91423" tIns="45699" rIns="91423" bIns="45699" anchor="t" anchorCtr="0">
            <a:normAutofit/>
          </a:bodyPr>
          <a:lstStyle>
            <a:lvl1pPr marL="457189" lvl="0" indent="-342891" algn="l">
              <a:lnSpc>
                <a:spcPct val="85000"/>
              </a:lnSpc>
              <a:spcBef>
                <a:spcPts val="1300"/>
              </a:spcBef>
              <a:spcAft>
                <a:spcPts val="0"/>
              </a:spcAft>
              <a:buClr>
                <a:srgbClr val="262626"/>
              </a:buClr>
              <a:buSzPts val="1800"/>
              <a:buChar char=" "/>
              <a:defRPr/>
            </a:lvl1pPr>
            <a:lvl2pPr marL="914377" lvl="1" indent="-342891" algn="l">
              <a:lnSpc>
                <a:spcPct val="85000"/>
              </a:lnSpc>
              <a:spcBef>
                <a:spcPts val="600"/>
              </a:spcBef>
              <a:spcAft>
                <a:spcPts val="0"/>
              </a:spcAft>
              <a:buClr>
                <a:srgbClr val="262626"/>
              </a:buClr>
              <a:buSzPts val="1800"/>
              <a:buChar char=" "/>
              <a:defRPr/>
            </a:lvl2pPr>
            <a:lvl3pPr marL="1371566" lvl="2" indent="-342891" algn="l">
              <a:lnSpc>
                <a:spcPct val="85000"/>
              </a:lnSpc>
              <a:spcBef>
                <a:spcPts val="600"/>
              </a:spcBef>
              <a:spcAft>
                <a:spcPts val="0"/>
              </a:spcAft>
              <a:buClr>
                <a:srgbClr val="262626"/>
              </a:buClr>
              <a:buSzPts val="1800"/>
              <a:buChar char=" "/>
              <a:defRPr/>
            </a:lvl3pPr>
            <a:lvl4pPr marL="1828754" lvl="3" indent="-342891" algn="l">
              <a:lnSpc>
                <a:spcPct val="85000"/>
              </a:lnSpc>
              <a:spcBef>
                <a:spcPts val="600"/>
              </a:spcBef>
              <a:spcAft>
                <a:spcPts val="0"/>
              </a:spcAft>
              <a:buClr>
                <a:srgbClr val="262626"/>
              </a:buClr>
              <a:buSzPts val="1800"/>
              <a:buChar char=" "/>
              <a:defRPr/>
            </a:lvl4pPr>
            <a:lvl5pPr marL="2285943" lvl="4" indent="-342891" algn="l">
              <a:lnSpc>
                <a:spcPct val="85000"/>
              </a:lnSpc>
              <a:spcBef>
                <a:spcPts val="600"/>
              </a:spcBef>
              <a:spcAft>
                <a:spcPts val="0"/>
              </a:spcAft>
              <a:buClr>
                <a:srgbClr val="262626"/>
              </a:buClr>
              <a:buSzPts val="1800"/>
              <a:buChar char=" "/>
              <a:defRPr/>
            </a:lvl5pPr>
            <a:lvl6pPr marL="2743131" lvl="5" indent="-342891" algn="l">
              <a:lnSpc>
                <a:spcPct val="85000"/>
              </a:lnSpc>
              <a:spcBef>
                <a:spcPts val="600"/>
              </a:spcBef>
              <a:spcAft>
                <a:spcPts val="0"/>
              </a:spcAft>
              <a:buClr>
                <a:srgbClr val="262626"/>
              </a:buClr>
              <a:buSzPts val="1800"/>
              <a:buChar char=" "/>
              <a:defRPr/>
            </a:lvl6pPr>
            <a:lvl7pPr marL="3200320" lvl="6" indent="-342891" algn="l">
              <a:lnSpc>
                <a:spcPct val="85000"/>
              </a:lnSpc>
              <a:spcBef>
                <a:spcPts val="600"/>
              </a:spcBef>
              <a:spcAft>
                <a:spcPts val="0"/>
              </a:spcAft>
              <a:buClr>
                <a:srgbClr val="262626"/>
              </a:buClr>
              <a:buSzPts val="1800"/>
              <a:buChar char=" "/>
              <a:defRPr/>
            </a:lvl7pPr>
            <a:lvl8pPr marL="3657509" lvl="7" indent="-342891" algn="l">
              <a:lnSpc>
                <a:spcPct val="85000"/>
              </a:lnSpc>
              <a:spcBef>
                <a:spcPts val="600"/>
              </a:spcBef>
              <a:spcAft>
                <a:spcPts val="0"/>
              </a:spcAft>
              <a:buClr>
                <a:srgbClr val="262626"/>
              </a:buClr>
              <a:buSzPts val="1800"/>
              <a:buChar char=" "/>
              <a:defRPr/>
            </a:lvl8pPr>
            <a:lvl9pPr marL="4114697" lvl="8" indent="-342891" algn="l">
              <a:lnSpc>
                <a:spcPct val="85000"/>
              </a:lnSpc>
              <a:spcBef>
                <a:spcPts val="600"/>
              </a:spcBef>
              <a:spcAft>
                <a:spcPts val="0"/>
              </a:spcAft>
              <a:buClr>
                <a:srgbClr val="262626"/>
              </a:buClr>
              <a:buSzPts val="1800"/>
              <a:buChar char=" "/>
              <a:defRPr/>
            </a:lvl9pPr>
          </a:lstStyle>
          <a:p>
            <a:endParaRPr/>
          </a:p>
        </p:txBody>
      </p:sp>
      <p:sp>
        <p:nvSpPr>
          <p:cNvPr id="165" name="Google Shape;165;p49"/>
          <p:cNvSpPr txBox="1">
            <a:spLocks noGrp="1"/>
          </p:cNvSpPr>
          <p:nvPr>
            <p:ph type="dt" idx="10"/>
          </p:nvPr>
        </p:nvSpPr>
        <p:spPr>
          <a:xfrm>
            <a:off x="685800" y="6412447"/>
            <a:ext cx="41148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66" name="Google Shape;166;p49"/>
          <p:cNvSpPr txBox="1">
            <a:spLocks noGrp="1"/>
          </p:cNvSpPr>
          <p:nvPr>
            <p:ph type="ftr" idx="11"/>
          </p:nvPr>
        </p:nvSpPr>
        <p:spPr>
          <a:xfrm>
            <a:off x="685800" y="6554697"/>
            <a:ext cx="50292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67" name="Google Shape;167;p49"/>
          <p:cNvSpPr txBox="1">
            <a:spLocks noGrp="1"/>
          </p:cNvSpPr>
          <p:nvPr>
            <p:ph type="sldNum" idx="12"/>
          </p:nvPr>
        </p:nvSpPr>
        <p:spPr>
          <a:xfrm>
            <a:off x="8721591" y="5829754"/>
            <a:ext cx="2926080" cy="1397039"/>
          </a:xfrm>
          <a:prstGeom prst="rect">
            <a:avLst/>
          </a:prstGeom>
          <a:noFill/>
          <a:ln>
            <a:noFill/>
          </a:ln>
        </p:spPr>
        <p:txBody>
          <a:bodyPr spcFirstLastPara="1" wrap="square" lIns="91423" tIns="45699" rIns="91423" bIns="45699"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50B4C8"/>
                </a:solidFill>
              </a:rPr>
              <a:pPr/>
              <a:t>‹#›</a:t>
            </a:fld>
            <a:endParaRPr>
              <a:solidFill>
                <a:srgbClr val="50B4C8"/>
              </a:solidFill>
            </a:endParaRPr>
          </a:p>
        </p:txBody>
      </p:sp>
    </p:spTree>
    <p:extLst>
      <p:ext uri="{BB962C8B-B14F-4D97-AF65-F5344CB8AC3E}">
        <p14:creationId xmlns:p14="http://schemas.microsoft.com/office/powerpoint/2010/main" val="20456922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68"/>
        <p:cNvGrpSpPr/>
        <p:nvPr/>
      </p:nvGrpSpPr>
      <p:grpSpPr>
        <a:xfrm>
          <a:off x="0" y="0"/>
          <a:ext cx="0" cy="0"/>
          <a:chOff x="0" y="0"/>
          <a:chExt cx="0" cy="0"/>
        </a:xfrm>
      </p:grpSpPr>
      <p:sp>
        <p:nvSpPr>
          <p:cNvPr id="169" name="Google Shape;169;p50"/>
          <p:cNvSpPr txBox="1">
            <a:spLocks noGrp="1"/>
          </p:cNvSpPr>
          <p:nvPr>
            <p:ph type="title"/>
          </p:nvPr>
        </p:nvSpPr>
        <p:spPr>
          <a:xfrm rot="5400000">
            <a:off x="7658101" y="1781179"/>
            <a:ext cx="4800600" cy="2628900"/>
          </a:xfrm>
          <a:prstGeom prst="rect">
            <a:avLst/>
          </a:prstGeom>
          <a:noFill/>
          <a:ln>
            <a:noFill/>
          </a:ln>
        </p:spPr>
        <p:txBody>
          <a:bodyPr spcFirstLastPara="1" wrap="square" lIns="91423" tIns="45699" rIns="91423" bIns="45699"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50"/>
          <p:cNvSpPr txBox="1">
            <a:spLocks noGrp="1"/>
          </p:cNvSpPr>
          <p:nvPr>
            <p:ph type="body" idx="1"/>
          </p:nvPr>
        </p:nvSpPr>
        <p:spPr>
          <a:xfrm rot="5400000">
            <a:off x="1938343" y="-452433"/>
            <a:ext cx="5400675" cy="7734300"/>
          </a:xfrm>
          <a:prstGeom prst="rect">
            <a:avLst/>
          </a:prstGeom>
          <a:noFill/>
          <a:ln>
            <a:noFill/>
          </a:ln>
        </p:spPr>
        <p:txBody>
          <a:bodyPr spcFirstLastPara="1" wrap="square" lIns="91423" tIns="45699" rIns="91423" bIns="45699" anchor="t" anchorCtr="0">
            <a:normAutofit/>
          </a:bodyPr>
          <a:lstStyle>
            <a:lvl1pPr marL="457189" lvl="0" indent="-342891" algn="l">
              <a:lnSpc>
                <a:spcPct val="85000"/>
              </a:lnSpc>
              <a:spcBef>
                <a:spcPts val="1300"/>
              </a:spcBef>
              <a:spcAft>
                <a:spcPts val="0"/>
              </a:spcAft>
              <a:buClr>
                <a:srgbClr val="262626"/>
              </a:buClr>
              <a:buSzPts val="1800"/>
              <a:buChar char=" "/>
              <a:defRPr/>
            </a:lvl1pPr>
            <a:lvl2pPr marL="914377" lvl="1" indent="-342891" algn="l">
              <a:lnSpc>
                <a:spcPct val="85000"/>
              </a:lnSpc>
              <a:spcBef>
                <a:spcPts val="600"/>
              </a:spcBef>
              <a:spcAft>
                <a:spcPts val="0"/>
              </a:spcAft>
              <a:buClr>
                <a:srgbClr val="262626"/>
              </a:buClr>
              <a:buSzPts val="1800"/>
              <a:buChar char=" "/>
              <a:defRPr/>
            </a:lvl2pPr>
            <a:lvl3pPr marL="1371566" lvl="2" indent="-342891" algn="l">
              <a:lnSpc>
                <a:spcPct val="85000"/>
              </a:lnSpc>
              <a:spcBef>
                <a:spcPts val="600"/>
              </a:spcBef>
              <a:spcAft>
                <a:spcPts val="0"/>
              </a:spcAft>
              <a:buClr>
                <a:srgbClr val="262626"/>
              </a:buClr>
              <a:buSzPts val="1800"/>
              <a:buChar char=" "/>
              <a:defRPr/>
            </a:lvl3pPr>
            <a:lvl4pPr marL="1828754" lvl="3" indent="-342891" algn="l">
              <a:lnSpc>
                <a:spcPct val="85000"/>
              </a:lnSpc>
              <a:spcBef>
                <a:spcPts val="600"/>
              </a:spcBef>
              <a:spcAft>
                <a:spcPts val="0"/>
              </a:spcAft>
              <a:buClr>
                <a:srgbClr val="262626"/>
              </a:buClr>
              <a:buSzPts val="1800"/>
              <a:buChar char=" "/>
              <a:defRPr/>
            </a:lvl4pPr>
            <a:lvl5pPr marL="2285943" lvl="4" indent="-342891" algn="l">
              <a:lnSpc>
                <a:spcPct val="85000"/>
              </a:lnSpc>
              <a:spcBef>
                <a:spcPts val="600"/>
              </a:spcBef>
              <a:spcAft>
                <a:spcPts val="0"/>
              </a:spcAft>
              <a:buClr>
                <a:srgbClr val="262626"/>
              </a:buClr>
              <a:buSzPts val="1800"/>
              <a:buChar char=" "/>
              <a:defRPr/>
            </a:lvl5pPr>
            <a:lvl6pPr marL="2743131" lvl="5" indent="-342891" algn="l">
              <a:lnSpc>
                <a:spcPct val="85000"/>
              </a:lnSpc>
              <a:spcBef>
                <a:spcPts val="600"/>
              </a:spcBef>
              <a:spcAft>
                <a:spcPts val="0"/>
              </a:spcAft>
              <a:buClr>
                <a:srgbClr val="262626"/>
              </a:buClr>
              <a:buSzPts val="1800"/>
              <a:buChar char=" "/>
              <a:defRPr/>
            </a:lvl6pPr>
            <a:lvl7pPr marL="3200320" lvl="6" indent="-342891" algn="l">
              <a:lnSpc>
                <a:spcPct val="85000"/>
              </a:lnSpc>
              <a:spcBef>
                <a:spcPts val="600"/>
              </a:spcBef>
              <a:spcAft>
                <a:spcPts val="0"/>
              </a:spcAft>
              <a:buClr>
                <a:srgbClr val="262626"/>
              </a:buClr>
              <a:buSzPts val="1800"/>
              <a:buChar char=" "/>
              <a:defRPr/>
            </a:lvl7pPr>
            <a:lvl8pPr marL="3657509" lvl="7" indent="-342891" algn="l">
              <a:lnSpc>
                <a:spcPct val="85000"/>
              </a:lnSpc>
              <a:spcBef>
                <a:spcPts val="600"/>
              </a:spcBef>
              <a:spcAft>
                <a:spcPts val="0"/>
              </a:spcAft>
              <a:buClr>
                <a:srgbClr val="262626"/>
              </a:buClr>
              <a:buSzPts val="1800"/>
              <a:buChar char=" "/>
              <a:defRPr/>
            </a:lvl8pPr>
            <a:lvl9pPr marL="4114697" lvl="8" indent="-342891" algn="l">
              <a:lnSpc>
                <a:spcPct val="85000"/>
              </a:lnSpc>
              <a:spcBef>
                <a:spcPts val="600"/>
              </a:spcBef>
              <a:spcAft>
                <a:spcPts val="0"/>
              </a:spcAft>
              <a:buClr>
                <a:srgbClr val="262626"/>
              </a:buClr>
              <a:buSzPts val="1800"/>
              <a:buChar char=" "/>
              <a:defRPr/>
            </a:lvl9pPr>
          </a:lstStyle>
          <a:p>
            <a:endParaRPr/>
          </a:p>
        </p:txBody>
      </p:sp>
      <p:sp>
        <p:nvSpPr>
          <p:cNvPr id="171" name="Google Shape;171;p50"/>
          <p:cNvSpPr txBox="1">
            <a:spLocks noGrp="1"/>
          </p:cNvSpPr>
          <p:nvPr>
            <p:ph type="dt" idx="10"/>
          </p:nvPr>
        </p:nvSpPr>
        <p:spPr>
          <a:xfrm>
            <a:off x="685800" y="6412447"/>
            <a:ext cx="41148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72" name="Google Shape;172;p50"/>
          <p:cNvSpPr txBox="1">
            <a:spLocks noGrp="1"/>
          </p:cNvSpPr>
          <p:nvPr>
            <p:ph type="ftr" idx="11"/>
          </p:nvPr>
        </p:nvSpPr>
        <p:spPr>
          <a:xfrm>
            <a:off x="685800" y="6554697"/>
            <a:ext cx="5029200" cy="228600"/>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173" name="Google Shape;173;p50"/>
          <p:cNvSpPr txBox="1">
            <a:spLocks noGrp="1"/>
          </p:cNvSpPr>
          <p:nvPr>
            <p:ph type="sldNum" idx="12"/>
          </p:nvPr>
        </p:nvSpPr>
        <p:spPr>
          <a:xfrm>
            <a:off x="8721591" y="5829754"/>
            <a:ext cx="2926080" cy="1397039"/>
          </a:xfrm>
          <a:prstGeom prst="rect">
            <a:avLst/>
          </a:prstGeom>
          <a:noFill/>
          <a:ln>
            <a:noFill/>
          </a:ln>
        </p:spPr>
        <p:txBody>
          <a:bodyPr spcFirstLastPara="1" wrap="square" lIns="91423" tIns="45699" rIns="91423" bIns="45699"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50B4C8"/>
                </a:solidFill>
              </a:rPr>
              <a:pPr/>
              <a:t>‹#›</a:t>
            </a:fld>
            <a:endParaRPr>
              <a:solidFill>
                <a:srgbClr val="50B4C8"/>
              </a:solidFill>
            </a:endParaRPr>
          </a:p>
        </p:txBody>
      </p:sp>
    </p:spTree>
    <p:extLst>
      <p:ext uri="{BB962C8B-B14F-4D97-AF65-F5344CB8AC3E}">
        <p14:creationId xmlns:p14="http://schemas.microsoft.com/office/powerpoint/2010/main" val="183422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9B7819-EFB3-4BE0-B95D-E28043E529EB}"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94381-39AC-4840-AF9E-F1B82D954336}" type="slidenum">
              <a:rPr lang="en-US" smtClean="0"/>
              <a:t>‹#›</a:t>
            </a:fld>
            <a:endParaRPr lang="en-US"/>
          </a:p>
        </p:txBody>
      </p:sp>
    </p:spTree>
    <p:extLst>
      <p:ext uri="{BB962C8B-B14F-4D97-AF65-F5344CB8AC3E}">
        <p14:creationId xmlns:p14="http://schemas.microsoft.com/office/powerpoint/2010/main" val="96676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B7819-EFB3-4BE0-B95D-E28043E529EB}"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794381-39AC-4840-AF9E-F1B82D954336}" type="slidenum">
              <a:rPr lang="en-US" smtClean="0"/>
              <a:t>‹#›</a:t>
            </a:fld>
            <a:endParaRPr lang="en-US"/>
          </a:p>
        </p:txBody>
      </p:sp>
    </p:spTree>
    <p:extLst>
      <p:ext uri="{BB962C8B-B14F-4D97-AF65-F5344CB8AC3E}">
        <p14:creationId xmlns:p14="http://schemas.microsoft.com/office/powerpoint/2010/main" val="140520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5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9B7819-EFB3-4BE0-B95D-E28043E529EB}"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94381-39AC-4840-AF9E-F1B82D954336}" type="slidenum">
              <a:rPr lang="en-US" smtClean="0"/>
              <a:t>‹#›</a:t>
            </a:fld>
            <a:endParaRPr lang="en-US"/>
          </a:p>
        </p:txBody>
      </p:sp>
    </p:spTree>
    <p:extLst>
      <p:ext uri="{BB962C8B-B14F-4D97-AF65-F5344CB8AC3E}">
        <p14:creationId xmlns:p14="http://schemas.microsoft.com/office/powerpoint/2010/main" val="263876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5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9B7819-EFB3-4BE0-B95D-E28043E529EB}"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94381-39AC-4840-AF9E-F1B82D954336}" type="slidenum">
              <a:rPr lang="en-US" smtClean="0"/>
              <a:t>‹#›</a:t>
            </a:fld>
            <a:endParaRPr lang="en-US"/>
          </a:p>
        </p:txBody>
      </p:sp>
    </p:spTree>
    <p:extLst>
      <p:ext uri="{BB962C8B-B14F-4D97-AF65-F5344CB8AC3E}">
        <p14:creationId xmlns:p14="http://schemas.microsoft.com/office/powerpoint/2010/main" val="425545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B7819-EFB3-4BE0-B95D-E28043E529EB}" type="datetimeFigureOut">
              <a:rPr lang="en-US" smtClean="0"/>
              <a:t>2/14/2025</a:t>
            </a:fld>
            <a:endParaRPr lang="en-US"/>
          </a:p>
        </p:txBody>
      </p:sp>
      <p:sp>
        <p:nvSpPr>
          <p:cNvPr id="5" name="Footer Placeholder 4"/>
          <p:cNvSpPr>
            <a:spLocks noGrp="1"/>
          </p:cNvSpPr>
          <p:nvPr>
            <p:ph type="ftr" sz="quarter" idx="3"/>
          </p:nvPr>
        </p:nvSpPr>
        <p:spPr>
          <a:xfrm>
            <a:off x="4038600" y="6356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8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94381-39AC-4840-AF9E-F1B82D954336}" type="slidenum">
              <a:rPr lang="en-US" smtClean="0"/>
              <a:t>‹#›</a:t>
            </a:fld>
            <a:endParaRPr lang="en-US"/>
          </a:p>
        </p:txBody>
      </p:sp>
    </p:spTree>
    <p:extLst>
      <p:ext uri="{BB962C8B-B14F-4D97-AF65-F5344CB8AC3E}">
        <p14:creationId xmlns:p14="http://schemas.microsoft.com/office/powerpoint/2010/main" val="250421372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6792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9469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6"/>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071E94CF-1C8D-4E94-8106-C4F0C8013633}" type="datetimeFigureOut">
              <a:rPr lang="en-US" smtClean="0">
                <a:solidFill>
                  <a:prstClr val="black">
                    <a:tint val="75000"/>
                  </a:prstClr>
                </a:solidFill>
              </a:rPr>
              <a:pPr defTabSz="914377"/>
              <a:t>2/14/2025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6"/>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80F83553-D548-492F-85C7-4612B3F0E33B}"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6101776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6000" r="-16000"/>
          </a:stretch>
        </a:blipFill>
        <a:effectLst/>
      </p:bgPr>
    </p:bg>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657230" y="499538"/>
            <a:ext cx="10772775" cy="1658199"/>
          </a:xfrm>
          <a:prstGeom prst="rect">
            <a:avLst/>
          </a:prstGeom>
          <a:noFill/>
          <a:ln>
            <a:noFill/>
          </a:ln>
        </p:spPr>
        <p:txBody>
          <a:bodyPr spcFirstLastPara="1" wrap="square" lIns="91423" tIns="45699" rIns="91423" bIns="45699" anchor="ctr" anchorCtr="0">
            <a:normAutofit/>
          </a:bodyPr>
          <a:lstStyle>
            <a:lvl1pPr marR="0" lvl="0" algn="l" rtl="0">
              <a:lnSpc>
                <a:spcPct val="90000"/>
              </a:lnSpc>
              <a:spcBef>
                <a:spcPts val="0"/>
              </a:spcBef>
              <a:spcAft>
                <a:spcPts val="0"/>
              </a:spcAft>
              <a:buClr>
                <a:schemeClr val="accent1"/>
              </a:buClr>
              <a:buSzPts val="4800"/>
              <a:buFont typeface="Calibri"/>
              <a:buNone/>
              <a:defRPr sz="48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21"/>
          <p:cNvSpPr txBox="1">
            <a:spLocks noGrp="1"/>
          </p:cNvSpPr>
          <p:nvPr>
            <p:ph type="body" idx="1"/>
          </p:nvPr>
        </p:nvSpPr>
        <p:spPr>
          <a:xfrm>
            <a:off x="676276" y="1993398"/>
            <a:ext cx="10753725" cy="3766185"/>
          </a:xfrm>
          <a:prstGeom prst="rect">
            <a:avLst/>
          </a:prstGeom>
          <a:noFill/>
          <a:ln>
            <a:noFill/>
          </a:ln>
        </p:spPr>
        <p:txBody>
          <a:bodyPr spcFirstLastPara="1" wrap="square" lIns="91423" tIns="45699" rIns="91423" bIns="45699" anchor="t" anchorCtr="0">
            <a:normAutofit/>
          </a:bodyPr>
          <a:lstStyle>
            <a:lvl1pPr marL="457200" marR="0" lvl="0" indent="-381000" algn="l" rtl="0">
              <a:lnSpc>
                <a:spcPct val="85000"/>
              </a:lnSpc>
              <a:spcBef>
                <a:spcPts val="13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1pPr>
            <a:lvl2pPr marL="914400" marR="0" lvl="1" indent="-381000" algn="l" rtl="0">
              <a:lnSpc>
                <a:spcPct val="85000"/>
              </a:lnSpc>
              <a:spcBef>
                <a:spcPts val="6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2pPr>
            <a:lvl3pPr marL="1371600" marR="0" lvl="2" indent="-355600" algn="l" rtl="0">
              <a:lnSpc>
                <a:spcPct val="85000"/>
              </a:lnSpc>
              <a:spcBef>
                <a:spcPts val="600"/>
              </a:spcBef>
              <a:spcAft>
                <a:spcPts val="0"/>
              </a:spcAft>
              <a:buClr>
                <a:srgbClr val="262626"/>
              </a:buClr>
              <a:buSzPts val="2000"/>
              <a:buFont typeface="Arial"/>
              <a:buChar char=" "/>
              <a:defRPr sz="2000" b="0" i="1" u="none" strike="noStrike" cap="none">
                <a:solidFill>
                  <a:srgbClr val="262626"/>
                </a:solidFill>
                <a:latin typeface="Calibri"/>
                <a:ea typeface="Calibri"/>
                <a:cs typeface="Calibri"/>
                <a:sym typeface="Calibri"/>
              </a:defRPr>
            </a:lvl3pPr>
            <a:lvl4pPr marL="1828800" marR="0" lvl="3"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4pPr>
            <a:lvl5pPr marL="2286000" marR="0" lvl="4"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5pPr>
            <a:lvl6pPr marL="2743200" marR="0" lvl="5"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6pPr>
            <a:lvl7pPr marL="3200400" marR="0" lvl="6"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7pPr>
            <a:lvl8pPr marL="3657600" marR="0" lvl="7"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8pPr>
            <a:lvl9pPr marL="4114800" marR="0" lvl="8"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9pPr>
          </a:lstStyle>
          <a:p>
            <a:endParaRPr/>
          </a:p>
        </p:txBody>
      </p:sp>
      <p:sp>
        <p:nvSpPr>
          <p:cNvPr id="100" name="Google Shape;100;p21"/>
          <p:cNvSpPr txBox="1">
            <a:spLocks noGrp="1"/>
          </p:cNvSpPr>
          <p:nvPr>
            <p:ph type="dt" idx="10"/>
          </p:nvPr>
        </p:nvSpPr>
        <p:spPr>
          <a:xfrm>
            <a:off x="685800" y="6412447"/>
            <a:ext cx="4114800" cy="228600"/>
          </a:xfrm>
          <a:prstGeom prst="rect">
            <a:avLst/>
          </a:prstGeom>
          <a:noFill/>
          <a:ln>
            <a:noFill/>
          </a:ln>
        </p:spPr>
        <p:txBody>
          <a:bodyPr spcFirstLastPara="1" wrap="square" lIns="91423" tIns="45699" rIns="91423" bIns="45699" anchor="ctr" anchorCtr="0">
            <a:noAutofit/>
          </a:bodyPr>
          <a:lstStyle>
            <a:lvl1pPr marR="0" lvl="0" algn="l" rtl="0">
              <a:spcBef>
                <a:spcPts val="0"/>
              </a:spcBef>
              <a:spcAft>
                <a:spcPts val="0"/>
              </a:spcAft>
              <a:buSzPts val="1400"/>
              <a:buNone/>
              <a:defRPr sz="900">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pPr defTabSz="914377">
              <a:buClr>
                <a:srgbClr val="000000"/>
              </a:buClr>
              <a:buFont typeface="Arial"/>
              <a:buNone/>
            </a:pPr>
            <a:endParaRPr kern="0">
              <a:solidFill>
                <a:srgbClr val="000000"/>
              </a:solidFill>
            </a:endParaRPr>
          </a:p>
        </p:txBody>
      </p:sp>
      <p:sp>
        <p:nvSpPr>
          <p:cNvPr id="101" name="Google Shape;101;p21"/>
          <p:cNvSpPr txBox="1">
            <a:spLocks noGrp="1"/>
          </p:cNvSpPr>
          <p:nvPr>
            <p:ph type="ftr" idx="11"/>
          </p:nvPr>
        </p:nvSpPr>
        <p:spPr>
          <a:xfrm>
            <a:off x="685800" y="6554697"/>
            <a:ext cx="5029200" cy="228600"/>
          </a:xfrm>
          <a:prstGeom prst="rect">
            <a:avLst/>
          </a:prstGeom>
          <a:noFill/>
          <a:ln>
            <a:noFill/>
          </a:ln>
        </p:spPr>
        <p:txBody>
          <a:bodyPr spcFirstLastPara="1" wrap="square" lIns="91423" tIns="45699" rIns="91423" bIns="45699" anchor="ctr" anchorCtr="0">
            <a:noAutofit/>
          </a:bodyPr>
          <a:lstStyle>
            <a:lvl1pPr marR="0" lvl="0" algn="l" rtl="0">
              <a:spcBef>
                <a:spcPts val="0"/>
              </a:spcBef>
              <a:spcAft>
                <a:spcPts val="0"/>
              </a:spcAft>
              <a:buSzPts val="1400"/>
              <a:buNone/>
              <a:defRPr sz="900"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pPr defTabSz="914377">
              <a:buClr>
                <a:srgbClr val="000000"/>
              </a:buClr>
              <a:buFont typeface="Arial"/>
              <a:buNone/>
            </a:pPr>
            <a:endParaRPr kern="0">
              <a:solidFill>
                <a:srgbClr val="000000"/>
              </a:solidFill>
            </a:endParaRPr>
          </a:p>
        </p:txBody>
      </p:sp>
      <p:sp>
        <p:nvSpPr>
          <p:cNvPr id="102" name="Google Shape;102;p21"/>
          <p:cNvSpPr txBox="1">
            <a:spLocks noGrp="1"/>
          </p:cNvSpPr>
          <p:nvPr>
            <p:ph type="sldNum" idx="12"/>
          </p:nvPr>
        </p:nvSpPr>
        <p:spPr>
          <a:xfrm>
            <a:off x="8721591" y="5829754"/>
            <a:ext cx="2926080" cy="1397039"/>
          </a:xfrm>
          <a:prstGeom prst="rect">
            <a:avLst/>
          </a:prstGeom>
          <a:noFill/>
          <a:ln>
            <a:noFill/>
          </a:ln>
        </p:spPr>
        <p:txBody>
          <a:bodyPr spcFirstLastPara="1" wrap="square" lIns="91423" tIns="45699" rIns="91423" bIns="45699" anchor="b" anchorCtr="0">
            <a:noAutofit/>
          </a:bodyPr>
          <a:lstStyle>
            <a:lvl1pPr marL="0" marR="0" lvl="0" indent="0" algn="r" rtl="0">
              <a:spcBef>
                <a:spcPts val="0"/>
              </a:spcBef>
              <a:buNone/>
              <a:defRPr sz="9100" b="0">
                <a:solidFill>
                  <a:schemeClr val="accent1"/>
                </a:solidFill>
                <a:latin typeface="Calibri"/>
                <a:ea typeface="Calibri"/>
                <a:cs typeface="Calibri"/>
                <a:sym typeface="Calibri"/>
              </a:defRPr>
            </a:lvl1pPr>
            <a:lvl2pPr marL="0" marR="0" lvl="1" indent="0" algn="r" rtl="0">
              <a:spcBef>
                <a:spcPts val="0"/>
              </a:spcBef>
              <a:buNone/>
              <a:defRPr sz="9100" b="0">
                <a:solidFill>
                  <a:schemeClr val="accent1"/>
                </a:solidFill>
                <a:latin typeface="Calibri"/>
                <a:ea typeface="Calibri"/>
                <a:cs typeface="Calibri"/>
                <a:sym typeface="Calibri"/>
              </a:defRPr>
            </a:lvl2pPr>
            <a:lvl3pPr marL="0" marR="0" lvl="2" indent="0" algn="r" rtl="0">
              <a:spcBef>
                <a:spcPts val="0"/>
              </a:spcBef>
              <a:buNone/>
              <a:defRPr sz="9100" b="0">
                <a:solidFill>
                  <a:schemeClr val="accent1"/>
                </a:solidFill>
                <a:latin typeface="Calibri"/>
                <a:ea typeface="Calibri"/>
                <a:cs typeface="Calibri"/>
                <a:sym typeface="Calibri"/>
              </a:defRPr>
            </a:lvl3pPr>
            <a:lvl4pPr marL="0" marR="0" lvl="3" indent="0" algn="r" rtl="0">
              <a:spcBef>
                <a:spcPts val="0"/>
              </a:spcBef>
              <a:buNone/>
              <a:defRPr sz="9100" b="0">
                <a:solidFill>
                  <a:schemeClr val="accent1"/>
                </a:solidFill>
                <a:latin typeface="Calibri"/>
                <a:ea typeface="Calibri"/>
                <a:cs typeface="Calibri"/>
                <a:sym typeface="Calibri"/>
              </a:defRPr>
            </a:lvl4pPr>
            <a:lvl5pPr marL="0" marR="0" lvl="4" indent="0" algn="r" rtl="0">
              <a:spcBef>
                <a:spcPts val="0"/>
              </a:spcBef>
              <a:buNone/>
              <a:defRPr sz="9100" b="0">
                <a:solidFill>
                  <a:schemeClr val="accent1"/>
                </a:solidFill>
                <a:latin typeface="Calibri"/>
                <a:ea typeface="Calibri"/>
                <a:cs typeface="Calibri"/>
                <a:sym typeface="Calibri"/>
              </a:defRPr>
            </a:lvl5pPr>
            <a:lvl6pPr marL="0" marR="0" lvl="5" indent="0" algn="r" rtl="0">
              <a:spcBef>
                <a:spcPts val="0"/>
              </a:spcBef>
              <a:buNone/>
              <a:defRPr sz="9100" b="0">
                <a:solidFill>
                  <a:schemeClr val="accent1"/>
                </a:solidFill>
                <a:latin typeface="Calibri"/>
                <a:ea typeface="Calibri"/>
                <a:cs typeface="Calibri"/>
                <a:sym typeface="Calibri"/>
              </a:defRPr>
            </a:lvl6pPr>
            <a:lvl7pPr marL="0" marR="0" lvl="6" indent="0" algn="r" rtl="0">
              <a:spcBef>
                <a:spcPts val="0"/>
              </a:spcBef>
              <a:buNone/>
              <a:defRPr sz="9100" b="0">
                <a:solidFill>
                  <a:schemeClr val="accent1"/>
                </a:solidFill>
                <a:latin typeface="Calibri"/>
                <a:ea typeface="Calibri"/>
                <a:cs typeface="Calibri"/>
                <a:sym typeface="Calibri"/>
              </a:defRPr>
            </a:lvl7pPr>
            <a:lvl8pPr marL="0" marR="0" lvl="7" indent="0" algn="r" rtl="0">
              <a:spcBef>
                <a:spcPts val="0"/>
              </a:spcBef>
              <a:buNone/>
              <a:defRPr sz="9100" b="0">
                <a:solidFill>
                  <a:schemeClr val="accent1"/>
                </a:solidFill>
                <a:latin typeface="Calibri"/>
                <a:ea typeface="Calibri"/>
                <a:cs typeface="Calibri"/>
                <a:sym typeface="Calibri"/>
              </a:defRPr>
            </a:lvl8pPr>
            <a:lvl9pPr marL="0" marR="0" lvl="8" indent="0" algn="r" rtl="0">
              <a:spcBef>
                <a:spcPts val="0"/>
              </a:spcBef>
              <a:buNone/>
              <a:defRPr sz="9100" b="0">
                <a:solidFill>
                  <a:schemeClr val="accent1"/>
                </a:solidFill>
                <a:latin typeface="Calibri"/>
                <a:ea typeface="Calibri"/>
                <a:cs typeface="Calibri"/>
                <a:sym typeface="Calibri"/>
              </a:defRPr>
            </a:lvl9pPr>
          </a:lstStyle>
          <a:p>
            <a:pPr defTabSz="914377">
              <a:buClr>
                <a:srgbClr val="000000"/>
              </a:buClr>
              <a:buFont typeface="Arial"/>
              <a:buNone/>
            </a:pPr>
            <a:fld id="{00000000-1234-1234-1234-123412341234}" type="slidenum">
              <a:rPr lang="en-US" kern="0">
                <a:solidFill>
                  <a:srgbClr val="50B4C8"/>
                </a:solidFill>
              </a:rPr>
              <a:pPr defTabSz="914377">
                <a:buClr>
                  <a:srgbClr val="000000"/>
                </a:buClr>
                <a:buFont typeface="Arial"/>
                <a:buNone/>
              </a:pPr>
              <a:t>‹#›</a:t>
            </a:fld>
            <a:endParaRPr kern="0">
              <a:solidFill>
                <a:srgbClr val="50B4C8"/>
              </a:solidFill>
            </a:endParaRPr>
          </a:p>
        </p:txBody>
      </p:sp>
    </p:spTree>
    <p:extLst>
      <p:ext uri="{BB962C8B-B14F-4D97-AF65-F5344CB8AC3E}">
        <p14:creationId xmlns:p14="http://schemas.microsoft.com/office/powerpoint/2010/main" val="2429484572"/>
      </p:ext>
    </p:extLst>
  </p:cSld>
  <p:clrMap bg1="lt1" tx1="dk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AD567BF7-A602-4C51-9B66-F80B16900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75837" y="-71120"/>
            <a:ext cx="11230563" cy="6929120"/>
          </a:xfrm>
          <a:prstGeom prst="rect">
            <a:avLst/>
          </a:prstGeom>
        </p:spPr>
      </p:pic>
      <p:pic>
        <p:nvPicPr>
          <p:cNvPr id="41" name="图片 40">
            <a:extLst>
              <a:ext uri="{FF2B5EF4-FFF2-40B4-BE49-F238E27FC236}">
                <a16:creationId xmlns="" xmlns:a16="http://schemas.microsoft.com/office/drawing/2014/main" id="{076C82DF-BC8D-48AF-9823-065BD7559E35}"/>
              </a:ext>
            </a:extLst>
          </p:cNvPr>
          <p:cNvPicPr>
            <a:picLocks noChangeAspect="1"/>
          </p:cNvPicPr>
          <p:nvPr/>
        </p:nvPicPr>
        <p:blipFill>
          <a:blip r:embed="rId4">
            <a:extLst>
              <a:ext uri="{28A0092B-C50C-407E-A947-70E740481C1C}">
                <a14:useLocalDpi xmlns:a14="http://schemas.microsoft.com/office/drawing/2010/main" val="0"/>
              </a:ext>
            </a:extLst>
          </a:blip>
          <a:srcRect r="79453" b="40138"/>
          <a:stretch>
            <a:fillRect/>
          </a:stretch>
        </p:blipFill>
        <p:spPr>
          <a:xfrm>
            <a:off x="400637" y="288817"/>
            <a:ext cx="1896259" cy="3107252"/>
          </a:xfrm>
          <a:prstGeom prst="rect">
            <a:avLst/>
          </a:prstGeom>
        </p:spPr>
      </p:pic>
      <p:pic>
        <p:nvPicPr>
          <p:cNvPr id="19" name="图片 18">
            <a:extLst>
              <a:ext uri="{FF2B5EF4-FFF2-40B4-BE49-F238E27FC236}">
                <a16:creationId xmlns="" xmlns:a16="http://schemas.microsoft.com/office/drawing/2014/main" id="{2F279F1D-AD08-4B45-B1EB-44BB66A162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23083">
            <a:off x="-365565" y="4692790"/>
            <a:ext cx="2640061" cy="2640061"/>
          </a:xfrm>
          <a:prstGeom prst="rect">
            <a:avLst/>
          </a:prstGeom>
        </p:spPr>
      </p:pic>
      <p:grpSp>
        <p:nvGrpSpPr>
          <p:cNvPr id="12" name="组合 11">
            <a:extLst>
              <a:ext uri="{FF2B5EF4-FFF2-40B4-BE49-F238E27FC236}">
                <a16:creationId xmlns="" xmlns:a16="http://schemas.microsoft.com/office/drawing/2014/main" id="{555ABCE1-5BDD-4F37-99CE-827B9212E845}"/>
              </a:ext>
            </a:extLst>
          </p:cNvPr>
          <p:cNvGrpSpPr/>
          <p:nvPr/>
        </p:nvGrpSpPr>
        <p:grpSpPr>
          <a:xfrm>
            <a:off x="1925873" y="1120338"/>
            <a:ext cx="649803" cy="475581"/>
            <a:chOff x="704959" y="1554141"/>
            <a:chExt cx="649803" cy="475581"/>
          </a:xfrm>
          <a:solidFill>
            <a:srgbClr val="00B0F0"/>
          </a:solidFill>
          <a:effectLst>
            <a:outerShdw blurRad="50800" dist="38100" dir="8100000" algn="tr" rotWithShape="0">
              <a:schemeClr val="bg1">
                <a:lumMod val="50000"/>
                <a:alpha val="40000"/>
              </a:schemeClr>
            </a:outerShdw>
          </a:effectLst>
        </p:grpSpPr>
        <p:sp>
          <p:nvSpPr>
            <p:cNvPr id="10" name="流程图: 合并 9">
              <a:extLst>
                <a:ext uri="{FF2B5EF4-FFF2-40B4-BE49-F238E27FC236}">
                  <a16:creationId xmlns="" xmlns:a16="http://schemas.microsoft.com/office/drawing/2014/main" id="{24419F8B-E282-4D14-80A5-0D00875D9F99}"/>
                </a:ext>
              </a:extLst>
            </p:cNvPr>
            <p:cNvSpPr/>
            <p:nvPr/>
          </p:nvSpPr>
          <p:spPr>
            <a:xfrm rot="17433031">
              <a:off x="1055928" y="1424037"/>
              <a:ext cx="168730" cy="428938"/>
            </a:xfrm>
            <a:prstGeom prst="flowChartMerg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1900">
                <a:solidFill>
                  <a:prstClr val="white"/>
                </a:solidFill>
                <a:latin typeface="等线" panose="020F0502020204030204"/>
                <a:ea typeface="等线" panose="02010600030101010101" pitchFamily="2" charset="-122"/>
              </a:endParaRPr>
            </a:p>
          </p:txBody>
        </p:sp>
        <p:sp>
          <p:nvSpPr>
            <p:cNvPr id="11" name="流程图: 合并 10">
              <a:extLst>
                <a:ext uri="{FF2B5EF4-FFF2-40B4-BE49-F238E27FC236}">
                  <a16:creationId xmlns="" xmlns:a16="http://schemas.microsoft.com/office/drawing/2014/main" id="{DB6C4316-9B7E-4C02-BFD6-077C14E31614}"/>
                </a:ext>
              </a:extLst>
            </p:cNvPr>
            <p:cNvSpPr/>
            <p:nvPr/>
          </p:nvSpPr>
          <p:spPr>
            <a:xfrm rot="15569834">
              <a:off x="835063" y="1730888"/>
              <a:ext cx="168730" cy="428938"/>
            </a:xfrm>
            <a:prstGeom prst="flowChartMerg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1900">
                <a:solidFill>
                  <a:prstClr val="white"/>
                </a:solidFill>
                <a:latin typeface="等线" panose="020F0502020204030204"/>
                <a:ea typeface="等线" panose="02010600030101010101" pitchFamily="2" charset="-122"/>
              </a:endParaRPr>
            </a:p>
          </p:txBody>
        </p:sp>
      </p:grpSp>
      <p:grpSp>
        <p:nvGrpSpPr>
          <p:cNvPr id="13" name="组合 12">
            <a:extLst>
              <a:ext uri="{FF2B5EF4-FFF2-40B4-BE49-F238E27FC236}">
                <a16:creationId xmlns="" xmlns:a16="http://schemas.microsoft.com/office/drawing/2014/main" id="{AE063398-5BD6-46EC-B6DE-F01069B1C1D5}"/>
              </a:ext>
            </a:extLst>
          </p:cNvPr>
          <p:cNvGrpSpPr/>
          <p:nvPr/>
        </p:nvGrpSpPr>
        <p:grpSpPr>
          <a:xfrm flipH="1">
            <a:off x="6609465" y="3864089"/>
            <a:ext cx="428939" cy="581283"/>
            <a:chOff x="925824" y="1554141"/>
            <a:chExt cx="428938" cy="581283"/>
          </a:xfrm>
          <a:solidFill>
            <a:srgbClr val="FFC000"/>
          </a:solidFill>
          <a:effectLst>
            <a:outerShdw blurRad="50800" dist="38100" dir="8100000" algn="tr" rotWithShape="0">
              <a:schemeClr val="bg1">
                <a:lumMod val="50000"/>
                <a:alpha val="40000"/>
              </a:schemeClr>
            </a:outerShdw>
          </a:effectLst>
        </p:grpSpPr>
        <p:sp>
          <p:nvSpPr>
            <p:cNvPr id="14" name="流程图: 合并 13">
              <a:extLst>
                <a:ext uri="{FF2B5EF4-FFF2-40B4-BE49-F238E27FC236}">
                  <a16:creationId xmlns="" xmlns:a16="http://schemas.microsoft.com/office/drawing/2014/main" id="{52DAC12D-262D-49C2-B454-377E16788656}"/>
                </a:ext>
              </a:extLst>
            </p:cNvPr>
            <p:cNvSpPr/>
            <p:nvPr/>
          </p:nvSpPr>
          <p:spPr>
            <a:xfrm rot="14192251">
              <a:off x="1055928" y="1424037"/>
              <a:ext cx="168730" cy="428938"/>
            </a:xfrm>
            <a:prstGeom prst="flowChartMerg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1900">
                <a:solidFill>
                  <a:prstClr val="white"/>
                </a:solidFill>
                <a:latin typeface="等线" panose="020F0502020204030204"/>
                <a:ea typeface="等线" panose="02010600030101010101" pitchFamily="2" charset="-122"/>
              </a:endParaRPr>
            </a:p>
          </p:txBody>
        </p:sp>
        <p:sp>
          <p:nvSpPr>
            <p:cNvPr id="15" name="流程图: 合并 14">
              <a:extLst>
                <a:ext uri="{FF2B5EF4-FFF2-40B4-BE49-F238E27FC236}">
                  <a16:creationId xmlns="" xmlns:a16="http://schemas.microsoft.com/office/drawing/2014/main" id="{E9CCE040-4F3E-47C2-B3D7-311F2536A62F}"/>
                </a:ext>
              </a:extLst>
            </p:cNvPr>
            <p:cNvSpPr/>
            <p:nvPr/>
          </p:nvSpPr>
          <p:spPr>
            <a:xfrm rot="12037197">
              <a:off x="1145952" y="1726496"/>
              <a:ext cx="199771" cy="408928"/>
            </a:xfrm>
            <a:prstGeom prst="flowChartMerg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1900">
                <a:solidFill>
                  <a:prstClr val="white"/>
                </a:solidFill>
                <a:latin typeface="等线" panose="020F0502020204030204"/>
                <a:ea typeface="等线" panose="02010600030101010101" pitchFamily="2" charset="-122"/>
              </a:endParaRPr>
            </a:p>
          </p:txBody>
        </p:sp>
      </p:grpSp>
      <p:sp>
        <p:nvSpPr>
          <p:cNvPr id="16" name="Content Placeholder 2"/>
          <p:cNvSpPr txBox="1">
            <a:spLocks/>
          </p:cNvSpPr>
          <p:nvPr/>
        </p:nvSpPr>
        <p:spPr>
          <a:xfrm>
            <a:off x="304801" y="457201"/>
            <a:ext cx="10810503" cy="5506156"/>
          </a:xfrm>
          <a:prstGeom prst="rect">
            <a:avLst/>
          </a:prstGeom>
        </p:spPr>
        <p:txBody>
          <a:bodyPr vert="horz" lIns="91438" tIns="45719" rIns="91438" bIns="45719"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600" b="1" dirty="0">
              <a:solidFill>
                <a:srgbClr val="C00000"/>
              </a:solidFill>
              <a:latin typeface="Times  New Roman"/>
              <a:cs typeface="Arial" panose="020B0604020202020204" pitchFamily="34" charset="0"/>
            </a:endParaRPr>
          </a:p>
          <a:p>
            <a:r>
              <a:rPr lang="en-US" sz="2800" b="1" dirty="0">
                <a:solidFill>
                  <a:srgbClr val="C00000"/>
                </a:solidFill>
                <a:latin typeface="Times  New Roman"/>
                <a:cs typeface="Arial" panose="020B0604020202020204" pitchFamily="34" charset="0"/>
              </a:rPr>
              <a:t>HỘI THI</a:t>
            </a:r>
          </a:p>
          <a:p>
            <a:r>
              <a:rPr lang="en-US" sz="2800" b="1" dirty="0">
                <a:solidFill>
                  <a:srgbClr val="C00000"/>
                </a:solidFill>
                <a:latin typeface="Times  New Roman"/>
                <a:cs typeface="Arial" panose="020B0604020202020204" pitchFamily="34" charset="0"/>
              </a:rPr>
              <a:t>GIÁO VIÊN </a:t>
            </a:r>
            <a:r>
              <a:rPr lang="en-US" sz="2800" b="1" dirty="0" smtClean="0">
                <a:solidFill>
                  <a:srgbClr val="C00000"/>
                </a:solidFill>
                <a:latin typeface="Times  New Roman"/>
                <a:cs typeface="Arial" panose="020B0604020202020204" pitchFamily="34" charset="0"/>
              </a:rPr>
              <a:t>CHỦ NHIỆM GIỎI CẤP TRƯỜNG</a:t>
            </a:r>
            <a:endParaRPr lang="en-US" sz="2800" b="1" dirty="0">
              <a:solidFill>
                <a:srgbClr val="C00000"/>
              </a:solidFill>
              <a:latin typeface="Times  New Roman"/>
              <a:cs typeface="Arial" panose="020B0604020202020204" pitchFamily="34" charset="0"/>
            </a:endParaRPr>
          </a:p>
          <a:p>
            <a:r>
              <a:rPr lang="en-US" sz="2800" b="1" dirty="0">
                <a:solidFill>
                  <a:srgbClr val="C00000"/>
                </a:solidFill>
                <a:latin typeface="Times  New Roman"/>
                <a:cs typeface="Arial" panose="020B0604020202020204" pitchFamily="34" charset="0"/>
              </a:rPr>
              <a:t>NĂM HỌC </a:t>
            </a:r>
            <a:r>
              <a:rPr lang="vi-VN" sz="2800" b="1" dirty="0" smtClean="0">
                <a:solidFill>
                  <a:srgbClr val="C00000"/>
                </a:solidFill>
                <a:latin typeface="Times  New Roman"/>
                <a:cs typeface="Arial" panose="020B0604020202020204" pitchFamily="34" charset="0"/>
              </a:rPr>
              <a:t>202</a:t>
            </a:r>
            <a:r>
              <a:rPr lang="en-US" sz="2800" b="1" dirty="0" smtClean="0">
                <a:solidFill>
                  <a:srgbClr val="C00000"/>
                </a:solidFill>
                <a:latin typeface="Times  New Roman"/>
                <a:cs typeface="Arial" panose="020B0604020202020204" pitchFamily="34" charset="0"/>
              </a:rPr>
              <a:t>4</a:t>
            </a:r>
            <a:r>
              <a:rPr lang="vi-VN" sz="2800" b="1" dirty="0" smtClean="0">
                <a:solidFill>
                  <a:srgbClr val="C00000"/>
                </a:solidFill>
                <a:latin typeface="Times  New Roman"/>
                <a:cs typeface="Arial" panose="020B0604020202020204" pitchFamily="34" charset="0"/>
              </a:rPr>
              <a:t>-202</a:t>
            </a:r>
            <a:r>
              <a:rPr lang="en-US" sz="2800" b="1" dirty="0" smtClean="0">
                <a:solidFill>
                  <a:srgbClr val="C00000"/>
                </a:solidFill>
                <a:latin typeface="Times  New Roman"/>
                <a:cs typeface="Arial" panose="020B0604020202020204" pitchFamily="34" charset="0"/>
              </a:rPr>
              <a:t>5</a:t>
            </a:r>
          </a:p>
          <a:p>
            <a:endParaRPr lang="en-US" sz="2800" b="1" dirty="0">
              <a:solidFill>
                <a:srgbClr val="C00000"/>
              </a:solidFill>
              <a:latin typeface="Times  New Roman"/>
              <a:cs typeface="Arial" panose="020B0604020202020204" pitchFamily="34" charset="0"/>
            </a:endParaRPr>
          </a:p>
          <a:p>
            <a:pPr defTabSz="1217454">
              <a:defRPr/>
            </a:pPr>
            <a:r>
              <a:rPr lang="vi-VN" sz="2800" b="1" dirty="0">
                <a:solidFill>
                  <a:srgbClr val="FF0000"/>
                </a:solidFill>
                <a:latin typeface="+mj-lt"/>
                <a:cs typeface="Times New Roman" panose="02020603050405020304" charset="0"/>
                <a:sym typeface="Arial"/>
              </a:rPr>
              <a:t>BIỆN PHÁP</a:t>
            </a:r>
          </a:p>
          <a:p>
            <a:pPr defTabSz="1217454">
              <a:defRPr/>
            </a:pPr>
            <a:r>
              <a:rPr lang="vi-VN" sz="2800" b="1" dirty="0">
                <a:solidFill>
                  <a:srgbClr val="FF0000"/>
                </a:solidFill>
                <a:latin typeface="+mj-lt"/>
                <a:cs typeface="Times New Roman" panose="02020603050405020304" charset="0"/>
                <a:sym typeface="Arial"/>
              </a:rPr>
              <a:t>NÂNG CAO HIỆU QUẢ GIÁO DỤC KĨ NĂNG SỐNG THÔNG QUA TIẾT SINH HOẠT LỚP CHO HỌC SINH LỚP 4</a:t>
            </a:r>
            <a:r>
              <a:rPr lang="en-US" sz="2800" b="1" dirty="0">
                <a:solidFill>
                  <a:srgbClr val="FF0000"/>
                </a:solidFill>
                <a:latin typeface="+mj-lt"/>
                <a:cs typeface="Times New Roman" panose="02020603050405020304" charset="0"/>
                <a:sym typeface="Arial"/>
              </a:rPr>
              <a:t>-KT</a:t>
            </a:r>
            <a:endParaRPr lang="vi-VN" sz="2800" b="1" dirty="0">
              <a:solidFill>
                <a:srgbClr val="FF0000"/>
              </a:solidFill>
              <a:latin typeface="+mj-lt"/>
              <a:cs typeface="Times New Roman" panose="02020603050405020304" charset="0"/>
              <a:sym typeface="Arial"/>
            </a:endParaRPr>
          </a:p>
          <a:p>
            <a:endParaRPr lang="en-US" sz="2700" dirty="0" smtClean="0">
              <a:solidFill>
                <a:prstClr val="black">
                  <a:tint val="75000"/>
                </a:prstClr>
              </a:solidFill>
              <a:latin typeface="Times  New Roman"/>
              <a:cs typeface="Arial" panose="020B0604020202020204" pitchFamily="34" charset="0"/>
            </a:endParaRPr>
          </a:p>
          <a:p>
            <a:endParaRPr lang="en-US" sz="2700" dirty="0">
              <a:solidFill>
                <a:prstClr val="black">
                  <a:tint val="75000"/>
                </a:prstClr>
              </a:solidFill>
              <a:latin typeface="Times  New Roman"/>
              <a:cs typeface="Arial" panose="020B0604020202020204" pitchFamily="34" charset="0"/>
            </a:endParaRPr>
          </a:p>
          <a:p>
            <a:pPr algn="l"/>
            <a:r>
              <a:rPr lang="en-US" sz="2700" b="1" dirty="0">
                <a:solidFill>
                  <a:prstClr val="black">
                    <a:tint val="75000"/>
                  </a:prstClr>
                </a:solidFill>
                <a:latin typeface="Times  New Roman"/>
                <a:cs typeface="Arial" panose="020B0604020202020204" pitchFamily="34" charset="0"/>
              </a:rPr>
              <a:t> </a:t>
            </a:r>
            <a:r>
              <a:rPr lang="en-US" sz="2700" b="1" dirty="0" smtClean="0">
                <a:solidFill>
                  <a:prstClr val="black">
                    <a:tint val="75000"/>
                  </a:prstClr>
                </a:solidFill>
                <a:latin typeface="Times  New Roman"/>
                <a:cs typeface="Arial" panose="020B0604020202020204" pitchFamily="34" charset="0"/>
              </a:rPr>
              <a:t>              </a:t>
            </a:r>
            <a:r>
              <a:rPr lang="en-US" sz="2400" b="1" dirty="0" smtClean="0">
                <a:solidFill>
                  <a:srgbClr val="002060"/>
                </a:solidFill>
                <a:latin typeface="Times  New Roman"/>
                <a:cs typeface="Arial" panose="020B0604020202020204" pitchFamily="34" charset="0"/>
              </a:rPr>
              <a:t>Giáo viên thực hiện </a:t>
            </a:r>
            <a:r>
              <a:rPr lang="en-US" sz="2400" b="1" dirty="0">
                <a:solidFill>
                  <a:srgbClr val="002060"/>
                </a:solidFill>
                <a:latin typeface="Times  New Roman"/>
                <a:cs typeface="Arial" panose="020B0604020202020204" pitchFamily="34" charset="0"/>
              </a:rPr>
              <a:t>: Đặng Thị Phượng</a:t>
            </a:r>
          </a:p>
          <a:p>
            <a:pPr algn="l"/>
            <a:endParaRPr lang="en-US" sz="2400" b="1" dirty="0">
              <a:solidFill>
                <a:srgbClr val="002060"/>
              </a:solidFill>
              <a:latin typeface="Times  New Roman"/>
              <a:cs typeface="Arial" panose="020B0604020202020204" pitchFamily="34" charset="0"/>
            </a:endParaRPr>
          </a:p>
          <a:p>
            <a:endParaRPr lang="en-US" sz="2700" dirty="0">
              <a:solidFill>
                <a:prstClr val="black">
                  <a:tint val="75000"/>
                </a:prstClr>
              </a:solidFill>
              <a:latin typeface="Arial" panose="020B0604020202020204" pitchFamily="34" charset="0"/>
              <a:cs typeface="Arial" panose="020B0604020202020204" pitchFamily="34" charset="0"/>
            </a:endParaRPr>
          </a:p>
        </p:txBody>
      </p:sp>
      <p:sp>
        <p:nvSpPr>
          <p:cNvPr id="17" name="TextBox 16"/>
          <p:cNvSpPr txBox="1"/>
          <p:nvPr/>
        </p:nvSpPr>
        <p:spPr>
          <a:xfrm>
            <a:off x="1063023" y="6195490"/>
            <a:ext cx="6766719" cy="548622"/>
          </a:xfrm>
          <a:prstGeom prst="rect">
            <a:avLst/>
          </a:prstGeom>
          <a:noFill/>
        </p:spPr>
        <p:txBody>
          <a:bodyPr wrap="square" lIns="116595" tIns="58298" rIns="116595" bIns="58298" rtlCol="0">
            <a:spAutoFit/>
          </a:bodyPr>
          <a:lstStyle/>
          <a:p>
            <a:pPr algn="r"/>
            <a:r>
              <a:rPr lang="en-US" sz="2800" i="1" dirty="0" err="1" smtClean="0">
                <a:latin typeface="Times New Roman" pitchFamily="18" charset="0"/>
                <a:cs typeface="Times New Roman" pitchFamily="18" charset="0"/>
              </a:rPr>
              <a:t>Quy</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Nhơn</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ngày</a:t>
            </a:r>
            <a:r>
              <a:rPr lang="en-US" sz="2800" i="1" dirty="0">
                <a:latin typeface="Times New Roman" pitchFamily="18" charset="0"/>
                <a:cs typeface="Times New Roman" pitchFamily="18" charset="0"/>
              </a:rPr>
              <a:t> </a:t>
            </a:r>
            <a:r>
              <a:rPr lang="en-US" sz="2800" i="1" dirty="0" smtClean="0">
                <a:latin typeface="Times New Roman" pitchFamily="18" charset="0"/>
                <a:cs typeface="Times New Roman" pitchFamily="18" charset="0"/>
              </a:rPr>
              <a:t>14 </a:t>
            </a:r>
            <a:r>
              <a:rPr lang="en-US" sz="2800" i="1" dirty="0" err="1">
                <a:latin typeface="Times New Roman" pitchFamily="18" charset="0"/>
                <a:cs typeface="Times New Roman" pitchFamily="18" charset="0"/>
              </a:rPr>
              <a:t>tháng</a:t>
            </a:r>
            <a:r>
              <a:rPr lang="en-US" sz="2800" i="1" dirty="0">
                <a:latin typeface="Times New Roman" pitchFamily="18" charset="0"/>
                <a:cs typeface="Times New Roman" pitchFamily="18" charset="0"/>
              </a:rPr>
              <a:t> </a:t>
            </a:r>
            <a:r>
              <a:rPr lang="en-US" sz="2800" i="1" dirty="0" smtClean="0">
                <a:latin typeface="Times New Roman" pitchFamily="18" charset="0"/>
                <a:cs typeface="Times New Roman" pitchFamily="18" charset="0"/>
              </a:rPr>
              <a:t>2 </a:t>
            </a:r>
            <a:r>
              <a:rPr lang="en-US" sz="2800" i="1" dirty="0" err="1">
                <a:latin typeface="Times New Roman" pitchFamily="18" charset="0"/>
                <a:cs typeface="Times New Roman" pitchFamily="18" charset="0"/>
              </a:rPr>
              <a:t>năm</a:t>
            </a:r>
            <a:r>
              <a:rPr lang="en-US" sz="2800" i="1" dirty="0">
                <a:latin typeface="Times New Roman" pitchFamily="18" charset="0"/>
                <a:cs typeface="Times New Roman" pitchFamily="18" charset="0"/>
              </a:rPr>
              <a:t> </a:t>
            </a:r>
            <a:r>
              <a:rPr lang="en-US" sz="2800" i="1" dirty="0" smtClean="0">
                <a:latin typeface="Times New Roman" pitchFamily="18" charset="0"/>
                <a:cs typeface="Times New Roman" pitchFamily="18" charset="0"/>
              </a:rPr>
              <a:t>2025</a:t>
            </a:r>
            <a:endParaRPr lang="en-US"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427289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9"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 y="327103"/>
            <a:ext cx="3161991" cy="5937405"/>
          </a:xfrm>
          <a:prstGeom prst="verticalScroll">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933" b="1" dirty="0">
                <a:solidFill>
                  <a:srgbClr val="0070C0"/>
                </a:solidFill>
                <a:latin typeface="Times New Roman" panose="02020603050405020304" pitchFamily="18" charset="0"/>
                <a:cs typeface="Times New Roman" panose="02020603050405020304" pitchFamily="18" charset="0"/>
              </a:rPr>
              <a:t>Bước 1: </a:t>
            </a:r>
          </a:p>
          <a:p>
            <a:pPr algn="ctr"/>
            <a:r>
              <a:rPr lang="en-US" sz="2933" b="1" dirty="0" err="1">
                <a:solidFill>
                  <a:srgbClr val="0070C0"/>
                </a:solidFill>
                <a:latin typeface="Times New Roman" panose="02020603050405020304" pitchFamily="18" charset="0"/>
                <a:cs typeface="Times New Roman" panose="02020603050405020304" pitchFamily="18" charset="0"/>
              </a:rPr>
              <a:t>Xây</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dựng</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kế</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hoạch</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và</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nội</a:t>
            </a:r>
            <a:r>
              <a:rPr lang="en-US" sz="2933" b="1" dirty="0">
                <a:solidFill>
                  <a:srgbClr val="0070C0"/>
                </a:solidFill>
                <a:latin typeface="Times New Roman" panose="02020603050405020304" pitchFamily="18" charset="0"/>
                <a:cs typeface="Times New Roman" panose="02020603050405020304" pitchFamily="18" charset="0"/>
              </a:rPr>
              <a:t> dung </a:t>
            </a:r>
            <a:r>
              <a:rPr lang="en-US" sz="2933" b="1" dirty="0" err="1">
                <a:solidFill>
                  <a:srgbClr val="0070C0"/>
                </a:solidFill>
                <a:latin typeface="Times New Roman" panose="02020603050405020304" pitchFamily="18" charset="0"/>
                <a:cs typeface="Times New Roman" panose="02020603050405020304" pitchFamily="18" charset="0"/>
              </a:rPr>
              <a:t>tổ</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chức</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giáo</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dục</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kĩ</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năng</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sống</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thông</a:t>
            </a:r>
            <a:r>
              <a:rPr lang="en-US" sz="2933" b="1" dirty="0">
                <a:solidFill>
                  <a:srgbClr val="0070C0"/>
                </a:solidFill>
                <a:latin typeface="Times New Roman" panose="02020603050405020304" pitchFamily="18" charset="0"/>
                <a:cs typeface="Times New Roman" panose="02020603050405020304" pitchFamily="18" charset="0"/>
              </a:rPr>
              <a:t> qua </a:t>
            </a:r>
            <a:r>
              <a:rPr lang="en-US" sz="2933" b="1" dirty="0" err="1">
                <a:solidFill>
                  <a:srgbClr val="0070C0"/>
                </a:solidFill>
                <a:latin typeface="Times New Roman" panose="02020603050405020304" pitchFamily="18" charset="0"/>
                <a:cs typeface="Times New Roman" panose="02020603050405020304" pitchFamily="18" charset="0"/>
              </a:rPr>
              <a:t>tiết</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sinh</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hoạt</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lớp</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phù</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hợp</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với</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điều</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kiện</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thực</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tiễn</a:t>
            </a:r>
            <a:r>
              <a:rPr lang="en-US" sz="2933" b="1" dirty="0">
                <a:solidFill>
                  <a:srgbClr val="0070C0"/>
                </a:solidFill>
                <a:latin typeface="Times New Roman" panose="02020603050405020304" pitchFamily="18" charset="0"/>
                <a:cs typeface="Times New Roman" panose="02020603050405020304" pitchFamily="18" charset="0"/>
              </a:rPr>
              <a:t>.</a:t>
            </a:r>
            <a:endParaRPr lang="en-US" sz="2933" dirty="0">
              <a:solidFill>
                <a:srgbClr val="0070C0"/>
              </a:solidFill>
              <a:latin typeface="Times New Roman" panose="02020603050405020304" pitchFamily="18" charset="0"/>
              <a:cs typeface="Times New Roman" panose="02020603050405020304" pitchFamily="18" charset="0"/>
            </a:endParaRPr>
          </a:p>
          <a:p>
            <a:r>
              <a:rPr lang="en-US" sz="1200" dirty="0"/>
              <a:t> </a:t>
            </a:r>
          </a:p>
        </p:txBody>
      </p:sp>
      <p:sp>
        <p:nvSpPr>
          <p:cNvPr id="5" name="TextBox 4"/>
          <p:cNvSpPr txBox="1"/>
          <p:nvPr/>
        </p:nvSpPr>
        <p:spPr>
          <a:xfrm>
            <a:off x="2761784" y="732720"/>
            <a:ext cx="8959161" cy="6001643"/>
          </a:xfrm>
          <a:prstGeom prst="rect">
            <a:avLst/>
          </a:prstGeom>
          <a:noFill/>
        </p:spPr>
        <p:txBody>
          <a:bodyPr wrap="square" rtlCol="0">
            <a:spAutoFit/>
          </a:bodyPr>
          <a:lstStyle/>
          <a:p>
            <a:pPr algn="just"/>
            <a:r>
              <a:rPr lang="en-US" sz="3200" dirty="0" smtClean="0">
                <a:solidFill>
                  <a:srgbClr val="0070C0"/>
                </a:solidFill>
                <a:latin typeface="Times New Roman" panose="02020603050405020304" pitchFamily="18" charset="0"/>
                <a:cs typeface="Times New Roman" panose="02020603050405020304" pitchFamily="18" charset="0"/>
              </a:rPr>
              <a:t> </a:t>
            </a:r>
            <a:r>
              <a:rPr lang="nl-NL" sz="3200" dirty="0" smtClean="0">
                <a:solidFill>
                  <a:srgbClr val="0070C0"/>
                </a:solidFill>
                <a:latin typeface="Times New Roman" panose="02020603050405020304" pitchFamily="18" charset="0"/>
                <a:cs typeface="Times New Roman" panose="02020603050405020304" pitchFamily="18" charset="0"/>
              </a:rPr>
              <a:t>Bản thân tôi lập kế hoạch (nội dung, cách thức sinh hoạt) cho từng tuần, từng tháng, cả học kì và năm học, </a:t>
            </a:r>
            <a:r>
              <a:rPr lang="en-US" sz="3200" dirty="0" smtClean="0">
                <a:solidFill>
                  <a:srgbClr val="0070C0"/>
                </a:solidFill>
                <a:latin typeface="Times New Roman" panose="02020603050405020304" pitchFamily="18" charset="0"/>
                <a:cs typeface="Times New Roman" panose="02020603050405020304" pitchFamily="18" charset="0"/>
              </a:rPr>
              <a:t>trong kế hoạch nêu rõ mục tiêu cần đạt được, </a:t>
            </a:r>
            <a:r>
              <a:rPr lang="en-US" sz="3200" dirty="0">
                <a:solidFill>
                  <a:srgbClr val="0070C0"/>
                </a:solidFill>
                <a:latin typeface="Times New Roman" panose="02020603050405020304" pitchFamily="18" charset="0"/>
                <a:cs typeface="Times New Roman" panose="02020603050405020304" pitchFamily="18" charset="0"/>
              </a:rPr>
              <a:t>xác định nội dung cần giáo </a:t>
            </a:r>
            <a:r>
              <a:rPr lang="en-US" sz="3200" dirty="0" smtClean="0">
                <a:solidFill>
                  <a:srgbClr val="0070C0"/>
                </a:solidFill>
                <a:latin typeface="Times New Roman" panose="02020603050405020304" pitchFamily="18" charset="0"/>
                <a:cs typeface="Times New Roman" panose="02020603050405020304" pitchFamily="18" charset="0"/>
              </a:rPr>
              <a:t>dục:</a:t>
            </a:r>
          </a:p>
          <a:p>
            <a:pPr algn="just"/>
            <a:r>
              <a:rPr lang="en-US" sz="3200" dirty="0" smtClean="0">
                <a:solidFill>
                  <a:srgbClr val="0070C0"/>
                </a:solidFill>
                <a:latin typeface="Times New Roman" panose="02020603050405020304" pitchFamily="18" charset="0"/>
                <a:cs typeface="Times New Roman" panose="02020603050405020304" pitchFamily="18" charset="0"/>
              </a:rPr>
              <a:t>+ Hình thành cho HS hành vi, thói quen lành mạnh.</a:t>
            </a:r>
          </a:p>
          <a:p>
            <a:pPr algn="just"/>
            <a:r>
              <a:rPr lang="en-US" sz="3200" dirty="0" smtClean="0">
                <a:solidFill>
                  <a:srgbClr val="0070C0"/>
                </a:solidFill>
                <a:latin typeface="Times New Roman" panose="02020603050405020304" pitchFamily="18" charset="0"/>
                <a:cs typeface="Times New Roman" panose="02020603050405020304" pitchFamily="18" charset="0"/>
              </a:rPr>
              <a:t>+ HS phát triển hài hòa về thể chất, tinh thần, đạo đức và thẩm mĩ.</a:t>
            </a:r>
          </a:p>
          <a:p>
            <a:pPr algn="just"/>
            <a:r>
              <a:rPr lang="en-US" sz="3200" dirty="0" smtClean="0">
                <a:solidFill>
                  <a:srgbClr val="0070C0"/>
                </a:solidFill>
                <a:latin typeface="Times New Roman" panose="02020603050405020304" pitchFamily="18" charset="0"/>
                <a:cs typeface="Times New Roman" panose="02020603050405020304" pitchFamily="18" charset="0"/>
              </a:rPr>
              <a:t>+ Rèn luyện, hình thành cho HS hành vi có trách nhiệm, giúp các em lựa chọn cách ứng xử đúng. Tạo  sự hứng thú tự tin trong học tập, sinh hoạt.</a:t>
            </a:r>
            <a:endParaRPr lang="en-US" sz="3200" dirty="0" smtClean="0">
              <a:solidFill>
                <a:srgbClr val="0066FF"/>
              </a:solidFill>
              <a:latin typeface="Times  New Roman"/>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64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57293" y="-72637"/>
            <a:ext cx="12722112" cy="954107"/>
          </a:xfrm>
          <a:prstGeom prst="rect">
            <a:avLst/>
          </a:prstGeom>
          <a:noFill/>
        </p:spPr>
        <p:txBody>
          <a:bodyPr wrap="square" rtlCol="0">
            <a:spAutoFit/>
          </a:bodyPr>
          <a:lstStyle/>
          <a:p>
            <a:pPr lvl="0"/>
            <a:r>
              <a:rPr lang="en-US" altLang="en-US" sz="28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en-US" altLang="en-US" sz="2800"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kế </a:t>
            </a:r>
            <a:r>
              <a:rPr lang="en-US" altLang="en-US" sz="28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hoạch giáo dục kĩ năng sống thông qua tiết sinh hoạt lớp </a:t>
            </a:r>
            <a:endParaRPr lang="en-US" altLang="en-US" sz="2800" b="1" dirty="0">
              <a:solidFill>
                <a:srgbClr val="C00000"/>
              </a:solidFill>
              <a:latin typeface="Times New Roman" panose="02020603050405020304" pitchFamily="18" charset="0"/>
              <a:cs typeface="Times New Roman" panose="02020603050405020304" pitchFamily="18" charset="0"/>
            </a:endParaRPr>
          </a:p>
          <a:p>
            <a:endParaRPr lang="en-US" sz="2800" dirty="0"/>
          </a:p>
        </p:txBody>
      </p:sp>
      <p:graphicFrame>
        <p:nvGraphicFramePr>
          <p:cNvPr id="20" name="Table 19"/>
          <p:cNvGraphicFramePr>
            <a:graphicFrameLocks noGrp="1"/>
          </p:cNvGraphicFramePr>
          <p:nvPr>
            <p:extLst>
              <p:ext uri="{D42A27DB-BD31-4B8C-83A1-F6EECF244321}">
                <p14:modId xmlns:p14="http://schemas.microsoft.com/office/powerpoint/2010/main" val="1928596314"/>
              </p:ext>
            </p:extLst>
          </p:nvPr>
        </p:nvGraphicFramePr>
        <p:xfrm>
          <a:off x="557293" y="676893"/>
          <a:ext cx="10903974" cy="5857577"/>
        </p:xfrm>
        <a:graphic>
          <a:graphicData uri="http://schemas.openxmlformats.org/drawingml/2006/table">
            <a:tbl>
              <a:tblPr firstRow="1" firstCol="1" bandRow="1"/>
              <a:tblGrid>
                <a:gridCol w="1636509">
                  <a:extLst>
                    <a:ext uri="{9D8B030D-6E8A-4147-A177-3AD203B41FA5}">
                      <a16:colId xmlns="" xmlns:a16="http://schemas.microsoft.com/office/drawing/2014/main" val="4274569921"/>
                    </a:ext>
                  </a:extLst>
                </a:gridCol>
                <a:gridCol w="3639103">
                  <a:extLst>
                    <a:ext uri="{9D8B030D-6E8A-4147-A177-3AD203B41FA5}">
                      <a16:colId xmlns="" xmlns:a16="http://schemas.microsoft.com/office/drawing/2014/main" val="3041596534"/>
                    </a:ext>
                  </a:extLst>
                </a:gridCol>
                <a:gridCol w="1459485">
                  <a:extLst>
                    <a:ext uri="{9D8B030D-6E8A-4147-A177-3AD203B41FA5}">
                      <a16:colId xmlns="" xmlns:a16="http://schemas.microsoft.com/office/drawing/2014/main" val="1923537682"/>
                    </a:ext>
                  </a:extLst>
                </a:gridCol>
                <a:gridCol w="1828800">
                  <a:extLst>
                    <a:ext uri="{9D8B030D-6E8A-4147-A177-3AD203B41FA5}">
                      <a16:colId xmlns="" xmlns:a16="http://schemas.microsoft.com/office/drawing/2014/main" val="4044200332"/>
                    </a:ext>
                  </a:extLst>
                </a:gridCol>
                <a:gridCol w="2340077">
                  <a:extLst>
                    <a:ext uri="{9D8B030D-6E8A-4147-A177-3AD203B41FA5}">
                      <a16:colId xmlns="" xmlns:a16="http://schemas.microsoft.com/office/drawing/2014/main" val="916022177"/>
                    </a:ext>
                  </a:extLst>
                </a:gridCol>
              </a:tblGrid>
              <a:tr h="630885">
                <a:tc>
                  <a:txBody>
                    <a:bodyPr/>
                    <a:lstStyle/>
                    <a:p>
                      <a:pPr algn="ctr">
                        <a:spcAft>
                          <a:spcPts val="600"/>
                        </a:spcAft>
                      </a:pPr>
                      <a:r>
                        <a:rPr lang="en-US" sz="2000" b="1" dirty="0" err="1">
                          <a:effectLst/>
                          <a:latin typeface="Times New Roman" panose="02020603050405020304" pitchFamily="18" charset="0"/>
                          <a:cs typeface="Times New Roman" panose="02020603050405020304" pitchFamily="18" charset="0"/>
                        </a:rPr>
                        <a:t>Chủ</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đề</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39" marR="34239" marT="0" marB="0" anchor="ctr">
                    <a:solidFill>
                      <a:schemeClr val="bg1"/>
                    </a:solidFill>
                  </a:tcPr>
                </a:tc>
                <a:tc>
                  <a:txBody>
                    <a:bodyPr/>
                    <a:lstStyle/>
                    <a:p>
                      <a:pPr algn="ctr">
                        <a:spcAft>
                          <a:spcPts val="600"/>
                        </a:spcAft>
                      </a:pPr>
                      <a:r>
                        <a:rPr lang="en-US" sz="2000" b="1" dirty="0" err="1">
                          <a:effectLst/>
                          <a:latin typeface="Times New Roman" panose="02020603050405020304" pitchFamily="18" charset="0"/>
                          <a:cs typeface="Times New Roman" panose="02020603050405020304" pitchFamily="18" charset="0"/>
                        </a:rPr>
                        <a:t>Nội</a:t>
                      </a:r>
                      <a:r>
                        <a:rPr lang="en-US" sz="2000" b="1" dirty="0">
                          <a:effectLst/>
                          <a:latin typeface="Times New Roman" panose="02020603050405020304" pitchFamily="18" charset="0"/>
                          <a:cs typeface="Times New Roman" panose="02020603050405020304" pitchFamily="18" charset="0"/>
                        </a:rPr>
                        <a:t> dung </a:t>
                      </a:r>
                      <a:r>
                        <a:rPr lang="en-US" sz="2000" b="1" dirty="0" err="1">
                          <a:effectLst/>
                          <a:latin typeface="Times New Roman" panose="02020603050405020304" pitchFamily="18" charset="0"/>
                          <a:cs typeface="Times New Roman" panose="02020603050405020304" pitchFamily="18" charset="0"/>
                        </a:rPr>
                        <a:t>giáo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dục</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39" marR="34239" marT="0" marB="0" anchor="ctr">
                    <a:solidFill>
                      <a:schemeClr val="bg1"/>
                    </a:solidFill>
                  </a:tcPr>
                </a:tc>
                <a:tc>
                  <a:txBody>
                    <a:bodyPr/>
                    <a:lstStyle/>
                    <a:p>
                      <a:pPr algn="ctr">
                        <a:spcAft>
                          <a:spcPts val="600"/>
                        </a:spcAft>
                      </a:pPr>
                      <a:r>
                        <a:rPr lang="en-US" sz="2000" b="1" dirty="0" err="1">
                          <a:effectLst/>
                          <a:latin typeface="Times New Roman" panose="02020603050405020304" pitchFamily="18" charset="0"/>
                          <a:cs typeface="Times New Roman" panose="02020603050405020304" pitchFamily="18" charset="0"/>
                        </a:rPr>
                        <a:t>Địa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điểm</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39" marR="34239" marT="0" marB="0" anchor="ctr">
                    <a:solidFill>
                      <a:schemeClr val="bg1"/>
                    </a:solidFill>
                  </a:tcPr>
                </a:tc>
                <a:tc>
                  <a:txBody>
                    <a:bodyPr/>
                    <a:lstStyle/>
                    <a:p>
                      <a:pPr algn="ctr">
                        <a:spcAft>
                          <a:spcPts val="600"/>
                        </a:spcAft>
                      </a:pPr>
                      <a:r>
                        <a:rPr lang="en-US" sz="2000" b="1" dirty="0" smtClean="0">
                          <a:effectLst/>
                          <a:latin typeface="Times New Roman" panose="02020603050405020304" pitchFamily="18" charset="0"/>
                          <a:ea typeface="+mn-ea"/>
                          <a:cs typeface="Times New Roman" panose="02020603050405020304" pitchFamily="18" charset="0"/>
                        </a:rPr>
                        <a:t>Đồ dùng</a:t>
                      </a:r>
                      <a:r>
                        <a:rPr lang="en-US" sz="2000" b="1" baseline="0" dirty="0" smtClean="0">
                          <a:effectLst/>
                          <a:latin typeface="Times New Roman" panose="02020603050405020304" pitchFamily="18" charset="0"/>
                          <a:ea typeface="+mn-ea"/>
                          <a:cs typeface="Times New Roman" panose="02020603050405020304" pitchFamily="18" charset="0"/>
                        </a:rPr>
                        <a:t> chuẩn bị cho hoạt động</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39" marR="34239" marT="0" marB="0" anchor="ctr">
                    <a:solidFill>
                      <a:schemeClr val="bg1"/>
                    </a:solidFill>
                  </a:tcPr>
                </a:tc>
                <a:tc>
                  <a:txBody>
                    <a:bodyPr/>
                    <a:lstStyle/>
                    <a:p>
                      <a:pPr algn="ctr">
                        <a:spcAft>
                          <a:spcPts val="600"/>
                        </a:spcAft>
                      </a:pPr>
                      <a:r>
                        <a:rPr lang="en-US" sz="2000" b="1" dirty="0" err="1">
                          <a:effectLst/>
                          <a:latin typeface="Times New Roman" panose="02020603050405020304" pitchFamily="18" charset="0"/>
                          <a:cs typeface="Times New Roman" panose="02020603050405020304" pitchFamily="18" charset="0"/>
                        </a:rPr>
                        <a:t>Ghi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chú</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39" marR="34239" marT="0" marB="0" anchor="ctr">
                    <a:solidFill>
                      <a:schemeClr val="bg1"/>
                    </a:solidFill>
                  </a:tcPr>
                </a:tc>
                <a:extLst>
                  <a:ext uri="{0D108BD9-81ED-4DB2-BD59-A6C34878D82A}">
                    <a16:rowId xmlns="" xmlns:a16="http://schemas.microsoft.com/office/drawing/2014/main" val="164984260"/>
                  </a:ext>
                </a:extLst>
              </a:tr>
              <a:tr h="1261770">
                <a:tc>
                  <a:txBody>
                    <a:bodyPr/>
                    <a:lstStyle/>
                    <a:p>
                      <a:pPr algn="ctr">
                        <a:spcAft>
                          <a:spcPts val="600"/>
                        </a:spcAft>
                      </a:pPr>
                      <a:r>
                        <a:rPr lang="en-US" sz="2000" dirty="0" err="1">
                          <a:effectLst/>
                          <a:latin typeface="Times New Roman" panose="02020603050405020304" pitchFamily="18" charset="0"/>
                          <a:cs typeface="Times New Roman" panose="02020603050405020304" pitchFamily="18" charset="0"/>
                        </a:rPr>
                        <a:t>Gọn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gàng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nắp</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39" marR="34239" marT="0" marB="0" anchor="ctr">
                    <a:solidFill>
                      <a:schemeClr val="bg1"/>
                    </a:solidFill>
                  </a:tcPr>
                </a:tc>
                <a:tc>
                  <a:txBody>
                    <a:bodyPr/>
                    <a:lstStyle/>
                    <a:p>
                      <a:pPr algn="ctr">
                        <a:spcAft>
                          <a:spcPts val="600"/>
                        </a:spcAft>
                      </a:pPr>
                      <a:r>
                        <a:rPr lang="en-US" sz="2000" dirty="0">
                          <a:effectLst/>
                          <a:latin typeface="Times New Roman" panose="02020603050405020304" pitchFamily="18" charset="0"/>
                          <a:cs typeface="Times New Roman" panose="02020603050405020304" pitchFamily="18" charset="0"/>
                        </a:rPr>
                        <a:t>- Hướng </a:t>
                      </a:r>
                      <a:r>
                        <a:rPr lang="en-US" sz="2000" dirty="0" smtClean="0">
                          <a:effectLst/>
                          <a:latin typeface="Times New Roman" panose="02020603050405020304" pitchFamily="18" charset="0"/>
                          <a:cs typeface="Times New Roman" panose="02020603050405020304" pitchFamily="18" charset="0"/>
                        </a:rPr>
                        <a:t>dẫn</a:t>
                      </a:r>
                      <a:r>
                        <a:rPr lang="en-US" sz="2000" baseline="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HS</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thực hành sắp xếp đồ dùng học tập tại lớp; sắp sếp đồ dùng  học tập và đồ dùng cá nhân tại gia đình.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39" marR="34239" marT="0" marB="0" anchor="ctr">
                    <a:solidFill>
                      <a:schemeClr val="bg1"/>
                    </a:solidFill>
                  </a:tcPr>
                </a:tc>
                <a:tc>
                  <a:txBody>
                    <a:bodyPr/>
                    <a:lstStyle/>
                    <a:p>
                      <a:pPr algn="ctr">
                        <a:spcAft>
                          <a:spcPts val="600"/>
                        </a:spcAft>
                      </a:pPr>
                      <a:r>
                        <a:rPr lang="en-US" sz="2000" dirty="0">
                          <a:effectLst/>
                          <a:latin typeface="Times New Roman" panose="02020603050405020304" pitchFamily="18" charset="0"/>
                          <a:cs typeface="Times New Roman" panose="02020603050405020304" pitchFamily="18" charset="0"/>
                        </a:rPr>
                        <a:t> </a:t>
                      </a:r>
                    </a:p>
                    <a:p>
                      <a:pPr algn="ctr">
                        <a:spcAft>
                          <a:spcPts val="600"/>
                        </a:spcAft>
                      </a:pPr>
                      <a:r>
                        <a:rPr lang="en-US" sz="2000" dirty="0">
                          <a:effectLst/>
                          <a:latin typeface="Times New Roman" panose="02020603050405020304" pitchFamily="18" charset="0"/>
                          <a:cs typeface="Times New Roman" panose="02020603050405020304" pitchFamily="18" charset="0"/>
                        </a:rPr>
                        <a:t>Lớp </a:t>
                      </a:r>
                      <a:r>
                        <a:rPr lang="en-US" sz="2000" dirty="0" smtClean="0">
                          <a:effectLst/>
                          <a:latin typeface="Times New Roman" panose="02020603050405020304" pitchFamily="18" charset="0"/>
                          <a:cs typeface="Times New Roman" panose="02020603050405020304" pitchFamily="18" charset="0"/>
                        </a:rPr>
                        <a:t>4kt,</a:t>
                      </a:r>
                    </a:p>
                    <a:p>
                      <a:pPr algn="ctr">
                        <a:spcAft>
                          <a:spcPts val="600"/>
                        </a:spcAf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Ở nhà</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39" marR="34239" marT="0" marB="0" anchor="ctr">
                    <a:solidFill>
                      <a:schemeClr val="bg1"/>
                    </a:solidFill>
                  </a:tcPr>
                </a:tc>
                <a:tc>
                  <a:txBody>
                    <a:bodyPr/>
                    <a:lstStyle/>
                    <a:p>
                      <a:pPr algn="ctr">
                        <a:spcAft>
                          <a:spcPts val="600"/>
                        </a:spcAft>
                      </a:pPr>
                      <a:r>
                        <a:rPr lang="en-US" sz="1800" kern="1200" dirty="0" smtClean="0">
                          <a:solidFill>
                            <a:schemeClr val="tx1"/>
                          </a:solidFill>
                          <a:effectLst/>
                          <a:latin typeface="Times  New Roman"/>
                          <a:ea typeface="+mn-ea"/>
                          <a:cs typeface="+mn-cs"/>
                        </a:rPr>
                        <a:t>Đồ dùng học tập cá nhân của</a:t>
                      </a:r>
                      <a:r>
                        <a:rPr lang="en-US" sz="1800" kern="1200" baseline="0" dirty="0" smtClean="0">
                          <a:solidFill>
                            <a:schemeClr val="tx1"/>
                          </a:solidFill>
                          <a:effectLst/>
                          <a:latin typeface="Times  New Roman"/>
                          <a:ea typeface="+mn-ea"/>
                          <a:cs typeface="+mn-cs"/>
                        </a:rPr>
                        <a:t> học sinh</a:t>
                      </a:r>
                      <a:r>
                        <a:rPr lang="en-US" sz="2000" dirty="0">
                          <a:effectLst/>
                          <a:latin typeface="Times  New Roman"/>
                          <a:cs typeface="Times New Roman" panose="02020603050405020304" pitchFamily="18" charset="0"/>
                        </a:rPr>
                        <a:t> </a:t>
                      </a:r>
                      <a:endParaRPr lang="en-US" sz="2000" dirty="0">
                        <a:effectLst/>
                        <a:latin typeface="Times  New Roman"/>
                        <a:ea typeface="Times New Roman" panose="02020603050405020304" pitchFamily="18" charset="0"/>
                        <a:cs typeface="Times New Roman" panose="02020603050405020304" pitchFamily="18" charset="0"/>
                      </a:endParaRPr>
                    </a:p>
                  </a:txBody>
                  <a:tcPr marL="34239" marR="34239" marT="0" marB="0" anchor="ctr">
                    <a:solidFill>
                      <a:schemeClr val="bg1"/>
                    </a:solidFill>
                  </a:tcPr>
                </a:tc>
                <a:tc>
                  <a:txBody>
                    <a:bodyPr/>
                    <a:lstStyle/>
                    <a:p>
                      <a:pPr algn="ctr">
                        <a:spcAft>
                          <a:spcPts val="600"/>
                        </a:spcAft>
                      </a:pPr>
                      <a:r>
                        <a:rPr lang="en-US" sz="2000" dirty="0" smtClean="0">
                          <a:effectLst/>
                          <a:latin typeface="Times New Roman" panose="02020603050405020304" pitchFamily="18" charset="0"/>
                          <a:cs typeface="Times New Roman" panose="02020603050405020304" pitchFamily="18" charset="0"/>
                        </a:rPr>
                        <a:t>Kĩ</a:t>
                      </a:r>
                      <a:r>
                        <a:rPr lang="en-US" sz="2000" baseline="0" dirty="0" smtClean="0">
                          <a:effectLst/>
                          <a:latin typeface="Times New Roman" panose="02020603050405020304" pitchFamily="18" charset="0"/>
                          <a:cs typeface="Times New Roman" panose="02020603050405020304" pitchFamily="18" charset="0"/>
                        </a:rPr>
                        <a:t> năng</a:t>
                      </a:r>
                      <a:r>
                        <a:rPr lang="en-US" sz="2000" dirty="0" smtClean="0">
                          <a:effectLst/>
                          <a:latin typeface="Times New Roman" panose="02020603050405020304" pitchFamily="18" charset="0"/>
                          <a:cs typeface="Times New Roman" panose="02020603050405020304" pitchFamily="18" charset="0"/>
                        </a:rPr>
                        <a:t> tự </a:t>
                      </a:r>
                      <a:r>
                        <a:rPr lang="en-US" sz="2000" dirty="0">
                          <a:effectLst/>
                          <a:latin typeface="Times New Roman" panose="02020603050405020304" pitchFamily="18" charset="0"/>
                          <a:cs typeface="Times New Roman" panose="02020603050405020304" pitchFamily="18" charset="0"/>
                        </a:rPr>
                        <a:t>phục vụ (rèn </a:t>
                      </a:r>
                      <a:r>
                        <a:rPr lang="en-US" sz="2000" dirty="0" smtClean="0">
                          <a:effectLst/>
                          <a:latin typeface="Times New Roman" panose="02020603050405020304" pitchFamily="18" charset="0"/>
                          <a:cs typeface="Times New Roman" panose="02020603050405020304" pitchFamily="18" charset="0"/>
                        </a:rPr>
                        <a:t>nề </a:t>
                      </a:r>
                      <a:r>
                        <a:rPr lang="en-US" sz="2000" dirty="0">
                          <a:effectLst/>
                          <a:latin typeface="Times New Roman" panose="02020603050405020304" pitchFamily="18" charset="0"/>
                          <a:cs typeface="Times New Roman" panose="02020603050405020304" pitchFamily="18" charset="0"/>
                        </a:rPr>
                        <a:t>nếp)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39" marR="34239" marT="0" marB="0" anchor="ctr">
                    <a:solidFill>
                      <a:schemeClr val="bg1"/>
                    </a:solidFill>
                  </a:tcPr>
                </a:tc>
                <a:extLst>
                  <a:ext uri="{0D108BD9-81ED-4DB2-BD59-A6C34878D82A}">
                    <a16:rowId xmlns="" xmlns:a16="http://schemas.microsoft.com/office/drawing/2014/main" val="967201369"/>
                  </a:ext>
                </a:extLst>
              </a:tr>
              <a:tr h="1261770">
                <a:tc>
                  <a:txBody>
                    <a:bodyPr/>
                    <a:lstStyle/>
                    <a:p>
                      <a:pPr algn="ctr">
                        <a:spcAft>
                          <a:spcPts val="600"/>
                        </a:spcAft>
                      </a:pPr>
                      <a:r>
                        <a:rPr lang="en-US" sz="2000" dirty="0">
                          <a:effectLst/>
                          <a:latin typeface="Times New Roman" panose="02020603050405020304" pitchFamily="18" charset="0"/>
                          <a:cs typeface="Times New Roman" panose="02020603050405020304" pitchFamily="18" charset="0"/>
                        </a:rPr>
                        <a:t>Chia sẻ yêu thương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39" marR="34239" marT="0" marB="0" anchor="ctr">
                    <a:solidFill>
                      <a:schemeClr val="bg1"/>
                    </a:solidFill>
                  </a:tcPr>
                </a:tc>
                <a:tc>
                  <a:txBody>
                    <a:bodyPr/>
                    <a:lstStyle/>
                    <a:p>
                      <a:pPr algn="ctr">
                        <a:spcAft>
                          <a:spcPts val="600"/>
                        </a:spcAft>
                      </a:pPr>
                      <a:r>
                        <a:rPr lang="en-US" sz="2000" dirty="0">
                          <a:effectLst/>
                          <a:latin typeface="Times New Roman" panose="02020603050405020304" pitchFamily="18" charset="0"/>
                          <a:cs typeface="Times New Roman" panose="02020603050405020304" pitchFamily="18" charset="0"/>
                        </a:rPr>
                        <a:t>- Giúp đỡ người có hoàn cảnh khó </a:t>
                      </a:r>
                      <a:r>
                        <a:rPr lang="en-US" sz="2000" dirty="0" smtClean="0">
                          <a:effectLst/>
                          <a:latin typeface="Times New Roman" panose="02020603050405020304" pitchFamily="18" charset="0"/>
                          <a:cs typeface="Times New Roman" panose="02020603050405020304" pitchFamily="18" charset="0"/>
                        </a:rPr>
                        <a:t>khăn</a:t>
                      </a:r>
                      <a:r>
                        <a:rPr lang="en-US" sz="2000" baseline="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(giúp bạn gặp khó khăn trong học tập, giúp em nhỏ gặp khó khăn trong sinh hoạt,..)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39" marR="34239" marT="0" marB="0" anchor="ctr">
                    <a:solidFill>
                      <a:schemeClr val="bg1"/>
                    </a:solidFill>
                  </a:tcPr>
                </a:tc>
                <a:tc>
                  <a:txBody>
                    <a:bodyPr/>
                    <a:lstStyle/>
                    <a:p>
                      <a:pPr algn="ctr">
                        <a:spcAft>
                          <a:spcPts val="600"/>
                        </a:spcAft>
                      </a:pPr>
                      <a:r>
                        <a:rPr lang="en-US" sz="2000" dirty="0">
                          <a:effectLst/>
                          <a:latin typeface="Times New Roman" panose="02020603050405020304" pitchFamily="18" charset="0"/>
                          <a:cs typeface="Times New Roman" panose="02020603050405020304" pitchFamily="18" charset="0"/>
                        </a:rPr>
                        <a:t>Lớp </a:t>
                      </a:r>
                      <a:r>
                        <a:rPr lang="en-US" sz="2000" dirty="0" smtClean="0">
                          <a:effectLst/>
                          <a:latin typeface="Times New Roman" panose="02020603050405020304" pitchFamily="18" charset="0"/>
                          <a:cs typeface="Times New Roman" panose="02020603050405020304" pitchFamily="18" charset="0"/>
                        </a:rPr>
                        <a:t>4kt,</a:t>
                      </a:r>
                    </a:p>
                    <a:p>
                      <a:pPr algn="ctr">
                        <a:spcAft>
                          <a:spcPts val="600"/>
                        </a:spcAf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Ở nội</a:t>
                      </a:r>
                      <a:r>
                        <a:rPr lang="en-US" sz="20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trú</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39" marR="34239" marT="0" marB="0" anchor="ctr">
                    <a:solidFill>
                      <a:schemeClr val="bg1"/>
                    </a:solidFill>
                  </a:tcPr>
                </a:tc>
                <a:tc>
                  <a:txBody>
                    <a:bodyPr/>
                    <a:lstStyle/>
                    <a:p>
                      <a:pPr algn="ctr">
                        <a:spcAft>
                          <a:spcPts val="600"/>
                        </a:spcAft>
                      </a:pPr>
                      <a:r>
                        <a:rPr lang="en-US" sz="2000" dirty="0">
                          <a:effectLst/>
                          <a:latin typeface="Times New Roman" panose="02020603050405020304" pitchFamily="18" charset="0"/>
                          <a:cs typeface="Times New Roman" panose="02020603050405020304" pitchFamily="18" charset="0"/>
                        </a:rPr>
                        <a:t>- </a:t>
                      </a:r>
                      <a:r>
                        <a:rPr lang="en-US" sz="1800" kern="1200" dirty="0" smtClean="0">
                          <a:solidFill>
                            <a:schemeClr val="tx1"/>
                          </a:solidFill>
                          <a:effectLst/>
                          <a:latin typeface="Times  New Roman"/>
                          <a:ea typeface="+mn-ea"/>
                          <a:cs typeface="+mn-cs"/>
                        </a:rPr>
                        <a:t>Liên hệ thực tế tại lớp, hình ảnh minh họa</a:t>
                      </a:r>
                      <a:r>
                        <a:rPr lang="en-US" sz="1800" kern="1200" baseline="0" dirty="0" smtClean="0">
                          <a:solidFill>
                            <a:schemeClr val="tx1"/>
                          </a:solidFill>
                          <a:effectLst/>
                          <a:latin typeface="Times  New Roman"/>
                          <a:ea typeface="+mn-ea"/>
                          <a:cs typeface="+mn-cs"/>
                        </a:rPr>
                        <a:t> có thể cho HS đóng vai.</a:t>
                      </a:r>
                      <a:r>
                        <a:rPr lang="en-US" sz="2000" dirty="0">
                          <a:effectLst/>
                          <a:latin typeface="Times  New Roman"/>
                          <a:cs typeface="Times New Roman" panose="02020603050405020304" pitchFamily="18" charset="0"/>
                        </a:rPr>
                        <a:t> </a:t>
                      </a:r>
                      <a:endParaRPr lang="en-US" sz="2000" dirty="0">
                        <a:effectLst/>
                        <a:latin typeface="Times  New Roman"/>
                        <a:ea typeface="Times New Roman" panose="02020603050405020304" pitchFamily="18" charset="0"/>
                        <a:cs typeface="Times New Roman" panose="02020603050405020304" pitchFamily="18" charset="0"/>
                      </a:endParaRPr>
                    </a:p>
                  </a:txBody>
                  <a:tcPr marL="34239" marR="34239" marT="0" marB="0" anchor="ctr">
                    <a:solidFill>
                      <a:schemeClr val="bg1"/>
                    </a:solidFill>
                  </a:tcPr>
                </a:tc>
                <a:tc>
                  <a:txBody>
                    <a:bodyPr/>
                    <a:lstStyle/>
                    <a:p>
                      <a:pPr algn="ctr">
                        <a:spcAft>
                          <a:spcPts val="600"/>
                        </a:spcAft>
                      </a:pPr>
                      <a:r>
                        <a:rPr lang="en-US" sz="2000" dirty="0" smtClean="0">
                          <a:effectLst/>
                          <a:latin typeface="Times New Roman" panose="02020603050405020304" pitchFamily="18" charset="0"/>
                          <a:cs typeface="Times New Roman" panose="02020603050405020304" pitchFamily="18" charset="0"/>
                        </a:rPr>
                        <a:t>Kĩ</a:t>
                      </a:r>
                      <a:r>
                        <a:rPr lang="en-US" sz="2000" baseline="0" dirty="0" smtClean="0">
                          <a:effectLst/>
                          <a:latin typeface="Times New Roman" panose="02020603050405020304" pitchFamily="18" charset="0"/>
                          <a:cs typeface="Times New Roman" panose="02020603050405020304" pitchFamily="18" charset="0"/>
                        </a:rPr>
                        <a:t> năng</a:t>
                      </a:r>
                      <a:r>
                        <a:rPr lang="en-US" sz="2000" dirty="0" smtClean="0">
                          <a:effectLst/>
                          <a:latin typeface="Times New Roman" panose="02020603050405020304" pitchFamily="18" charset="0"/>
                          <a:cs typeface="Times New Roman" panose="02020603050405020304" pitchFamily="18" charset="0"/>
                        </a:rPr>
                        <a:t> chia </a:t>
                      </a:r>
                      <a:r>
                        <a:rPr lang="en-US" sz="2000" dirty="0">
                          <a:effectLst/>
                          <a:latin typeface="Times New Roman" panose="02020603050405020304" pitchFamily="18" charset="0"/>
                          <a:cs typeface="Times New Roman" panose="02020603050405020304" pitchFamily="18" charset="0"/>
                        </a:rPr>
                        <a:t>sẻ, giúp đỡ người </a:t>
                      </a:r>
                      <a:r>
                        <a:rPr lang="en-US" sz="2000" dirty="0" smtClean="0">
                          <a:effectLst/>
                          <a:latin typeface="Times New Roman" panose="02020603050405020304" pitchFamily="18" charset="0"/>
                          <a:cs typeface="Times New Roman" panose="02020603050405020304" pitchFamily="18" charset="0"/>
                        </a:rPr>
                        <a:t>khác.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39" marR="34239" marT="0" marB="0" anchor="ctr">
                    <a:solidFill>
                      <a:schemeClr val="bg1"/>
                    </a:solidFill>
                  </a:tcPr>
                </a:tc>
                <a:extLst>
                  <a:ext uri="{0D108BD9-81ED-4DB2-BD59-A6C34878D82A}">
                    <a16:rowId xmlns="" xmlns:a16="http://schemas.microsoft.com/office/drawing/2014/main" val="3990200051"/>
                  </a:ext>
                </a:extLst>
              </a:tr>
              <a:tr h="2248847">
                <a:tc>
                  <a:txBody>
                    <a:bodyPr/>
                    <a:lstStyle/>
                    <a:p>
                      <a:pPr algn="ctr">
                        <a:spcAft>
                          <a:spcPts val="600"/>
                        </a:spcAft>
                      </a:pPr>
                      <a:endParaRPr lang="en-US" sz="2000" spc="20" dirty="0" smtClean="0">
                        <a:effectLst/>
                        <a:latin typeface="Times New Roman" panose="02020603050405020304" pitchFamily="18" charset="0"/>
                        <a:cs typeface="Times New Roman" panose="02020603050405020304" pitchFamily="18" charset="0"/>
                      </a:endParaRPr>
                    </a:p>
                    <a:p>
                      <a:pPr algn="ctr">
                        <a:spcAft>
                          <a:spcPts val="600"/>
                        </a:spcAft>
                      </a:pPr>
                      <a:r>
                        <a:rPr lang="en-US" sz="2000" spc="20" dirty="0" smtClean="0">
                          <a:effectLst/>
                          <a:latin typeface="Times New Roman" panose="02020603050405020304" pitchFamily="18" charset="0"/>
                          <a:cs typeface="Times New Roman" panose="02020603050405020304" pitchFamily="18" charset="0"/>
                        </a:rPr>
                        <a:t>Giáo </a:t>
                      </a:r>
                      <a:r>
                        <a:rPr lang="en-US" sz="2000" spc="20" dirty="0">
                          <a:effectLst/>
                          <a:latin typeface="Times New Roman" panose="02020603050405020304" pitchFamily="18" charset="0"/>
                          <a:cs typeface="Times New Roman" panose="02020603050405020304" pitchFamily="18" charset="0"/>
                        </a:rPr>
                        <a:t>dục giá trị sống, giá trị lao động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39" marR="34239" marT="0" marB="0">
                    <a:solidFill>
                      <a:schemeClr val="bg1"/>
                    </a:solidFill>
                  </a:tcPr>
                </a:tc>
                <a:tc>
                  <a:txBody>
                    <a:bodyPr/>
                    <a:lstStyle/>
                    <a:p>
                      <a:pPr algn="ctr">
                        <a:spcAft>
                          <a:spcPts val="600"/>
                        </a:spcAft>
                      </a:pPr>
                      <a:endParaRPr lang="en-US" sz="2000" dirty="0" smtClean="0">
                        <a:effectLst/>
                        <a:latin typeface="Times  New Roman"/>
                        <a:cs typeface="Times New Roman" panose="02020603050405020304" pitchFamily="18" charset="0"/>
                      </a:endParaRPr>
                    </a:p>
                    <a:p>
                      <a:pPr algn="ctr">
                        <a:spcAft>
                          <a:spcPts val="600"/>
                        </a:spcAft>
                      </a:pPr>
                      <a:r>
                        <a:rPr lang="en-US" sz="2000" dirty="0" smtClean="0">
                          <a:effectLst/>
                          <a:latin typeface="Times  New Roman"/>
                          <a:cs typeface="Times New Roman" panose="02020603050405020304" pitchFamily="18" charset="0"/>
                        </a:rPr>
                        <a:t>- </a:t>
                      </a:r>
                      <a:r>
                        <a:rPr lang="en-US" sz="1800" kern="1200" dirty="0" smtClean="0">
                          <a:solidFill>
                            <a:schemeClr val="tx1"/>
                          </a:solidFill>
                          <a:effectLst/>
                          <a:latin typeface="Times  New Roman"/>
                          <a:ea typeface="+mn-ea"/>
                          <a:cs typeface="+mn-cs"/>
                        </a:rPr>
                        <a:t>Hướng</a:t>
                      </a:r>
                      <a:r>
                        <a:rPr lang="en-US" sz="1800" kern="1200" baseline="0" dirty="0" smtClean="0">
                          <a:solidFill>
                            <a:schemeClr val="tx1"/>
                          </a:solidFill>
                          <a:effectLst/>
                          <a:latin typeface="Times  New Roman"/>
                          <a:ea typeface="+mn-ea"/>
                          <a:cs typeface="+mn-cs"/>
                        </a:rPr>
                        <a:t> dẫn HS t</a:t>
                      </a:r>
                      <a:r>
                        <a:rPr lang="en-US" sz="1800" kern="1200" dirty="0" smtClean="0">
                          <a:solidFill>
                            <a:schemeClr val="tx1"/>
                          </a:solidFill>
                          <a:effectLst/>
                          <a:latin typeface="Times  New Roman"/>
                          <a:ea typeface="+mn-ea"/>
                          <a:cs typeface="+mn-cs"/>
                        </a:rPr>
                        <a:t>hực hành chăm sóc cây, trồng</a:t>
                      </a:r>
                      <a:r>
                        <a:rPr lang="en-US" sz="1800" kern="1200" baseline="0" dirty="0" smtClean="0">
                          <a:solidFill>
                            <a:schemeClr val="tx1"/>
                          </a:solidFill>
                          <a:effectLst/>
                          <a:latin typeface="Times  New Roman"/>
                          <a:ea typeface="+mn-ea"/>
                          <a:cs typeface="+mn-cs"/>
                        </a:rPr>
                        <a:t> cây,</a:t>
                      </a:r>
                      <a:r>
                        <a:rPr lang="en-US" sz="1800" kern="1200" dirty="0" smtClean="0">
                          <a:solidFill>
                            <a:schemeClr val="tx1"/>
                          </a:solidFill>
                          <a:effectLst/>
                          <a:latin typeface="Times  New Roman"/>
                          <a:ea typeface="+mn-ea"/>
                          <a:cs typeface="+mn-cs"/>
                        </a:rPr>
                        <a:t> quét dọn vệ sinh lớp,</a:t>
                      </a:r>
                      <a:r>
                        <a:rPr lang="en-US" sz="1800" kern="1200" baseline="0" dirty="0" smtClean="0">
                          <a:solidFill>
                            <a:schemeClr val="tx1"/>
                          </a:solidFill>
                          <a:effectLst/>
                          <a:latin typeface="Times  New Roman"/>
                          <a:ea typeface="+mn-ea"/>
                          <a:cs typeface="+mn-cs"/>
                        </a:rPr>
                        <a:t> </a:t>
                      </a:r>
                      <a:r>
                        <a:rPr lang="en-US" sz="1800" kern="1200" dirty="0" smtClean="0">
                          <a:solidFill>
                            <a:schemeClr val="tx1"/>
                          </a:solidFill>
                          <a:effectLst/>
                          <a:latin typeface="Times  New Roman"/>
                          <a:ea typeface="+mn-ea"/>
                          <a:cs typeface="+mn-cs"/>
                        </a:rPr>
                        <a:t>hành lang lớp</a:t>
                      </a:r>
                      <a:endParaRPr lang="en-US" sz="2000" dirty="0">
                        <a:effectLst/>
                        <a:latin typeface="Times  New Roman"/>
                        <a:ea typeface="Times New Roman" panose="02020603050405020304" pitchFamily="18" charset="0"/>
                        <a:cs typeface="Times New Roman" panose="02020603050405020304" pitchFamily="18" charset="0"/>
                      </a:endParaRPr>
                    </a:p>
                  </a:txBody>
                  <a:tcPr marL="34239" marR="34239" marT="0" marB="0">
                    <a:solidFill>
                      <a:schemeClr val="bg1"/>
                    </a:solidFill>
                  </a:tcPr>
                </a:tc>
                <a:tc>
                  <a:txBody>
                    <a:bodyPr/>
                    <a:lstStyle/>
                    <a:p>
                      <a:pPr algn="ctr">
                        <a:spcAft>
                          <a:spcPts val="600"/>
                        </a:spcAft>
                      </a:pPr>
                      <a:endParaRPr lang="en-US" sz="2000" dirty="0" smtClean="0">
                        <a:effectLst/>
                        <a:latin typeface="Times New Roman" panose="02020603050405020304" pitchFamily="18" charset="0"/>
                        <a:cs typeface="Times New Roman" panose="02020603050405020304" pitchFamily="18" charset="0"/>
                      </a:endParaRPr>
                    </a:p>
                    <a:p>
                      <a:pPr algn="ctr">
                        <a:spcAft>
                          <a:spcPts val="600"/>
                        </a:spcAft>
                      </a:pPr>
                      <a:r>
                        <a:rPr lang="en-US" sz="2000" dirty="0" smtClean="0">
                          <a:effectLst/>
                          <a:latin typeface="Times New Roman" panose="02020603050405020304" pitchFamily="18" charset="0"/>
                          <a:cs typeface="Times New Roman" panose="02020603050405020304" pitchFamily="18" charset="0"/>
                        </a:rPr>
                        <a:t>- Lớp</a:t>
                      </a:r>
                      <a:r>
                        <a:rPr lang="en-US" sz="2000" baseline="0" dirty="0" smtClean="0">
                          <a:effectLst/>
                          <a:latin typeface="Times New Roman" panose="02020603050405020304" pitchFamily="18" charset="0"/>
                          <a:cs typeface="Times New Roman" panose="02020603050405020304" pitchFamily="18" charset="0"/>
                        </a:rPr>
                        <a:t> học, </a:t>
                      </a:r>
                      <a:r>
                        <a:rPr lang="en-US" sz="1800" kern="1200" dirty="0" smtClean="0">
                          <a:solidFill>
                            <a:schemeClr val="tx1"/>
                          </a:solidFill>
                          <a:effectLst/>
                          <a:latin typeface="Times  New Roman"/>
                          <a:ea typeface="+mn-ea"/>
                          <a:cs typeface="+mn-cs"/>
                        </a:rPr>
                        <a:t>Hành lang lớp,</a:t>
                      </a:r>
                      <a:r>
                        <a:rPr lang="en-US" sz="1800" kern="1200" baseline="0" dirty="0" smtClean="0">
                          <a:solidFill>
                            <a:schemeClr val="tx1"/>
                          </a:solidFill>
                          <a:effectLst/>
                          <a:latin typeface="Times  New Roman"/>
                          <a:ea typeface="+mn-ea"/>
                          <a:cs typeface="+mn-cs"/>
                        </a:rPr>
                        <a:t> sân trường,..</a:t>
                      </a:r>
                      <a:endParaRPr lang="en-US" sz="2000" dirty="0">
                        <a:effectLst/>
                        <a:latin typeface="Times  New Roman"/>
                        <a:ea typeface="Times New Roman" panose="02020603050405020304" pitchFamily="18" charset="0"/>
                        <a:cs typeface="Times New Roman" panose="02020603050405020304" pitchFamily="18" charset="0"/>
                      </a:endParaRPr>
                    </a:p>
                  </a:txBody>
                  <a:tcPr marL="34239" marR="34239" marT="0" marB="0">
                    <a:solidFill>
                      <a:schemeClr val="bg1"/>
                    </a:solidFill>
                  </a:tcPr>
                </a:tc>
                <a:tc>
                  <a:txBody>
                    <a:bodyPr/>
                    <a:lstStyle/>
                    <a:p>
                      <a:pPr algn="ctr">
                        <a:spcAft>
                          <a:spcPts val="600"/>
                        </a:spcAft>
                      </a:pPr>
                      <a:endParaRPr lang="en-US" sz="2000" dirty="0" smtClean="0">
                        <a:effectLst/>
                        <a:latin typeface="Times New Roman" panose="02020603050405020304" pitchFamily="18" charset="0"/>
                        <a:cs typeface="Times New Roman" panose="02020603050405020304" pitchFamily="18" charset="0"/>
                      </a:endParaRPr>
                    </a:p>
                    <a:p>
                      <a:pPr algn="ctr">
                        <a:spcAft>
                          <a:spcPts val="600"/>
                        </a:spcAft>
                      </a:pP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Một</a:t>
                      </a:r>
                      <a:r>
                        <a:rPr lang="en-US" sz="2000" baseline="0" dirty="0" smtClean="0">
                          <a:effectLst/>
                          <a:latin typeface="Times New Roman" panose="02020603050405020304" pitchFamily="18" charset="0"/>
                          <a:cs typeface="Times New Roman" panose="02020603050405020304" pitchFamily="18" charset="0"/>
                        </a:rPr>
                        <a:t> số đồ vật để HS thực hành: chổi, sô,...</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39" marR="34239" marT="0" marB="0">
                    <a:solidFill>
                      <a:schemeClr val="bg1"/>
                    </a:solidFill>
                  </a:tcPr>
                </a:tc>
                <a:tc>
                  <a:txBody>
                    <a:bodyPr/>
                    <a:lstStyle/>
                    <a:p>
                      <a:pPr algn="ctr">
                        <a:spcAft>
                          <a:spcPts val="600"/>
                        </a:spcAft>
                      </a:pPr>
                      <a:r>
                        <a:rPr lang="en-US" sz="2000" dirty="0" smtClean="0">
                          <a:effectLst/>
                          <a:latin typeface="Times New Roman" panose="02020603050405020304" pitchFamily="18" charset="0"/>
                          <a:cs typeface="Times New Roman" panose="02020603050405020304" pitchFamily="18" charset="0"/>
                        </a:rPr>
                        <a:t>Kĩ</a:t>
                      </a:r>
                      <a:r>
                        <a:rPr lang="en-US" sz="2000" baseline="0" dirty="0" smtClean="0">
                          <a:effectLst/>
                          <a:latin typeface="Times New Roman" panose="02020603050405020304" pitchFamily="18" charset="0"/>
                          <a:cs typeface="Times New Roman" panose="02020603050405020304" pitchFamily="18" charset="0"/>
                        </a:rPr>
                        <a:t> năng</a:t>
                      </a:r>
                      <a:r>
                        <a:rPr lang="en-US" sz="2000" dirty="0" smtClean="0">
                          <a:effectLst/>
                          <a:latin typeface="Times New Roman" panose="02020603050405020304" pitchFamily="18" charset="0"/>
                          <a:cs typeface="Times New Roman" panose="02020603050405020304" pitchFamily="18" charset="0"/>
                        </a:rPr>
                        <a:t> giao </a:t>
                      </a:r>
                      <a:r>
                        <a:rPr lang="en-US" sz="2000" dirty="0">
                          <a:effectLst/>
                          <a:latin typeface="Times New Roman" panose="02020603050405020304" pitchFamily="18" charset="0"/>
                          <a:cs typeface="Times New Roman" panose="02020603050405020304" pitchFamily="18" charset="0"/>
                        </a:rPr>
                        <a:t>tiếp,  hợp tác, </a:t>
                      </a:r>
                      <a:r>
                        <a:rPr lang="en-US" sz="2000" spc="-30" dirty="0">
                          <a:effectLst/>
                          <a:latin typeface="Times New Roman" panose="02020603050405020304" pitchFamily="18" charset="0"/>
                          <a:cs typeface="Times New Roman" panose="02020603050405020304" pitchFamily="18" charset="0"/>
                        </a:rPr>
                        <a:t>kĩ năng giải quyết vấn đề, </a:t>
                      </a:r>
                      <a:r>
                        <a:rPr lang="en-US" sz="2000" dirty="0">
                          <a:effectLst/>
                          <a:latin typeface="Times New Roman" panose="02020603050405020304" pitchFamily="18" charset="0"/>
                          <a:cs typeface="Times New Roman" panose="02020603050405020304" pitchFamily="18" charset="0"/>
                        </a:rPr>
                        <a:t> và tự phục </a:t>
                      </a:r>
                      <a:r>
                        <a:rPr lang="en-US" sz="2000" dirty="0" smtClean="0">
                          <a:effectLst/>
                          <a:latin typeface="Times New Roman" panose="02020603050405020304" pitchFamily="18" charset="0"/>
                          <a:cs typeface="Times New Roman" panose="02020603050405020304" pitchFamily="18" charset="0"/>
                        </a:rPr>
                        <a:t>vụ</a:t>
                      </a:r>
                    </a:p>
                    <a:p>
                      <a:pPr algn="ctr">
                        <a:spcAft>
                          <a:spcPts val="600"/>
                        </a:spcAft>
                      </a:pP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39" marR="34239" marT="0" marB="0" anchor="ctr">
                    <a:solidFill>
                      <a:schemeClr val="bg1"/>
                    </a:solidFill>
                  </a:tcPr>
                </a:tc>
                <a:extLst>
                  <a:ext uri="{0D108BD9-81ED-4DB2-BD59-A6C34878D82A}">
                    <a16:rowId xmlns="" xmlns:a16="http://schemas.microsoft.com/office/drawing/2014/main" val="2694241378"/>
                  </a:ext>
                </a:extLst>
              </a:tr>
            </a:tbl>
          </a:graphicData>
        </a:graphic>
      </p:graphicFrame>
    </p:spTree>
    <p:extLst>
      <p:ext uri="{BB962C8B-B14F-4D97-AF65-F5344CB8AC3E}">
        <p14:creationId xmlns:p14="http://schemas.microsoft.com/office/powerpoint/2010/main" val="378039189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 y="327104"/>
            <a:ext cx="11400311" cy="1929208"/>
          </a:xfrm>
          <a:prstGeom prst="verticalScroll">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smtClean="0">
              <a:solidFill>
                <a:srgbClr val="0066FF"/>
              </a:solidFill>
              <a:latin typeface="Times  New Roman"/>
            </a:endParaRPr>
          </a:p>
          <a:p>
            <a:endParaRPr lang="en-US" sz="3200" dirty="0">
              <a:solidFill>
                <a:srgbClr val="0066FF"/>
              </a:solidFill>
              <a:latin typeface="Times  New Roman"/>
            </a:endParaRPr>
          </a:p>
          <a:p>
            <a:endParaRPr lang="en-US" sz="3200" dirty="0" smtClean="0">
              <a:solidFill>
                <a:srgbClr val="0066FF"/>
              </a:solidFill>
              <a:latin typeface="Times  New Roman"/>
            </a:endParaRPr>
          </a:p>
          <a:p>
            <a:endParaRPr lang="en-US" sz="3200" dirty="0" smtClean="0">
              <a:solidFill>
                <a:srgbClr val="0066FF"/>
              </a:solidFill>
              <a:latin typeface="Times  New Roman"/>
            </a:endParaRPr>
          </a:p>
          <a:p>
            <a:r>
              <a:rPr lang="en-US" sz="3200" dirty="0" smtClean="0">
                <a:solidFill>
                  <a:srgbClr val="0066FF"/>
                </a:solidFill>
                <a:latin typeface="Times  New Roman"/>
              </a:rPr>
              <a:t>Cấu trúc chung của tiết sinh hoạt lớp có nội dung giáo dục kĩ năng sống của lớp được xây dựng như sau.</a:t>
            </a:r>
          </a:p>
          <a:p>
            <a:endParaRPr lang="en-US" sz="3200" dirty="0">
              <a:solidFill>
                <a:srgbClr val="0066FF"/>
              </a:solidFill>
              <a:latin typeface="Times  New Roman"/>
            </a:endParaRPr>
          </a:p>
          <a:p>
            <a:endParaRPr lang="en-US" sz="3200" dirty="0" smtClean="0">
              <a:solidFill>
                <a:srgbClr val="0066FF"/>
              </a:solidFill>
              <a:latin typeface="Times  New Roman"/>
            </a:endParaRPr>
          </a:p>
          <a:p>
            <a:endParaRPr lang="en-US" sz="3200" dirty="0">
              <a:solidFill>
                <a:srgbClr val="0066FF"/>
              </a:solidFill>
              <a:latin typeface="Times  New Roman"/>
            </a:endParaRPr>
          </a:p>
          <a:p>
            <a:endParaRPr lang="en-US" sz="3200" dirty="0" smtClean="0">
              <a:solidFill>
                <a:srgbClr val="0066FF"/>
              </a:solidFill>
              <a:latin typeface="Times  New Roman"/>
            </a:endParaRPr>
          </a:p>
          <a:p>
            <a:endParaRPr lang="en-US" sz="3200" dirty="0">
              <a:solidFill>
                <a:srgbClr val="0066FF"/>
              </a:solidFill>
              <a:latin typeface="Times  New Roman"/>
            </a:endParaRPr>
          </a:p>
        </p:txBody>
      </p:sp>
    </p:spTree>
    <p:extLst>
      <p:ext uri="{BB962C8B-B14F-4D97-AF65-F5344CB8AC3E}">
        <p14:creationId xmlns:p14="http://schemas.microsoft.com/office/powerpoint/2010/main" val="2059819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14959066"/>
              </p:ext>
            </p:extLst>
          </p:nvPr>
        </p:nvGraphicFramePr>
        <p:xfrm>
          <a:off x="884900" y="2407920"/>
          <a:ext cx="10972802" cy="4308430"/>
        </p:xfrm>
        <a:graphic>
          <a:graphicData uri="http://schemas.openxmlformats.org/drawingml/2006/table">
            <a:tbl>
              <a:tblPr firstRow="1" bandRow="1">
                <a:tableStyleId>{5C22544A-7EE6-4342-B048-85BDC9FD1C3A}</a:tableStyleId>
              </a:tblPr>
              <a:tblGrid>
                <a:gridCol w="5955287">
                  <a:extLst>
                    <a:ext uri="{9D8B030D-6E8A-4147-A177-3AD203B41FA5}">
                      <a16:colId xmlns="" xmlns:a16="http://schemas.microsoft.com/office/drawing/2014/main" val="3481115218"/>
                    </a:ext>
                  </a:extLst>
                </a:gridCol>
                <a:gridCol w="5017515">
                  <a:extLst>
                    <a:ext uri="{9D8B030D-6E8A-4147-A177-3AD203B41FA5}">
                      <a16:colId xmlns="" xmlns:a16="http://schemas.microsoft.com/office/drawing/2014/main" val="2494750350"/>
                    </a:ext>
                  </a:extLst>
                </a:gridCol>
              </a:tblGrid>
              <a:tr h="499493">
                <a:tc>
                  <a:txBody>
                    <a:bodyPr/>
                    <a:lstStyle/>
                    <a:p>
                      <a:pPr algn="ctr"/>
                      <a:r>
                        <a:rPr lang="en-US" sz="2800" dirty="0" err="1" smtClean="0">
                          <a:latin typeface="Times  New Roman"/>
                        </a:rPr>
                        <a:t>Hoạt</a:t>
                      </a:r>
                      <a:r>
                        <a:rPr lang="en-US" sz="2800" baseline="0" dirty="0" smtClean="0">
                          <a:latin typeface="Times  New Roman"/>
                        </a:rPr>
                        <a:t> </a:t>
                      </a:r>
                      <a:r>
                        <a:rPr lang="en-US" sz="2800" baseline="0" dirty="0" err="1" smtClean="0">
                          <a:latin typeface="Times  New Roman"/>
                        </a:rPr>
                        <a:t>động</a:t>
                      </a:r>
                      <a:r>
                        <a:rPr lang="en-US" sz="2800" baseline="0" dirty="0" smtClean="0">
                          <a:latin typeface="Times  New Roman"/>
                        </a:rPr>
                        <a:t> </a:t>
                      </a:r>
                      <a:r>
                        <a:rPr lang="en-US" sz="2800" baseline="0" dirty="0" err="1" smtClean="0">
                          <a:latin typeface="Times  New Roman"/>
                        </a:rPr>
                        <a:t>của</a:t>
                      </a:r>
                      <a:r>
                        <a:rPr lang="en-US" sz="2800" baseline="0" dirty="0" smtClean="0">
                          <a:latin typeface="Times  New Roman"/>
                        </a:rPr>
                        <a:t> </a:t>
                      </a:r>
                      <a:r>
                        <a:rPr lang="en-US" sz="2800" baseline="0" dirty="0" err="1" smtClean="0">
                          <a:latin typeface="Times  New Roman"/>
                        </a:rPr>
                        <a:t>giáo</a:t>
                      </a:r>
                      <a:r>
                        <a:rPr lang="en-US" sz="2800" baseline="0" dirty="0" smtClean="0">
                          <a:latin typeface="Times  New Roman"/>
                        </a:rPr>
                        <a:t> </a:t>
                      </a:r>
                      <a:r>
                        <a:rPr lang="en-US" sz="2800" baseline="0" dirty="0" err="1" smtClean="0">
                          <a:latin typeface="Times  New Roman"/>
                        </a:rPr>
                        <a:t>viên</a:t>
                      </a:r>
                      <a:endParaRPr lang="en-US" sz="2800" dirty="0">
                        <a:latin typeface="Times  New Roman"/>
                      </a:endParaRPr>
                    </a:p>
                  </a:txBody>
                  <a:tcPr/>
                </a:tc>
                <a:tc>
                  <a:txBody>
                    <a:bodyPr/>
                    <a:lstStyle/>
                    <a:p>
                      <a:pPr algn="ctr"/>
                      <a:r>
                        <a:rPr lang="en-US" sz="2800" dirty="0" err="1" smtClean="0">
                          <a:latin typeface="Times  New Roman"/>
                        </a:rPr>
                        <a:t>Hoạt</a:t>
                      </a:r>
                      <a:r>
                        <a:rPr lang="en-US" sz="2800" baseline="0" dirty="0" smtClean="0">
                          <a:latin typeface="Times  New Roman"/>
                        </a:rPr>
                        <a:t> </a:t>
                      </a:r>
                      <a:r>
                        <a:rPr lang="en-US" sz="2800" baseline="0" dirty="0" err="1" smtClean="0">
                          <a:latin typeface="Times  New Roman"/>
                        </a:rPr>
                        <a:t>động</a:t>
                      </a:r>
                      <a:r>
                        <a:rPr lang="en-US" sz="2800" baseline="0" dirty="0" smtClean="0">
                          <a:latin typeface="Times  New Roman"/>
                        </a:rPr>
                        <a:t> </a:t>
                      </a:r>
                      <a:r>
                        <a:rPr lang="en-US" sz="2800" baseline="0" dirty="0" err="1" smtClean="0">
                          <a:latin typeface="Times  New Roman"/>
                        </a:rPr>
                        <a:t>của</a:t>
                      </a:r>
                      <a:r>
                        <a:rPr lang="en-US" sz="2800" baseline="0" dirty="0" smtClean="0">
                          <a:latin typeface="Times  New Roman"/>
                        </a:rPr>
                        <a:t> </a:t>
                      </a:r>
                      <a:r>
                        <a:rPr lang="en-US" sz="2800" baseline="0" dirty="0" err="1" smtClean="0">
                          <a:latin typeface="Times  New Roman"/>
                        </a:rPr>
                        <a:t>học</a:t>
                      </a:r>
                      <a:r>
                        <a:rPr lang="en-US" sz="2800" baseline="0" dirty="0" smtClean="0">
                          <a:latin typeface="Times  New Roman"/>
                        </a:rPr>
                        <a:t> </a:t>
                      </a:r>
                      <a:r>
                        <a:rPr lang="en-US" sz="2800" baseline="0" dirty="0" err="1" smtClean="0">
                          <a:latin typeface="Times  New Roman"/>
                        </a:rPr>
                        <a:t>sinh</a:t>
                      </a:r>
                      <a:endParaRPr lang="en-US" sz="2800" dirty="0">
                        <a:latin typeface="Times  New Roman"/>
                      </a:endParaRPr>
                    </a:p>
                  </a:txBody>
                  <a:tcPr/>
                </a:tc>
                <a:extLst>
                  <a:ext uri="{0D108BD9-81ED-4DB2-BD59-A6C34878D82A}">
                    <a16:rowId xmlns="" xmlns:a16="http://schemas.microsoft.com/office/drawing/2014/main" val="2540222151"/>
                  </a:ext>
                </a:extLst>
              </a:tr>
              <a:tr h="3790270">
                <a:tc>
                  <a:txBody>
                    <a:bodyPr/>
                    <a:lstStyle/>
                    <a:p>
                      <a:pPr marL="342900" indent="-342900">
                        <a:buAutoNum type="arabicPeriod"/>
                      </a:pPr>
                      <a:r>
                        <a:rPr lang="en-US" dirty="0" smtClean="0">
                          <a:latin typeface="Times  New Roman"/>
                        </a:rPr>
                        <a:t>Hoạt</a:t>
                      </a:r>
                      <a:r>
                        <a:rPr lang="en-US" baseline="0" dirty="0" smtClean="0">
                          <a:latin typeface="Times  New Roman"/>
                        </a:rPr>
                        <a:t> động khởi động (3 phút)</a:t>
                      </a:r>
                    </a:p>
                    <a:p>
                      <a:pPr marL="285750" indent="-285750">
                        <a:buFontTx/>
                        <a:buChar char="-"/>
                      </a:pPr>
                      <a:r>
                        <a:rPr lang="en-US" baseline="0" dirty="0" smtClean="0">
                          <a:latin typeface="Times  New Roman"/>
                        </a:rPr>
                        <a:t>Gv hướng dẫn lớp trưởng lên điều hành: HS điều hành các bạn vận động tại chỗ).</a:t>
                      </a:r>
                    </a:p>
                    <a:p>
                      <a:pPr marL="0" indent="0">
                        <a:buFontTx/>
                        <a:buNone/>
                      </a:pPr>
                      <a:r>
                        <a:rPr lang="en-US" baseline="0" dirty="0" smtClean="0">
                          <a:latin typeface="Times  New Roman"/>
                        </a:rPr>
                        <a:t>2. Nội dung sinh hoạt (15 phút)</a:t>
                      </a:r>
                    </a:p>
                    <a:p>
                      <a:pPr marL="0" indent="0">
                        <a:buFontTx/>
                        <a:buNone/>
                      </a:pPr>
                      <a:r>
                        <a:rPr lang="en-US" i="1" baseline="0" dirty="0" smtClean="0">
                          <a:latin typeface="Times  New Roman"/>
                        </a:rPr>
                        <a:t>- </a:t>
                      </a:r>
                      <a:r>
                        <a:rPr lang="en-US" i="1" baseline="0" dirty="0" err="1" smtClean="0">
                          <a:solidFill>
                            <a:srgbClr val="FF0000"/>
                          </a:solidFill>
                          <a:latin typeface="Times  New Roman"/>
                        </a:rPr>
                        <a:t>Hoạt</a:t>
                      </a:r>
                      <a:r>
                        <a:rPr lang="en-US" i="1" baseline="0" dirty="0" smtClean="0">
                          <a:solidFill>
                            <a:srgbClr val="FF0000"/>
                          </a:solidFill>
                          <a:latin typeface="Times  New Roman"/>
                        </a:rPr>
                        <a:t> </a:t>
                      </a:r>
                      <a:r>
                        <a:rPr lang="en-US" i="1" baseline="0" dirty="0" err="1" smtClean="0">
                          <a:solidFill>
                            <a:srgbClr val="FF0000"/>
                          </a:solidFill>
                          <a:latin typeface="Times  New Roman"/>
                        </a:rPr>
                        <a:t>động</a:t>
                      </a:r>
                      <a:r>
                        <a:rPr lang="en-US" i="1" baseline="0" dirty="0" smtClean="0">
                          <a:solidFill>
                            <a:srgbClr val="FF0000"/>
                          </a:solidFill>
                          <a:latin typeface="Times  New Roman"/>
                        </a:rPr>
                        <a:t> 1: </a:t>
                      </a:r>
                      <a:r>
                        <a:rPr lang="en-US" i="1" baseline="0" dirty="0" err="1" smtClean="0">
                          <a:solidFill>
                            <a:srgbClr val="FF0000"/>
                          </a:solidFill>
                          <a:latin typeface="Times  New Roman"/>
                        </a:rPr>
                        <a:t>Đánh</a:t>
                      </a:r>
                      <a:r>
                        <a:rPr lang="en-US" i="1" baseline="0" dirty="0" smtClean="0">
                          <a:solidFill>
                            <a:srgbClr val="FF0000"/>
                          </a:solidFill>
                          <a:latin typeface="Times  New Roman"/>
                        </a:rPr>
                        <a:t> </a:t>
                      </a:r>
                      <a:r>
                        <a:rPr lang="en-US" i="1" baseline="0" dirty="0" err="1" smtClean="0">
                          <a:solidFill>
                            <a:srgbClr val="FF0000"/>
                          </a:solidFill>
                          <a:latin typeface="Times  New Roman"/>
                        </a:rPr>
                        <a:t>giá</a:t>
                      </a:r>
                      <a:r>
                        <a:rPr lang="en-US" i="1" baseline="0" dirty="0" smtClean="0">
                          <a:solidFill>
                            <a:srgbClr val="FF0000"/>
                          </a:solidFill>
                          <a:latin typeface="Times  New Roman"/>
                        </a:rPr>
                        <a:t> </a:t>
                      </a:r>
                      <a:r>
                        <a:rPr lang="en-US" i="1" baseline="0" dirty="0" err="1" smtClean="0">
                          <a:solidFill>
                            <a:srgbClr val="FF0000"/>
                          </a:solidFill>
                          <a:latin typeface="Times  New Roman"/>
                        </a:rPr>
                        <a:t>nhận</a:t>
                      </a:r>
                      <a:r>
                        <a:rPr lang="en-US" i="1" baseline="0" dirty="0" smtClean="0">
                          <a:solidFill>
                            <a:srgbClr val="FF0000"/>
                          </a:solidFill>
                          <a:latin typeface="Times  New Roman"/>
                        </a:rPr>
                        <a:t> </a:t>
                      </a:r>
                      <a:r>
                        <a:rPr lang="en-US" i="1" baseline="0" dirty="0" err="1" smtClean="0">
                          <a:solidFill>
                            <a:srgbClr val="FF0000"/>
                          </a:solidFill>
                          <a:latin typeface="Times  New Roman"/>
                        </a:rPr>
                        <a:t>xét</a:t>
                      </a:r>
                      <a:r>
                        <a:rPr lang="en-US" i="1" baseline="0" dirty="0" smtClean="0">
                          <a:solidFill>
                            <a:srgbClr val="FF0000"/>
                          </a:solidFill>
                          <a:latin typeface="Times  New Roman"/>
                        </a:rPr>
                        <a:t> </a:t>
                      </a:r>
                      <a:r>
                        <a:rPr lang="en-US" i="1" baseline="0" dirty="0" err="1" smtClean="0">
                          <a:solidFill>
                            <a:srgbClr val="FF0000"/>
                          </a:solidFill>
                          <a:latin typeface="Times  New Roman"/>
                        </a:rPr>
                        <a:t>hoạt</a:t>
                      </a:r>
                      <a:r>
                        <a:rPr lang="en-US" i="1" baseline="0" dirty="0" smtClean="0">
                          <a:solidFill>
                            <a:srgbClr val="FF0000"/>
                          </a:solidFill>
                          <a:latin typeface="Times  New Roman"/>
                        </a:rPr>
                        <a:t> </a:t>
                      </a:r>
                      <a:r>
                        <a:rPr lang="en-US" i="1" baseline="0" dirty="0" err="1" smtClean="0">
                          <a:solidFill>
                            <a:srgbClr val="FF0000"/>
                          </a:solidFill>
                          <a:latin typeface="Times  New Roman"/>
                        </a:rPr>
                        <a:t>động</a:t>
                      </a:r>
                      <a:r>
                        <a:rPr lang="en-US" i="1" baseline="0" dirty="0" smtClean="0">
                          <a:solidFill>
                            <a:srgbClr val="FF0000"/>
                          </a:solidFill>
                          <a:latin typeface="Times  New Roman"/>
                        </a:rPr>
                        <a:t> </a:t>
                      </a:r>
                      <a:r>
                        <a:rPr lang="en-US" i="1" baseline="0" dirty="0" err="1" smtClean="0">
                          <a:solidFill>
                            <a:srgbClr val="FF0000"/>
                          </a:solidFill>
                          <a:latin typeface="Times  New Roman"/>
                        </a:rPr>
                        <a:t>trong</a:t>
                      </a:r>
                      <a:r>
                        <a:rPr lang="en-US" i="1" baseline="0" dirty="0" smtClean="0">
                          <a:solidFill>
                            <a:srgbClr val="FF0000"/>
                          </a:solidFill>
                          <a:latin typeface="Times  New Roman"/>
                        </a:rPr>
                        <a:t> </a:t>
                      </a:r>
                      <a:r>
                        <a:rPr lang="en-US" i="1" baseline="0" dirty="0" err="1" smtClean="0">
                          <a:solidFill>
                            <a:srgbClr val="FF0000"/>
                          </a:solidFill>
                          <a:latin typeface="Times  New Roman"/>
                        </a:rPr>
                        <a:t>tuần</a:t>
                      </a:r>
                      <a:r>
                        <a:rPr lang="en-US" i="1" baseline="0" dirty="0" smtClean="0">
                          <a:solidFill>
                            <a:srgbClr val="FF0000"/>
                          </a:solidFill>
                          <a:latin typeface="Times  New Roman"/>
                        </a:rPr>
                        <a:t>.</a:t>
                      </a:r>
                    </a:p>
                    <a:p>
                      <a:pPr marL="0" indent="0">
                        <a:buFontTx/>
                        <a:buNone/>
                      </a:pPr>
                      <a:r>
                        <a:rPr lang="en-US" baseline="0" dirty="0" smtClean="0">
                          <a:latin typeface="Times  New Roman"/>
                        </a:rPr>
                        <a:t>+ Lớp trưởng điều hành: nề nếp, học tập, vệ sinh,.....</a:t>
                      </a:r>
                    </a:p>
                    <a:p>
                      <a:pPr marL="0" indent="0">
                        <a:buFontTx/>
                        <a:buNone/>
                      </a:pPr>
                      <a:r>
                        <a:rPr lang="en-US" i="1" baseline="0" dirty="0" smtClean="0">
                          <a:solidFill>
                            <a:srgbClr val="FF0000"/>
                          </a:solidFill>
                          <a:latin typeface="Times  New Roman"/>
                        </a:rPr>
                        <a:t>- </a:t>
                      </a:r>
                      <a:r>
                        <a:rPr lang="en-US" i="1" baseline="0" dirty="0" err="1" smtClean="0">
                          <a:solidFill>
                            <a:srgbClr val="FF0000"/>
                          </a:solidFill>
                          <a:latin typeface="Times  New Roman"/>
                        </a:rPr>
                        <a:t>Hoạt</a:t>
                      </a:r>
                      <a:r>
                        <a:rPr lang="en-US" i="1" baseline="0" dirty="0" smtClean="0">
                          <a:solidFill>
                            <a:srgbClr val="FF0000"/>
                          </a:solidFill>
                          <a:latin typeface="Times  New Roman"/>
                        </a:rPr>
                        <a:t> </a:t>
                      </a:r>
                      <a:r>
                        <a:rPr lang="en-US" i="1" baseline="0" dirty="0" err="1" smtClean="0">
                          <a:solidFill>
                            <a:srgbClr val="FF0000"/>
                          </a:solidFill>
                          <a:latin typeface="Times  New Roman"/>
                        </a:rPr>
                        <a:t>động</a:t>
                      </a:r>
                      <a:r>
                        <a:rPr lang="en-US" i="1" baseline="0" dirty="0" smtClean="0">
                          <a:solidFill>
                            <a:srgbClr val="FF0000"/>
                          </a:solidFill>
                          <a:latin typeface="Times  New Roman"/>
                        </a:rPr>
                        <a:t> 2: </a:t>
                      </a:r>
                      <a:r>
                        <a:rPr lang="en-US" i="1" baseline="0" dirty="0" err="1" smtClean="0">
                          <a:solidFill>
                            <a:srgbClr val="FF0000"/>
                          </a:solidFill>
                          <a:latin typeface="Times  New Roman"/>
                        </a:rPr>
                        <a:t>Xây</a:t>
                      </a:r>
                      <a:r>
                        <a:rPr lang="en-US" i="1" baseline="0" dirty="0" smtClean="0">
                          <a:solidFill>
                            <a:srgbClr val="FF0000"/>
                          </a:solidFill>
                          <a:latin typeface="Times  New Roman"/>
                        </a:rPr>
                        <a:t> </a:t>
                      </a:r>
                      <a:r>
                        <a:rPr lang="en-US" i="1" baseline="0" dirty="0" err="1" smtClean="0">
                          <a:solidFill>
                            <a:srgbClr val="FF0000"/>
                          </a:solidFill>
                          <a:latin typeface="Times  New Roman"/>
                        </a:rPr>
                        <a:t>dựng</a:t>
                      </a:r>
                      <a:r>
                        <a:rPr lang="en-US" i="1" baseline="0" dirty="0" smtClean="0">
                          <a:solidFill>
                            <a:srgbClr val="FF0000"/>
                          </a:solidFill>
                          <a:latin typeface="Times  New Roman"/>
                        </a:rPr>
                        <a:t> </a:t>
                      </a:r>
                      <a:r>
                        <a:rPr lang="en-US" i="1" baseline="0" dirty="0" err="1" smtClean="0">
                          <a:solidFill>
                            <a:srgbClr val="FF0000"/>
                          </a:solidFill>
                          <a:latin typeface="Times  New Roman"/>
                        </a:rPr>
                        <a:t>kế</a:t>
                      </a:r>
                      <a:r>
                        <a:rPr lang="en-US" i="1" baseline="0" dirty="0" smtClean="0">
                          <a:solidFill>
                            <a:srgbClr val="FF0000"/>
                          </a:solidFill>
                          <a:latin typeface="Times  New Roman"/>
                        </a:rPr>
                        <a:t> </a:t>
                      </a:r>
                      <a:r>
                        <a:rPr lang="en-US" i="1" baseline="0" dirty="0" err="1" smtClean="0">
                          <a:solidFill>
                            <a:srgbClr val="FF0000"/>
                          </a:solidFill>
                          <a:latin typeface="Times  New Roman"/>
                        </a:rPr>
                        <a:t>hoạch</a:t>
                      </a:r>
                      <a:r>
                        <a:rPr lang="en-US" i="1" baseline="0" dirty="0" smtClean="0">
                          <a:solidFill>
                            <a:srgbClr val="FF0000"/>
                          </a:solidFill>
                          <a:latin typeface="Times  New Roman"/>
                        </a:rPr>
                        <a:t> </a:t>
                      </a:r>
                      <a:r>
                        <a:rPr lang="en-US" i="1" baseline="0" dirty="0" err="1" smtClean="0">
                          <a:solidFill>
                            <a:srgbClr val="FF0000"/>
                          </a:solidFill>
                          <a:latin typeface="Times  New Roman"/>
                        </a:rPr>
                        <a:t>tuần</a:t>
                      </a:r>
                      <a:r>
                        <a:rPr lang="en-US" i="1" baseline="0" dirty="0" smtClean="0">
                          <a:solidFill>
                            <a:srgbClr val="FF0000"/>
                          </a:solidFill>
                          <a:latin typeface="Times  New Roman"/>
                        </a:rPr>
                        <a:t> </a:t>
                      </a:r>
                      <a:r>
                        <a:rPr lang="en-US" i="1" baseline="0" dirty="0" err="1" smtClean="0">
                          <a:solidFill>
                            <a:srgbClr val="FF0000"/>
                          </a:solidFill>
                          <a:latin typeface="Times  New Roman"/>
                        </a:rPr>
                        <a:t>tới</a:t>
                      </a:r>
                      <a:r>
                        <a:rPr lang="en-US" i="1" baseline="0" dirty="0" smtClean="0">
                          <a:solidFill>
                            <a:srgbClr val="FF0000"/>
                          </a:solidFill>
                          <a:latin typeface="Times  New Roman"/>
                        </a:rPr>
                        <a:t>.</a:t>
                      </a:r>
                    </a:p>
                    <a:p>
                      <a:pPr marL="0" indent="0">
                        <a:buFontTx/>
                        <a:buNone/>
                      </a:pPr>
                      <a:r>
                        <a:rPr lang="en-US" baseline="0" dirty="0" smtClean="0">
                          <a:latin typeface="Times  New Roman"/>
                        </a:rPr>
                        <a:t>+ GV giao nhiệm vụ và đưa ra những công việc tuần tới. </a:t>
                      </a:r>
                    </a:p>
                    <a:p>
                      <a:pPr marL="0" indent="0">
                        <a:buFontTx/>
                        <a:buNone/>
                      </a:pPr>
                      <a:r>
                        <a:rPr lang="en-US" baseline="0" dirty="0" smtClean="0">
                          <a:latin typeface="Times  New Roman"/>
                        </a:rPr>
                        <a:t>+ Giáo viên tóm tắt kế hoạch lên bảng phụ.</a:t>
                      </a:r>
                    </a:p>
                    <a:p>
                      <a:pPr marL="0" indent="0">
                        <a:buFontTx/>
                        <a:buNone/>
                      </a:pPr>
                      <a:r>
                        <a:rPr lang="en-US" i="1" baseline="0" dirty="0" smtClean="0">
                          <a:solidFill>
                            <a:srgbClr val="FF0000"/>
                          </a:solidFill>
                          <a:latin typeface="Times  New Roman"/>
                        </a:rPr>
                        <a:t>- Hoạt động 3: Giáo dục kĩ năng sống (15 phút)</a:t>
                      </a:r>
                    </a:p>
                    <a:p>
                      <a:pPr marL="0" indent="0">
                        <a:buFontTx/>
                        <a:buNone/>
                      </a:pPr>
                      <a:r>
                        <a:rPr lang="en-US" i="0" baseline="0" dirty="0" smtClean="0">
                          <a:latin typeface="Times  New Roman"/>
                        </a:rPr>
                        <a:t>+ Tổ chức bằng nhiều hình thức, phương pháp dạy học khác nhau: trò chơi, đố vui, thực hành,....</a:t>
                      </a:r>
                    </a:p>
                    <a:p>
                      <a:pPr marL="0" indent="0">
                        <a:buFontTx/>
                        <a:buNone/>
                      </a:pPr>
                      <a:r>
                        <a:rPr lang="en-US" baseline="0" dirty="0" smtClean="0">
                          <a:latin typeface="Times  New Roman"/>
                        </a:rPr>
                        <a:t>3. Tổng kết, nhận xét (2 phút)</a:t>
                      </a:r>
                    </a:p>
                  </a:txBody>
                  <a:tcPr/>
                </a:tc>
                <a:tc>
                  <a:txBody>
                    <a:bodyPr/>
                    <a:lstStyle/>
                    <a:p>
                      <a:endParaRPr lang="en-US" dirty="0" smtClean="0">
                        <a:latin typeface="Times  New Roman"/>
                      </a:endParaRPr>
                    </a:p>
                    <a:p>
                      <a:pPr marL="285750" indent="-285750">
                        <a:buFontTx/>
                        <a:buChar char="-"/>
                      </a:pPr>
                      <a:r>
                        <a:rPr lang="en-US" dirty="0" err="1" smtClean="0">
                          <a:latin typeface="Times  New Roman"/>
                        </a:rPr>
                        <a:t>Lớp</a:t>
                      </a:r>
                      <a:r>
                        <a:rPr lang="en-US" baseline="0" dirty="0" smtClean="0">
                          <a:latin typeface="Times  New Roman"/>
                        </a:rPr>
                        <a:t> </a:t>
                      </a:r>
                      <a:r>
                        <a:rPr lang="en-US" baseline="0" dirty="0" err="1" smtClean="0">
                          <a:latin typeface="Times  New Roman"/>
                        </a:rPr>
                        <a:t>trưởng</a:t>
                      </a:r>
                      <a:r>
                        <a:rPr lang="en-US" baseline="0" dirty="0" smtClean="0">
                          <a:latin typeface="Times  New Roman"/>
                        </a:rPr>
                        <a:t> </a:t>
                      </a:r>
                      <a:r>
                        <a:rPr lang="en-US" baseline="0" dirty="0" err="1" smtClean="0">
                          <a:latin typeface="Times  New Roman"/>
                        </a:rPr>
                        <a:t>thực</a:t>
                      </a:r>
                      <a:r>
                        <a:rPr lang="en-US" baseline="0" dirty="0" smtClean="0">
                          <a:latin typeface="Times  New Roman"/>
                        </a:rPr>
                        <a:t> </a:t>
                      </a:r>
                      <a:r>
                        <a:rPr lang="en-US" baseline="0" dirty="0" err="1" smtClean="0">
                          <a:latin typeface="Times  New Roman"/>
                        </a:rPr>
                        <a:t>hiện</a:t>
                      </a:r>
                      <a:r>
                        <a:rPr lang="en-US" baseline="0" dirty="0" smtClean="0">
                          <a:latin typeface="Times  New Roman"/>
                        </a:rPr>
                        <a:t>.</a:t>
                      </a:r>
                    </a:p>
                    <a:p>
                      <a:pPr marL="285750" indent="-285750">
                        <a:buFontTx/>
                        <a:buChar char="-"/>
                      </a:pPr>
                      <a:r>
                        <a:rPr lang="en-US" baseline="0" dirty="0" smtClean="0">
                          <a:latin typeface="Times  New Roman"/>
                        </a:rPr>
                        <a:t>Cả lớp cùng thực hiện</a:t>
                      </a:r>
                    </a:p>
                    <a:p>
                      <a:pPr marL="0" indent="0">
                        <a:buFontTx/>
                        <a:buNone/>
                      </a:pPr>
                      <a:endParaRPr lang="en-US" baseline="0" dirty="0" smtClean="0">
                        <a:latin typeface="Times  New Roman"/>
                      </a:endParaRPr>
                    </a:p>
                    <a:p>
                      <a:pPr marL="285750" indent="-285750">
                        <a:buFontTx/>
                        <a:buChar char="-"/>
                      </a:pPr>
                      <a:r>
                        <a:rPr lang="en-US" baseline="0" dirty="0" smtClean="0">
                          <a:latin typeface="Times  New Roman"/>
                        </a:rPr>
                        <a:t>Các tổ báo cáo, nhận xét những việc các bạn trong tổ làm được trong tuần vừa qua.</a:t>
                      </a:r>
                    </a:p>
                    <a:p>
                      <a:pPr marL="0" indent="0">
                        <a:buFontTx/>
                        <a:buNone/>
                      </a:pPr>
                      <a:endParaRPr lang="en-US" baseline="0" dirty="0" smtClean="0">
                        <a:latin typeface="Times  New Roman"/>
                      </a:endParaRPr>
                    </a:p>
                    <a:p>
                      <a:pPr marL="0" indent="0">
                        <a:buFontTx/>
                        <a:buNone/>
                      </a:pPr>
                      <a:r>
                        <a:rPr lang="en-US" baseline="0" dirty="0" smtClean="0">
                          <a:latin typeface="Times  New Roman"/>
                        </a:rPr>
                        <a:t>- Lớp trưởng điều hành các tổ thực hiện các công việc trong tuần tới.</a:t>
                      </a:r>
                    </a:p>
                    <a:p>
                      <a:pPr marL="0" indent="0">
                        <a:buFontTx/>
                        <a:buNone/>
                      </a:pPr>
                      <a:endParaRPr lang="en-US" dirty="0" smtClean="0">
                        <a:latin typeface="Times  New Roman"/>
                      </a:endParaRPr>
                    </a:p>
                    <a:p>
                      <a:pPr marL="285750" indent="-285750">
                        <a:buFontTx/>
                        <a:buChar char="-"/>
                      </a:pPr>
                      <a:r>
                        <a:rPr lang="en-US" dirty="0" smtClean="0">
                          <a:latin typeface="Times  New Roman"/>
                        </a:rPr>
                        <a:t>HS thực</a:t>
                      </a:r>
                      <a:r>
                        <a:rPr lang="en-US" baseline="0" dirty="0" smtClean="0">
                          <a:latin typeface="Times  New Roman"/>
                        </a:rPr>
                        <a:t> hiện.</a:t>
                      </a:r>
                    </a:p>
                    <a:p>
                      <a:pPr marL="285750" indent="-285750">
                        <a:buFontTx/>
                        <a:buChar char="-"/>
                      </a:pPr>
                      <a:endParaRPr lang="en-US" baseline="0" dirty="0" smtClean="0">
                        <a:latin typeface="Times  New Roman"/>
                      </a:endParaRPr>
                    </a:p>
                    <a:p>
                      <a:pPr marL="0" indent="0">
                        <a:buFontTx/>
                        <a:buNone/>
                      </a:pPr>
                      <a:r>
                        <a:rPr lang="en-US" baseline="0" dirty="0" smtClean="0">
                          <a:latin typeface="Times  New Roman"/>
                        </a:rPr>
                        <a:t>-   HS lắng nghe.</a:t>
                      </a:r>
                      <a:endParaRPr lang="en-US" dirty="0">
                        <a:latin typeface="Times  New Roman"/>
                      </a:endParaRPr>
                    </a:p>
                  </a:txBody>
                  <a:tcPr/>
                </a:tc>
                <a:extLst>
                  <a:ext uri="{0D108BD9-81ED-4DB2-BD59-A6C34878D82A}">
                    <a16:rowId xmlns="" xmlns:a16="http://schemas.microsoft.com/office/drawing/2014/main" val="2452841661"/>
                  </a:ext>
                </a:extLst>
              </a:tr>
            </a:tbl>
          </a:graphicData>
        </a:graphic>
      </p:graphicFrame>
      <p:sp>
        <p:nvSpPr>
          <p:cNvPr id="3" name="TextBox 2"/>
          <p:cNvSpPr txBox="1"/>
          <p:nvPr/>
        </p:nvSpPr>
        <p:spPr>
          <a:xfrm>
            <a:off x="776748" y="93470"/>
            <a:ext cx="10864645" cy="2308324"/>
          </a:xfrm>
          <a:prstGeom prst="rect">
            <a:avLst/>
          </a:prstGeom>
          <a:noFill/>
        </p:spPr>
        <p:txBody>
          <a:bodyPr wrap="square" rtlCol="0">
            <a:spAutoFit/>
          </a:bodyPr>
          <a:lstStyle/>
          <a:p>
            <a:r>
              <a:rPr lang="en-US" dirty="0" smtClean="0">
                <a:latin typeface="Times  New Roman"/>
              </a:rPr>
              <a:t>I. YÊU CẦU CẦN ĐẠT</a:t>
            </a:r>
          </a:p>
          <a:p>
            <a:r>
              <a:rPr lang="en-US" dirty="0">
                <a:latin typeface="Times  New Roman"/>
              </a:rPr>
              <a:t>	</a:t>
            </a:r>
            <a:r>
              <a:rPr lang="en-US" dirty="0" smtClean="0">
                <a:latin typeface="Times  New Roman"/>
              </a:rPr>
              <a:t>- HS biết được ưu điểm, nhược điểm về các mặt: Học tập, nề nếp, vệ sinh và việc thực hiện nội quy của trường lớp.</a:t>
            </a:r>
          </a:p>
          <a:p>
            <a:r>
              <a:rPr lang="en-US" dirty="0">
                <a:latin typeface="Times  New Roman"/>
              </a:rPr>
              <a:t>	</a:t>
            </a:r>
            <a:r>
              <a:rPr lang="en-US" dirty="0" smtClean="0">
                <a:latin typeface="Times  New Roman"/>
              </a:rPr>
              <a:t>- Hs nhận biết được nhiệm vụ và biết suy nghĩ để thực hiện tốt kế hoạch tuần tiếp theo.</a:t>
            </a:r>
          </a:p>
          <a:p>
            <a:r>
              <a:rPr lang="en-US" dirty="0">
                <a:latin typeface="Times  New Roman"/>
              </a:rPr>
              <a:t>II. ĐỒ </a:t>
            </a:r>
            <a:r>
              <a:rPr lang="en-US" dirty="0" smtClean="0">
                <a:latin typeface="Times  New Roman"/>
              </a:rPr>
              <a:t>DÙNG DẠY HỌC</a:t>
            </a:r>
            <a:endParaRPr lang="en-US" dirty="0">
              <a:latin typeface="Times  New Roman"/>
            </a:endParaRPr>
          </a:p>
          <a:p>
            <a:r>
              <a:rPr lang="en-US" dirty="0" smtClean="0">
                <a:latin typeface="Times  New Roman"/>
              </a:rPr>
              <a:t>	- </a:t>
            </a:r>
            <a:r>
              <a:rPr lang="en-US" dirty="0" err="1" smtClean="0">
                <a:latin typeface="Times  New Roman"/>
              </a:rPr>
              <a:t>Bảng</a:t>
            </a:r>
            <a:r>
              <a:rPr lang="en-US" dirty="0" smtClean="0">
                <a:latin typeface="Times  New Roman"/>
              </a:rPr>
              <a:t> </a:t>
            </a:r>
            <a:r>
              <a:rPr lang="en-US" dirty="0" err="1" smtClean="0">
                <a:latin typeface="Times  New Roman"/>
              </a:rPr>
              <a:t>phụ</a:t>
            </a:r>
            <a:r>
              <a:rPr lang="en-US" dirty="0" smtClean="0">
                <a:latin typeface="Times  New Roman"/>
              </a:rPr>
              <a:t> </a:t>
            </a:r>
            <a:r>
              <a:rPr lang="en-US" dirty="0" err="1" smtClean="0">
                <a:latin typeface="Times  New Roman"/>
              </a:rPr>
              <a:t>để</a:t>
            </a:r>
            <a:r>
              <a:rPr lang="en-US" dirty="0" smtClean="0">
                <a:latin typeface="Times  New Roman"/>
              </a:rPr>
              <a:t> </a:t>
            </a:r>
            <a:r>
              <a:rPr lang="en-US" dirty="0" err="1" smtClean="0">
                <a:latin typeface="Times  New Roman"/>
              </a:rPr>
              <a:t>viết</a:t>
            </a:r>
            <a:r>
              <a:rPr lang="en-US" dirty="0" smtClean="0">
                <a:latin typeface="Times  New Roman"/>
              </a:rPr>
              <a:t> </a:t>
            </a:r>
            <a:r>
              <a:rPr lang="en-US" dirty="0" err="1" smtClean="0">
                <a:latin typeface="Times  New Roman"/>
              </a:rPr>
              <a:t>kế</a:t>
            </a:r>
            <a:r>
              <a:rPr lang="en-US" dirty="0" smtClean="0">
                <a:latin typeface="Times  New Roman"/>
              </a:rPr>
              <a:t> </a:t>
            </a:r>
            <a:r>
              <a:rPr lang="en-US" dirty="0" err="1" smtClean="0">
                <a:latin typeface="Times  New Roman"/>
              </a:rPr>
              <a:t>hoạch</a:t>
            </a:r>
            <a:r>
              <a:rPr lang="en-US" dirty="0" smtClean="0">
                <a:latin typeface="Times  New Roman"/>
              </a:rPr>
              <a:t> </a:t>
            </a:r>
            <a:r>
              <a:rPr lang="en-US" dirty="0" err="1" smtClean="0">
                <a:latin typeface="Times  New Roman"/>
              </a:rPr>
              <a:t>tuần</a:t>
            </a:r>
            <a:r>
              <a:rPr lang="en-US" dirty="0" smtClean="0">
                <a:latin typeface="Times  New Roman"/>
              </a:rPr>
              <a:t> </a:t>
            </a:r>
            <a:r>
              <a:rPr lang="en-US" dirty="0" err="1" smtClean="0">
                <a:latin typeface="Times  New Roman"/>
              </a:rPr>
              <a:t>tới</a:t>
            </a:r>
            <a:r>
              <a:rPr lang="en-US" dirty="0" smtClean="0">
                <a:latin typeface="Times  New Roman"/>
              </a:rPr>
              <a:t>.</a:t>
            </a:r>
          </a:p>
          <a:p>
            <a:r>
              <a:rPr lang="en-US" dirty="0">
                <a:latin typeface="Times  New Roman"/>
              </a:rPr>
              <a:t>	</a:t>
            </a:r>
            <a:r>
              <a:rPr lang="en-US" dirty="0" smtClean="0">
                <a:latin typeface="Times  New Roman"/>
              </a:rPr>
              <a:t>- </a:t>
            </a:r>
            <a:r>
              <a:rPr lang="en-US" dirty="0" err="1" smtClean="0">
                <a:latin typeface="Times  New Roman"/>
              </a:rPr>
              <a:t>Đồ</a:t>
            </a:r>
            <a:r>
              <a:rPr lang="en-US" dirty="0" smtClean="0">
                <a:latin typeface="Times  New Roman"/>
              </a:rPr>
              <a:t> dung </a:t>
            </a:r>
            <a:r>
              <a:rPr lang="en-US" dirty="0" err="1" smtClean="0">
                <a:latin typeface="Times  New Roman"/>
              </a:rPr>
              <a:t>chuẩn</a:t>
            </a:r>
            <a:r>
              <a:rPr lang="en-US" dirty="0" smtClean="0">
                <a:latin typeface="Times  New Roman"/>
              </a:rPr>
              <a:t> </a:t>
            </a:r>
            <a:r>
              <a:rPr lang="en-US" dirty="0" err="1" smtClean="0">
                <a:latin typeface="Times  New Roman"/>
              </a:rPr>
              <a:t>bị</a:t>
            </a:r>
            <a:r>
              <a:rPr lang="en-US" dirty="0" smtClean="0">
                <a:latin typeface="Times  New Roman"/>
              </a:rPr>
              <a:t> </a:t>
            </a:r>
            <a:r>
              <a:rPr lang="en-US" dirty="0" err="1" smtClean="0">
                <a:latin typeface="Times  New Roman"/>
              </a:rPr>
              <a:t>cho</a:t>
            </a:r>
            <a:r>
              <a:rPr lang="en-US" dirty="0" smtClean="0">
                <a:latin typeface="Times  New Roman"/>
              </a:rPr>
              <a:t> </a:t>
            </a:r>
            <a:r>
              <a:rPr lang="en-US" dirty="0" err="1" smtClean="0">
                <a:latin typeface="Times  New Roman"/>
              </a:rPr>
              <a:t>HĐ</a:t>
            </a:r>
            <a:r>
              <a:rPr lang="en-US" dirty="0" smtClean="0">
                <a:latin typeface="Times  New Roman"/>
              </a:rPr>
              <a:t> </a:t>
            </a:r>
            <a:r>
              <a:rPr lang="en-US" dirty="0" err="1" smtClean="0">
                <a:latin typeface="Times  New Roman"/>
              </a:rPr>
              <a:t>GDKNS</a:t>
            </a:r>
            <a:endParaRPr lang="en-US" dirty="0" smtClean="0">
              <a:latin typeface="Times  New Roman"/>
            </a:endParaRPr>
          </a:p>
          <a:p>
            <a:r>
              <a:rPr lang="en-US" dirty="0" smtClean="0">
                <a:latin typeface="Times  New Roman"/>
              </a:rPr>
              <a:t>III. HOẠT ĐỘNG DẠY HỌC</a:t>
            </a:r>
          </a:p>
        </p:txBody>
      </p:sp>
    </p:spTree>
    <p:extLst>
      <p:ext uri="{BB962C8B-B14F-4D97-AF65-F5344CB8AC3E}">
        <p14:creationId xmlns:p14="http://schemas.microsoft.com/office/powerpoint/2010/main" val="101129787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4389" y="1634725"/>
            <a:ext cx="11620323" cy="800219"/>
          </a:xfrm>
          <a:prstGeom prst="rect">
            <a:avLst/>
          </a:prstGeom>
          <a:noFill/>
        </p:spPr>
        <p:txBody>
          <a:bodyPr wrap="square" rtlCol="0">
            <a:spAutoFit/>
          </a:bodyPr>
          <a:lstStyle/>
          <a:p>
            <a:r>
              <a:rPr lang="en-US" altLang="en-US" sz="2800" b="1" dirty="0" smtClean="0">
                <a:latin typeface="Times  New Roman"/>
              </a:rPr>
              <a:t>  Thứ nhất: </a:t>
            </a:r>
            <a:r>
              <a:rPr lang="nl-NL" sz="2800" b="1" i="1" dirty="0">
                <a:latin typeface="Times  New Roman"/>
                <a:cs typeface="Times New Roman" panose="02020603050405020304" pitchFamily="18" charset="0"/>
              </a:rPr>
              <a:t>Đổi mới về vai trò của học sinh trong tiết sinh hoạt lớp</a:t>
            </a:r>
            <a:endParaRPr lang="en-US" sz="2800" b="1" i="1" dirty="0">
              <a:latin typeface="Times  New Roman"/>
              <a:cs typeface="Times New Roman" panose="02020603050405020304" pitchFamily="18" charset="0"/>
            </a:endParaRPr>
          </a:p>
          <a:p>
            <a:endParaRPr lang="en-US" dirty="0"/>
          </a:p>
        </p:txBody>
      </p:sp>
      <p:sp>
        <p:nvSpPr>
          <p:cNvPr id="9" name="Rounded Rectangular Callout 8"/>
          <p:cNvSpPr/>
          <p:nvPr/>
        </p:nvSpPr>
        <p:spPr>
          <a:xfrm>
            <a:off x="969179" y="2277922"/>
            <a:ext cx="10656764" cy="2960193"/>
          </a:xfrm>
          <a:prstGeom prst="wedgeRoundRect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65122" y="2302639"/>
            <a:ext cx="10264877" cy="3323987"/>
          </a:xfrm>
          <a:prstGeom prst="rect">
            <a:avLst/>
          </a:prstGeom>
          <a:noFill/>
        </p:spPr>
        <p:txBody>
          <a:bodyPr wrap="square" rtlCol="0">
            <a:spAutoFit/>
          </a:bodyPr>
          <a:lstStyle/>
          <a:p>
            <a:pPr algn="just"/>
            <a:r>
              <a:rPr lang="nl-NL" sz="3200" dirty="0">
                <a:latin typeface="Times  New Roman"/>
                <a:cs typeface="Times New Roman" panose="02020603050405020304" pitchFamily="18" charset="0"/>
              </a:rPr>
              <a:t>GV </a:t>
            </a:r>
            <a:r>
              <a:rPr lang="nl-NL" sz="3200" dirty="0" smtClean="0">
                <a:latin typeface="Times  New Roman"/>
                <a:cs typeface="Times New Roman" panose="02020603050405020304" pitchFamily="18" charset="0"/>
              </a:rPr>
              <a:t>xây </a:t>
            </a:r>
            <a:r>
              <a:rPr lang="nl-NL" sz="3200" dirty="0">
                <a:latin typeface="Times  New Roman"/>
                <a:cs typeface="Times New Roman" panose="02020603050405020304" pitchFamily="18" charset="0"/>
              </a:rPr>
              <a:t>dựng một các sự lớp gương mẫu, nhiệt tình, uy tín trước các bạn, có năng lực tốt về KHNN, nói, viết,...</a:t>
            </a:r>
            <a:r>
              <a:rPr lang="nl-NL" sz="3200" dirty="0">
                <a:latin typeface="Times  New Roman"/>
              </a:rPr>
              <a:t> Cán sự lớp này sẽ hỗ trợ cho các thầy cô chủ nhiệm trong công tác tổ chức, quản lí các hoạt động học, sinh hoạt của học sinh nói chung và giờ sinh hoạt lớp nói riêng</a:t>
            </a:r>
            <a:r>
              <a:rPr lang="nl-NL" sz="3000" i="1" dirty="0" smtClean="0">
                <a:latin typeface="Times  New Roman"/>
                <a:cs typeface="Times New Roman" panose="02020603050405020304" pitchFamily="18" charset="0"/>
              </a:rPr>
              <a:t>.</a:t>
            </a:r>
            <a:endParaRPr lang="en-US" sz="3000" i="1" dirty="0">
              <a:solidFill>
                <a:schemeClr val="bg1"/>
              </a:solidFill>
              <a:latin typeface="Times  New Roman"/>
              <a:cs typeface="Times New Roman" panose="02020603050405020304" pitchFamily="18" charset="0"/>
            </a:endParaRPr>
          </a:p>
          <a:p>
            <a:endParaRPr lang="en-US" dirty="0"/>
          </a:p>
        </p:txBody>
      </p:sp>
      <p:pic>
        <p:nvPicPr>
          <p:cNvPr id="11" name="Picture 10"/>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278781" y="4415343"/>
            <a:ext cx="1510557" cy="2298252"/>
          </a:xfrm>
          <a:prstGeom prst="rect">
            <a:avLst/>
          </a:prstGeom>
        </p:spPr>
      </p:pic>
      <p:sp>
        <p:nvSpPr>
          <p:cNvPr id="12" name="TextBox 11"/>
          <p:cNvSpPr txBox="1"/>
          <p:nvPr/>
        </p:nvSpPr>
        <p:spPr>
          <a:xfrm>
            <a:off x="428625" y="-22990"/>
            <a:ext cx="11376382" cy="1354217"/>
          </a:xfrm>
          <a:prstGeom prst="rect">
            <a:avLst/>
          </a:prstGeom>
          <a:solidFill>
            <a:schemeClr val="bg1"/>
          </a:solidFill>
          <a:ln w="76200">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3200" b="1" dirty="0" err="1" smtClean="0">
                <a:solidFill>
                  <a:srgbClr val="C00000"/>
                </a:solidFill>
                <a:latin typeface="Times  New Roman"/>
                <a:cs typeface="Times New Roman" panose="02020603050405020304" pitchFamily="18" charset="0"/>
              </a:rPr>
              <a:t>Bước</a:t>
            </a:r>
            <a:r>
              <a:rPr lang="en-US" sz="3200" b="1" dirty="0" smtClean="0">
                <a:solidFill>
                  <a:srgbClr val="C00000"/>
                </a:solidFill>
                <a:latin typeface="Times  New Roman"/>
                <a:cs typeface="Times New Roman" panose="02020603050405020304" pitchFamily="18" charset="0"/>
              </a:rPr>
              <a:t> 2: </a:t>
            </a:r>
            <a:r>
              <a:rPr lang="en-US" sz="3200" b="1" dirty="0" err="1" smtClean="0">
                <a:solidFill>
                  <a:srgbClr val="C00000"/>
                </a:solidFill>
                <a:latin typeface="Times  New Roman"/>
                <a:cs typeface="Times New Roman" panose="02020603050405020304" pitchFamily="18" charset="0"/>
              </a:rPr>
              <a:t>Đổi</a:t>
            </a:r>
            <a:r>
              <a:rPr lang="en-US" sz="3200" b="1" dirty="0" smtClean="0">
                <a:solidFill>
                  <a:srgbClr val="C00000"/>
                </a:solidFill>
                <a:latin typeface="Times  New Roman"/>
                <a:cs typeface="Times New Roman" panose="02020603050405020304" pitchFamily="18" charset="0"/>
              </a:rPr>
              <a:t> </a:t>
            </a:r>
            <a:r>
              <a:rPr lang="en-US" sz="3200" b="1" dirty="0" err="1">
                <a:solidFill>
                  <a:srgbClr val="C00000"/>
                </a:solidFill>
                <a:latin typeface="Times  New Roman"/>
                <a:cs typeface="Times New Roman" panose="02020603050405020304" pitchFamily="18" charset="0"/>
              </a:rPr>
              <a:t>mới</a:t>
            </a:r>
            <a:r>
              <a:rPr lang="en-US" sz="3200" b="1" dirty="0">
                <a:solidFill>
                  <a:srgbClr val="C00000"/>
                </a:solidFill>
                <a:latin typeface="Times  New Roman"/>
                <a:cs typeface="Times New Roman" panose="02020603050405020304" pitchFamily="18" charset="0"/>
              </a:rPr>
              <a:t> </a:t>
            </a:r>
            <a:r>
              <a:rPr lang="en-US" sz="3200" b="1" dirty="0" err="1">
                <a:solidFill>
                  <a:srgbClr val="C00000"/>
                </a:solidFill>
                <a:latin typeface="Times  New Roman"/>
                <a:cs typeface="Times New Roman" panose="02020603050405020304" pitchFamily="18" charset="0"/>
              </a:rPr>
              <a:t>giờ</a:t>
            </a:r>
            <a:r>
              <a:rPr lang="en-US" sz="3200" b="1" dirty="0">
                <a:solidFill>
                  <a:srgbClr val="C00000"/>
                </a:solidFill>
                <a:latin typeface="Times  New Roman"/>
                <a:cs typeface="Times New Roman" panose="02020603050405020304" pitchFamily="18" charset="0"/>
              </a:rPr>
              <a:t> </a:t>
            </a:r>
            <a:r>
              <a:rPr lang="en-US" sz="3200" b="1" dirty="0" err="1">
                <a:solidFill>
                  <a:srgbClr val="C00000"/>
                </a:solidFill>
                <a:latin typeface="Times  New Roman"/>
                <a:cs typeface="Times New Roman" panose="02020603050405020304" pitchFamily="18" charset="0"/>
              </a:rPr>
              <a:t>sinh</a:t>
            </a:r>
            <a:r>
              <a:rPr lang="en-US" sz="3200" b="1" dirty="0">
                <a:solidFill>
                  <a:srgbClr val="C00000"/>
                </a:solidFill>
                <a:latin typeface="Times  New Roman"/>
                <a:cs typeface="Times New Roman" panose="02020603050405020304" pitchFamily="18" charset="0"/>
              </a:rPr>
              <a:t> </a:t>
            </a:r>
            <a:r>
              <a:rPr lang="en-US" sz="3200" b="1" dirty="0" err="1">
                <a:solidFill>
                  <a:srgbClr val="C00000"/>
                </a:solidFill>
                <a:latin typeface="Times  New Roman"/>
                <a:cs typeface="Times New Roman" panose="02020603050405020304" pitchFamily="18" charset="0"/>
              </a:rPr>
              <a:t>hoạt</a:t>
            </a:r>
            <a:r>
              <a:rPr lang="en-US" sz="3200" b="1" dirty="0">
                <a:solidFill>
                  <a:srgbClr val="C00000"/>
                </a:solidFill>
                <a:latin typeface="Times  New Roman"/>
                <a:cs typeface="Times New Roman" panose="02020603050405020304" pitchFamily="18" charset="0"/>
              </a:rPr>
              <a:t> </a:t>
            </a:r>
            <a:r>
              <a:rPr lang="en-US" sz="3200" b="1" dirty="0" err="1">
                <a:solidFill>
                  <a:srgbClr val="C00000"/>
                </a:solidFill>
                <a:latin typeface="Times  New Roman"/>
                <a:cs typeface="Times New Roman" panose="02020603050405020304" pitchFamily="18" charset="0"/>
              </a:rPr>
              <a:t>lớp</a:t>
            </a:r>
            <a:r>
              <a:rPr lang="en-US" sz="3200" b="1" dirty="0">
                <a:solidFill>
                  <a:srgbClr val="C00000"/>
                </a:solidFill>
                <a:latin typeface="Times  New Roman"/>
                <a:cs typeface="Times New Roman" panose="02020603050405020304" pitchFamily="18" charset="0"/>
              </a:rPr>
              <a:t> </a:t>
            </a:r>
            <a:r>
              <a:rPr lang="en-US" sz="3200" b="1" dirty="0" err="1">
                <a:solidFill>
                  <a:srgbClr val="C00000"/>
                </a:solidFill>
                <a:latin typeface="Times  New Roman"/>
                <a:cs typeface="Times New Roman" panose="02020603050405020304" pitchFamily="18" charset="0"/>
              </a:rPr>
              <a:t>phát</a:t>
            </a:r>
            <a:r>
              <a:rPr lang="en-US" sz="3200" b="1" dirty="0">
                <a:solidFill>
                  <a:srgbClr val="C00000"/>
                </a:solidFill>
                <a:latin typeface="Times  New Roman"/>
                <a:cs typeface="Times New Roman" panose="02020603050405020304" pitchFamily="18" charset="0"/>
              </a:rPr>
              <a:t> </a:t>
            </a:r>
            <a:r>
              <a:rPr lang="en-US" sz="3200" b="1" dirty="0" err="1">
                <a:solidFill>
                  <a:srgbClr val="C00000"/>
                </a:solidFill>
                <a:latin typeface="Times  New Roman"/>
                <a:cs typeface="Times New Roman" panose="02020603050405020304" pitchFamily="18" charset="0"/>
              </a:rPr>
              <a:t>huy</a:t>
            </a:r>
            <a:r>
              <a:rPr lang="en-US" sz="3200" b="1" dirty="0">
                <a:solidFill>
                  <a:srgbClr val="C00000"/>
                </a:solidFill>
                <a:latin typeface="Times  New Roman"/>
                <a:cs typeface="Times New Roman" panose="02020603050405020304" pitchFamily="18" charset="0"/>
              </a:rPr>
              <a:t> </a:t>
            </a:r>
            <a:r>
              <a:rPr lang="en-US" sz="3200" b="1" dirty="0" err="1">
                <a:solidFill>
                  <a:srgbClr val="C00000"/>
                </a:solidFill>
                <a:latin typeface="Times  New Roman"/>
                <a:cs typeface="Times New Roman" panose="02020603050405020304" pitchFamily="18" charset="0"/>
              </a:rPr>
              <a:t>tính</a:t>
            </a:r>
            <a:r>
              <a:rPr lang="en-US" sz="3200" b="1" dirty="0">
                <a:solidFill>
                  <a:srgbClr val="C00000"/>
                </a:solidFill>
                <a:latin typeface="Times  New Roman"/>
                <a:cs typeface="Times New Roman" panose="02020603050405020304" pitchFamily="18" charset="0"/>
              </a:rPr>
              <a:t> </a:t>
            </a:r>
            <a:r>
              <a:rPr lang="en-US" sz="3200" b="1" dirty="0" err="1">
                <a:solidFill>
                  <a:srgbClr val="C00000"/>
                </a:solidFill>
                <a:latin typeface="Times  New Roman"/>
                <a:cs typeface="Times New Roman" panose="02020603050405020304" pitchFamily="18" charset="0"/>
              </a:rPr>
              <a:t>tích</a:t>
            </a:r>
            <a:r>
              <a:rPr lang="en-US" sz="3200" b="1" dirty="0">
                <a:solidFill>
                  <a:srgbClr val="C00000"/>
                </a:solidFill>
                <a:latin typeface="Times  New Roman"/>
                <a:cs typeface="Times New Roman" panose="02020603050405020304" pitchFamily="18" charset="0"/>
              </a:rPr>
              <a:t> </a:t>
            </a:r>
            <a:r>
              <a:rPr lang="en-US" sz="3200" b="1" dirty="0" err="1">
                <a:solidFill>
                  <a:srgbClr val="C00000"/>
                </a:solidFill>
                <a:latin typeface="Times  New Roman"/>
                <a:cs typeface="Times New Roman" panose="02020603050405020304" pitchFamily="18" charset="0"/>
              </a:rPr>
              <a:t>cực</a:t>
            </a:r>
            <a:r>
              <a:rPr lang="en-US" sz="3200" b="1" dirty="0">
                <a:solidFill>
                  <a:srgbClr val="C00000"/>
                </a:solidFill>
                <a:latin typeface="Times  New Roman"/>
                <a:cs typeface="Times New Roman" panose="02020603050405020304" pitchFamily="18" charset="0"/>
              </a:rPr>
              <a:t>, </a:t>
            </a:r>
            <a:r>
              <a:rPr lang="en-US" sz="3200" b="1" dirty="0" err="1">
                <a:solidFill>
                  <a:srgbClr val="C00000"/>
                </a:solidFill>
                <a:latin typeface="Times  New Roman"/>
                <a:cs typeface="Times New Roman" panose="02020603050405020304" pitchFamily="18" charset="0"/>
              </a:rPr>
              <a:t>sáng</a:t>
            </a:r>
            <a:r>
              <a:rPr lang="en-US" sz="3200" b="1" dirty="0">
                <a:solidFill>
                  <a:srgbClr val="C00000"/>
                </a:solidFill>
                <a:latin typeface="Times  New Roman"/>
                <a:cs typeface="Times New Roman" panose="02020603050405020304" pitchFamily="18" charset="0"/>
              </a:rPr>
              <a:t> </a:t>
            </a:r>
            <a:r>
              <a:rPr lang="en-US" sz="3200" b="1" dirty="0" err="1">
                <a:solidFill>
                  <a:srgbClr val="C00000"/>
                </a:solidFill>
                <a:latin typeface="Times  New Roman"/>
                <a:cs typeface="Times New Roman" panose="02020603050405020304" pitchFamily="18" charset="0"/>
              </a:rPr>
              <a:t>tạo</a:t>
            </a:r>
            <a:r>
              <a:rPr lang="en-US" sz="3200" b="1" dirty="0">
                <a:solidFill>
                  <a:srgbClr val="C00000"/>
                </a:solidFill>
                <a:latin typeface="Times  New Roman"/>
                <a:cs typeface="Times New Roman" panose="02020603050405020304" pitchFamily="18" charset="0"/>
              </a:rPr>
              <a:t> </a:t>
            </a:r>
            <a:r>
              <a:rPr lang="en-US" sz="3200" b="1" dirty="0" err="1">
                <a:solidFill>
                  <a:srgbClr val="C00000"/>
                </a:solidFill>
                <a:latin typeface="Times  New Roman"/>
                <a:cs typeface="Times New Roman" panose="02020603050405020304" pitchFamily="18" charset="0"/>
              </a:rPr>
              <a:t>của</a:t>
            </a:r>
            <a:r>
              <a:rPr lang="en-US" sz="3200" b="1" dirty="0">
                <a:solidFill>
                  <a:srgbClr val="C00000"/>
                </a:solidFill>
                <a:latin typeface="Times  New Roman"/>
                <a:cs typeface="Times New Roman" panose="02020603050405020304" pitchFamily="18" charset="0"/>
              </a:rPr>
              <a:t> </a:t>
            </a:r>
            <a:r>
              <a:rPr lang="en-US" sz="3200" b="1" dirty="0" err="1">
                <a:solidFill>
                  <a:srgbClr val="C00000"/>
                </a:solidFill>
                <a:latin typeface="Times  New Roman"/>
                <a:cs typeface="Times New Roman" panose="02020603050405020304" pitchFamily="18" charset="0"/>
              </a:rPr>
              <a:t>học</a:t>
            </a:r>
            <a:r>
              <a:rPr lang="en-US" sz="3200" b="1" dirty="0">
                <a:solidFill>
                  <a:srgbClr val="C00000"/>
                </a:solidFill>
                <a:latin typeface="Times  New Roman"/>
                <a:cs typeface="Times New Roman" panose="02020603050405020304" pitchFamily="18" charset="0"/>
              </a:rPr>
              <a:t> </a:t>
            </a:r>
            <a:r>
              <a:rPr lang="en-US" sz="3200" b="1" dirty="0" err="1">
                <a:solidFill>
                  <a:srgbClr val="C00000"/>
                </a:solidFill>
                <a:latin typeface="Times  New Roman"/>
                <a:cs typeface="Times New Roman" panose="02020603050405020304" pitchFamily="18" charset="0"/>
              </a:rPr>
              <a:t>sinh</a:t>
            </a:r>
            <a:r>
              <a:rPr lang="en-US" sz="3200" b="1" dirty="0">
                <a:solidFill>
                  <a:srgbClr val="C00000"/>
                </a:solidFill>
                <a:latin typeface="Times  New Roman"/>
                <a:cs typeface="Times New Roman" panose="02020603050405020304" pitchFamily="18" charset="0"/>
              </a:rPr>
              <a:t>.</a:t>
            </a:r>
            <a:endParaRPr lang="en-US" sz="3200" b="1" dirty="0">
              <a:solidFill>
                <a:srgbClr val="C00000"/>
              </a:solidFill>
              <a:latin typeface="Times  New Roman"/>
            </a:endParaRPr>
          </a:p>
          <a:p>
            <a:pPr>
              <a:defRPr/>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9830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356260" y="5894352"/>
            <a:ext cx="11835740" cy="492443"/>
          </a:xfrm>
          <a:prstGeom prst="rect">
            <a:avLst/>
          </a:prstGeom>
          <a:noFill/>
        </p:spPr>
        <p:txBody>
          <a:bodyPr wrap="square" rtlCol="0">
            <a:spAutoFit/>
          </a:bodyPr>
          <a:lstStyle/>
          <a:p>
            <a:pPr algn="ctr"/>
            <a:r>
              <a:rPr lang="nl-NL" sz="2600" b="1" i="1" dirty="0">
                <a:latin typeface="Times New Roman" panose="02020603050405020304" pitchFamily="18" charset="0"/>
                <a:cs typeface="Times New Roman" panose="02020603050405020304" pitchFamily="18" charset="0"/>
              </a:rPr>
              <a:t>Ban cán sự lớp điều hành phần nhận xét, đánh giá trong tiết sinh hoạt lớp tại </a:t>
            </a:r>
            <a:r>
              <a:rPr lang="nl-NL" sz="2600" b="1" i="1" dirty="0" smtClean="0">
                <a:latin typeface="Times New Roman" panose="02020603050405020304" pitchFamily="18" charset="0"/>
                <a:cs typeface="Times New Roman" panose="02020603050405020304" pitchFamily="18" charset="0"/>
              </a:rPr>
              <a:t>lớp</a:t>
            </a:r>
            <a:endParaRPr lang="en-US" sz="2600" b="1"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4"/>
          <a:stretch>
            <a:fillRect/>
          </a:stretch>
        </p:blipFill>
        <p:spPr>
          <a:xfrm>
            <a:off x="629392" y="427513"/>
            <a:ext cx="11127179" cy="5248892"/>
          </a:xfrm>
          <a:prstGeom prst="rect">
            <a:avLst/>
          </a:prstGeom>
        </p:spPr>
      </p:pic>
    </p:spTree>
    <p:extLst>
      <p:ext uri="{BB962C8B-B14F-4D97-AF65-F5344CB8AC3E}">
        <p14:creationId xmlns:p14="http://schemas.microsoft.com/office/powerpoint/2010/main" val="566795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2" y="232492"/>
            <a:ext cx="825747" cy="1988194"/>
          </a:xfrm>
          <a:prstGeom prst="rect">
            <a:avLst/>
          </a:prstGeom>
        </p:spPr>
      </p:pic>
      <p:sp>
        <p:nvSpPr>
          <p:cNvPr id="3" name="TextBox 2"/>
          <p:cNvSpPr txBox="1"/>
          <p:nvPr/>
        </p:nvSpPr>
        <p:spPr>
          <a:xfrm>
            <a:off x="825750" y="232492"/>
            <a:ext cx="11366250" cy="3323987"/>
          </a:xfrm>
          <a:prstGeom prst="rect">
            <a:avLst/>
          </a:prstGeom>
          <a:noFill/>
        </p:spPr>
        <p:txBody>
          <a:bodyPr wrap="square" rtlCol="0">
            <a:spAutoFit/>
          </a:bodyPr>
          <a:lstStyle/>
          <a:p>
            <a:r>
              <a:rPr lang="en-US" sz="3200" b="1" dirty="0" smtClean="0">
                <a:latin typeface="Times  New Roman"/>
                <a:cs typeface="Times New Roman" panose="02020603050405020304" pitchFamily="18" charset="0"/>
              </a:rPr>
              <a:t>Thứ </a:t>
            </a:r>
            <a:r>
              <a:rPr lang="en-US" sz="3200" b="1" dirty="0">
                <a:latin typeface="Times  New Roman"/>
                <a:cs typeface="Times New Roman" panose="02020603050405020304" pitchFamily="18" charset="0"/>
              </a:rPr>
              <a:t>hai: </a:t>
            </a:r>
            <a:r>
              <a:rPr lang="en-US" sz="3200" b="1" dirty="0" smtClean="0">
                <a:latin typeface="Times  New Roman"/>
                <a:cs typeface="Times New Roman" panose="02020603050405020304" pitchFamily="18" charset="0"/>
              </a:rPr>
              <a:t>Đổi mới về phương pháp và hình thức tổ </a:t>
            </a:r>
            <a:r>
              <a:rPr lang="en-US" sz="3200" b="1" dirty="0" smtClean="0">
                <a:latin typeface="Times  New Roman"/>
                <a:cs typeface="Times New Roman" panose="02020603050405020304" pitchFamily="18" charset="0"/>
              </a:rPr>
              <a:t>chức: </a:t>
            </a:r>
            <a:r>
              <a:rPr lang="en-US" sz="3200" dirty="0" smtClean="0">
                <a:latin typeface="Times  New Roman"/>
              </a:rPr>
              <a:t>Thu </a:t>
            </a:r>
            <a:r>
              <a:rPr lang="en-US" sz="3200" dirty="0" smtClean="0">
                <a:latin typeface="Times  New Roman"/>
              </a:rPr>
              <a:t>hút</a:t>
            </a:r>
            <a:r>
              <a:rPr lang="en-US" sz="3200" dirty="0">
                <a:latin typeface="Times  New Roman"/>
              </a:rPr>
              <a:t>, lôi cuốn học sinh tham gia tích cực vào quá trình học tập, </a:t>
            </a:r>
            <a:r>
              <a:rPr lang="nl-NL" sz="3200" dirty="0">
                <a:latin typeface="Times  New Roman"/>
              </a:rPr>
              <a:t>tổ chức đa dạng hóa về hình thức </a:t>
            </a:r>
            <a:r>
              <a:rPr lang="nl-NL" sz="3200" dirty="0" smtClean="0">
                <a:latin typeface="Times  New Roman"/>
              </a:rPr>
              <a:t>trong </a:t>
            </a:r>
            <a:r>
              <a:rPr lang="nl-NL" sz="3200" dirty="0">
                <a:latin typeface="Times  New Roman"/>
              </a:rPr>
              <a:t>tiết sinh hoạt lớp: Tổ chức chơi trò chơi, đóng vai, quan sát thực tế, thực hành, ...</a:t>
            </a:r>
            <a:endParaRPr lang="en-US" sz="3200" dirty="0">
              <a:latin typeface="Times  New Roman"/>
            </a:endParaRPr>
          </a:p>
          <a:p>
            <a:endParaRPr lang="en-US" sz="3200" b="1" dirty="0">
              <a:latin typeface="Times New Roman" panose="02020603050405020304" pitchFamily="18" charset="0"/>
              <a:cs typeface="Times New Roman" panose="02020603050405020304" pitchFamily="18" charset="0"/>
            </a:endParaRPr>
          </a:p>
          <a:p>
            <a:endParaRPr lang="en-US" dirty="0"/>
          </a:p>
        </p:txBody>
      </p:sp>
      <p:sp>
        <p:nvSpPr>
          <p:cNvPr id="4" name="Cloud Callout 3"/>
          <p:cNvSpPr/>
          <p:nvPr/>
        </p:nvSpPr>
        <p:spPr>
          <a:xfrm>
            <a:off x="285135" y="2838203"/>
            <a:ext cx="11680639" cy="2921329"/>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400"/>
              </a:spcAft>
            </a:pPr>
            <a:r>
              <a:rPr lang="en-US" sz="3000" b="1" dirty="0">
                <a:solidFill>
                  <a:srgbClr val="FF0000"/>
                </a:solidFill>
                <a:latin typeface="Times  New Roman"/>
                <a:ea typeface="Times New Roman"/>
                <a:cs typeface="Times New Roman"/>
              </a:rPr>
              <a:t>Ví dụ: Chủ </a:t>
            </a:r>
            <a:r>
              <a:rPr lang="en-US" sz="3000" b="1" dirty="0" smtClean="0">
                <a:solidFill>
                  <a:srgbClr val="FF0000"/>
                </a:solidFill>
                <a:latin typeface="Times  New Roman"/>
                <a:ea typeface="Times New Roman"/>
                <a:cs typeface="Times New Roman"/>
              </a:rPr>
              <a:t>đề: </a:t>
            </a:r>
            <a:r>
              <a:rPr lang="en-US" sz="3000" b="1" dirty="0">
                <a:solidFill>
                  <a:srgbClr val="FF0000"/>
                </a:solidFill>
                <a:latin typeface="Times  New Roman"/>
                <a:ea typeface="Times New Roman"/>
                <a:cs typeface="Times New Roman"/>
              </a:rPr>
              <a:t>Gọn gàng, ngăn nắp.</a:t>
            </a:r>
            <a:endParaRPr lang="en-US" sz="3000" dirty="0">
              <a:solidFill>
                <a:srgbClr val="FF0000"/>
              </a:solidFill>
              <a:latin typeface="Times  New Roman"/>
              <a:ea typeface="Times New Roman"/>
              <a:cs typeface="Times New Roman"/>
            </a:endParaRPr>
          </a:p>
          <a:p>
            <a:pPr marL="457200" indent="-457200" algn="just">
              <a:spcAft>
                <a:spcPts val="400"/>
              </a:spcAft>
              <a:buFontTx/>
              <a:buChar char="-"/>
            </a:pPr>
            <a:r>
              <a:rPr lang="en-US" sz="3000" dirty="0" smtClean="0">
                <a:solidFill>
                  <a:srgbClr val="FF0000"/>
                </a:solidFill>
                <a:latin typeface="Times  New Roman"/>
                <a:ea typeface="Times New Roman"/>
                <a:cs typeface="Times New Roman"/>
              </a:rPr>
              <a:t>Hướng </a:t>
            </a:r>
            <a:r>
              <a:rPr lang="en-US" sz="3000" dirty="0">
                <a:solidFill>
                  <a:srgbClr val="FF0000"/>
                </a:solidFill>
                <a:latin typeface="Times  New Roman"/>
                <a:ea typeface="Times New Roman"/>
                <a:cs typeface="Times New Roman"/>
              </a:rPr>
              <a:t>dẫn học sinh cách sắp xếp đồ dùng học tập, đồ dùng cá nhân tại </a:t>
            </a:r>
            <a:r>
              <a:rPr lang="en-US" sz="3000" dirty="0" smtClean="0">
                <a:solidFill>
                  <a:srgbClr val="FF0000"/>
                </a:solidFill>
                <a:latin typeface="Times  New Roman"/>
                <a:ea typeface="Times New Roman"/>
                <a:cs typeface="Times New Roman"/>
              </a:rPr>
              <a:t>lớp: </a:t>
            </a:r>
            <a:r>
              <a:rPr lang="en-US" sz="3000" dirty="0">
                <a:solidFill>
                  <a:srgbClr val="FF0000"/>
                </a:solidFill>
                <a:latin typeface="Times  New Roman"/>
                <a:ea typeface="Times New Roman"/>
                <a:cs typeface="Times New Roman"/>
              </a:rPr>
              <a:t>Thực hành giữ gọn gàng, ngăn nắp.</a:t>
            </a:r>
            <a:endParaRPr lang="en-US" sz="3000" i="1" dirty="0">
              <a:solidFill>
                <a:srgbClr val="FF0000"/>
              </a:solidFill>
              <a:latin typeface="Times  New Roman"/>
              <a:cs typeface="Times New Roman" panose="02020603050405020304" pitchFamily="18" charset="0"/>
            </a:endParaRPr>
          </a:p>
        </p:txBody>
      </p:sp>
    </p:spTree>
    <p:extLst>
      <p:ext uri="{BB962C8B-B14F-4D97-AF65-F5344CB8AC3E}">
        <p14:creationId xmlns:p14="http://schemas.microsoft.com/office/powerpoint/2010/main" val="2498728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E0C6DEF-41CC-4076-8667-511F3EF3C93E}" type="slidenum">
              <a:rPr lang="en-US" altLang="en-US" sz="1200" smtClean="0">
                <a:solidFill>
                  <a:srgbClr val="898989"/>
                </a:solidFill>
                <a:latin typeface="Tahoma" panose="020B0604030504040204" pitchFamily="34" charset="0"/>
              </a:rPr>
              <a:pPr>
                <a:lnSpc>
                  <a:spcPct val="100000"/>
                </a:lnSpc>
                <a:spcBef>
                  <a:spcPct val="0"/>
                </a:spcBef>
                <a:buFontTx/>
                <a:buNone/>
              </a:pPr>
              <a:t>17</a:t>
            </a:fld>
            <a:endParaRPr lang="en-US" altLang="en-US" sz="1200" smtClean="0">
              <a:solidFill>
                <a:srgbClr val="898989"/>
              </a:solidFill>
              <a:latin typeface="Tahoma" panose="020B0604030504040204" pitchFamily="34" charset="0"/>
            </a:endParaRPr>
          </a:p>
        </p:txBody>
      </p:sp>
      <p:pic>
        <p:nvPicPr>
          <p:cNvPr id="5" name="Picture 4"/>
          <p:cNvPicPr/>
          <p:nvPr/>
        </p:nvPicPr>
        <p:blipFill>
          <a:blip r:embed="rId3"/>
          <a:stretch>
            <a:fillRect/>
          </a:stretch>
        </p:blipFill>
        <p:spPr>
          <a:xfrm>
            <a:off x="356260" y="308758"/>
            <a:ext cx="11685319" cy="5551714"/>
          </a:xfrm>
          <a:prstGeom prst="rect">
            <a:avLst/>
          </a:prstGeom>
        </p:spPr>
      </p:pic>
      <p:sp>
        <p:nvSpPr>
          <p:cNvPr id="7" name="TextBox 6"/>
          <p:cNvSpPr txBox="1"/>
          <p:nvPr/>
        </p:nvSpPr>
        <p:spPr>
          <a:xfrm>
            <a:off x="712519" y="5843582"/>
            <a:ext cx="9899468" cy="800219"/>
          </a:xfrm>
          <a:prstGeom prst="rect">
            <a:avLst/>
          </a:prstGeom>
          <a:noFill/>
        </p:spPr>
        <p:txBody>
          <a:bodyPr wrap="square" rtlCol="0">
            <a:spAutoFit/>
          </a:bodyPr>
          <a:lstStyle/>
          <a:p>
            <a:r>
              <a:rPr lang="en-US" sz="2800" b="1" i="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Rèn HS về kĩ năng tự phục vụ, tự quản.</a:t>
            </a:r>
            <a:endParaRPr lang="en-US" sz="28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91555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Cloud Callout 4"/>
          <p:cNvSpPr/>
          <p:nvPr/>
        </p:nvSpPr>
        <p:spPr>
          <a:xfrm>
            <a:off x="747252" y="684308"/>
            <a:ext cx="11444748" cy="4935794"/>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a:endParaRPr>
          </a:p>
        </p:txBody>
      </p:sp>
      <p:sp>
        <p:nvSpPr>
          <p:cNvPr id="6" name="TextBox 5"/>
          <p:cNvSpPr txBox="1"/>
          <p:nvPr/>
        </p:nvSpPr>
        <p:spPr>
          <a:xfrm>
            <a:off x="1673941" y="2140301"/>
            <a:ext cx="10004322" cy="2585323"/>
          </a:xfrm>
          <a:prstGeom prst="rect">
            <a:avLst/>
          </a:prstGeom>
          <a:noFill/>
        </p:spPr>
        <p:txBody>
          <a:bodyPr wrap="square" rtlCol="0">
            <a:spAutoFit/>
          </a:bodyPr>
          <a:lstStyle/>
          <a:p>
            <a:pPr algn="ctr"/>
            <a:r>
              <a:rPr lang="en-US" sz="3800" b="1" i="1" dirty="0" err="1">
                <a:solidFill>
                  <a:schemeClr val="accent5"/>
                </a:solidFill>
                <a:latin typeface="Times  New Roman"/>
                <a:cs typeface="Times New Roman" panose="02020603050405020304" pitchFamily="18" charset="0"/>
              </a:rPr>
              <a:t>Ví</a:t>
            </a:r>
            <a:r>
              <a:rPr lang="en-US" sz="3800" b="1" i="1" dirty="0">
                <a:solidFill>
                  <a:schemeClr val="accent5"/>
                </a:solidFill>
                <a:latin typeface="Times  New Roman"/>
                <a:cs typeface="Times New Roman" panose="02020603050405020304" pitchFamily="18" charset="0"/>
              </a:rPr>
              <a:t> </a:t>
            </a:r>
            <a:r>
              <a:rPr lang="en-US" sz="3800" b="1" i="1" dirty="0" err="1">
                <a:solidFill>
                  <a:schemeClr val="accent5"/>
                </a:solidFill>
                <a:latin typeface="Times  New Roman"/>
                <a:cs typeface="Times New Roman" panose="02020603050405020304" pitchFamily="18" charset="0"/>
              </a:rPr>
              <a:t>dụ</a:t>
            </a:r>
            <a:r>
              <a:rPr lang="en-US" sz="3800" b="1" i="1" dirty="0">
                <a:solidFill>
                  <a:schemeClr val="accent5"/>
                </a:solidFill>
                <a:latin typeface="Times  New Roman"/>
                <a:cs typeface="Times New Roman" panose="02020603050405020304" pitchFamily="18" charset="0"/>
              </a:rPr>
              <a:t>:</a:t>
            </a:r>
            <a:r>
              <a:rPr lang="en-US" sz="3800" b="1" dirty="0">
                <a:solidFill>
                  <a:schemeClr val="accent5"/>
                </a:solidFill>
                <a:latin typeface="Times  New Roman"/>
                <a:cs typeface="Times New Roman" panose="02020603050405020304" pitchFamily="18" charset="0"/>
              </a:rPr>
              <a:t> </a:t>
            </a:r>
            <a:r>
              <a:rPr lang="en-US" sz="3800" b="1" i="1" dirty="0" err="1">
                <a:solidFill>
                  <a:schemeClr val="accent5"/>
                </a:solidFill>
                <a:latin typeface="Times  New Roman"/>
                <a:cs typeface="Times New Roman" panose="02020603050405020304" pitchFamily="18" charset="0"/>
              </a:rPr>
              <a:t>Giáo</a:t>
            </a:r>
            <a:r>
              <a:rPr lang="en-US" sz="3800" b="1" i="1" dirty="0">
                <a:solidFill>
                  <a:schemeClr val="accent5"/>
                </a:solidFill>
                <a:latin typeface="Times  New Roman"/>
                <a:cs typeface="Times New Roman" panose="02020603050405020304" pitchFamily="18" charset="0"/>
              </a:rPr>
              <a:t> </a:t>
            </a:r>
            <a:r>
              <a:rPr lang="en-US" sz="3800" b="1" i="1" dirty="0" err="1">
                <a:solidFill>
                  <a:schemeClr val="accent5"/>
                </a:solidFill>
                <a:latin typeface="Times  New Roman"/>
                <a:cs typeface="Times New Roman" panose="02020603050405020304" pitchFamily="18" charset="0"/>
              </a:rPr>
              <a:t>dục</a:t>
            </a:r>
            <a:r>
              <a:rPr lang="en-US" sz="3800" b="1" i="1" dirty="0">
                <a:solidFill>
                  <a:schemeClr val="accent5"/>
                </a:solidFill>
                <a:latin typeface="Times  New Roman"/>
                <a:cs typeface="Times New Roman" panose="02020603050405020304" pitchFamily="18" charset="0"/>
              </a:rPr>
              <a:t> </a:t>
            </a:r>
            <a:r>
              <a:rPr lang="en-US" sz="3800" b="1" i="1" dirty="0" err="1">
                <a:solidFill>
                  <a:schemeClr val="accent5"/>
                </a:solidFill>
                <a:latin typeface="Times  New Roman"/>
                <a:cs typeface="Times New Roman" panose="02020603050405020304" pitchFamily="18" charset="0"/>
              </a:rPr>
              <a:t>thông</a:t>
            </a:r>
            <a:r>
              <a:rPr lang="en-US" sz="3800" b="1" i="1" dirty="0">
                <a:solidFill>
                  <a:schemeClr val="accent5"/>
                </a:solidFill>
                <a:latin typeface="Times  New Roman"/>
                <a:cs typeface="Times New Roman" panose="02020603050405020304" pitchFamily="18" charset="0"/>
              </a:rPr>
              <a:t> qua </a:t>
            </a:r>
            <a:r>
              <a:rPr lang="en-US" sz="3800" b="1" i="1" dirty="0" err="1">
                <a:solidFill>
                  <a:schemeClr val="accent5"/>
                </a:solidFill>
                <a:latin typeface="Times  New Roman"/>
                <a:cs typeface="Times New Roman" panose="02020603050405020304" pitchFamily="18" charset="0"/>
              </a:rPr>
              <a:t>các</a:t>
            </a:r>
            <a:r>
              <a:rPr lang="en-US" sz="3800" b="1" i="1" dirty="0">
                <a:solidFill>
                  <a:schemeClr val="accent5"/>
                </a:solidFill>
                <a:latin typeface="Times  New Roman"/>
                <a:cs typeface="Times New Roman" panose="02020603050405020304" pitchFamily="18" charset="0"/>
              </a:rPr>
              <a:t> </a:t>
            </a:r>
            <a:r>
              <a:rPr lang="en-US" sz="3800" b="1" i="1" dirty="0" err="1">
                <a:solidFill>
                  <a:schemeClr val="accent5"/>
                </a:solidFill>
                <a:latin typeface="Times  New Roman"/>
                <a:cs typeface="Times New Roman" panose="02020603050405020304" pitchFamily="18" charset="0"/>
              </a:rPr>
              <a:t>việc</a:t>
            </a:r>
            <a:r>
              <a:rPr lang="en-US" sz="3800" b="1" i="1" dirty="0">
                <a:solidFill>
                  <a:schemeClr val="accent5"/>
                </a:solidFill>
                <a:latin typeface="Times  New Roman"/>
                <a:cs typeface="Times New Roman" panose="02020603050405020304" pitchFamily="18" charset="0"/>
              </a:rPr>
              <a:t> </a:t>
            </a:r>
            <a:r>
              <a:rPr lang="en-US" sz="3800" b="1" i="1" dirty="0" err="1">
                <a:solidFill>
                  <a:schemeClr val="accent5"/>
                </a:solidFill>
                <a:latin typeface="Times  New Roman"/>
                <a:cs typeface="Times New Roman" panose="02020603050405020304" pitchFamily="18" charset="0"/>
              </a:rPr>
              <a:t>làm</a:t>
            </a:r>
            <a:r>
              <a:rPr lang="en-US" sz="3800" b="1" i="1" dirty="0">
                <a:solidFill>
                  <a:schemeClr val="accent5"/>
                </a:solidFill>
                <a:latin typeface="Times  New Roman"/>
                <a:cs typeface="Times New Roman" panose="02020603050405020304" pitchFamily="18" charset="0"/>
              </a:rPr>
              <a:t> </a:t>
            </a:r>
            <a:r>
              <a:rPr lang="en-US" sz="3800" b="1" i="1" dirty="0" err="1">
                <a:solidFill>
                  <a:schemeClr val="accent5"/>
                </a:solidFill>
                <a:latin typeface="Times  New Roman"/>
                <a:cs typeface="Times New Roman" panose="02020603050405020304" pitchFamily="18" charset="0"/>
              </a:rPr>
              <a:t>cụ</a:t>
            </a:r>
            <a:r>
              <a:rPr lang="en-US" sz="3800" b="1" i="1" dirty="0">
                <a:solidFill>
                  <a:schemeClr val="accent5"/>
                </a:solidFill>
                <a:latin typeface="Times  New Roman"/>
                <a:cs typeface="Times New Roman" panose="02020603050405020304" pitchFamily="18" charset="0"/>
              </a:rPr>
              <a:t> </a:t>
            </a:r>
            <a:r>
              <a:rPr lang="en-US" sz="3800" b="1" i="1" dirty="0" err="1">
                <a:solidFill>
                  <a:schemeClr val="accent5"/>
                </a:solidFill>
                <a:latin typeface="Times  New Roman"/>
                <a:cs typeface="Times New Roman" panose="02020603050405020304" pitchFamily="18" charset="0"/>
              </a:rPr>
              <a:t>thể</a:t>
            </a:r>
            <a:r>
              <a:rPr lang="en-US" sz="3800" b="1" i="1" dirty="0">
                <a:solidFill>
                  <a:schemeClr val="accent5"/>
                </a:solidFill>
                <a:latin typeface="Times  New Roman"/>
                <a:cs typeface="Times New Roman" panose="02020603050405020304" pitchFamily="18" charset="0"/>
              </a:rPr>
              <a:t> </a:t>
            </a:r>
            <a:r>
              <a:rPr lang="en-US" sz="3800" b="1" i="1" dirty="0" err="1">
                <a:solidFill>
                  <a:schemeClr val="accent5"/>
                </a:solidFill>
                <a:latin typeface="Times  New Roman"/>
                <a:cs typeface="Times New Roman" panose="02020603050405020304" pitchFamily="18" charset="0"/>
              </a:rPr>
              <a:t>của</a:t>
            </a:r>
            <a:r>
              <a:rPr lang="en-US" sz="3800" b="1" i="1" dirty="0">
                <a:solidFill>
                  <a:schemeClr val="accent5"/>
                </a:solidFill>
                <a:latin typeface="Times  New Roman"/>
                <a:cs typeface="Times New Roman" panose="02020603050405020304" pitchFamily="18" charset="0"/>
              </a:rPr>
              <a:t> </a:t>
            </a:r>
            <a:r>
              <a:rPr lang="en-US" sz="3800" b="1" i="1" dirty="0" err="1">
                <a:solidFill>
                  <a:schemeClr val="accent5"/>
                </a:solidFill>
                <a:latin typeface="Times  New Roman"/>
                <a:cs typeface="Times New Roman" panose="02020603050405020304" pitchFamily="18" charset="0"/>
              </a:rPr>
              <a:t>học</a:t>
            </a:r>
            <a:r>
              <a:rPr lang="en-US" sz="3800" b="1" i="1" dirty="0">
                <a:solidFill>
                  <a:schemeClr val="accent5"/>
                </a:solidFill>
                <a:latin typeface="Times  New Roman"/>
                <a:cs typeface="Times New Roman" panose="02020603050405020304" pitchFamily="18" charset="0"/>
              </a:rPr>
              <a:t> </a:t>
            </a:r>
            <a:r>
              <a:rPr lang="en-US" sz="3800" b="1" i="1" dirty="0" err="1">
                <a:solidFill>
                  <a:schemeClr val="accent5"/>
                </a:solidFill>
                <a:latin typeface="Times  New Roman"/>
                <a:cs typeface="Times New Roman" panose="02020603050405020304" pitchFamily="18" charset="0"/>
              </a:rPr>
              <a:t>sinh</a:t>
            </a:r>
            <a:endParaRPr lang="en-US" sz="3800" b="1" i="1" dirty="0">
              <a:solidFill>
                <a:schemeClr val="accent5"/>
              </a:solidFill>
              <a:latin typeface="Times  New Roman"/>
              <a:cs typeface="Times New Roman" panose="02020603050405020304" pitchFamily="18" charset="0"/>
            </a:endParaRPr>
          </a:p>
          <a:p>
            <a:r>
              <a:rPr lang="en-US" sz="3400" b="1" dirty="0" smtClean="0">
                <a:latin typeface="Times  New Roman"/>
                <a:cs typeface="Times New Roman" panose="02020603050405020304" pitchFamily="18" charset="0"/>
              </a:rPr>
              <a:t> Chủ </a:t>
            </a:r>
            <a:r>
              <a:rPr lang="en-US" sz="3400" b="1" dirty="0">
                <a:latin typeface="Times  New Roman"/>
                <a:cs typeface="Times New Roman" panose="02020603050405020304" pitchFamily="18" charset="0"/>
              </a:rPr>
              <a:t>đề </a:t>
            </a:r>
            <a:r>
              <a:rPr lang="en-US" sz="3400" b="1" dirty="0" smtClean="0">
                <a:latin typeface="Times  New Roman"/>
                <a:cs typeface="Times New Roman" panose="02020603050405020304" pitchFamily="18" charset="0"/>
              </a:rPr>
              <a:t>: </a:t>
            </a:r>
            <a:r>
              <a:rPr lang="en-US" sz="3400" b="1" dirty="0">
                <a:latin typeface="Times  New Roman"/>
                <a:cs typeface="Times New Roman" panose="02020603050405020304" pitchFamily="18" charset="0"/>
              </a:rPr>
              <a:t>Các việc làm của học sinh </a:t>
            </a:r>
            <a:r>
              <a:rPr lang="en-US" sz="3400" b="1" dirty="0" smtClean="0">
                <a:latin typeface="Times  New Roman"/>
                <a:cs typeface="Times New Roman" panose="02020603050405020304" pitchFamily="18" charset="0"/>
              </a:rPr>
              <a:t>thực tế gắn với giá trị lao động. </a:t>
            </a:r>
            <a:endParaRPr lang="en-US" sz="3400" dirty="0">
              <a:latin typeface="Times  New Roman"/>
              <a:cs typeface="Times New Roman" panose="02020603050405020304" pitchFamily="18" charset="0"/>
            </a:endParaRPr>
          </a:p>
          <a:p>
            <a:endParaRPr lang="en-US" dirty="0">
              <a:latin typeface="Times  New Roman"/>
            </a:endParaRPr>
          </a:p>
        </p:txBody>
      </p:sp>
    </p:spTree>
    <p:extLst>
      <p:ext uri="{BB962C8B-B14F-4D97-AF65-F5344CB8AC3E}">
        <p14:creationId xmlns:p14="http://schemas.microsoft.com/office/powerpoint/2010/main" val="69926474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ELL\Documents\Zalo Received Files\quét lớ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385" y="160316"/>
            <a:ext cx="4215740" cy="5355772"/>
          </a:xfrm>
          <a:prstGeom prst="rect">
            <a:avLst/>
          </a:prstGeom>
          <a:noFill/>
          <a:ln>
            <a:noFill/>
          </a:ln>
        </p:spPr>
      </p:pic>
      <p:pic>
        <p:nvPicPr>
          <p:cNvPr id="6" name="Picture 5"/>
          <p:cNvPicPr/>
          <p:nvPr/>
        </p:nvPicPr>
        <p:blipFill>
          <a:blip r:embed="rId4"/>
          <a:stretch>
            <a:fillRect/>
          </a:stretch>
        </p:blipFill>
        <p:spPr>
          <a:xfrm>
            <a:off x="4560125" y="160316"/>
            <a:ext cx="3859480" cy="5355772"/>
          </a:xfrm>
          <a:prstGeom prst="rect">
            <a:avLst/>
          </a:prstGeom>
        </p:spPr>
      </p:pic>
      <p:pic>
        <p:nvPicPr>
          <p:cNvPr id="7" name="Picture 6"/>
          <p:cNvPicPr/>
          <p:nvPr/>
        </p:nvPicPr>
        <p:blipFill>
          <a:blip r:embed="rId5"/>
          <a:stretch>
            <a:fillRect/>
          </a:stretch>
        </p:blipFill>
        <p:spPr>
          <a:xfrm>
            <a:off x="8419603" y="160316"/>
            <a:ext cx="3772395" cy="5355772"/>
          </a:xfrm>
          <a:prstGeom prst="rect">
            <a:avLst/>
          </a:prstGeom>
        </p:spPr>
      </p:pic>
      <p:sp>
        <p:nvSpPr>
          <p:cNvPr id="9" name="TextBox 8"/>
          <p:cNvSpPr txBox="1"/>
          <p:nvPr/>
        </p:nvSpPr>
        <p:spPr>
          <a:xfrm>
            <a:off x="522514" y="5635764"/>
            <a:ext cx="9899468" cy="1292662"/>
          </a:xfrm>
          <a:prstGeom prst="rect">
            <a:avLst/>
          </a:prstGeom>
          <a:noFill/>
        </p:spPr>
        <p:txBody>
          <a:bodyPr wrap="square" rtlCol="0">
            <a:spAutoFit/>
          </a:bodyPr>
          <a:lstStyle/>
          <a:p>
            <a:r>
              <a:rPr lang="en-US" sz="3200" b="1" i="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Rèn HS </a:t>
            </a:r>
            <a:r>
              <a:rPr lang="en-US" sz="2800" dirty="0" smtClean="0">
                <a:latin typeface="Times  New Roman"/>
                <a:cs typeface="Times New Roman" panose="02020603050405020304" pitchFamily="18" charset="0"/>
              </a:rPr>
              <a:t>phát </a:t>
            </a:r>
            <a:r>
              <a:rPr lang="en-US" sz="2800" dirty="0">
                <a:latin typeface="Times  New Roman"/>
                <a:cs typeface="Times New Roman" panose="02020603050405020304" pitchFamily="18" charset="0"/>
              </a:rPr>
              <a:t>triển kĩ năng giải quyết vấn </a:t>
            </a:r>
            <a:r>
              <a:rPr lang="en-US" sz="2800" dirty="0" smtClean="0">
                <a:latin typeface="Times  New Roman"/>
                <a:cs typeface="Times New Roman" panose="02020603050405020304" pitchFamily="18" charset="0"/>
              </a:rPr>
              <a:t>đề, chia sẻ và tự phục vụ.</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23820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Rounded Corners 17">
            <a:extLst>
              <a:ext uri="{FF2B5EF4-FFF2-40B4-BE49-F238E27FC236}">
                <a16:creationId xmlns:a16="http://schemas.microsoft.com/office/drawing/2014/main" xmlns="" id="{7134D1E1-C203-42AE-9907-3B141BEF8705}"/>
              </a:ext>
            </a:extLst>
          </p:cNvPr>
          <p:cNvSpPr/>
          <p:nvPr/>
        </p:nvSpPr>
        <p:spPr>
          <a:xfrm>
            <a:off x="4660349" y="690897"/>
            <a:ext cx="5552430" cy="948157"/>
          </a:xfrm>
          <a:prstGeom prst="roundRect">
            <a:avLst>
              <a:gd name="adj" fmla="val 50000"/>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dirty="0">
              <a:solidFill>
                <a:srgbClr val="FFFFFF"/>
              </a:solidFill>
              <a:cs typeface="Arial" panose="020B0604020202020204" pitchFamily="34" charset="0"/>
              <a:sym typeface="Arial"/>
            </a:endParaRPr>
          </a:p>
        </p:txBody>
      </p:sp>
      <p:sp>
        <p:nvSpPr>
          <p:cNvPr id="63" name="Flowchart: Connector 62">
            <a:extLst>
              <a:ext uri="{FF2B5EF4-FFF2-40B4-BE49-F238E27FC236}">
                <a16:creationId xmlns:a16="http://schemas.microsoft.com/office/drawing/2014/main" xmlns="" id="{DB289454-AED2-4844-AB00-FDCDBBCDE5AA}"/>
              </a:ext>
            </a:extLst>
          </p:cNvPr>
          <p:cNvSpPr/>
          <p:nvPr/>
        </p:nvSpPr>
        <p:spPr>
          <a:xfrm>
            <a:off x="526109" y="1862561"/>
            <a:ext cx="2809475" cy="2938499"/>
          </a:xfrm>
          <a:prstGeom prst="flowChartConnector">
            <a:avLst/>
          </a:prstGeom>
          <a:ln/>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a:solidFill>
                <a:srgbClr val="FFFFFF"/>
              </a:solidFill>
              <a:cs typeface="Arial" panose="020B0604020202020204" pitchFamily="34" charset="0"/>
              <a:sym typeface="Arial"/>
            </a:endParaRPr>
          </a:p>
        </p:txBody>
      </p:sp>
      <p:sp>
        <p:nvSpPr>
          <p:cNvPr id="64" name="Flowchart: Connector 63">
            <a:extLst>
              <a:ext uri="{FF2B5EF4-FFF2-40B4-BE49-F238E27FC236}">
                <a16:creationId xmlns:a16="http://schemas.microsoft.com/office/drawing/2014/main" xmlns="" id="{758449AF-48FA-447D-807D-68E02D45D07F}"/>
              </a:ext>
            </a:extLst>
          </p:cNvPr>
          <p:cNvSpPr/>
          <p:nvPr/>
        </p:nvSpPr>
        <p:spPr>
          <a:xfrm>
            <a:off x="997582" y="2150575"/>
            <a:ext cx="2209297" cy="223798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a:solidFill>
                <a:srgbClr val="FFFFFF"/>
              </a:solidFill>
              <a:cs typeface="Arial" panose="020B0604020202020204" pitchFamily="34" charset="0"/>
              <a:sym typeface="Arial"/>
            </a:endParaRPr>
          </a:p>
        </p:txBody>
      </p:sp>
      <p:sp>
        <p:nvSpPr>
          <p:cNvPr id="65" name="Arc 64">
            <a:extLst>
              <a:ext uri="{FF2B5EF4-FFF2-40B4-BE49-F238E27FC236}">
                <a16:creationId xmlns:a16="http://schemas.microsoft.com/office/drawing/2014/main" xmlns="" id="{7D300B09-DB40-47E7-8129-7D414A9BCEDF}"/>
              </a:ext>
            </a:extLst>
          </p:cNvPr>
          <p:cNvSpPr/>
          <p:nvPr/>
        </p:nvSpPr>
        <p:spPr>
          <a:xfrm>
            <a:off x="1547244" y="1920549"/>
            <a:ext cx="2198417" cy="3100316"/>
          </a:xfrm>
          <a:prstGeom prst="arc">
            <a:avLst>
              <a:gd name="adj1" fmla="val 16200000"/>
              <a:gd name="adj2" fmla="val 4827928"/>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defTabSz="914377">
              <a:buClr>
                <a:srgbClr val="000000"/>
              </a:buClr>
              <a:buFont typeface="Arial"/>
              <a:buNone/>
            </a:pPr>
            <a:r>
              <a:rPr lang="en-US" sz="2400" b="1" kern="0" dirty="0">
                <a:solidFill>
                  <a:srgbClr val="000000"/>
                </a:solidFill>
                <a:cs typeface="Arial" panose="020B0604020202020204" pitchFamily="34" charset="0"/>
                <a:sym typeface="Arial"/>
              </a:rPr>
              <a:t> </a:t>
            </a:r>
          </a:p>
        </p:txBody>
      </p:sp>
      <p:sp>
        <p:nvSpPr>
          <p:cNvPr id="66" name="Flowchart: Connector 65">
            <a:extLst>
              <a:ext uri="{FF2B5EF4-FFF2-40B4-BE49-F238E27FC236}">
                <a16:creationId xmlns:a16="http://schemas.microsoft.com/office/drawing/2014/main" xmlns="" id="{A4558FE2-4792-402C-9D61-69B94FCD0692}"/>
              </a:ext>
            </a:extLst>
          </p:cNvPr>
          <p:cNvSpPr/>
          <p:nvPr/>
        </p:nvSpPr>
        <p:spPr>
          <a:xfrm>
            <a:off x="3280007" y="1925375"/>
            <a:ext cx="224092" cy="275485"/>
          </a:xfrm>
          <a:prstGeom prst="flowChartConnector">
            <a:avLst/>
          </a:prstGeom>
          <a:solidFill>
            <a:schemeClr val="bg1"/>
          </a:solidFill>
          <a:ln w="571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a:solidFill>
                <a:srgbClr val="FFFFFF"/>
              </a:solidFill>
              <a:cs typeface="Arial" panose="020B0604020202020204" pitchFamily="34" charset="0"/>
              <a:sym typeface="Arial"/>
            </a:endParaRPr>
          </a:p>
        </p:txBody>
      </p:sp>
      <p:cxnSp>
        <p:nvCxnSpPr>
          <p:cNvPr id="67" name="Straight Connector 66">
            <a:extLst>
              <a:ext uri="{FF2B5EF4-FFF2-40B4-BE49-F238E27FC236}">
                <a16:creationId xmlns:a16="http://schemas.microsoft.com/office/drawing/2014/main" xmlns="" id="{ADEA8947-408C-4629-8346-18B8368C83D8}"/>
              </a:ext>
            </a:extLst>
          </p:cNvPr>
          <p:cNvCxnSpPr>
            <a:cxnSpLocks/>
            <a:stCxn id="66" idx="7"/>
          </p:cNvCxnSpPr>
          <p:nvPr/>
        </p:nvCxnSpPr>
        <p:spPr>
          <a:xfrm flipV="1">
            <a:off x="3471281" y="1312385"/>
            <a:ext cx="548747" cy="653339"/>
          </a:xfrm>
          <a:prstGeom prst="line">
            <a:avLst/>
          </a:prstGeom>
          <a:ln w="38100">
            <a:solidFill>
              <a:srgbClr val="009999"/>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233C10E5-074C-4246-98CD-5F5CDC1E77BA}"/>
              </a:ext>
            </a:extLst>
          </p:cNvPr>
          <p:cNvCxnSpPr/>
          <p:nvPr/>
        </p:nvCxnSpPr>
        <p:spPr>
          <a:xfrm>
            <a:off x="4020031" y="1312369"/>
            <a:ext cx="581676" cy="0"/>
          </a:xfrm>
          <a:prstGeom prst="line">
            <a:avLst/>
          </a:prstGeom>
          <a:ln w="38100">
            <a:solidFill>
              <a:srgbClr val="009999"/>
            </a:solidFill>
            <a:prstDash val="sysDash"/>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xmlns="" id="{DEFB42FE-6E58-48D7-9CA1-BB0583F04DB8}"/>
              </a:ext>
            </a:extLst>
          </p:cNvPr>
          <p:cNvSpPr txBox="1"/>
          <p:nvPr/>
        </p:nvSpPr>
        <p:spPr>
          <a:xfrm>
            <a:off x="4857983" y="805484"/>
            <a:ext cx="5271669" cy="461663"/>
          </a:xfrm>
          <a:prstGeom prst="rect">
            <a:avLst/>
          </a:prstGeom>
          <a:noFill/>
        </p:spPr>
        <p:txBody>
          <a:bodyPr wrap="square" lIns="91438" tIns="45719" rIns="91438" bIns="45719" rtlCol="0">
            <a:spAutoFit/>
          </a:bodyPr>
          <a:lstStyle/>
          <a:p>
            <a:pPr defTabSz="914377">
              <a:buClr>
                <a:srgbClr val="000000"/>
              </a:buClr>
              <a:buFont typeface="Arial"/>
              <a:buNone/>
            </a:pPr>
            <a:r>
              <a:rPr lang="en-US" sz="2400" b="1" kern="0" dirty="0">
                <a:solidFill>
                  <a:srgbClr val="FFFFFF"/>
                </a:solidFill>
                <a:latin typeface="Times  New Roman"/>
                <a:cs typeface="Arial" pitchFamily="34" charset="0"/>
                <a:sym typeface="Arial"/>
              </a:rPr>
              <a:t>Lí do </a:t>
            </a:r>
            <a:r>
              <a:rPr lang="en-US" sz="2400" b="1" kern="0" dirty="0" smtClean="0">
                <a:solidFill>
                  <a:srgbClr val="FFFFFF"/>
                </a:solidFill>
                <a:latin typeface="Times  New Roman"/>
                <a:cs typeface="Arial" pitchFamily="34" charset="0"/>
                <a:sym typeface="Arial"/>
              </a:rPr>
              <a:t>đề xuất, triển khai biện pháp</a:t>
            </a:r>
            <a:endParaRPr lang="en-US" sz="2400" b="1" kern="0" dirty="0">
              <a:solidFill>
                <a:srgbClr val="FFFFFF"/>
              </a:solidFill>
              <a:latin typeface="Times  New Roman"/>
              <a:cs typeface="Arial" pitchFamily="34" charset="0"/>
              <a:sym typeface="Arial"/>
            </a:endParaRPr>
          </a:p>
        </p:txBody>
      </p:sp>
      <p:sp>
        <p:nvSpPr>
          <p:cNvPr id="70" name="Flowchart: Connector 69">
            <a:extLst>
              <a:ext uri="{FF2B5EF4-FFF2-40B4-BE49-F238E27FC236}">
                <a16:creationId xmlns:a16="http://schemas.microsoft.com/office/drawing/2014/main" xmlns="" id="{F93A1E6C-DF64-487D-8D7D-08CDB42470BB}"/>
              </a:ext>
            </a:extLst>
          </p:cNvPr>
          <p:cNvSpPr/>
          <p:nvPr/>
        </p:nvSpPr>
        <p:spPr>
          <a:xfrm>
            <a:off x="3490619" y="4139698"/>
            <a:ext cx="224097" cy="275485"/>
          </a:xfrm>
          <a:prstGeom prst="flowChartConnector">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a:solidFill>
                <a:srgbClr val="FFFFFF"/>
              </a:solidFill>
              <a:cs typeface="Arial" panose="020B0604020202020204" pitchFamily="34" charset="0"/>
              <a:sym typeface="Arial"/>
            </a:endParaRPr>
          </a:p>
        </p:txBody>
      </p:sp>
      <p:cxnSp>
        <p:nvCxnSpPr>
          <p:cNvPr id="71" name="Straight Connector 70">
            <a:extLst>
              <a:ext uri="{FF2B5EF4-FFF2-40B4-BE49-F238E27FC236}">
                <a16:creationId xmlns:a16="http://schemas.microsoft.com/office/drawing/2014/main" xmlns="" id="{44B1F83D-A708-4299-A4A4-8A541D47C3E9}"/>
              </a:ext>
            </a:extLst>
          </p:cNvPr>
          <p:cNvCxnSpPr>
            <a:cxnSpLocks/>
          </p:cNvCxnSpPr>
          <p:nvPr/>
        </p:nvCxnSpPr>
        <p:spPr>
          <a:xfrm>
            <a:off x="3681892" y="4190890"/>
            <a:ext cx="364325" cy="197681"/>
          </a:xfrm>
          <a:prstGeom prst="line">
            <a:avLst/>
          </a:pr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ACBDCA41-A5E8-4DBF-800D-6FEAB99CE78C}"/>
              </a:ext>
            </a:extLst>
          </p:cNvPr>
          <p:cNvCxnSpPr>
            <a:cxnSpLocks/>
          </p:cNvCxnSpPr>
          <p:nvPr/>
        </p:nvCxnSpPr>
        <p:spPr>
          <a:xfrm>
            <a:off x="3987225" y="4363488"/>
            <a:ext cx="548859" cy="0"/>
          </a:xfrm>
          <a:prstGeom prst="line">
            <a:avLst/>
          </a:pr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4" name="Flowchart: Connector 103">
            <a:extLst>
              <a:ext uri="{FF2B5EF4-FFF2-40B4-BE49-F238E27FC236}">
                <a16:creationId xmlns:a16="http://schemas.microsoft.com/office/drawing/2014/main" xmlns="" id="{2A02AA17-731C-4385-8B79-144F7FF5B196}"/>
              </a:ext>
            </a:extLst>
          </p:cNvPr>
          <p:cNvSpPr/>
          <p:nvPr/>
        </p:nvSpPr>
        <p:spPr>
          <a:xfrm>
            <a:off x="3693814" y="3194068"/>
            <a:ext cx="224097" cy="275485"/>
          </a:xfrm>
          <a:prstGeom prst="flowChartConnector">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a:solidFill>
                <a:srgbClr val="FFFFFF"/>
              </a:solidFill>
              <a:cs typeface="Arial" panose="020B0604020202020204" pitchFamily="34" charset="0"/>
              <a:sym typeface="Arial"/>
            </a:endParaRPr>
          </a:p>
        </p:txBody>
      </p:sp>
      <p:sp>
        <p:nvSpPr>
          <p:cNvPr id="105" name="Flowchart: Connector 104">
            <a:extLst>
              <a:ext uri="{FF2B5EF4-FFF2-40B4-BE49-F238E27FC236}">
                <a16:creationId xmlns:a16="http://schemas.microsoft.com/office/drawing/2014/main" xmlns="" id="{D7BE1E83-6E96-423D-B7B1-C9A03EA21E05}"/>
              </a:ext>
            </a:extLst>
          </p:cNvPr>
          <p:cNvSpPr/>
          <p:nvPr/>
        </p:nvSpPr>
        <p:spPr>
          <a:xfrm>
            <a:off x="3569850" y="2442890"/>
            <a:ext cx="224097" cy="275485"/>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a:solidFill>
                <a:srgbClr val="FFFFFF"/>
              </a:solidFill>
              <a:cs typeface="Arial" panose="020B0604020202020204" pitchFamily="34" charset="0"/>
              <a:sym typeface="Arial"/>
            </a:endParaRPr>
          </a:p>
        </p:txBody>
      </p:sp>
      <p:cxnSp>
        <p:nvCxnSpPr>
          <p:cNvPr id="106" name="Straight Connector 105">
            <a:extLst>
              <a:ext uri="{FF2B5EF4-FFF2-40B4-BE49-F238E27FC236}">
                <a16:creationId xmlns:a16="http://schemas.microsoft.com/office/drawing/2014/main" xmlns="" id="{ACE0E0F5-0BBC-4D41-A87A-407D7A61A85B}"/>
              </a:ext>
            </a:extLst>
          </p:cNvPr>
          <p:cNvCxnSpPr>
            <a:cxnSpLocks/>
            <a:stCxn id="105" idx="7"/>
          </p:cNvCxnSpPr>
          <p:nvPr/>
        </p:nvCxnSpPr>
        <p:spPr>
          <a:xfrm flipV="1">
            <a:off x="3761123" y="2180012"/>
            <a:ext cx="390208" cy="303221"/>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20755633-B699-42D7-A846-D277B5EF0C6E}"/>
              </a:ext>
            </a:extLst>
          </p:cNvPr>
          <p:cNvCxnSpPr>
            <a:cxnSpLocks/>
          </p:cNvCxnSpPr>
          <p:nvPr/>
        </p:nvCxnSpPr>
        <p:spPr>
          <a:xfrm>
            <a:off x="4207988" y="2135989"/>
            <a:ext cx="355989" cy="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4672C673-6CC2-48B9-906B-C59841A28F69}"/>
              </a:ext>
            </a:extLst>
          </p:cNvPr>
          <p:cNvCxnSpPr>
            <a:cxnSpLocks/>
            <a:stCxn id="104" idx="5"/>
          </p:cNvCxnSpPr>
          <p:nvPr/>
        </p:nvCxnSpPr>
        <p:spPr>
          <a:xfrm>
            <a:off x="3885085" y="3429205"/>
            <a:ext cx="208603" cy="91515"/>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6E8621B9-25FA-4748-A446-94B1AD63CDAA}"/>
              </a:ext>
            </a:extLst>
          </p:cNvPr>
          <p:cNvCxnSpPr>
            <a:cxnSpLocks/>
          </p:cNvCxnSpPr>
          <p:nvPr/>
        </p:nvCxnSpPr>
        <p:spPr>
          <a:xfrm flipV="1">
            <a:off x="4046217" y="3472936"/>
            <a:ext cx="492395" cy="7537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0" name="Rectangle: Rounded Corners 35">
            <a:extLst>
              <a:ext uri="{FF2B5EF4-FFF2-40B4-BE49-F238E27FC236}">
                <a16:creationId xmlns:a16="http://schemas.microsoft.com/office/drawing/2014/main" xmlns="" id="{9A015157-9D2A-49D2-9CF5-1FFF82633459}"/>
              </a:ext>
            </a:extLst>
          </p:cNvPr>
          <p:cNvSpPr/>
          <p:nvPr/>
        </p:nvSpPr>
        <p:spPr>
          <a:xfrm>
            <a:off x="4719181" y="1925362"/>
            <a:ext cx="4747619" cy="899495"/>
          </a:xfrm>
          <a:prstGeom prst="roundRect">
            <a:avLst>
              <a:gd name="adj" fmla="val 50000"/>
            </a:avLst>
          </a:prstGeom>
          <a:gradFill>
            <a:gsLst>
              <a:gs pos="0">
                <a:srgbClr val="00B0F0"/>
              </a:gs>
              <a:gs pos="100000">
                <a:srgbClr val="0070C0"/>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a:solidFill>
                <a:srgbClr val="FFFFFF"/>
              </a:solidFill>
              <a:cs typeface="Arial" panose="020B0604020202020204" pitchFamily="34" charset="0"/>
              <a:sym typeface="Arial"/>
            </a:endParaRPr>
          </a:p>
        </p:txBody>
      </p:sp>
      <p:sp>
        <p:nvSpPr>
          <p:cNvPr id="111" name="Flowchart: Connector 110">
            <a:extLst>
              <a:ext uri="{FF2B5EF4-FFF2-40B4-BE49-F238E27FC236}">
                <a16:creationId xmlns:a16="http://schemas.microsoft.com/office/drawing/2014/main" xmlns="" id="{F7226A49-5C04-4F1F-A812-71146E326B24}"/>
              </a:ext>
            </a:extLst>
          </p:cNvPr>
          <p:cNvSpPr/>
          <p:nvPr/>
        </p:nvSpPr>
        <p:spPr>
          <a:xfrm>
            <a:off x="4360624" y="1846181"/>
            <a:ext cx="743593" cy="1021475"/>
          </a:xfrm>
          <a:prstGeom prst="flowChartConnector">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a:solidFill>
                <a:srgbClr val="FFFFFF"/>
              </a:solidFill>
              <a:cs typeface="Arial" panose="020B0604020202020204" pitchFamily="34" charset="0"/>
              <a:sym typeface="Arial"/>
            </a:endParaRPr>
          </a:p>
        </p:txBody>
      </p:sp>
      <p:sp>
        <p:nvSpPr>
          <p:cNvPr id="112" name="Flowchart: Connector 111">
            <a:extLst>
              <a:ext uri="{FF2B5EF4-FFF2-40B4-BE49-F238E27FC236}">
                <a16:creationId xmlns:a16="http://schemas.microsoft.com/office/drawing/2014/main" xmlns="" id="{45E37D03-0D84-453C-B441-07769C910302}"/>
              </a:ext>
            </a:extLst>
          </p:cNvPr>
          <p:cNvSpPr/>
          <p:nvPr/>
        </p:nvSpPr>
        <p:spPr>
          <a:xfrm>
            <a:off x="4484195" y="2063117"/>
            <a:ext cx="523191" cy="676963"/>
          </a:xfrm>
          <a:prstGeom prst="flowChartConnector">
            <a:avLst/>
          </a:prstGeom>
          <a:gradFill>
            <a:gsLst>
              <a:gs pos="0">
                <a:srgbClr val="00B0F0"/>
              </a:gs>
              <a:gs pos="100000">
                <a:srgbClr val="0070C0"/>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a:solidFill>
                <a:srgbClr val="FFFFFF"/>
              </a:solidFill>
              <a:cs typeface="Arial" panose="020B0604020202020204" pitchFamily="34" charset="0"/>
              <a:sym typeface="Arial"/>
            </a:endParaRPr>
          </a:p>
        </p:txBody>
      </p:sp>
      <p:sp>
        <p:nvSpPr>
          <p:cNvPr id="113" name="TextBox 112">
            <a:extLst>
              <a:ext uri="{FF2B5EF4-FFF2-40B4-BE49-F238E27FC236}">
                <a16:creationId xmlns:a16="http://schemas.microsoft.com/office/drawing/2014/main" xmlns="" id="{C1A9D4AB-9A4D-4BC6-AA3B-F0A3FA71701F}"/>
              </a:ext>
            </a:extLst>
          </p:cNvPr>
          <p:cNvSpPr txBox="1"/>
          <p:nvPr/>
        </p:nvSpPr>
        <p:spPr>
          <a:xfrm>
            <a:off x="5051415" y="2057409"/>
            <a:ext cx="4076140" cy="461665"/>
          </a:xfrm>
          <a:prstGeom prst="rect">
            <a:avLst/>
          </a:prstGeom>
          <a:noFill/>
        </p:spPr>
        <p:txBody>
          <a:bodyPr wrap="square" lIns="91438" tIns="45719" rIns="91438" bIns="45719" rtlCol="0">
            <a:spAutoFit/>
          </a:bodyPr>
          <a:lstStyle/>
          <a:p>
            <a:pPr defTabSz="914377">
              <a:buClr>
                <a:srgbClr val="000000"/>
              </a:buClr>
              <a:buFont typeface="Arial"/>
              <a:buNone/>
            </a:pPr>
            <a:r>
              <a:rPr lang="en-US" sz="2400" b="1" kern="0" dirty="0" err="1">
                <a:solidFill>
                  <a:srgbClr val="FFFFFF"/>
                </a:solidFill>
                <a:latin typeface="Times  New Roman"/>
                <a:cs typeface="Arial" pitchFamily="34" charset="0"/>
                <a:sym typeface="Arial"/>
              </a:rPr>
              <a:t>Nội</a:t>
            </a:r>
            <a:r>
              <a:rPr lang="en-US" sz="2400" b="1" kern="0" dirty="0">
                <a:solidFill>
                  <a:srgbClr val="FFFFFF"/>
                </a:solidFill>
                <a:latin typeface="Times  New Roman"/>
                <a:cs typeface="Arial" pitchFamily="34" charset="0"/>
                <a:sym typeface="Arial"/>
              </a:rPr>
              <a:t> dung </a:t>
            </a:r>
            <a:r>
              <a:rPr lang="en-US" sz="2400" b="1" kern="0" dirty="0" err="1">
                <a:solidFill>
                  <a:srgbClr val="FFFFFF"/>
                </a:solidFill>
                <a:latin typeface="Times  New Roman"/>
                <a:cs typeface="Arial" pitchFamily="34" charset="0"/>
                <a:sym typeface="Arial"/>
              </a:rPr>
              <a:t>biện</a:t>
            </a:r>
            <a:r>
              <a:rPr lang="en-US" sz="2400" b="1" kern="0" dirty="0">
                <a:solidFill>
                  <a:srgbClr val="FFFFFF"/>
                </a:solidFill>
                <a:latin typeface="Times  New Roman"/>
                <a:cs typeface="Arial" pitchFamily="34" charset="0"/>
                <a:sym typeface="Arial"/>
              </a:rPr>
              <a:t> </a:t>
            </a:r>
            <a:r>
              <a:rPr lang="en-US" sz="2400" b="1" kern="0" dirty="0" err="1">
                <a:solidFill>
                  <a:srgbClr val="FFFFFF"/>
                </a:solidFill>
                <a:latin typeface="Times  New Roman"/>
                <a:cs typeface="Arial" pitchFamily="34" charset="0"/>
                <a:sym typeface="Arial"/>
              </a:rPr>
              <a:t>pháp</a:t>
            </a:r>
            <a:endParaRPr lang="en-US" sz="2400" b="1" kern="0" dirty="0">
              <a:solidFill>
                <a:srgbClr val="FFFFFF"/>
              </a:solidFill>
              <a:latin typeface="Times  New Roman"/>
              <a:cs typeface="Arial" pitchFamily="34" charset="0"/>
              <a:sym typeface="Arial"/>
            </a:endParaRPr>
          </a:p>
        </p:txBody>
      </p:sp>
      <p:sp>
        <p:nvSpPr>
          <p:cNvPr id="114" name="Rectangle: Rounded Corners 39">
            <a:extLst>
              <a:ext uri="{FF2B5EF4-FFF2-40B4-BE49-F238E27FC236}">
                <a16:creationId xmlns:a16="http://schemas.microsoft.com/office/drawing/2014/main" xmlns="" id="{1A2C5720-EACF-46B1-B89B-D29987CB1B1C}"/>
              </a:ext>
            </a:extLst>
          </p:cNvPr>
          <p:cNvSpPr/>
          <p:nvPr/>
        </p:nvSpPr>
        <p:spPr>
          <a:xfrm>
            <a:off x="4846337" y="2971969"/>
            <a:ext cx="4814787" cy="915229"/>
          </a:xfrm>
          <a:prstGeom prst="roundRect">
            <a:avLst>
              <a:gd name="adj" fmla="val 50000"/>
            </a:avLst>
          </a:prstGeom>
          <a:gradFill>
            <a:gsLst>
              <a:gs pos="0">
                <a:srgbClr val="FFC000"/>
              </a:gs>
              <a:gs pos="95000">
                <a:srgbClr val="FF0000"/>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a:solidFill>
                <a:srgbClr val="FFFFFF"/>
              </a:solidFill>
              <a:cs typeface="Arial" panose="020B0604020202020204" pitchFamily="34" charset="0"/>
              <a:sym typeface="Arial"/>
            </a:endParaRPr>
          </a:p>
        </p:txBody>
      </p:sp>
      <p:sp>
        <p:nvSpPr>
          <p:cNvPr id="115" name="Flowchart: Connector 114">
            <a:extLst>
              <a:ext uri="{FF2B5EF4-FFF2-40B4-BE49-F238E27FC236}">
                <a16:creationId xmlns:a16="http://schemas.microsoft.com/office/drawing/2014/main" xmlns="" id="{4A5B68A1-31D8-472B-8240-C9B246FC1260}"/>
              </a:ext>
            </a:extLst>
          </p:cNvPr>
          <p:cNvSpPr/>
          <p:nvPr/>
        </p:nvSpPr>
        <p:spPr>
          <a:xfrm>
            <a:off x="4484194" y="2930951"/>
            <a:ext cx="692271" cy="956408"/>
          </a:xfrm>
          <a:prstGeom prst="flowChartConnector">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a:solidFill>
                <a:srgbClr val="FFFFFF"/>
              </a:solidFill>
              <a:cs typeface="Arial" panose="020B0604020202020204" pitchFamily="34" charset="0"/>
              <a:sym typeface="Arial"/>
            </a:endParaRPr>
          </a:p>
        </p:txBody>
      </p:sp>
      <p:sp>
        <p:nvSpPr>
          <p:cNvPr id="116" name="Flowchart: Connector 115">
            <a:extLst>
              <a:ext uri="{FF2B5EF4-FFF2-40B4-BE49-F238E27FC236}">
                <a16:creationId xmlns:a16="http://schemas.microsoft.com/office/drawing/2014/main" xmlns="" id="{79DBBFE4-7CDA-42AC-B72F-ADFB434E83BD}"/>
              </a:ext>
            </a:extLst>
          </p:cNvPr>
          <p:cNvSpPr/>
          <p:nvPr/>
        </p:nvSpPr>
        <p:spPr>
          <a:xfrm>
            <a:off x="4561051" y="3044797"/>
            <a:ext cx="510903" cy="727083"/>
          </a:xfrm>
          <a:prstGeom prst="flowChartConnector">
            <a:avLst/>
          </a:prstGeom>
          <a:gradFill>
            <a:gsLst>
              <a:gs pos="0">
                <a:srgbClr val="FFC000"/>
              </a:gs>
              <a:gs pos="95000">
                <a:srgbClr val="FF0000"/>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dirty="0">
              <a:solidFill>
                <a:srgbClr val="FFFFFF"/>
              </a:solidFill>
              <a:cs typeface="Arial" panose="020B0604020202020204" pitchFamily="34" charset="0"/>
              <a:sym typeface="Arial"/>
            </a:endParaRPr>
          </a:p>
        </p:txBody>
      </p:sp>
      <p:sp>
        <p:nvSpPr>
          <p:cNvPr id="117" name="TextBox 116">
            <a:extLst>
              <a:ext uri="{FF2B5EF4-FFF2-40B4-BE49-F238E27FC236}">
                <a16:creationId xmlns:a16="http://schemas.microsoft.com/office/drawing/2014/main" xmlns="" id="{8F5449B5-FA86-4F8B-8826-54FD809A2C07}"/>
              </a:ext>
            </a:extLst>
          </p:cNvPr>
          <p:cNvSpPr txBox="1"/>
          <p:nvPr/>
        </p:nvSpPr>
        <p:spPr>
          <a:xfrm>
            <a:off x="4794567" y="3100979"/>
            <a:ext cx="4242555" cy="461663"/>
          </a:xfrm>
          <a:prstGeom prst="rect">
            <a:avLst/>
          </a:prstGeom>
          <a:noFill/>
        </p:spPr>
        <p:txBody>
          <a:bodyPr wrap="square" lIns="91438" tIns="45719" rIns="91438" bIns="45719" rtlCol="0">
            <a:spAutoFit/>
          </a:bodyPr>
          <a:lstStyle/>
          <a:p>
            <a:pPr algn="ctr" defTabSz="914377">
              <a:buClr>
                <a:srgbClr val="000000"/>
              </a:buClr>
              <a:buFont typeface="Arial"/>
              <a:buNone/>
            </a:pPr>
            <a:r>
              <a:rPr lang="en-US" sz="2400" b="1" kern="0" dirty="0" smtClean="0">
                <a:solidFill>
                  <a:srgbClr val="FFFFFF"/>
                </a:solidFill>
                <a:latin typeface="Times  New Roman"/>
                <a:cs typeface="Arial" pitchFamily="34" charset="0"/>
                <a:sym typeface="Arial"/>
              </a:rPr>
              <a:t>Hiệu </a:t>
            </a:r>
            <a:r>
              <a:rPr lang="en-US" sz="2400" b="1" kern="0" dirty="0">
                <a:solidFill>
                  <a:srgbClr val="FFFFFF"/>
                </a:solidFill>
                <a:latin typeface="Times  New Roman"/>
                <a:cs typeface="Arial" pitchFamily="34" charset="0"/>
                <a:sym typeface="Arial"/>
              </a:rPr>
              <a:t>quả của biện pháp</a:t>
            </a:r>
          </a:p>
        </p:txBody>
      </p:sp>
      <p:sp>
        <p:nvSpPr>
          <p:cNvPr id="118" name="Rectangle: Rounded Corners 43">
            <a:extLst>
              <a:ext uri="{FF2B5EF4-FFF2-40B4-BE49-F238E27FC236}">
                <a16:creationId xmlns:a16="http://schemas.microsoft.com/office/drawing/2014/main" xmlns="" id="{86616684-91A3-4FD6-A481-2E8F8442A71E}"/>
              </a:ext>
            </a:extLst>
          </p:cNvPr>
          <p:cNvSpPr/>
          <p:nvPr/>
        </p:nvSpPr>
        <p:spPr>
          <a:xfrm>
            <a:off x="4719185" y="4076948"/>
            <a:ext cx="4671537" cy="943925"/>
          </a:xfrm>
          <a:prstGeom prst="roundRect">
            <a:avLst>
              <a:gd name="adj" fmla="val 50000"/>
            </a:avLst>
          </a:prstGeom>
          <a:gradFill>
            <a:gsLst>
              <a:gs pos="0">
                <a:srgbClr val="00B050"/>
              </a:gs>
              <a:gs pos="100000">
                <a:schemeClr val="accent6">
                  <a:lumMod val="5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a:solidFill>
                <a:srgbClr val="FFFFFF"/>
              </a:solidFill>
              <a:cs typeface="Arial" panose="020B0604020202020204" pitchFamily="34" charset="0"/>
              <a:sym typeface="Arial"/>
            </a:endParaRPr>
          </a:p>
        </p:txBody>
      </p:sp>
      <p:sp>
        <p:nvSpPr>
          <p:cNvPr id="119" name="Flowchart: Connector 118">
            <a:extLst>
              <a:ext uri="{FF2B5EF4-FFF2-40B4-BE49-F238E27FC236}">
                <a16:creationId xmlns:a16="http://schemas.microsoft.com/office/drawing/2014/main" xmlns="" id="{BF887DDD-EF10-41FD-872D-4D3C1C2B270C}"/>
              </a:ext>
            </a:extLst>
          </p:cNvPr>
          <p:cNvSpPr/>
          <p:nvPr/>
        </p:nvSpPr>
        <p:spPr>
          <a:xfrm>
            <a:off x="4273967" y="4041849"/>
            <a:ext cx="772764" cy="1002187"/>
          </a:xfrm>
          <a:prstGeom prst="flowChartConnector">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a:solidFill>
                <a:srgbClr val="FFFFFF"/>
              </a:solidFill>
              <a:cs typeface="Arial" panose="020B0604020202020204" pitchFamily="34" charset="0"/>
              <a:sym typeface="Arial"/>
            </a:endParaRPr>
          </a:p>
        </p:txBody>
      </p:sp>
      <p:sp>
        <p:nvSpPr>
          <p:cNvPr id="120" name="Flowchart: Connector 119">
            <a:extLst>
              <a:ext uri="{FF2B5EF4-FFF2-40B4-BE49-F238E27FC236}">
                <a16:creationId xmlns:a16="http://schemas.microsoft.com/office/drawing/2014/main" xmlns="" id="{85609379-E33E-4327-B04A-522D67DC87EE}"/>
              </a:ext>
            </a:extLst>
          </p:cNvPr>
          <p:cNvSpPr/>
          <p:nvPr/>
        </p:nvSpPr>
        <p:spPr>
          <a:xfrm>
            <a:off x="4343995" y="4130666"/>
            <a:ext cx="577127" cy="731239"/>
          </a:xfrm>
          <a:prstGeom prst="flowChartConnector">
            <a:avLst/>
          </a:prstGeom>
          <a:gradFill>
            <a:gsLst>
              <a:gs pos="0">
                <a:srgbClr val="00B050"/>
              </a:gs>
              <a:gs pos="100000">
                <a:schemeClr val="accent6">
                  <a:lumMod val="5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a:solidFill>
                <a:srgbClr val="FFFFFF"/>
              </a:solidFill>
              <a:cs typeface="Arial" panose="020B0604020202020204" pitchFamily="34" charset="0"/>
              <a:sym typeface="Arial"/>
            </a:endParaRPr>
          </a:p>
        </p:txBody>
      </p:sp>
      <p:sp>
        <p:nvSpPr>
          <p:cNvPr id="121" name="TextBox 120">
            <a:extLst>
              <a:ext uri="{FF2B5EF4-FFF2-40B4-BE49-F238E27FC236}">
                <a16:creationId xmlns:a16="http://schemas.microsoft.com/office/drawing/2014/main" xmlns="" id="{915ED2A4-6166-4AC0-83E7-6DB98ED42207}"/>
              </a:ext>
            </a:extLst>
          </p:cNvPr>
          <p:cNvSpPr txBox="1"/>
          <p:nvPr/>
        </p:nvSpPr>
        <p:spPr>
          <a:xfrm>
            <a:off x="5165892" y="4248078"/>
            <a:ext cx="4769893" cy="461665"/>
          </a:xfrm>
          <a:prstGeom prst="rect">
            <a:avLst/>
          </a:prstGeom>
          <a:noFill/>
        </p:spPr>
        <p:txBody>
          <a:bodyPr wrap="square" lIns="91438" tIns="45719" rIns="91438" bIns="45719" rtlCol="0">
            <a:spAutoFit/>
          </a:bodyPr>
          <a:lstStyle/>
          <a:p>
            <a:pPr defTabSz="914377">
              <a:buClr>
                <a:srgbClr val="000000"/>
              </a:buClr>
              <a:buFont typeface="Arial"/>
              <a:buNone/>
            </a:pPr>
            <a:r>
              <a:rPr lang="en-US" sz="2400" b="1" kern="0" dirty="0">
                <a:solidFill>
                  <a:srgbClr val="FFFFFF"/>
                </a:solidFill>
                <a:latin typeface="Times  New Roman"/>
                <a:cs typeface="Arial" pitchFamily="34" charset="0"/>
                <a:sym typeface="Arial"/>
              </a:rPr>
              <a:t>Kết luận, kiến nghị </a:t>
            </a:r>
          </a:p>
        </p:txBody>
      </p:sp>
      <p:sp>
        <p:nvSpPr>
          <p:cNvPr id="122" name="TextBox 121">
            <a:extLst>
              <a:ext uri="{FF2B5EF4-FFF2-40B4-BE49-F238E27FC236}">
                <a16:creationId xmlns:a16="http://schemas.microsoft.com/office/drawing/2014/main" xmlns="" id="{1210335D-B838-4147-A89E-48CA53A64B9A}"/>
              </a:ext>
            </a:extLst>
          </p:cNvPr>
          <p:cNvSpPr txBox="1"/>
          <p:nvPr/>
        </p:nvSpPr>
        <p:spPr>
          <a:xfrm>
            <a:off x="1245886" y="2765808"/>
            <a:ext cx="1960993" cy="569385"/>
          </a:xfrm>
          <a:prstGeom prst="rect">
            <a:avLst/>
          </a:prstGeom>
          <a:noFill/>
        </p:spPr>
        <p:txBody>
          <a:bodyPr wrap="square" lIns="91438" tIns="45719" rIns="91438" bIns="45719" rtlCol="0">
            <a:spAutoFit/>
          </a:bodyPr>
          <a:lstStyle/>
          <a:p>
            <a:pPr algn="ctr" defTabSz="914377">
              <a:buClr>
                <a:srgbClr val="000000"/>
              </a:buClr>
              <a:buFont typeface="Arial"/>
              <a:buNone/>
            </a:pPr>
            <a:r>
              <a:rPr lang="en-US" sz="3100" b="1" kern="0" dirty="0" err="1">
                <a:solidFill>
                  <a:srgbClr val="000000"/>
                </a:solidFill>
                <a:cs typeface="Arial" pitchFamily="34" charset="0"/>
                <a:sym typeface="Arial"/>
              </a:rPr>
              <a:t>Cấu</a:t>
            </a:r>
            <a:r>
              <a:rPr lang="en-US" sz="3100" b="1" kern="0" dirty="0">
                <a:solidFill>
                  <a:srgbClr val="000000"/>
                </a:solidFill>
                <a:cs typeface="Arial" pitchFamily="34" charset="0"/>
                <a:sym typeface="Arial"/>
              </a:rPr>
              <a:t> </a:t>
            </a:r>
            <a:r>
              <a:rPr lang="en-US" sz="3100" b="1" kern="0" dirty="0" err="1">
                <a:solidFill>
                  <a:srgbClr val="000000"/>
                </a:solidFill>
                <a:cs typeface="Arial" pitchFamily="34" charset="0"/>
                <a:sym typeface="Arial"/>
              </a:rPr>
              <a:t>trúc</a:t>
            </a:r>
            <a:endParaRPr lang="en-US" sz="3100" b="1" kern="0" dirty="0">
              <a:solidFill>
                <a:srgbClr val="000000"/>
              </a:solidFill>
              <a:cs typeface="Arial" pitchFamily="34" charset="0"/>
              <a:sym typeface="Arial"/>
            </a:endParaRPr>
          </a:p>
        </p:txBody>
      </p:sp>
      <p:sp>
        <p:nvSpPr>
          <p:cNvPr id="124" name="Flowchart: Connector 123">
            <a:extLst>
              <a:ext uri="{FF2B5EF4-FFF2-40B4-BE49-F238E27FC236}">
                <a16:creationId xmlns:a16="http://schemas.microsoft.com/office/drawing/2014/main" xmlns="" id="{6B3F0900-6478-4342-9D7E-AA7F5E4652D5}"/>
              </a:ext>
            </a:extLst>
          </p:cNvPr>
          <p:cNvSpPr/>
          <p:nvPr/>
        </p:nvSpPr>
        <p:spPr>
          <a:xfrm>
            <a:off x="4238868" y="829461"/>
            <a:ext cx="742121" cy="874991"/>
          </a:xfrm>
          <a:prstGeom prst="flowChartConnector">
            <a:avLst/>
          </a:prstGeom>
          <a:solidFill>
            <a:schemeClr val="bg1"/>
          </a:solidFill>
          <a:ln w="762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a:solidFill>
                <a:srgbClr val="FFFFFF"/>
              </a:solidFill>
              <a:cs typeface="Arial" panose="020B0604020202020204" pitchFamily="34" charset="0"/>
              <a:sym typeface="Arial"/>
            </a:endParaRPr>
          </a:p>
        </p:txBody>
      </p:sp>
      <p:sp>
        <p:nvSpPr>
          <p:cNvPr id="125" name="Flowchart: Connector 124">
            <a:extLst>
              <a:ext uri="{FF2B5EF4-FFF2-40B4-BE49-F238E27FC236}">
                <a16:creationId xmlns:a16="http://schemas.microsoft.com/office/drawing/2014/main" xmlns="" id="{32B215B5-4AD8-46FA-B77D-5FD43AB5A00D}"/>
              </a:ext>
            </a:extLst>
          </p:cNvPr>
          <p:cNvSpPr/>
          <p:nvPr/>
        </p:nvSpPr>
        <p:spPr>
          <a:xfrm>
            <a:off x="4325654" y="907274"/>
            <a:ext cx="532329" cy="654399"/>
          </a:xfrm>
          <a:prstGeom prst="flowChartConnector">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
                <a:srgbClr val="000000"/>
              </a:buClr>
              <a:buFont typeface="Arial"/>
              <a:buNone/>
            </a:pPr>
            <a:endParaRPr lang="en-US" sz="2400" b="1" kern="0" dirty="0">
              <a:solidFill>
                <a:srgbClr val="FFFFFF"/>
              </a:solidFill>
              <a:cs typeface="Arial" panose="020B0604020202020204" pitchFamily="34" charset="0"/>
              <a:sym typeface="Arial"/>
            </a:endParaRPr>
          </a:p>
        </p:txBody>
      </p:sp>
      <p:pic>
        <p:nvPicPr>
          <p:cNvPr id="126" name="Picture 1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20662" y="119684"/>
            <a:ext cx="1895088" cy="1371600"/>
          </a:xfrm>
          <a:prstGeom prst="rect">
            <a:avLst/>
          </a:prstGeom>
        </p:spPr>
      </p:pic>
      <p:pic>
        <p:nvPicPr>
          <p:cNvPr id="127" name="Picture 126">
            <a:extLst>
              <a:ext uri="{FF2B5EF4-FFF2-40B4-BE49-F238E27FC236}">
                <a16:creationId xmlns="" xmlns:a16="http://schemas.microsoft.com/office/drawing/2014/main" id="{D696009B-60B3-4CB5-BDD1-F95D552381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583812" y="4304023"/>
            <a:ext cx="4392723" cy="6452151"/>
          </a:xfrm>
          <a:prstGeom prst="rect">
            <a:avLst/>
          </a:prstGeom>
        </p:spPr>
      </p:pic>
    </p:spTree>
    <p:extLst>
      <p:ext uri="{BB962C8B-B14F-4D97-AF65-F5344CB8AC3E}">
        <p14:creationId xmlns:p14="http://schemas.microsoft.com/office/powerpoint/2010/main" val="29717310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10" fill="hold"/>
                                        <p:tgtEl>
                                          <p:spTgt spid="64"/>
                                        </p:tgtEl>
                                        <p:attrNameLst>
                                          <p:attrName>ppt_w</p:attrName>
                                        </p:attrNameLst>
                                      </p:cBhvr>
                                      <p:tavLst>
                                        <p:tav tm="0">
                                          <p:val>
                                            <p:fltVal val="0"/>
                                          </p:val>
                                        </p:tav>
                                        <p:tav tm="100000">
                                          <p:val>
                                            <p:strVal val="#ppt_w"/>
                                          </p:val>
                                        </p:tav>
                                      </p:tavLst>
                                    </p:anim>
                                    <p:anim calcmode="lin" valueType="num">
                                      <p:cBhvr>
                                        <p:cTn id="8" dur="10" fill="hold"/>
                                        <p:tgtEl>
                                          <p:spTgt spid="64"/>
                                        </p:tgtEl>
                                        <p:attrNameLst>
                                          <p:attrName>ppt_h</p:attrName>
                                        </p:attrNameLst>
                                      </p:cBhvr>
                                      <p:tavLst>
                                        <p:tav tm="0">
                                          <p:val>
                                            <p:fltVal val="0"/>
                                          </p:val>
                                        </p:tav>
                                        <p:tav tm="100000">
                                          <p:val>
                                            <p:strVal val="#ppt_h"/>
                                          </p:val>
                                        </p:tav>
                                      </p:tavLst>
                                    </p:anim>
                                    <p:animEffect transition="in" filter="fade">
                                      <p:cBhvr>
                                        <p:cTn id="9" dur="10"/>
                                        <p:tgtEl>
                                          <p:spTgt spid="64"/>
                                        </p:tgtEl>
                                      </p:cBhvr>
                                    </p:animEffect>
                                  </p:childTnLst>
                                </p:cTn>
                              </p:par>
                            </p:childTnLst>
                          </p:cTn>
                        </p:par>
                        <p:par>
                          <p:cTn id="10" fill="hold">
                            <p:stCondLst>
                              <p:cond delay="1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250" fill="hold"/>
                                        <p:tgtEl>
                                          <p:spTgt spid="63"/>
                                        </p:tgtEl>
                                        <p:attrNameLst>
                                          <p:attrName>ppt_w</p:attrName>
                                        </p:attrNameLst>
                                      </p:cBhvr>
                                      <p:tavLst>
                                        <p:tav tm="0">
                                          <p:val>
                                            <p:fltVal val="0"/>
                                          </p:val>
                                        </p:tav>
                                        <p:tav tm="100000">
                                          <p:val>
                                            <p:strVal val="#ppt_w"/>
                                          </p:val>
                                        </p:tav>
                                      </p:tavLst>
                                    </p:anim>
                                    <p:anim calcmode="lin" valueType="num">
                                      <p:cBhvr>
                                        <p:cTn id="14" dur="250" fill="hold"/>
                                        <p:tgtEl>
                                          <p:spTgt spid="63"/>
                                        </p:tgtEl>
                                        <p:attrNameLst>
                                          <p:attrName>ppt_h</p:attrName>
                                        </p:attrNameLst>
                                      </p:cBhvr>
                                      <p:tavLst>
                                        <p:tav tm="0">
                                          <p:val>
                                            <p:fltVal val="0"/>
                                          </p:val>
                                        </p:tav>
                                        <p:tav tm="100000">
                                          <p:val>
                                            <p:strVal val="#ppt_h"/>
                                          </p:val>
                                        </p:tav>
                                      </p:tavLst>
                                    </p:anim>
                                    <p:animEffect transition="in" filter="fade">
                                      <p:cBhvr>
                                        <p:cTn id="15" dur="250"/>
                                        <p:tgtEl>
                                          <p:spTgt spid="63"/>
                                        </p:tgtEl>
                                      </p:cBhvr>
                                    </p:animEffect>
                                  </p:childTnLst>
                                </p:cTn>
                              </p:par>
                            </p:childTnLst>
                          </p:cTn>
                        </p:par>
                        <p:par>
                          <p:cTn id="16" fill="hold">
                            <p:stCondLst>
                              <p:cond delay="260"/>
                            </p:stCondLst>
                            <p:childTnLst>
                              <p:par>
                                <p:cTn id="17" presetID="53" presetClass="entr" presetSubtype="16"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760"/>
                            </p:stCondLst>
                            <p:childTnLst>
                              <p:par>
                                <p:cTn id="23" presetID="16" presetClass="entr" presetSubtype="21"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barn(inVertical)">
                                      <p:cBhvr>
                                        <p:cTn id="25" dur="500"/>
                                        <p:tgtEl>
                                          <p:spTgt spid="12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p:cTn id="30" dur="10" fill="hold"/>
                                        <p:tgtEl>
                                          <p:spTgt spid="66"/>
                                        </p:tgtEl>
                                        <p:attrNameLst>
                                          <p:attrName>ppt_w</p:attrName>
                                        </p:attrNameLst>
                                      </p:cBhvr>
                                      <p:tavLst>
                                        <p:tav tm="0">
                                          <p:val>
                                            <p:fltVal val="0"/>
                                          </p:val>
                                        </p:tav>
                                        <p:tav tm="100000">
                                          <p:val>
                                            <p:strVal val="#ppt_w"/>
                                          </p:val>
                                        </p:tav>
                                      </p:tavLst>
                                    </p:anim>
                                    <p:anim calcmode="lin" valueType="num">
                                      <p:cBhvr>
                                        <p:cTn id="31" dur="10" fill="hold"/>
                                        <p:tgtEl>
                                          <p:spTgt spid="66"/>
                                        </p:tgtEl>
                                        <p:attrNameLst>
                                          <p:attrName>ppt_h</p:attrName>
                                        </p:attrNameLst>
                                      </p:cBhvr>
                                      <p:tavLst>
                                        <p:tav tm="0">
                                          <p:val>
                                            <p:fltVal val="0"/>
                                          </p:val>
                                        </p:tav>
                                        <p:tav tm="100000">
                                          <p:val>
                                            <p:strVal val="#ppt_h"/>
                                          </p:val>
                                        </p:tav>
                                      </p:tavLst>
                                    </p:anim>
                                    <p:animEffect transition="in" filter="fade">
                                      <p:cBhvr>
                                        <p:cTn id="32" dur="10"/>
                                        <p:tgtEl>
                                          <p:spTgt spid="66"/>
                                        </p:tgtEl>
                                      </p:cBhvr>
                                    </p:animEffect>
                                  </p:childTnLst>
                                </p:cTn>
                              </p:par>
                            </p:childTnLst>
                          </p:cTn>
                        </p:par>
                        <p:par>
                          <p:cTn id="33" fill="hold">
                            <p:stCondLst>
                              <p:cond delay="10"/>
                            </p:stCondLst>
                            <p:childTnLst>
                              <p:par>
                                <p:cTn id="34" presetID="22" presetClass="entr" presetSubtype="4"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250"/>
                                        <p:tgtEl>
                                          <p:spTgt spid="67"/>
                                        </p:tgtEl>
                                      </p:cBhvr>
                                    </p:animEffect>
                                  </p:childTnLst>
                                </p:cTn>
                              </p:par>
                            </p:childTnLst>
                          </p:cTn>
                        </p:par>
                        <p:par>
                          <p:cTn id="37" fill="hold">
                            <p:stCondLst>
                              <p:cond delay="260"/>
                            </p:stCondLst>
                            <p:childTnLst>
                              <p:par>
                                <p:cTn id="38" presetID="22" presetClass="entr" presetSubtype="8" fill="hold"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wipe(left)">
                                      <p:cBhvr>
                                        <p:cTn id="40" dur="250"/>
                                        <p:tgtEl>
                                          <p:spTgt spid="68"/>
                                        </p:tgtEl>
                                      </p:cBhvr>
                                    </p:animEffect>
                                  </p:childTnLst>
                                </p:cTn>
                              </p:par>
                            </p:childTnLst>
                          </p:cTn>
                        </p:par>
                        <p:par>
                          <p:cTn id="41" fill="hold">
                            <p:stCondLst>
                              <p:cond delay="510"/>
                            </p:stCondLst>
                            <p:childTnLst>
                              <p:par>
                                <p:cTn id="42" presetID="53" presetClass="entr" presetSubtype="16" fill="hold" grpId="0" nodeType="afterEffect">
                                  <p:stCondLst>
                                    <p:cond delay="0"/>
                                  </p:stCondLst>
                                  <p:childTnLst>
                                    <p:set>
                                      <p:cBhvr>
                                        <p:cTn id="43" dur="1" fill="hold">
                                          <p:stCondLst>
                                            <p:cond delay="0"/>
                                          </p:stCondLst>
                                        </p:cTn>
                                        <p:tgtEl>
                                          <p:spTgt spid="125"/>
                                        </p:tgtEl>
                                        <p:attrNameLst>
                                          <p:attrName>style.visibility</p:attrName>
                                        </p:attrNameLst>
                                      </p:cBhvr>
                                      <p:to>
                                        <p:strVal val="visible"/>
                                      </p:to>
                                    </p:set>
                                    <p:anim calcmode="lin" valueType="num">
                                      <p:cBhvr>
                                        <p:cTn id="44" dur="500" fill="hold"/>
                                        <p:tgtEl>
                                          <p:spTgt spid="125"/>
                                        </p:tgtEl>
                                        <p:attrNameLst>
                                          <p:attrName>ppt_w</p:attrName>
                                        </p:attrNameLst>
                                      </p:cBhvr>
                                      <p:tavLst>
                                        <p:tav tm="0">
                                          <p:val>
                                            <p:fltVal val="0"/>
                                          </p:val>
                                        </p:tav>
                                        <p:tav tm="100000">
                                          <p:val>
                                            <p:strVal val="#ppt_w"/>
                                          </p:val>
                                        </p:tav>
                                      </p:tavLst>
                                    </p:anim>
                                    <p:anim calcmode="lin" valueType="num">
                                      <p:cBhvr>
                                        <p:cTn id="45" dur="500" fill="hold"/>
                                        <p:tgtEl>
                                          <p:spTgt spid="125"/>
                                        </p:tgtEl>
                                        <p:attrNameLst>
                                          <p:attrName>ppt_h</p:attrName>
                                        </p:attrNameLst>
                                      </p:cBhvr>
                                      <p:tavLst>
                                        <p:tav tm="0">
                                          <p:val>
                                            <p:fltVal val="0"/>
                                          </p:val>
                                        </p:tav>
                                        <p:tav tm="100000">
                                          <p:val>
                                            <p:strVal val="#ppt_h"/>
                                          </p:val>
                                        </p:tav>
                                      </p:tavLst>
                                    </p:anim>
                                    <p:animEffect transition="in" filter="fade">
                                      <p:cBhvr>
                                        <p:cTn id="46" dur="500"/>
                                        <p:tgtEl>
                                          <p:spTgt spid="1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24"/>
                                        </p:tgtEl>
                                        <p:attrNameLst>
                                          <p:attrName>style.visibility</p:attrName>
                                        </p:attrNameLst>
                                      </p:cBhvr>
                                      <p:to>
                                        <p:strVal val="visible"/>
                                      </p:to>
                                    </p:set>
                                    <p:anim calcmode="lin" valueType="num">
                                      <p:cBhvr>
                                        <p:cTn id="49" dur="250" fill="hold"/>
                                        <p:tgtEl>
                                          <p:spTgt spid="124"/>
                                        </p:tgtEl>
                                        <p:attrNameLst>
                                          <p:attrName>ppt_w</p:attrName>
                                        </p:attrNameLst>
                                      </p:cBhvr>
                                      <p:tavLst>
                                        <p:tav tm="0">
                                          <p:val>
                                            <p:fltVal val="0"/>
                                          </p:val>
                                        </p:tav>
                                        <p:tav tm="100000">
                                          <p:val>
                                            <p:strVal val="#ppt_w"/>
                                          </p:val>
                                        </p:tav>
                                      </p:tavLst>
                                    </p:anim>
                                    <p:anim calcmode="lin" valueType="num">
                                      <p:cBhvr>
                                        <p:cTn id="50" dur="250" fill="hold"/>
                                        <p:tgtEl>
                                          <p:spTgt spid="124"/>
                                        </p:tgtEl>
                                        <p:attrNameLst>
                                          <p:attrName>ppt_h</p:attrName>
                                        </p:attrNameLst>
                                      </p:cBhvr>
                                      <p:tavLst>
                                        <p:tav tm="0">
                                          <p:val>
                                            <p:fltVal val="0"/>
                                          </p:val>
                                        </p:tav>
                                        <p:tav tm="100000">
                                          <p:val>
                                            <p:strVal val="#ppt_h"/>
                                          </p:val>
                                        </p:tav>
                                      </p:tavLst>
                                    </p:anim>
                                    <p:animEffect transition="in" filter="fade">
                                      <p:cBhvr>
                                        <p:cTn id="51" dur="250"/>
                                        <p:tgtEl>
                                          <p:spTgt spid="124"/>
                                        </p:tgtEl>
                                      </p:cBhvr>
                                    </p:animEffect>
                                  </p:childTnLst>
                                </p:cTn>
                              </p:par>
                            </p:childTnLst>
                          </p:cTn>
                        </p:par>
                        <p:par>
                          <p:cTn id="52" fill="hold">
                            <p:stCondLst>
                              <p:cond delay="1010"/>
                            </p:stCondLst>
                            <p:childTnLst>
                              <p:par>
                                <p:cTn id="53" presetID="22" presetClass="entr" presetSubtype="8"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left)">
                                      <p:cBhvr>
                                        <p:cTn id="55" dur="500"/>
                                        <p:tgtEl>
                                          <p:spTgt spid="62"/>
                                        </p:tgtEl>
                                      </p:cBhvr>
                                    </p:animEffect>
                                  </p:childTnLst>
                                </p:cTn>
                              </p:par>
                            </p:childTnLst>
                          </p:cTn>
                        </p:par>
                        <p:par>
                          <p:cTn id="56" fill="hold">
                            <p:stCondLst>
                              <p:cond delay="1510"/>
                            </p:stCondLst>
                            <p:childTnLst>
                              <p:par>
                                <p:cTn id="57" presetID="22" presetClass="entr" presetSubtype="8" fill="hold" grpId="0"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left)">
                                      <p:cBhvr>
                                        <p:cTn id="59" dur="500"/>
                                        <p:tgtEl>
                                          <p:spTgt spid="6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250" fill="hold"/>
                                        <p:tgtEl>
                                          <p:spTgt spid="105"/>
                                        </p:tgtEl>
                                        <p:attrNameLst>
                                          <p:attrName>ppt_w</p:attrName>
                                        </p:attrNameLst>
                                      </p:cBhvr>
                                      <p:tavLst>
                                        <p:tav tm="0">
                                          <p:val>
                                            <p:fltVal val="0"/>
                                          </p:val>
                                        </p:tav>
                                        <p:tav tm="100000">
                                          <p:val>
                                            <p:strVal val="#ppt_w"/>
                                          </p:val>
                                        </p:tav>
                                      </p:tavLst>
                                    </p:anim>
                                    <p:anim calcmode="lin" valueType="num">
                                      <p:cBhvr>
                                        <p:cTn id="65" dur="250" fill="hold"/>
                                        <p:tgtEl>
                                          <p:spTgt spid="105"/>
                                        </p:tgtEl>
                                        <p:attrNameLst>
                                          <p:attrName>ppt_h</p:attrName>
                                        </p:attrNameLst>
                                      </p:cBhvr>
                                      <p:tavLst>
                                        <p:tav tm="0">
                                          <p:val>
                                            <p:fltVal val="0"/>
                                          </p:val>
                                        </p:tav>
                                        <p:tav tm="100000">
                                          <p:val>
                                            <p:strVal val="#ppt_h"/>
                                          </p:val>
                                        </p:tav>
                                      </p:tavLst>
                                    </p:anim>
                                    <p:animEffect transition="in" filter="fade">
                                      <p:cBhvr>
                                        <p:cTn id="66" dur="250"/>
                                        <p:tgtEl>
                                          <p:spTgt spid="105"/>
                                        </p:tgtEl>
                                      </p:cBhvr>
                                    </p:animEffect>
                                  </p:childTnLst>
                                </p:cTn>
                              </p:par>
                            </p:childTnLst>
                          </p:cTn>
                        </p:par>
                        <p:par>
                          <p:cTn id="67" fill="hold">
                            <p:stCondLst>
                              <p:cond delay="250"/>
                            </p:stCondLst>
                            <p:childTnLst>
                              <p:par>
                                <p:cTn id="68" presetID="22" presetClass="entr" presetSubtype="4" fill="hold"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down)">
                                      <p:cBhvr>
                                        <p:cTn id="70" dur="250"/>
                                        <p:tgtEl>
                                          <p:spTgt spid="106"/>
                                        </p:tgtEl>
                                      </p:cBhvr>
                                    </p:animEffect>
                                  </p:childTnLst>
                                </p:cTn>
                              </p:par>
                              <p:par>
                                <p:cTn id="71" presetID="22" presetClass="entr" presetSubtype="8" fill="hold" nodeType="withEffect">
                                  <p:stCondLst>
                                    <p:cond delay="0"/>
                                  </p:stCondLst>
                                  <p:childTnLst>
                                    <p:set>
                                      <p:cBhvr>
                                        <p:cTn id="72" dur="1" fill="hold">
                                          <p:stCondLst>
                                            <p:cond delay="0"/>
                                          </p:stCondLst>
                                        </p:cTn>
                                        <p:tgtEl>
                                          <p:spTgt spid="107"/>
                                        </p:tgtEl>
                                        <p:attrNameLst>
                                          <p:attrName>style.visibility</p:attrName>
                                        </p:attrNameLst>
                                      </p:cBhvr>
                                      <p:to>
                                        <p:strVal val="visible"/>
                                      </p:to>
                                    </p:set>
                                    <p:animEffect transition="in" filter="wipe(left)">
                                      <p:cBhvr>
                                        <p:cTn id="73" dur="250"/>
                                        <p:tgtEl>
                                          <p:spTgt spid="107"/>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11"/>
                                        </p:tgtEl>
                                        <p:attrNameLst>
                                          <p:attrName>style.visibility</p:attrName>
                                        </p:attrNameLst>
                                      </p:cBhvr>
                                      <p:to>
                                        <p:strVal val="visible"/>
                                      </p:to>
                                    </p:set>
                                    <p:anim calcmode="lin" valueType="num">
                                      <p:cBhvr>
                                        <p:cTn id="76" dur="250" fill="hold"/>
                                        <p:tgtEl>
                                          <p:spTgt spid="111"/>
                                        </p:tgtEl>
                                        <p:attrNameLst>
                                          <p:attrName>ppt_w</p:attrName>
                                        </p:attrNameLst>
                                      </p:cBhvr>
                                      <p:tavLst>
                                        <p:tav tm="0">
                                          <p:val>
                                            <p:fltVal val="0"/>
                                          </p:val>
                                        </p:tav>
                                        <p:tav tm="100000">
                                          <p:val>
                                            <p:strVal val="#ppt_w"/>
                                          </p:val>
                                        </p:tav>
                                      </p:tavLst>
                                    </p:anim>
                                    <p:anim calcmode="lin" valueType="num">
                                      <p:cBhvr>
                                        <p:cTn id="77" dur="250" fill="hold"/>
                                        <p:tgtEl>
                                          <p:spTgt spid="111"/>
                                        </p:tgtEl>
                                        <p:attrNameLst>
                                          <p:attrName>ppt_h</p:attrName>
                                        </p:attrNameLst>
                                      </p:cBhvr>
                                      <p:tavLst>
                                        <p:tav tm="0">
                                          <p:val>
                                            <p:fltVal val="0"/>
                                          </p:val>
                                        </p:tav>
                                        <p:tav tm="100000">
                                          <p:val>
                                            <p:strVal val="#ppt_h"/>
                                          </p:val>
                                        </p:tav>
                                      </p:tavLst>
                                    </p:anim>
                                    <p:animEffect transition="in" filter="fade">
                                      <p:cBhvr>
                                        <p:cTn id="78" dur="250"/>
                                        <p:tgtEl>
                                          <p:spTgt spid="11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12"/>
                                        </p:tgtEl>
                                        <p:attrNameLst>
                                          <p:attrName>style.visibility</p:attrName>
                                        </p:attrNameLst>
                                      </p:cBhvr>
                                      <p:to>
                                        <p:strVal val="visible"/>
                                      </p:to>
                                    </p:set>
                                    <p:anim calcmode="lin" valueType="num">
                                      <p:cBhvr>
                                        <p:cTn id="81" dur="250" fill="hold"/>
                                        <p:tgtEl>
                                          <p:spTgt spid="112"/>
                                        </p:tgtEl>
                                        <p:attrNameLst>
                                          <p:attrName>ppt_w</p:attrName>
                                        </p:attrNameLst>
                                      </p:cBhvr>
                                      <p:tavLst>
                                        <p:tav tm="0">
                                          <p:val>
                                            <p:fltVal val="0"/>
                                          </p:val>
                                        </p:tav>
                                        <p:tav tm="100000">
                                          <p:val>
                                            <p:strVal val="#ppt_w"/>
                                          </p:val>
                                        </p:tav>
                                      </p:tavLst>
                                    </p:anim>
                                    <p:anim calcmode="lin" valueType="num">
                                      <p:cBhvr>
                                        <p:cTn id="82" dur="250" fill="hold"/>
                                        <p:tgtEl>
                                          <p:spTgt spid="112"/>
                                        </p:tgtEl>
                                        <p:attrNameLst>
                                          <p:attrName>ppt_h</p:attrName>
                                        </p:attrNameLst>
                                      </p:cBhvr>
                                      <p:tavLst>
                                        <p:tav tm="0">
                                          <p:val>
                                            <p:fltVal val="0"/>
                                          </p:val>
                                        </p:tav>
                                        <p:tav tm="100000">
                                          <p:val>
                                            <p:strVal val="#ppt_h"/>
                                          </p:val>
                                        </p:tav>
                                      </p:tavLst>
                                    </p:anim>
                                    <p:animEffect transition="in" filter="fade">
                                      <p:cBhvr>
                                        <p:cTn id="83" dur="250"/>
                                        <p:tgtEl>
                                          <p:spTgt spid="11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10"/>
                                        </p:tgtEl>
                                        <p:attrNameLst>
                                          <p:attrName>style.visibility</p:attrName>
                                        </p:attrNameLst>
                                      </p:cBhvr>
                                      <p:to>
                                        <p:strVal val="visible"/>
                                      </p:to>
                                    </p:set>
                                    <p:animEffect transition="in" filter="wipe(left)">
                                      <p:cBhvr>
                                        <p:cTn id="86" dur="500"/>
                                        <p:tgtEl>
                                          <p:spTgt spid="110"/>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wipe(left)">
                                      <p:cBhvr>
                                        <p:cTn id="89" dur="500"/>
                                        <p:tgtEl>
                                          <p:spTgt spid="113"/>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p:cTn id="94" dur="250" fill="hold"/>
                                        <p:tgtEl>
                                          <p:spTgt spid="104"/>
                                        </p:tgtEl>
                                        <p:attrNameLst>
                                          <p:attrName>ppt_w</p:attrName>
                                        </p:attrNameLst>
                                      </p:cBhvr>
                                      <p:tavLst>
                                        <p:tav tm="0">
                                          <p:val>
                                            <p:fltVal val="0"/>
                                          </p:val>
                                        </p:tav>
                                        <p:tav tm="100000">
                                          <p:val>
                                            <p:strVal val="#ppt_w"/>
                                          </p:val>
                                        </p:tav>
                                      </p:tavLst>
                                    </p:anim>
                                    <p:anim calcmode="lin" valueType="num">
                                      <p:cBhvr>
                                        <p:cTn id="95" dur="250" fill="hold"/>
                                        <p:tgtEl>
                                          <p:spTgt spid="104"/>
                                        </p:tgtEl>
                                        <p:attrNameLst>
                                          <p:attrName>ppt_h</p:attrName>
                                        </p:attrNameLst>
                                      </p:cBhvr>
                                      <p:tavLst>
                                        <p:tav tm="0">
                                          <p:val>
                                            <p:fltVal val="0"/>
                                          </p:val>
                                        </p:tav>
                                        <p:tav tm="100000">
                                          <p:val>
                                            <p:strVal val="#ppt_h"/>
                                          </p:val>
                                        </p:tav>
                                      </p:tavLst>
                                    </p:anim>
                                    <p:animEffect transition="in" filter="fade">
                                      <p:cBhvr>
                                        <p:cTn id="96" dur="250"/>
                                        <p:tgtEl>
                                          <p:spTgt spid="104"/>
                                        </p:tgtEl>
                                      </p:cBhvr>
                                    </p:animEffect>
                                  </p:childTnLst>
                                </p:cTn>
                              </p:par>
                              <p:par>
                                <p:cTn id="97" presetID="22" presetClass="entr" presetSubtype="1" fill="hold" nodeType="withEffect">
                                  <p:stCondLst>
                                    <p:cond delay="0"/>
                                  </p:stCondLst>
                                  <p:childTnLst>
                                    <p:set>
                                      <p:cBhvr>
                                        <p:cTn id="98" dur="1" fill="hold">
                                          <p:stCondLst>
                                            <p:cond delay="0"/>
                                          </p:stCondLst>
                                        </p:cTn>
                                        <p:tgtEl>
                                          <p:spTgt spid="108"/>
                                        </p:tgtEl>
                                        <p:attrNameLst>
                                          <p:attrName>style.visibility</p:attrName>
                                        </p:attrNameLst>
                                      </p:cBhvr>
                                      <p:to>
                                        <p:strVal val="visible"/>
                                      </p:to>
                                    </p:set>
                                    <p:animEffect transition="in" filter="wipe(up)">
                                      <p:cBhvr>
                                        <p:cTn id="99" dur="250"/>
                                        <p:tgtEl>
                                          <p:spTgt spid="108"/>
                                        </p:tgtEl>
                                      </p:cBhvr>
                                    </p:animEffect>
                                  </p:childTnLst>
                                </p:cTn>
                              </p:par>
                              <p:par>
                                <p:cTn id="100" presetID="22" presetClass="entr" presetSubtype="8" fill="hold" nodeType="withEffect">
                                  <p:stCondLst>
                                    <p:cond delay="0"/>
                                  </p:stCondLst>
                                  <p:childTnLst>
                                    <p:set>
                                      <p:cBhvr>
                                        <p:cTn id="101" dur="1" fill="hold">
                                          <p:stCondLst>
                                            <p:cond delay="0"/>
                                          </p:stCondLst>
                                        </p:cTn>
                                        <p:tgtEl>
                                          <p:spTgt spid="109"/>
                                        </p:tgtEl>
                                        <p:attrNameLst>
                                          <p:attrName>style.visibility</p:attrName>
                                        </p:attrNameLst>
                                      </p:cBhvr>
                                      <p:to>
                                        <p:strVal val="visible"/>
                                      </p:to>
                                    </p:set>
                                    <p:animEffect transition="in" filter="wipe(left)">
                                      <p:cBhvr>
                                        <p:cTn id="102" dur="250"/>
                                        <p:tgtEl>
                                          <p:spTgt spid="109"/>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115"/>
                                        </p:tgtEl>
                                        <p:attrNameLst>
                                          <p:attrName>style.visibility</p:attrName>
                                        </p:attrNameLst>
                                      </p:cBhvr>
                                      <p:to>
                                        <p:strVal val="visible"/>
                                      </p:to>
                                    </p:set>
                                    <p:anim calcmode="lin" valueType="num">
                                      <p:cBhvr>
                                        <p:cTn id="105" dur="250" fill="hold"/>
                                        <p:tgtEl>
                                          <p:spTgt spid="115"/>
                                        </p:tgtEl>
                                        <p:attrNameLst>
                                          <p:attrName>ppt_w</p:attrName>
                                        </p:attrNameLst>
                                      </p:cBhvr>
                                      <p:tavLst>
                                        <p:tav tm="0">
                                          <p:val>
                                            <p:fltVal val="0"/>
                                          </p:val>
                                        </p:tav>
                                        <p:tav tm="100000">
                                          <p:val>
                                            <p:strVal val="#ppt_w"/>
                                          </p:val>
                                        </p:tav>
                                      </p:tavLst>
                                    </p:anim>
                                    <p:anim calcmode="lin" valueType="num">
                                      <p:cBhvr>
                                        <p:cTn id="106" dur="250" fill="hold"/>
                                        <p:tgtEl>
                                          <p:spTgt spid="115"/>
                                        </p:tgtEl>
                                        <p:attrNameLst>
                                          <p:attrName>ppt_h</p:attrName>
                                        </p:attrNameLst>
                                      </p:cBhvr>
                                      <p:tavLst>
                                        <p:tav tm="0">
                                          <p:val>
                                            <p:fltVal val="0"/>
                                          </p:val>
                                        </p:tav>
                                        <p:tav tm="100000">
                                          <p:val>
                                            <p:strVal val="#ppt_h"/>
                                          </p:val>
                                        </p:tav>
                                      </p:tavLst>
                                    </p:anim>
                                    <p:animEffect transition="in" filter="fade">
                                      <p:cBhvr>
                                        <p:cTn id="107" dur="250"/>
                                        <p:tgtEl>
                                          <p:spTgt spid="115"/>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16"/>
                                        </p:tgtEl>
                                        <p:attrNameLst>
                                          <p:attrName>style.visibility</p:attrName>
                                        </p:attrNameLst>
                                      </p:cBhvr>
                                      <p:to>
                                        <p:strVal val="visible"/>
                                      </p:to>
                                    </p:set>
                                    <p:anim calcmode="lin" valueType="num">
                                      <p:cBhvr>
                                        <p:cTn id="110" dur="250" fill="hold"/>
                                        <p:tgtEl>
                                          <p:spTgt spid="116"/>
                                        </p:tgtEl>
                                        <p:attrNameLst>
                                          <p:attrName>ppt_w</p:attrName>
                                        </p:attrNameLst>
                                      </p:cBhvr>
                                      <p:tavLst>
                                        <p:tav tm="0">
                                          <p:val>
                                            <p:fltVal val="0"/>
                                          </p:val>
                                        </p:tav>
                                        <p:tav tm="100000">
                                          <p:val>
                                            <p:strVal val="#ppt_w"/>
                                          </p:val>
                                        </p:tav>
                                      </p:tavLst>
                                    </p:anim>
                                    <p:anim calcmode="lin" valueType="num">
                                      <p:cBhvr>
                                        <p:cTn id="111" dur="250" fill="hold"/>
                                        <p:tgtEl>
                                          <p:spTgt spid="116"/>
                                        </p:tgtEl>
                                        <p:attrNameLst>
                                          <p:attrName>ppt_h</p:attrName>
                                        </p:attrNameLst>
                                      </p:cBhvr>
                                      <p:tavLst>
                                        <p:tav tm="0">
                                          <p:val>
                                            <p:fltVal val="0"/>
                                          </p:val>
                                        </p:tav>
                                        <p:tav tm="100000">
                                          <p:val>
                                            <p:strVal val="#ppt_h"/>
                                          </p:val>
                                        </p:tav>
                                      </p:tavLst>
                                    </p:anim>
                                    <p:animEffect transition="in" filter="fade">
                                      <p:cBhvr>
                                        <p:cTn id="112" dur="250"/>
                                        <p:tgtEl>
                                          <p:spTgt spid="1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14"/>
                                        </p:tgtEl>
                                        <p:attrNameLst>
                                          <p:attrName>style.visibility</p:attrName>
                                        </p:attrNameLst>
                                      </p:cBhvr>
                                      <p:to>
                                        <p:strVal val="visible"/>
                                      </p:to>
                                    </p:set>
                                    <p:animEffect transition="in" filter="wipe(left)">
                                      <p:cBhvr>
                                        <p:cTn id="115" dur="500"/>
                                        <p:tgtEl>
                                          <p:spTgt spid="114"/>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117"/>
                                        </p:tgtEl>
                                        <p:attrNameLst>
                                          <p:attrName>style.visibility</p:attrName>
                                        </p:attrNameLst>
                                      </p:cBhvr>
                                      <p:to>
                                        <p:strVal val="visible"/>
                                      </p:to>
                                    </p:set>
                                    <p:animEffect transition="in" filter="wipe(left)">
                                      <p:cBhvr>
                                        <p:cTn id="118" dur="500"/>
                                        <p:tgtEl>
                                          <p:spTgt spid="117"/>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0" nodeType="click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250" fill="hold"/>
                                        <p:tgtEl>
                                          <p:spTgt spid="70"/>
                                        </p:tgtEl>
                                        <p:attrNameLst>
                                          <p:attrName>ppt_w</p:attrName>
                                        </p:attrNameLst>
                                      </p:cBhvr>
                                      <p:tavLst>
                                        <p:tav tm="0">
                                          <p:val>
                                            <p:fltVal val="0"/>
                                          </p:val>
                                        </p:tav>
                                        <p:tav tm="100000">
                                          <p:val>
                                            <p:strVal val="#ppt_w"/>
                                          </p:val>
                                        </p:tav>
                                      </p:tavLst>
                                    </p:anim>
                                    <p:anim calcmode="lin" valueType="num">
                                      <p:cBhvr>
                                        <p:cTn id="124" dur="250" fill="hold"/>
                                        <p:tgtEl>
                                          <p:spTgt spid="70"/>
                                        </p:tgtEl>
                                        <p:attrNameLst>
                                          <p:attrName>ppt_h</p:attrName>
                                        </p:attrNameLst>
                                      </p:cBhvr>
                                      <p:tavLst>
                                        <p:tav tm="0">
                                          <p:val>
                                            <p:fltVal val="0"/>
                                          </p:val>
                                        </p:tav>
                                        <p:tav tm="100000">
                                          <p:val>
                                            <p:strVal val="#ppt_h"/>
                                          </p:val>
                                        </p:tav>
                                      </p:tavLst>
                                    </p:anim>
                                    <p:animEffect transition="in" filter="fade">
                                      <p:cBhvr>
                                        <p:cTn id="125" dur="250"/>
                                        <p:tgtEl>
                                          <p:spTgt spid="70"/>
                                        </p:tgtEl>
                                      </p:cBhvr>
                                    </p:animEffect>
                                  </p:childTnLst>
                                </p:cTn>
                              </p:par>
                              <p:par>
                                <p:cTn id="126" presetID="22" presetClass="entr" presetSubtype="1" fill="hold" nodeType="withEffect">
                                  <p:stCondLst>
                                    <p:cond delay="0"/>
                                  </p:stCondLst>
                                  <p:childTnLst>
                                    <p:set>
                                      <p:cBhvr>
                                        <p:cTn id="127" dur="1" fill="hold">
                                          <p:stCondLst>
                                            <p:cond delay="0"/>
                                          </p:stCondLst>
                                        </p:cTn>
                                        <p:tgtEl>
                                          <p:spTgt spid="71"/>
                                        </p:tgtEl>
                                        <p:attrNameLst>
                                          <p:attrName>style.visibility</p:attrName>
                                        </p:attrNameLst>
                                      </p:cBhvr>
                                      <p:to>
                                        <p:strVal val="visible"/>
                                      </p:to>
                                    </p:set>
                                    <p:animEffect transition="in" filter="wipe(up)">
                                      <p:cBhvr>
                                        <p:cTn id="128" dur="250"/>
                                        <p:tgtEl>
                                          <p:spTgt spid="71"/>
                                        </p:tgtEl>
                                      </p:cBhvr>
                                    </p:animEffect>
                                  </p:childTnLst>
                                </p:cTn>
                              </p:par>
                              <p:par>
                                <p:cTn id="129" presetID="22" presetClass="entr" presetSubtype="8" fill="hold" nodeType="withEffect">
                                  <p:stCondLst>
                                    <p:cond delay="0"/>
                                  </p:stCondLst>
                                  <p:childTnLst>
                                    <p:set>
                                      <p:cBhvr>
                                        <p:cTn id="130" dur="1" fill="hold">
                                          <p:stCondLst>
                                            <p:cond delay="0"/>
                                          </p:stCondLst>
                                        </p:cTn>
                                        <p:tgtEl>
                                          <p:spTgt spid="103"/>
                                        </p:tgtEl>
                                        <p:attrNameLst>
                                          <p:attrName>style.visibility</p:attrName>
                                        </p:attrNameLst>
                                      </p:cBhvr>
                                      <p:to>
                                        <p:strVal val="visible"/>
                                      </p:to>
                                    </p:set>
                                    <p:animEffect transition="in" filter="wipe(left)">
                                      <p:cBhvr>
                                        <p:cTn id="131" dur="250"/>
                                        <p:tgtEl>
                                          <p:spTgt spid="103"/>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19"/>
                                        </p:tgtEl>
                                        <p:attrNameLst>
                                          <p:attrName>style.visibility</p:attrName>
                                        </p:attrNameLst>
                                      </p:cBhvr>
                                      <p:to>
                                        <p:strVal val="visible"/>
                                      </p:to>
                                    </p:set>
                                    <p:anim calcmode="lin" valueType="num">
                                      <p:cBhvr>
                                        <p:cTn id="134" dur="250" fill="hold"/>
                                        <p:tgtEl>
                                          <p:spTgt spid="119"/>
                                        </p:tgtEl>
                                        <p:attrNameLst>
                                          <p:attrName>ppt_w</p:attrName>
                                        </p:attrNameLst>
                                      </p:cBhvr>
                                      <p:tavLst>
                                        <p:tav tm="0">
                                          <p:val>
                                            <p:fltVal val="0"/>
                                          </p:val>
                                        </p:tav>
                                        <p:tav tm="100000">
                                          <p:val>
                                            <p:strVal val="#ppt_w"/>
                                          </p:val>
                                        </p:tav>
                                      </p:tavLst>
                                    </p:anim>
                                    <p:anim calcmode="lin" valueType="num">
                                      <p:cBhvr>
                                        <p:cTn id="135" dur="250" fill="hold"/>
                                        <p:tgtEl>
                                          <p:spTgt spid="119"/>
                                        </p:tgtEl>
                                        <p:attrNameLst>
                                          <p:attrName>ppt_h</p:attrName>
                                        </p:attrNameLst>
                                      </p:cBhvr>
                                      <p:tavLst>
                                        <p:tav tm="0">
                                          <p:val>
                                            <p:fltVal val="0"/>
                                          </p:val>
                                        </p:tav>
                                        <p:tav tm="100000">
                                          <p:val>
                                            <p:strVal val="#ppt_h"/>
                                          </p:val>
                                        </p:tav>
                                      </p:tavLst>
                                    </p:anim>
                                    <p:animEffect transition="in" filter="fade">
                                      <p:cBhvr>
                                        <p:cTn id="136" dur="250"/>
                                        <p:tgtEl>
                                          <p:spTgt spid="119"/>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120"/>
                                        </p:tgtEl>
                                        <p:attrNameLst>
                                          <p:attrName>style.visibility</p:attrName>
                                        </p:attrNameLst>
                                      </p:cBhvr>
                                      <p:to>
                                        <p:strVal val="visible"/>
                                      </p:to>
                                    </p:set>
                                    <p:anim calcmode="lin" valueType="num">
                                      <p:cBhvr>
                                        <p:cTn id="139" dur="250" fill="hold"/>
                                        <p:tgtEl>
                                          <p:spTgt spid="120"/>
                                        </p:tgtEl>
                                        <p:attrNameLst>
                                          <p:attrName>ppt_w</p:attrName>
                                        </p:attrNameLst>
                                      </p:cBhvr>
                                      <p:tavLst>
                                        <p:tav tm="0">
                                          <p:val>
                                            <p:fltVal val="0"/>
                                          </p:val>
                                        </p:tav>
                                        <p:tav tm="100000">
                                          <p:val>
                                            <p:strVal val="#ppt_w"/>
                                          </p:val>
                                        </p:tav>
                                      </p:tavLst>
                                    </p:anim>
                                    <p:anim calcmode="lin" valueType="num">
                                      <p:cBhvr>
                                        <p:cTn id="140" dur="250" fill="hold"/>
                                        <p:tgtEl>
                                          <p:spTgt spid="120"/>
                                        </p:tgtEl>
                                        <p:attrNameLst>
                                          <p:attrName>ppt_h</p:attrName>
                                        </p:attrNameLst>
                                      </p:cBhvr>
                                      <p:tavLst>
                                        <p:tav tm="0">
                                          <p:val>
                                            <p:fltVal val="0"/>
                                          </p:val>
                                        </p:tav>
                                        <p:tav tm="100000">
                                          <p:val>
                                            <p:strVal val="#ppt_h"/>
                                          </p:val>
                                        </p:tav>
                                      </p:tavLst>
                                    </p:anim>
                                    <p:animEffect transition="in" filter="fade">
                                      <p:cBhvr>
                                        <p:cTn id="141" dur="250"/>
                                        <p:tgtEl>
                                          <p:spTgt spid="12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18"/>
                                        </p:tgtEl>
                                        <p:attrNameLst>
                                          <p:attrName>style.visibility</p:attrName>
                                        </p:attrNameLst>
                                      </p:cBhvr>
                                      <p:to>
                                        <p:strVal val="visible"/>
                                      </p:to>
                                    </p:set>
                                    <p:animEffect transition="in" filter="wipe(left)">
                                      <p:cBhvr>
                                        <p:cTn id="144" dur="500"/>
                                        <p:tgtEl>
                                          <p:spTgt spid="118"/>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121"/>
                                        </p:tgtEl>
                                        <p:attrNameLst>
                                          <p:attrName>style.visibility</p:attrName>
                                        </p:attrNameLst>
                                      </p:cBhvr>
                                      <p:to>
                                        <p:strVal val="visible"/>
                                      </p:to>
                                    </p:set>
                                    <p:animEffect transition="in" filter="wipe(left)">
                                      <p:cBhvr>
                                        <p:cTn id="147" dur="500"/>
                                        <p:tgtEl>
                                          <p:spTgt spid="121"/>
                                        </p:tgtEl>
                                      </p:cBhvr>
                                    </p:animEffect>
                                  </p:childTnLst>
                                </p:cTn>
                              </p:par>
                              <p:par>
                                <p:cTn id="148" presetID="22" presetClass="entr" presetSubtype="4" fill="hold" nodeType="withEffect">
                                  <p:stCondLst>
                                    <p:cond delay="0"/>
                                  </p:stCondLst>
                                  <p:childTnLst>
                                    <p:set>
                                      <p:cBhvr>
                                        <p:cTn id="149" dur="1" fill="hold">
                                          <p:stCondLst>
                                            <p:cond delay="0"/>
                                          </p:stCondLst>
                                        </p:cTn>
                                        <p:tgtEl>
                                          <p:spTgt spid="127"/>
                                        </p:tgtEl>
                                        <p:attrNameLst>
                                          <p:attrName>style.visibility</p:attrName>
                                        </p:attrNameLst>
                                      </p:cBhvr>
                                      <p:to>
                                        <p:strVal val="visible"/>
                                      </p:to>
                                    </p:set>
                                    <p:animEffect transition="in" filter="wipe(down)">
                                      <p:cBhvr>
                                        <p:cTn id="150"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9" grpId="0"/>
      <p:bldP spid="70" grpId="0" animBg="1"/>
      <p:bldP spid="104" grpId="0" animBg="1"/>
      <p:bldP spid="105" grpId="0" animBg="1"/>
      <p:bldP spid="110" grpId="0" animBg="1"/>
      <p:bldP spid="111" grpId="0" animBg="1"/>
      <p:bldP spid="112" grpId="0" animBg="1"/>
      <p:bldP spid="113" grpId="0"/>
      <p:bldP spid="114" grpId="0" animBg="1"/>
      <p:bldP spid="115" grpId="0" animBg="1"/>
      <p:bldP spid="116" grpId="0" animBg="1"/>
      <p:bldP spid="117" grpId="0"/>
      <p:bldP spid="118" grpId="0" animBg="1"/>
      <p:bldP spid="119" grpId="0" animBg="1"/>
      <p:bldP spid="120" grpId="0" animBg="1"/>
      <p:bldP spid="121" grpId="0"/>
      <p:bldP spid="122" grpId="0"/>
      <p:bldP spid="124" grpId="0" animBg="1"/>
      <p:bldP spid="1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loud Callout 3"/>
          <p:cNvSpPr/>
          <p:nvPr/>
        </p:nvSpPr>
        <p:spPr>
          <a:xfrm>
            <a:off x="-98323" y="-54078"/>
            <a:ext cx="8278762" cy="128802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a:rPr>
              <a:t>III. </a:t>
            </a:r>
            <a:r>
              <a:rPr lang="en-US" sz="3200" b="1" dirty="0" err="1" smtClean="0">
                <a:solidFill>
                  <a:schemeClr val="tx1"/>
                </a:solidFill>
                <a:latin typeface="Times  New Roman"/>
              </a:rPr>
              <a:t>Hiệu</a:t>
            </a:r>
            <a:r>
              <a:rPr lang="en-US" sz="3200" b="1" dirty="0" smtClean="0">
                <a:solidFill>
                  <a:schemeClr val="tx1"/>
                </a:solidFill>
                <a:latin typeface="Times  New Roman"/>
              </a:rPr>
              <a:t> </a:t>
            </a:r>
            <a:r>
              <a:rPr lang="en-US" sz="3200" b="1" dirty="0" err="1" smtClean="0">
                <a:solidFill>
                  <a:schemeClr val="tx1"/>
                </a:solidFill>
                <a:latin typeface="Times  New Roman"/>
              </a:rPr>
              <a:t>quả</a:t>
            </a:r>
            <a:r>
              <a:rPr lang="en-US" sz="3200" b="1" dirty="0" smtClean="0">
                <a:solidFill>
                  <a:schemeClr val="tx1"/>
                </a:solidFill>
                <a:latin typeface="Times  New Roman"/>
              </a:rPr>
              <a:t> </a:t>
            </a:r>
            <a:r>
              <a:rPr lang="en-US" sz="3200" b="1" dirty="0" err="1" smtClean="0">
                <a:solidFill>
                  <a:schemeClr val="tx1"/>
                </a:solidFill>
                <a:latin typeface="Times  New Roman"/>
              </a:rPr>
              <a:t>của</a:t>
            </a:r>
            <a:r>
              <a:rPr lang="en-US" sz="3200" b="1" dirty="0" smtClean="0">
                <a:solidFill>
                  <a:schemeClr val="tx1"/>
                </a:solidFill>
                <a:latin typeface="Times  New Roman"/>
              </a:rPr>
              <a:t> </a:t>
            </a:r>
            <a:r>
              <a:rPr lang="en-US" sz="3200" b="1" dirty="0" err="1" smtClean="0">
                <a:solidFill>
                  <a:schemeClr val="tx1"/>
                </a:solidFill>
                <a:latin typeface="Times  New Roman"/>
              </a:rPr>
              <a:t>biệp</a:t>
            </a:r>
            <a:r>
              <a:rPr lang="en-US" sz="3200" b="1" dirty="0" smtClean="0">
                <a:solidFill>
                  <a:schemeClr val="tx1"/>
                </a:solidFill>
                <a:latin typeface="Times  New Roman"/>
              </a:rPr>
              <a:t> </a:t>
            </a:r>
            <a:r>
              <a:rPr lang="en-US" sz="3200" b="1" dirty="0" err="1" smtClean="0">
                <a:solidFill>
                  <a:schemeClr val="tx1"/>
                </a:solidFill>
                <a:latin typeface="Times  New Roman"/>
              </a:rPr>
              <a:t>pháp</a:t>
            </a:r>
            <a:endParaRPr lang="en-US" sz="3200" b="1" dirty="0">
              <a:solidFill>
                <a:schemeClr val="tx1"/>
              </a:solidFill>
              <a:latin typeface="Times  New Roman"/>
            </a:endParaRPr>
          </a:p>
        </p:txBody>
      </p:sp>
      <p:pic>
        <p:nvPicPr>
          <p:cNvPr id="5" name="Picture 4"/>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108156" y="2821857"/>
            <a:ext cx="2684206" cy="3854245"/>
          </a:xfrm>
          <a:prstGeom prst="rect">
            <a:avLst/>
          </a:prstGeom>
        </p:spPr>
      </p:pic>
      <p:sp>
        <p:nvSpPr>
          <p:cNvPr id="6" name="Cloud Callout 5"/>
          <p:cNvSpPr/>
          <p:nvPr/>
        </p:nvSpPr>
        <p:spPr>
          <a:xfrm>
            <a:off x="2384323" y="1160206"/>
            <a:ext cx="9807677" cy="4866968"/>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41290" y="2177918"/>
            <a:ext cx="8298426" cy="2616101"/>
          </a:xfrm>
          <a:prstGeom prst="rect">
            <a:avLst/>
          </a:prstGeom>
          <a:noFill/>
        </p:spPr>
        <p:txBody>
          <a:bodyPr wrap="square" rtlCol="0">
            <a:spAutoFit/>
          </a:bodyPr>
          <a:lstStyle/>
          <a:p>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Nâng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cao</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được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năng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lực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hiểu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biết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của</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giáo</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viên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về</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giáo</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dục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kĩ</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năng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sống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cho</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học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sinh</a:t>
            </a:r>
            <a:r>
              <a:rPr lang="en-US" sz="3000" dirty="0" smtClean="0">
                <a:solidFill>
                  <a:srgbClr val="FF0000"/>
                </a:solidFill>
                <a:latin typeface="Times New Roman" panose="02020603050405020304" pitchFamily="18" charset="0"/>
                <a:cs typeface="Times New Roman" panose="02020603050405020304" pitchFamily="18" charset="0"/>
              </a:rPr>
              <a:t>.</a:t>
            </a:r>
          </a:p>
          <a:p>
            <a:r>
              <a:rPr lang="en-US" sz="3000" dirty="0" smtClean="0">
                <a:solidFill>
                  <a:srgbClr val="FF0000"/>
                </a:solidFill>
                <a:latin typeface="Times New Roman" panose="02020603050405020304" pitchFamily="18" charset="0"/>
                <a:cs typeface="Times New Roman" panose="02020603050405020304" pitchFamily="18" charset="0"/>
              </a:rPr>
              <a: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Tạo được sự hứng thú, hăng say trong học tập cho học sinh. Các em tự tin, mạnh dạn hơn trong học tập cũng như trong tham gia các hoạt động khác.</a:t>
            </a:r>
          </a:p>
          <a:p>
            <a:endParaRPr lang="en-US" dirty="0"/>
          </a:p>
        </p:txBody>
      </p:sp>
    </p:spTree>
    <p:extLst>
      <p:ext uri="{BB962C8B-B14F-4D97-AF65-F5344CB8AC3E}">
        <p14:creationId xmlns:p14="http://schemas.microsoft.com/office/powerpoint/2010/main" val="41512893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658"/>
            <a:ext cx="12192000" cy="6858000"/>
          </a:xfrm>
          <a:prstGeom prst="rect">
            <a:avLst/>
          </a:prstGeom>
        </p:spPr>
      </p:pic>
      <p:sp>
        <p:nvSpPr>
          <p:cNvPr id="6" name="Cloud Callout 5"/>
          <p:cNvSpPr/>
          <p:nvPr/>
        </p:nvSpPr>
        <p:spPr>
          <a:xfrm>
            <a:off x="629392" y="380010"/>
            <a:ext cx="11388437" cy="6578930"/>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TextBox 6"/>
          <p:cNvSpPr txBox="1"/>
          <p:nvPr/>
        </p:nvSpPr>
        <p:spPr>
          <a:xfrm>
            <a:off x="2244437" y="1064719"/>
            <a:ext cx="8906496" cy="4524315"/>
          </a:xfrm>
          <a:prstGeom prst="rect">
            <a:avLst/>
          </a:prstGeom>
          <a:noFill/>
        </p:spPr>
        <p:txBody>
          <a:bodyPr wrap="square" rtlCol="0">
            <a:spAutoFit/>
          </a:bodyPr>
          <a:lstStyle/>
          <a:p>
            <a:r>
              <a:rPr lang="en-US" sz="3200" dirty="0">
                <a:latin typeface="Times  New Roman"/>
              </a:rPr>
              <a:t>Qua một thời </a:t>
            </a:r>
            <a:r>
              <a:rPr lang="en-US" sz="3200" dirty="0" smtClean="0">
                <a:latin typeface="Times  New Roman"/>
              </a:rPr>
              <a:t>gian vận </a:t>
            </a:r>
            <a:r>
              <a:rPr lang="en-US" sz="3200" dirty="0">
                <a:latin typeface="Times  New Roman"/>
              </a:rPr>
              <a:t>dụng biện </a:t>
            </a:r>
            <a:r>
              <a:rPr lang="en-US" sz="3200" dirty="0" smtClean="0">
                <a:latin typeface="Times  New Roman"/>
              </a:rPr>
              <a:t>pháp; Tôi </a:t>
            </a:r>
            <a:r>
              <a:rPr lang="en-US" sz="3200" dirty="0">
                <a:latin typeface="Times  New Roman"/>
              </a:rPr>
              <a:t>thấy học sinh của lớp đã có tiến bộ rõ rệt về các kĩ năng trong học tập cũng như trong sinh hoạt. </a:t>
            </a:r>
            <a:endParaRPr lang="en-US" sz="3200" dirty="0" smtClean="0">
              <a:latin typeface="Times  New Roman"/>
            </a:endParaRPr>
          </a:p>
          <a:p>
            <a:r>
              <a:rPr lang="en-US" sz="3200" dirty="0" smtClean="0">
                <a:latin typeface="Times  New Roman"/>
              </a:rPr>
              <a:t>+ </a:t>
            </a:r>
            <a:r>
              <a:rPr lang="en-US" sz="3200" dirty="0">
                <a:latin typeface="Times  New Roman"/>
              </a:rPr>
              <a:t>Đa số các em biết ý thức, tự giác </a:t>
            </a:r>
            <a:r>
              <a:rPr lang="en-US" sz="3200" dirty="0" smtClean="0">
                <a:latin typeface="Times  New Roman"/>
              </a:rPr>
              <a:t>học tập, biết sắp xếp đồ dùng </a:t>
            </a:r>
            <a:r>
              <a:rPr lang="en-US" sz="3200" dirty="0">
                <a:latin typeface="Times  New Roman"/>
              </a:rPr>
              <a:t>học tập ngăn nắp, gọn gàng. </a:t>
            </a:r>
            <a:endParaRPr lang="en-US" sz="3200" dirty="0" smtClean="0">
              <a:latin typeface="Times  New Roman"/>
            </a:endParaRPr>
          </a:p>
          <a:p>
            <a:r>
              <a:rPr lang="en-US" sz="3200" dirty="0" smtClean="0">
                <a:latin typeface="Times  New Roman"/>
              </a:rPr>
              <a:t>+ Biết </a:t>
            </a:r>
            <a:r>
              <a:rPr lang="en-US" sz="3200" dirty="0">
                <a:latin typeface="Times  New Roman"/>
              </a:rPr>
              <a:t>ăn mặc, trang phục gọn gàng, sạch sẽ.</a:t>
            </a:r>
          </a:p>
          <a:p>
            <a:r>
              <a:rPr lang="en-US" sz="3200" dirty="0" smtClean="0">
                <a:latin typeface="Times  New Roman"/>
              </a:rPr>
              <a:t>+ </a:t>
            </a:r>
            <a:r>
              <a:rPr lang="en-US" sz="3200" dirty="0">
                <a:latin typeface="Times  New Roman"/>
              </a:rPr>
              <a:t>Biết đoàn kết, giúp đỡ bạn trong học tập.</a:t>
            </a:r>
          </a:p>
          <a:p>
            <a:r>
              <a:rPr lang="en-US" sz="3200" dirty="0">
                <a:latin typeface="Times  New Roman"/>
              </a:rPr>
              <a:t>+ Biết tự giác, mạnh dạn tham </a:t>
            </a:r>
            <a:r>
              <a:rPr lang="en-US" sz="3200" dirty="0" smtClean="0">
                <a:latin typeface="Times  New Roman"/>
              </a:rPr>
              <a:t>vào các hoạt động.</a:t>
            </a:r>
            <a:endParaRPr lang="en-US" dirty="0">
              <a:latin typeface="Times  New Roman"/>
            </a:endParaRPr>
          </a:p>
        </p:txBody>
      </p:sp>
    </p:spTree>
    <p:extLst>
      <p:ext uri="{BB962C8B-B14F-4D97-AF65-F5344CB8AC3E}">
        <p14:creationId xmlns:p14="http://schemas.microsoft.com/office/powerpoint/2010/main" val="28972639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0272430"/>
              </p:ext>
            </p:extLst>
          </p:nvPr>
        </p:nvGraphicFramePr>
        <p:xfrm>
          <a:off x="1531917" y="938151"/>
          <a:ext cx="10008000" cy="5427023"/>
        </p:xfrm>
        <a:graphic>
          <a:graphicData uri="http://schemas.openxmlformats.org/drawingml/2006/table">
            <a:tbl>
              <a:tblPr firstRow="1" firstCol="1" bandRow="1"/>
              <a:tblGrid>
                <a:gridCol w="4590694">
                  <a:extLst>
                    <a:ext uri="{9D8B030D-6E8A-4147-A177-3AD203B41FA5}">
                      <a16:colId xmlns="" xmlns:a16="http://schemas.microsoft.com/office/drawing/2014/main" val="4274569921"/>
                    </a:ext>
                  </a:extLst>
                </a:gridCol>
                <a:gridCol w="5417306">
                  <a:extLst>
                    <a:ext uri="{9D8B030D-6E8A-4147-A177-3AD203B41FA5}">
                      <a16:colId xmlns="" xmlns:a16="http://schemas.microsoft.com/office/drawing/2014/main" val="3041596534"/>
                    </a:ext>
                  </a:extLst>
                </a:gridCol>
              </a:tblGrid>
              <a:tr h="926246">
                <a:tc>
                  <a:txBody>
                    <a:bodyPr/>
                    <a:lstStyle/>
                    <a:p>
                      <a:pPr algn="ctr">
                        <a:spcAft>
                          <a:spcPts val="600"/>
                        </a:spcAft>
                      </a:pPr>
                      <a:r>
                        <a:rPr lang="en-US" sz="2400" kern="1200" dirty="0" smtClean="0">
                          <a:solidFill>
                            <a:schemeClr val="tx1"/>
                          </a:solidFill>
                          <a:effectLst/>
                          <a:latin typeface="Times  New Roman"/>
                          <a:ea typeface="+mn-ea"/>
                          <a:cs typeface="+mn-cs"/>
                        </a:rPr>
                        <a:t>KĨ NĂNG TỰ PHỤC VỤ, </a:t>
                      </a:r>
                    </a:p>
                    <a:p>
                      <a:pPr algn="ctr">
                        <a:spcAft>
                          <a:spcPts val="600"/>
                        </a:spcAft>
                      </a:pPr>
                      <a:r>
                        <a:rPr lang="en-US" sz="2400" kern="1200" dirty="0" smtClean="0">
                          <a:solidFill>
                            <a:schemeClr val="tx1"/>
                          </a:solidFill>
                          <a:effectLst/>
                          <a:latin typeface="Times  New Roman"/>
                          <a:ea typeface="+mn-ea"/>
                          <a:cs typeface="+mn-cs"/>
                        </a:rPr>
                        <a:t>TỰ QUẢN</a:t>
                      </a:r>
                      <a:endParaRPr lang="en-US" sz="2400" b="1" dirty="0">
                        <a:effectLst/>
                        <a:latin typeface="Times  New Roman"/>
                        <a:ea typeface="Times New Roman" panose="02020603050405020304" pitchFamily="18" charset="0"/>
                        <a:cs typeface="Times New Roman" panose="02020603050405020304" pitchFamily="18" charset="0"/>
                      </a:endParaRPr>
                    </a:p>
                  </a:txBody>
                  <a:tcPr marL="34239" marR="34239" marT="0" marB="0" anchor="ctr">
                    <a:solidFill>
                      <a:schemeClr val="bg1"/>
                    </a:solidFill>
                  </a:tcPr>
                </a:tc>
                <a:tc>
                  <a:txBody>
                    <a:bodyPr/>
                    <a:lstStyle/>
                    <a:p>
                      <a:pPr algn="ctr">
                        <a:spcAft>
                          <a:spcPts val="600"/>
                        </a:spcAft>
                      </a:pPr>
                      <a:r>
                        <a:rPr lang="en-US" sz="2400" kern="1200" dirty="0" smtClean="0">
                          <a:solidFill>
                            <a:schemeClr val="tx1"/>
                          </a:solidFill>
                          <a:effectLst/>
                          <a:latin typeface="Times  New Roman"/>
                          <a:ea typeface="+mn-ea"/>
                          <a:cs typeface="+mn-cs"/>
                        </a:rPr>
                        <a:t>KĨ NĂNG XÃ HỘI</a:t>
                      </a:r>
                      <a:endParaRPr lang="en-US" sz="2400" b="1" dirty="0">
                        <a:effectLst/>
                        <a:latin typeface="Times  New Roman"/>
                        <a:ea typeface="Times New Roman" panose="02020603050405020304" pitchFamily="18" charset="0"/>
                        <a:cs typeface="Times New Roman" panose="02020603050405020304" pitchFamily="18" charset="0"/>
                      </a:endParaRPr>
                    </a:p>
                  </a:txBody>
                  <a:tcPr marL="34239" marR="34239" marT="0" marB="0" anchor="ctr">
                    <a:solidFill>
                      <a:schemeClr val="bg1"/>
                    </a:solidFill>
                  </a:tcPr>
                </a:tc>
                <a:extLst>
                  <a:ext uri="{0D108BD9-81ED-4DB2-BD59-A6C34878D82A}">
                    <a16:rowId xmlns="" xmlns:a16="http://schemas.microsoft.com/office/drawing/2014/main" val="164984260"/>
                  </a:ext>
                </a:extLst>
              </a:tr>
              <a:tr h="4500777">
                <a:tc>
                  <a:txBody>
                    <a:bodyPr/>
                    <a:lstStyle/>
                    <a:p>
                      <a:pPr marL="0" indent="0">
                        <a:buNone/>
                      </a:pPr>
                      <a:r>
                        <a:rPr lang="en-US" sz="2400" kern="1200" dirty="0" smtClean="0">
                          <a:solidFill>
                            <a:schemeClr val="tx1"/>
                          </a:solidFill>
                          <a:effectLst/>
                          <a:latin typeface="Times  New Roman"/>
                          <a:ea typeface="+mn-ea"/>
                          <a:cs typeface="+mn-cs"/>
                        </a:rPr>
                        <a:t>1. Nhóm HS  trang phục gọn gàng: tỉ lệ Đạt chiếm 58,3%, tỉ lệ Tốt chiếm 41,7%.</a:t>
                      </a:r>
                    </a:p>
                    <a:p>
                      <a:pPr marL="0" indent="0">
                        <a:buNone/>
                      </a:pPr>
                      <a:endParaRPr lang="en-US" sz="2400" kern="1200" dirty="0" smtClean="0">
                        <a:solidFill>
                          <a:schemeClr val="tx1"/>
                        </a:solidFill>
                        <a:effectLst/>
                        <a:latin typeface="Times  New Roman"/>
                        <a:ea typeface="+mn-ea"/>
                        <a:cs typeface="+mn-cs"/>
                      </a:endParaRPr>
                    </a:p>
                    <a:p>
                      <a:r>
                        <a:rPr lang="en-US" sz="2400" kern="1200" dirty="0" smtClean="0">
                          <a:solidFill>
                            <a:schemeClr val="tx1"/>
                          </a:solidFill>
                          <a:effectLst/>
                          <a:latin typeface="Times  New Roman"/>
                          <a:ea typeface="+mn-ea"/>
                          <a:cs typeface="+mn-cs"/>
                        </a:rPr>
                        <a:t>2. Nhóm HS sắp xếp, giữ gìn đồ dùng học tập gọn gàng, ngăn nắp, khoa học: tỉ lệ Đạt chiếm 50%, Tốt</a:t>
                      </a:r>
                      <a:r>
                        <a:rPr lang="en-US" sz="2400" kern="1200" baseline="0" dirty="0" smtClean="0">
                          <a:solidFill>
                            <a:schemeClr val="tx1"/>
                          </a:solidFill>
                          <a:effectLst/>
                          <a:latin typeface="Times  New Roman"/>
                          <a:ea typeface="+mn-ea"/>
                          <a:cs typeface="+mn-cs"/>
                        </a:rPr>
                        <a:t> </a:t>
                      </a:r>
                      <a:r>
                        <a:rPr lang="en-US" sz="2400" kern="1200" dirty="0" smtClean="0">
                          <a:solidFill>
                            <a:schemeClr val="tx1"/>
                          </a:solidFill>
                          <a:effectLst/>
                          <a:latin typeface="Times  New Roman"/>
                          <a:ea typeface="+mn-ea"/>
                          <a:cs typeface="+mn-cs"/>
                        </a:rPr>
                        <a:t>chiếm 50%.</a:t>
                      </a:r>
                    </a:p>
                    <a:p>
                      <a:endParaRPr lang="en-US" sz="2400" kern="1200" dirty="0" smtClean="0">
                        <a:solidFill>
                          <a:schemeClr val="tx1"/>
                        </a:solidFill>
                        <a:effectLst/>
                        <a:latin typeface="Times  New Roman"/>
                        <a:ea typeface="+mn-ea"/>
                        <a:cs typeface="+mn-cs"/>
                      </a:endParaRPr>
                    </a:p>
                    <a:p>
                      <a:endParaRPr lang="en-US" sz="2400" kern="1200" dirty="0" smtClean="0">
                        <a:solidFill>
                          <a:schemeClr val="tx1"/>
                        </a:solidFill>
                        <a:effectLst/>
                        <a:latin typeface="Times  New Roman"/>
                        <a:ea typeface="+mn-ea"/>
                        <a:cs typeface="+mn-cs"/>
                      </a:endParaRPr>
                    </a:p>
                    <a:p>
                      <a:endParaRPr lang="en-US" sz="2400" kern="1200" dirty="0">
                        <a:solidFill>
                          <a:schemeClr val="tx1"/>
                        </a:solidFill>
                        <a:effectLst/>
                        <a:latin typeface="Times  New Roman"/>
                        <a:ea typeface="+mn-ea"/>
                        <a:cs typeface="+mn-cs"/>
                      </a:endParaRPr>
                    </a:p>
                  </a:txBody>
                  <a:tcPr marL="34239" marR="34239" marT="0" marB="0" anchor="ctr">
                    <a:solidFill>
                      <a:schemeClr val="bg1"/>
                    </a:solidFill>
                  </a:tcPr>
                </a:tc>
                <a:tc>
                  <a:txBody>
                    <a:bodyPr/>
                    <a:lstStyle/>
                    <a:p>
                      <a:r>
                        <a:rPr lang="en-US" sz="2400" kern="1200" dirty="0" smtClean="0">
                          <a:solidFill>
                            <a:schemeClr val="tx1"/>
                          </a:solidFill>
                          <a:effectLst/>
                          <a:latin typeface="Times  New Roman"/>
                          <a:ea typeface="+mn-ea"/>
                          <a:cs typeface="+mn-cs"/>
                        </a:rPr>
                        <a:t>1. Nhóm HS có</a:t>
                      </a:r>
                      <a:r>
                        <a:rPr lang="en-US" sz="2400" kern="1200" baseline="0" dirty="0" smtClean="0">
                          <a:solidFill>
                            <a:schemeClr val="tx1"/>
                          </a:solidFill>
                          <a:effectLst/>
                          <a:latin typeface="Times  New Roman"/>
                          <a:ea typeface="+mn-ea"/>
                          <a:cs typeface="+mn-cs"/>
                        </a:rPr>
                        <a:t> </a:t>
                      </a:r>
                      <a:r>
                        <a:rPr lang="en-US" sz="2400" kern="1200" dirty="0" smtClean="0">
                          <a:solidFill>
                            <a:schemeClr val="tx1"/>
                          </a:solidFill>
                          <a:effectLst/>
                          <a:latin typeface="Times  New Roman"/>
                          <a:ea typeface="+mn-ea"/>
                          <a:cs typeface="+mn-cs"/>
                        </a:rPr>
                        <a:t>ý thức học, biết tập trung trong giờ học, biết</a:t>
                      </a:r>
                      <a:r>
                        <a:rPr lang="en-US" sz="2400" kern="1200" baseline="0" dirty="0" smtClean="0">
                          <a:solidFill>
                            <a:schemeClr val="tx1"/>
                          </a:solidFill>
                          <a:effectLst/>
                          <a:latin typeface="Times  New Roman"/>
                          <a:ea typeface="+mn-ea"/>
                          <a:cs typeface="+mn-cs"/>
                        </a:rPr>
                        <a:t> mạnh dạn tương tác với GV </a:t>
                      </a:r>
                      <a:r>
                        <a:rPr lang="en-US" sz="2400" kern="1200" dirty="0" smtClean="0">
                          <a:solidFill>
                            <a:schemeClr val="tx1"/>
                          </a:solidFill>
                          <a:effectLst/>
                          <a:latin typeface="Times  New Roman"/>
                          <a:ea typeface="+mn-ea"/>
                          <a:cs typeface="+mn-cs"/>
                        </a:rPr>
                        <a:t>trả lời câu hỏi: tỉ lệ Đạt chiếm 58,3%, Tốt</a:t>
                      </a:r>
                      <a:r>
                        <a:rPr lang="en-US" sz="2400" kern="1200" baseline="0" dirty="0" smtClean="0">
                          <a:solidFill>
                            <a:schemeClr val="tx1"/>
                          </a:solidFill>
                          <a:effectLst/>
                          <a:latin typeface="Times  New Roman"/>
                          <a:ea typeface="+mn-ea"/>
                          <a:cs typeface="+mn-cs"/>
                        </a:rPr>
                        <a:t> </a:t>
                      </a:r>
                      <a:r>
                        <a:rPr lang="en-US" sz="2400" kern="1200" dirty="0" smtClean="0">
                          <a:solidFill>
                            <a:schemeClr val="tx1"/>
                          </a:solidFill>
                          <a:effectLst/>
                          <a:latin typeface="Times  New Roman"/>
                          <a:ea typeface="+mn-ea"/>
                          <a:cs typeface="+mn-cs"/>
                        </a:rPr>
                        <a:t>chiếm 41,7%.</a:t>
                      </a:r>
                    </a:p>
                    <a:p>
                      <a:r>
                        <a:rPr lang="en-US" sz="2400" kern="1200" dirty="0" smtClean="0">
                          <a:solidFill>
                            <a:schemeClr val="tx1"/>
                          </a:solidFill>
                          <a:effectLst/>
                          <a:latin typeface="Times  New Roman"/>
                          <a:ea typeface="+mn-ea"/>
                          <a:cs typeface="+mn-cs"/>
                        </a:rPr>
                        <a:t>2. Nhóm HS làm</a:t>
                      </a:r>
                      <a:r>
                        <a:rPr lang="en-US" sz="2400" kern="1200" baseline="0" dirty="0" smtClean="0">
                          <a:solidFill>
                            <a:schemeClr val="tx1"/>
                          </a:solidFill>
                          <a:effectLst/>
                          <a:latin typeface="Times  New Roman"/>
                          <a:ea typeface="+mn-ea"/>
                          <a:cs typeface="+mn-cs"/>
                        </a:rPr>
                        <a:t> việc nhóm</a:t>
                      </a:r>
                      <a:r>
                        <a:rPr lang="en-US" sz="2400" kern="1200" dirty="0" smtClean="0">
                          <a:solidFill>
                            <a:schemeClr val="tx1"/>
                          </a:solidFill>
                          <a:effectLst/>
                          <a:latin typeface="Times  New Roman"/>
                          <a:ea typeface="+mn-ea"/>
                          <a:cs typeface="+mn-cs"/>
                        </a:rPr>
                        <a:t>, kĩ năng hợp tác cùng</a:t>
                      </a:r>
                      <a:r>
                        <a:rPr lang="en-US" sz="2400" kern="1200" baseline="0" dirty="0" smtClean="0">
                          <a:solidFill>
                            <a:schemeClr val="tx1"/>
                          </a:solidFill>
                          <a:effectLst/>
                          <a:latin typeface="Times  New Roman"/>
                          <a:ea typeface="+mn-ea"/>
                          <a:cs typeface="+mn-cs"/>
                        </a:rPr>
                        <a:t> bạn,</a:t>
                      </a:r>
                      <a:r>
                        <a:rPr lang="en-US" sz="2400" kern="1200" dirty="0" smtClean="0">
                          <a:solidFill>
                            <a:schemeClr val="tx1"/>
                          </a:solidFill>
                          <a:effectLst/>
                          <a:latin typeface="Times  New Roman"/>
                          <a:ea typeface="+mn-ea"/>
                          <a:cs typeface="+mn-cs"/>
                        </a:rPr>
                        <a:t> tỉ lệ Đạt chiếm 41,7%, chưa đạt chiếm 25%, Tốt</a:t>
                      </a:r>
                      <a:r>
                        <a:rPr lang="en-US" sz="2400" kern="1200" baseline="0" dirty="0" smtClean="0">
                          <a:solidFill>
                            <a:schemeClr val="tx1"/>
                          </a:solidFill>
                          <a:effectLst/>
                          <a:latin typeface="Times  New Roman"/>
                          <a:ea typeface="+mn-ea"/>
                          <a:cs typeface="+mn-cs"/>
                        </a:rPr>
                        <a:t> chiếm 33,3</a:t>
                      </a:r>
                      <a:r>
                        <a:rPr lang="en-US" sz="2400" kern="1200" dirty="0" smtClean="0">
                          <a:solidFill>
                            <a:schemeClr val="tx1"/>
                          </a:solidFill>
                          <a:effectLst/>
                          <a:latin typeface="Times  New Roman"/>
                          <a:ea typeface="+mn-ea"/>
                          <a:cs typeface="+mn-cs"/>
                        </a:rPr>
                        <a:t>%.</a:t>
                      </a:r>
                      <a:r>
                        <a:rPr lang="en-US" sz="2400" kern="1200" baseline="0" dirty="0" smtClean="0">
                          <a:solidFill>
                            <a:schemeClr val="tx1"/>
                          </a:solidFill>
                          <a:effectLst/>
                          <a:latin typeface="Times  New Roman"/>
                          <a:ea typeface="+mn-ea"/>
                          <a:cs typeface="+mn-cs"/>
                        </a:rPr>
                        <a:t>  </a:t>
                      </a:r>
                      <a:endParaRPr lang="en-US" sz="2400" kern="1200" dirty="0" smtClean="0">
                        <a:solidFill>
                          <a:schemeClr val="tx1"/>
                        </a:solidFill>
                        <a:effectLst/>
                        <a:latin typeface="Times  New Roman"/>
                        <a:ea typeface="+mn-ea"/>
                        <a:cs typeface="+mn-cs"/>
                      </a:endParaRPr>
                    </a:p>
                    <a:p>
                      <a:r>
                        <a:rPr lang="en-US" sz="2400" kern="1200" dirty="0" smtClean="0">
                          <a:solidFill>
                            <a:schemeClr val="tx1"/>
                          </a:solidFill>
                          <a:effectLst/>
                          <a:latin typeface="Times  New Roman"/>
                          <a:ea typeface="+mn-ea"/>
                          <a:cs typeface="+mn-cs"/>
                        </a:rPr>
                        <a:t>3.Nhóm HS biết quan tâm, động viên, chia sẻ cùng bạn: tỉ lệ Đạt chiếm 50%, chưa đạt chiếm 25%, Tốt</a:t>
                      </a:r>
                      <a:r>
                        <a:rPr lang="en-US" sz="2400" kern="1200" baseline="0" dirty="0" smtClean="0">
                          <a:solidFill>
                            <a:schemeClr val="tx1"/>
                          </a:solidFill>
                          <a:effectLst/>
                          <a:latin typeface="Times  New Roman"/>
                          <a:ea typeface="+mn-ea"/>
                          <a:cs typeface="+mn-cs"/>
                        </a:rPr>
                        <a:t> chiếm </a:t>
                      </a:r>
                      <a:r>
                        <a:rPr lang="en-US" sz="2400" kern="1200" dirty="0" smtClean="0">
                          <a:solidFill>
                            <a:schemeClr val="tx1"/>
                          </a:solidFill>
                          <a:effectLst/>
                          <a:latin typeface="Times  New Roman"/>
                          <a:ea typeface="+mn-ea"/>
                          <a:cs typeface="+mn-cs"/>
                        </a:rPr>
                        <a:t>25%.</a:t>
                      </a:r>
                      <a:endParaRPr lang="en-US" sz="2400" dirty="0">
                        <a:effectLst/>
                        <a:latin typeface="Times  New Roman"/>
                        <a:ea typeface="Times New Roman" panose="02020603050405020304" pitchFamily="18" charset="0"/>
                        <a:cs typeface="Times New Roman" panose="02020603050405020304" pitchFamily="18" charset="0"/>
                      </a:endParaRPr>
                    </a:p>
                  </a:txBody>
                  <a:tcPr marL="34239" marR="34239" marT="0" marB="0" anchor="ctr">
                    <a:solidFill>
                      <a:schemeClr val="bg1"/>
                    </a:solidFill>
                  </a:tcPr>
                </a:tc>
                <a:extLst>
                  <a:ext uri="{0D108BD9-81ED-4DB2-BD59-A6C34878D82A}">
                    <a16:rowId xmlns="" xmlns:a16="http://schemas.microsoft.com/office/drawing/2014/main" val="967201369"/>
                  </a:ext>
                </a:extLst>
              </a:tr>
            </a:tbl>
          </a:graphicData>
        </a:graphic>
      </p:graphicFrame>
      <p:sp>
        <p:nvSpPr>
          <p:cNvPr id="3" name="Rectangle 2"/>
          <p:cNvSpPr/>
          <p:nvPr/>
        </p:nvSpPr>
        <p:spPr>
          <a:xfrm>
            <a:off x="1640142" y="261591"/>
            <a:ext cx="8377486" cy="523220"/>
          </a:xfrm>
          <a:prstGeom prst="rect">
            <a:avLst/>
          </a:prstGeom>
        </p:spPr>
        <p:txBody>
          <a:bodyPr wrap="none">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KẾT QUẢ GIÁO DỤC ĐẠT ĐƯỢC Ở CUỐI HỌC KÌ I</a:t>
            </a:r>
            <a:endParaRPr lang="en-US" sz="2800" dirty="0"/>
          </a:p>
        </p:txBody>
      </p:sp>
    </p:spTree>
    <p:extLst>
      <p:ext uri="{BB962C8B-B14F-4D97-AF65-F5344CB8AC3E}">
        <p14:creationId xmlns:p14="http://schemas.microsoft.com/office/powerpoint/2010/main" val="343798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352800" y="898688"/>
            <a:ext cx="8763000" cy="34904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2800" dirty="0" smtClean="0">
                <a:solidFill>
                  <a:srgbClr val="002060"/>
                </a:solidFill>
                <a:latin typeface="Times New Roman" panose="02020603050405020304" pitchFamily="18" charset="0"/>
                <a:cs typeface="Times New Roman" panose="02020603050405020304" pitchFamily="18" charset="0"/>
              </a:rPr>
              <a:t> </a:t>
            </a:r>
          </a:p>
          <a:p>
            <a:r>
              <a:rPr lang="en-US" sz="2800" b="1" dirty="0" smtClean="0">
                <a:solidFill>
                  <a:srgbClr val="002060"/>
                </a:solidFill>
                <a:latin typeface="Times New Roman" panose="02020603050405020304" pitchFamily="18" charset="0"/>
                <a:cs typeface="Times New Roman" panose="02020603050405020304" pitchFamily="18" charset="0"/>
              </a:rPr>
              <a:t>ĐỐI VỚI GIÁO VIÊN</a:t>
            </a:r>
          </a:p>
          <a:p>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Giúp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gũi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lớp</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smtClean="0">
                <a:solidFill>
                  <a:schemeClr val="tx1"/>
                </a:solidFill>
                <a:latin typeface="Times New Roman" panose="02020603050405020304" pitchFamily="18" charset="0"/>
                <a:cs typeface="Times New Roman" panose="02020603050405020304" pitchFamily="18" charset="0"/>
              </a:rPr>
              <a:t>- Nâng cao năng lực, hiểu biết của giáo viên về giáo dục kĩ năng sống cho HS.</a:t>
            </a:r>
          </a:p>
          <a:p>
            <a:pPr>
              <a:defRPr/>
            </a:pPr>
            <a:endParaRPr lang="en-US"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3352800" y="4672564"/>
            <a:ext cx="8763000" cy="2182991"/>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r>
              <a:rPr lang="en-US" sz="2800" dirty="0" smtClean="0">
                <a:solidFill>
                  <a:schemeClr val="tx1"/>
                </a:solidFill>
                <a:latin typeface="Times New Roman" panose="02020603050405020304" pitchFamily="18" charset="0"/>
                <a:cs typeface="Times New Roman" panose="02020603050405020304" pitchFamily="18" charset="0"/>
              </a:rPr>
              <a:t>ĐỐI VỚI HỌC SINH</a:t>
            </a:r>
          </a:p>
          <a:p>
            <a:pPr marL="457200" indent="-457200">
              <a:buFontTx/>
              <a:buChar char="-"/>
            </a:pPr>
            <a:r>
              <a:rPr lang="en-US" sz="2800" dirty="0" smtClean="0">
                <a:solidFill>
                  <a:schemeClr val="tx1"/>
                </a:solidFill>
                <a:latin typeface="Times New Roman" panose="02020603050405020304" pitchFamily="18" charset="0"/>
                <a:cs typeface="Times New Roman" panose="02020603050405020304" pitchFamily="18" charset="0"/>
              </a:rPr>
              <a:t>Có </a:t>
            </a:r>
            <a:r>
              <a:rPr lang="en-US" sz="2800" dirty="0">
                <a:solidFill>
                  <a:schemeClr val="tx1"/>
                </a:solidFill>
                <a:latin typeface="Times New Roman" panose="02020603050405020304" pitchFamily="18" charset="0"/>
                <a:cs typeface="Times New Roman" panose="02020603050405020304" pitchFamily="18" charset="0"/>
              </a:rPr>
              <a:t>thái độ đúng đắn trong học </a:t>
            </a:r>
            <a:r>
              <a:rPr lang="en-US" sz="2800" dirty="0" smtClean="0">
                <a:solidFill>
                  <a:schemeClr val="tx1"/>
                </a:solidFill>
                <a:latin typeface="Times New Roman" panose="02020603050405020304" pitchFamily="18" charset="0"/>
                <a:cs typeface="Times New Roman" panose="02020603050405020304" pitchFamily="18" charset="0"/>
              </a:rPr>
              <a:t>tập.</a:t>
            </a:r>
          </a:p>
          <a:p>
            <a:pPr marL="457200" indent="-457200">
              <a:buFontTx/>
              <a:buChar char="-"/>
            </a:pPr>
            <a:r>
              <a:rPr lang="en-US" sz="2800" dirty="0" smtClean="0">
                <a:solidFill>
                  <a:schemeClr val="tx1"/>
                </a:solidFill>
                <a:latin typeface="Times New Roman" panose="02020603050405020304" pitchFamily="18" charset="0"/>
                <a:cs typeface="Times New Roman" panose="02020603050405020304" pitchFamily="18" charset="0"/>
              </a:rPr>
              <a:t>Luôn mạnh </a:t>
            </a:r>
            <a:r>
              <a:rPr lang="en-US" sz="2800" dirty="0">
                <a:solidFill>
                  <a:schemeClr val="tx1"/>
                </a:solidFill>
                <a:latin typeface="Times New Roman" panose="02020603050405020304" pitchFamily="18" charset="0"/>
                <a:cs typeface="Times New Roman" panose="02020603050405020304" pitchFamily="18" charset="0"/>
              </a:rPr>
              <a:t>dạn,tự tin </a:t>
            </a:r>
            <a:r>
              <a:rPr lang="en-US" sz="2800" dirty="0" smtClean="0">
                <a:solidFill>
                  <a:schemeClr val="tx1"/>
                </a:solidFill>
                <a:latin typeface="Times New Roman" panose="02020603050405020304" pitchFamily="18" charset="0"/>
                <a:cs typeface="Times New Roman" panose="02020603050405020304" pitchFamily="18" charset="0"/>
              </a:rPr>
              <a:t>hơn trong học tập cũng như các hoạt động khác.</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2" idx="3"/>
            <a:endCxn id="10" idx="1"/>
          </p:cNvCxnSpPr>
          <p:nvPr/>
        </p:nvCxnSpPr>
        <p:spPr>
          <a:xfrm flipV="1">
            <a:off x="3048000" y="2643914"/>
            <a:ext cx="304800" cy="87110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2" idx="3"/>
            <a:endCxn id="11" idx="1"/>
          </p:cNvCxnSpPr>
          <p:nvPr/>
        </p:nvCxnSpPr>
        <p:spPr>
          <a:xfrm>
            <a:off x="3048000" y="3515023"/>
            <a:ext cx="304800" cy="2249037"/>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nvGrpSpPr>
          <p:cNvPr id="12" name="Group 11"/>
          <p:cNvGrpSpPr/>
          <p:nvPr/>
        </p:nvGrpSpPr>
        <p:grpSpPr>
          <a:xfrm>
            <a:off x="-73742" y="2713703"/>
            <a:ext cx="3121742" cy="1602641"/>
            <a:chOff x="-73742" y="2713703"/>
            <a:chExt cx="3121742" cy="1602641"/>
          </a:xfrm>
        </p:grpSpPr>
        <p:sp>
          <p:nvSpPr>
            <p:cNvPr id="4" name="Cloud 3"/>
            <p:cNvSpPr/>
            <p:nvPr/>
          </p:nvSpPr>
          <p:spPr>
            <a:xfrm>
              <a:off x="-73742" y="2713703"/>
              <a:ext cx="3121741" cy="1602641"/>
            </a:xfrm>
            <a:prstGeom prst="cloud">
              <a:avLst/>
            </a:prstGeom>
            <a:solidFill>
              <a:srgbClr val="FFFF0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3741" y="2976414"/>
              <a:ext cx="3121741" cy="1077218"/>
            </a:xfrm>
            <a:prstGeom prst="rect">
              <a:avLst/>
            </a:prstGeom>
            <a:noFill/>
          </p:spPr>
          <p:txBody>
            <a:bodyPr wrap="square" rtlCol="0">
              <a:spAutoFit/>
            </a:bodyPr>
            <a:lstStyle/>
            <a:p>
              <a:pPr algn="ctr"/>
              <a:r>
                <a:rPr lang="en-US" sz="3200" b="1" dirty="0" smtClean="0">
                  <a:solidFill>
                    <a:srgbClr val="C00000"/>
                  </a:solidFill>
                  <a:latin typeface="Times New Roman" panose="02020603050405020304" pitchFamily="18" charset="0"/>
                  <a:cs typeface="Times New Roman" panose="02020603050405020304" pitchFamily="18" charset="0"/>
                </a:rPr>
                <a:t>1. Ý </a:t>
              </a:r>
              <a:r>
                <a:rPr lang="en-US" sz="3200" b="1" dirty="0" err="1" smtClean="0">
                  <a:solidFill>
                    <a:srgbClr val="C00000"/>
                  </a:solidFill>
                  <a:latin typeface="Times New Roman" panose="02020603050405020304" pitchFamily="18" charset="0"/>
                  <a:cs typeface="Times New Roman" panose="02020603050405020304" pitchFamily="18" charset="0"/>
                </a:rPr>
                <a:t>nghĩa</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của</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biện</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pháp</a:t>
              </a:r>
              <a:endParaRPr lang="en-US" b="1" dirty="0">
                <a:solidFill>
                  <a:srgbClr val="C00000"/>
                </a:solidFill>
              </a:endParaRPr>
            </a:p>
          </p:txBody>
        </p:sp>
      </p:grpSp>
      <p:sp>
        <p:nvSpPr>
          <p:cNvPr id="8" name="Rounded Rectangular Callout 7"/>
          <p:cNvSpPr/>
          <p:nvPr/>
        </p:nvSpPr>
        <p:spPr>
          <a:xfrm>
            <a:off x="196645" y="81654"/>
            <a:ext cx="4768646" cy="664930"/>
          </a:xfrm>
          <a:prstGeom prst="wedgeRound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6642" y="161808"/>
            <a:ext cx="4328651" cy="584775"/>
          </a:xfrm>
          <a:prstGeom prst="rect">
            <a:avLst/>
          </a:prstGeom>
          <a:solidFill>
            <a:srgbClr val="FFC000"/>
          </a:solidFill>
        </p:spPr>
        <p:txBody>
          <a:bodyPr wrap="square" rtlCol="0">
            <a:spAutoFit/>
          </a:bodyPr>
          <a:lstStyle/>
          <a:p>
            <a:r>
              <a:rPr lang="en-US" sz="3200" b="1" dirty="0" smtClean="0">
                <a:solidFill>
                  <a:srgbClr val="FF0000"/>
                </a:solidFill>
                <a:latin typeface="Times  New Roman"/>
              </a:rPr>
              <a:t>IV. </a:t>
            </a:r>
            <a:r>
              <a:rPr lang="en-US" sz="3200" b="1" dirty="0" err="1" smtClean="0">
                <a:solidFill>
                  <a:srgbClr val="FF0000"/>
                </a:solidFill>
                <a:latin typeface="Times  New Roman"/>
              </a:rPr>
              <a:t>PHẦN</a:t>
            </a:r>
            <a:r>
              <a:rPr lang="en-US" sz="3200" b="1" dirty="0" smtClean="0">
                <a:solidFill>
                  <a:srgbClr val="FF0000"/>
                </a:solidFill>
                <a:latin typeface="Times  New Roman"/>
              </a:rPr>
              <a:t> </a:t>
            </a:r>
            <a:r>
              <a:rPr lang="en-US" sz="3200" b="1" dirty="0" err="1" smtClean="0">
                <a:solidFill>
                  <a:srgbClr val="FF0000"/>
                </a:solidFill>
                <a:latin typeface="Times  New Roman"/>
              </a:rPr>
              <a:t>KẾT</a:t>
            </a:r>
            <a:r>
              <a:rPr lang="en-US" sz="3200" b="1" dirty="0" smtClean="0">
                <a:solidFill>
                  <a:srgbClr val="FF0000"/>
                </a:solidFill>
                <a:latin typeface="Times  New Roman"/>
              </a:rPr>
              <a:t> </a:t>
            </a:r>
            <a:r>
              <a:rPr lang="en-US" sz="3200" b="1" dirty="0" err="1" smtClean="0">
                <a:solidFill>
                  <a:srgbClr val="FF0000"/>
                </a:solidFill>
                <a:latin typeface="Times  New Roman"/>
              </a:rPr>
              <a:t>LUẬN</a:t>
            </a:r>
            <a:endParaRPr lang="en-US" sz="3200" b="1" dirty="0">
              <a:solidFill>
                <a:srgbClr val="FF0000"/>
              </a:solidFill>
              <a:latin typeface="Times  New Roman"/>
            </a:endParaRPr>
          </a:p>
        </p:txBody>
      </p:sp>
    </p:spTree>
    <p:extLst>
      <p:ext uri="{BB962C8B-B14F-4D97-AF65-F5344CB8AC3E}">
        <p14:creationId xmlns:p14="http://schemas.microsoft.com/office/powerpoint/2010/main" val="3978390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B5A6041-2F50-4FAF-8C12-C27A5F4C8E0F}" type="slidenum">
              <a:rPr lang="en-US" altLang="en-US" sz="1200" smtClean="0">
                <a:solidFill>
                  <a:srgbClr val="898989"/>
                </a:solidFill>
                <a:latin typeface="Tahoma" panose="020B0604030504040204" pitchFamily="34" charset="0"/>
              </a:rPr>
              <a:pPr>
                <a:lnSpc>
                  <a:spcPct val="100000"/>
                </a:lnSpc>
                <a:spcBef>
                  <a:spcPct val="0"/>
                </a:spcBef>
                <a:buFontTx/>
                <a:buNone/>
              </a:pPr>
              <a:t>24</a:t>
            </a:fld>
            <a:endParaRPr lang="en-US" altLang="en-US" sz="1200" smtClean="0">
              <a:solidFill>
                <a:srgbClr val="898989"/>
              </a:solidFill>
              <a:latin typeface="Tahoma" panose="020B0604030504040204" pitchFamily="34" charset="0"/>
            </a:endParaRPr>
          </a:p>
        </p:txBody>
      </p:sp>
      <p:graphicFrame>
        <p:nvGraphicFramePr>
          <p:cNvPr id="3" name="Diagram 2"/>
          <p:cNvGraphicFramePr/>
          <p:nvPr>
            <p:extLst>
              <p:ext uri="{D42A27DB-BD31-4B8C-83A1-F6EECF244321}">
                <p14:modId xmlns:p14="http://schemas.microsoft.com/office/powerpoint/2010/main" val="684417734"/>
              </p:ext>
            </p:extLst>
          </p:nvPr>
        </p:nvGraphicFramePr>
        <p:xfrm>
          <a:off x="429341" y="513188"/>
          <a:ext cx="11212053"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TextBox 3"/>
          <p:cNvSpPr txBox="1">
            <a:spLocks noChangeArrowheads="1"/>
          </p:cNvSpPr>
          <p:nvPr/>
        </p:nvSpPr>
        <p:spPr bwMode="auto">
          <a:xfrm>
            <a:off x="552915" y="1166422"/>
            <a:ext cx="14486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dirty="0" err="1" smtClean="0">
                <a:latin typeface="Times  New Roman"/>
              </a:rPr>
              <a:t>Nhà</a:t>
            </a:r>
            <a:r>
              <a:rPr lang="en-US" altLang="en-US" dirty="0" smtClean="0">
                <a:latin typeface="Times  New Roman"/>
              </a:rPr>
              <a:t> </a:t>
            </a:r>
            <a:r>
              <a:rPr lang="en-US" altLang="en-US" dirty="0" err="1" smtClean="0">
                <a:latin typeface="Times  New Roman"/>
              </a:rPr>
              <a:t>trường</a:t>
            </a:r>
            <a:endParaRPr lang="en-US" altLang="en-US" dirty="0">
              <a:latin typeface="Times  New Roman"/>
            </a:endParaRPr>
          </a:p>
        </p:txBody>
      </p:sp>
      <p:sp>
        <p:nvSpPr>
          <p:cNvPr id="19461" name="TextBox 4"/>
          <p:cNvSpPr txBox="1">
            <a:spLocks noChangeArrowheads="1"/>
          </p:cNvSpPr>
          <p:nvPr/>
        </p:nvSpPr>
        <p:spPr bwMode="auto">
          <a:xfrm>
            <a:off x="1153651" y="3136192"/>
            <a:ext cx="12099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dirty="0" err="1" smtClean="0">
                <a:latin typeface="Times  New Roman"/>
              </a:rPr>
              <a:t>Giáo</a:t>
            </a:r>
            <a:r>
              <a:rPr lang="en-US" altLang="en-US" dirty="0" smtClean="0">
                <a:latin typeface="Times  New Roman"/>
              </a:rPr>
              <a:t> </a:t>
            </a:r>
            <a:r>
              <a:rPr lang="en-US" altLang="en-US" dirty="0" err="1" smtClean="0">
                <a:latin typeface="Times  New Roman"/>
              </a:rPr>
              <a:t>viên</a:t>
            </a:r>
            <a:endParaRPr lang="en-US" altLang="en-US" dirty="0">
              <a:latin typeface="Times  New Roman"/>
            </a:endParaRPr>
          </a:p>
        </p:txBody>
      </p:sp>
      <p:sp>
        <p:nvSpPr>
          <p:cNvPr id="19462" name="TextBox 5"/>
          <p:cNvSpPr txBox="1">
            <a:spLocks noChangeArrowheads="1"/>
          </p:cNvSpPr>
          <p:nvPr/>
        </p:nvSpPr>
        <p:spPr bwMode="auto">
          <a:xfrm>
            <a:off x="656824" y="4916542"/>
            <a:ext cx="12408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dirty="0" err="1" smtClean="0">
                <a:latin typeface="Times  New Roman"/>
              </a:rPr>
              <a:t>Phụ</a:t>
            </a:r>
            <a:r>
              <a:rPr lang="en-US" altLang="en-US" dirty="0" smtClean="0">
                <a:latin typeface="Times  New Roman"/>
              </a:rPr>
              <a:t> </a:t>
            </a:r>
            <a:r>
              <a:rPr lang="en-US" altLang="en-US" dirty="0" err="1" smtClean="0">
                <a:latin typeface="Times  New Roman"/>
              </a:rPr>
              <a:t>huynh</a:t>
            </a:r>
            <a:endParaRPr lang="en-US" altLang="en-US" dirty="0">
              <a:latin typeface="Times  New Roman"/>
            </a:endParaRPr>
          </a:p>
        </p:txBody>
      </p:sp>
      <p:sp>
        <p:nvSpPr>
          <p:cNvPr id="8" name="TextBox 7"/>
          <p:cNvSpPr txBox="1"/>
          <p:nvPr/>
        </p:nvSpPr>
        <p:spPr>
          <a:xfrm>
            <a:off x="0" y="23811"/>
            <a:ext cx="8715375" cy="64633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3600" b="1" dirty="0" smtClean="0">
                <a:solidFill>
                  <a:srgbClr val="C00000"/>
                </a:solidFill>
                <a:latin typeface="Times New Roman" panose="02020603050405020304" pitchFamily="18" charset="0"/>
                <a:cs typeface="Times New Roman" panose="02020603050405020304" pitchFamily="18" charset="0"/>
              </a:rPr>
              <a:t>2.</a:t>
            </a:r>
            <a:r>
              <a:rPr lang="nl-NL" sz="3600" b="1" dirty="0">
                <a:solidFill>
                  <a:srgbClr val="C00000"/>
                </a:solidFill>
                <a:latin typeface="Times New Roman" panose="02020603050405020304" pitchFamily="18" charset="0"/>
                <a:cs typeface="Times New Roman" panose="02020603050405020304" pitchFamily="18" charset="0"/>
              </a:rPr>
              <a:t> </a:t>
            </a:r>
            <a:r>
              <a:rPr lang="nl-NL" sz="3600" b="1" dirty="0" smtClean="0">
                <a:solidFill>
                  <a:srgbClr val="C00000"/>
                </a:solidFill>
                <a:latin typeface="Times New Roman" panose="02020603050405020304" pitchFamily="18" charset="0"/>
                <a:cs typeface="Times New Roman" panose="02020603050405020304" pitchFamily="18" charset="0"/>
              </a:rPr>
              <a:t>Kiến nghị, đề xuất</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119523" y="912882"/>
            <a:ext cx="9521871" cy="2062103"/>
          </a:xfrm>
          <a:prstGeom prst="rect">
            <a:avLst/>
          </a:prstGeom>
          <a:noFill/>
        </p:spPr>
        <p:txBody>
          <a:bodyPr wrap="square" rtlCol="0">
            <a:spAutoFit/>
          </a:bodyPr>
          <a:lstStyle/>
          <a:p>
            <a:pPr algn="just"/>
            <a:r>
              <a:rPr lang="en-US" sz="3200" dirty="0" smtClean="0">
                <a:latin typeface="Times New Roman" panose="02020603050405020304" pitchFamily="18" charset="0"/>
                <a:cs typeface="Times New Roman" panose="02020603050405020304" pitchFamily="18" charset="0"/>
              </a:rPr>
              <a:t>- </a:t>
            </a:r>
            <a:r>
              <a:rPr lang="en-US" sz="3200" dirty="0">
                <a:latin typeface="Times  New Roman"/>
              </a:rPr>
              <a:t>Tổ chức các buổi tham quan, hoạt động trải nghiệm cho học sinh tham gia giúp các em có được những kinh nghiệm thực tế hơn</a:t>
            </a:r>
            <a:r>
              <a:rPr lang="en-US" sz="3200" dirty="0" smtClean="0">
                <a:latin typeface="Times  New Roman"/>
                <a:cs typeface="Times New Roman" panose="02020603050405020304" pitchFamily="18" charset="0"/>
              </a:rPr>
              <a:t>.</a:t>
            </a:r>
            <a:endParaRPr lang="en-US" sz="3200" dirty="0">
              <a:latin typeface="Times  New Roman"/>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 </a:t>
            </a:r>
            <a:endParaRPr lang="en-US" sz="3200" dirty="0"/>
          </a:p>
        </p:txBody>
      </p:sp>
      <p:sp>
        <p:nvSpPr>
          <p:cNvPr id="7" name="TextBox 6"/>
          <p:cNvSpPr txBox="1"/>
          <p:nvPr/>
        </p:nvSpPr>
        <p:spPr>
          <a:xfrm>
            <a:off x="2481603" y="2798099"/>
            <a:ext cx="9026012" cy="1846659"/>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Cần nâng cao tinh thần trách nhiệm; ý thức, tổ chức, kỉ luật trong công tác; xây dựng mối quan hệ lành mạnh, thân </a:t>
            </a:r>
            <a:r>
              <a:rPr lang="en-US" sz="3200" dirty="0" smtClean="0">
                <a:latin typeface="Times New Roman" panose="02020603050405020304" pitchFamily="18" charset="0"/>
                <a:cs typeface="Times New Roman" panose="02020603050405020304" pitchFamily="18" charset="0"/>
              </a:rPr>
              <a:t>thiện, quan tâm, chia sẻ </a:t>
            </a:r>
            <a:r>
              <a:rPr lang="en-US" sz="3200" dirty="0">
                <a:latin typeface="Times New Roman" panose="02020603050405020304" pitchFamily="18" charset="0"/>
                <a:cs typeface="Times New Roman" panose="02020603050405020304" pitchFamily="18" charset="0"/>
              </a:rPr>
              <a:t>với </a:t>
            </a:r>
            <a:r>
              <a:rPr lang="en-US" sz="3200" dirty="0" smtClean="0">
                <a:latin typeface="Times New Roman" panose="02020603050405020304" pitchFamily="18" charset="0"/>
                <a:cs typeface="Times New Roman" panose="02020603050405020304" pitchFamily="18" charset="0"/>
              </a:rPr>
              <a:t>học sinh.</a:t>
            </a:r>
            <a:endParaRPr lang="en-US" sz="3200" dirty="0">
              <a:latin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2062351" y="4916542"/>
            <a:ext cx="9507793" cy="1515800"/>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Phối hợp tốt với nhà trường trong công tác </a:t>
            </a:r>
            <a:r>
              <a:rPr lang="en-US" sz="3200" dirty="0" smtClean="0">
                <a:latin typeface="Times New Roman" panose="02020603050405020304" pitchFamily="18" charset="0"/>
                <a:cs typeface="Times New Roman" panose="02020603050405020304" pitchFamily="18" charset="0"/>
              </a:rPr>
              <a:t>giáo dục kĩ năng sống cho các em tốt hơn.</a:t>
            </a:r>
            <a:endParaRPr lang="en-US" sz="3200" dirty="0">
              <a:latin typeface="Times New Roman" panose="02020603050405020304" pitchFamily="18" charset="0"/>
              <a:cs typeface="Times New Roman" panose="02020603050405020304" pitchFamily="18" charset="0"/>
            </a:endParaRPr>
          </a:p>
          <a:p>
            <a:endParaRPr lang="en-US" sz="1050" dirty="0"/>
          </a:p>
          <a:p>
            <a:endParaRPr lang="en-US" dirty="0"/>
          </a:p>
        </p:txBody>
      </p:sp>
    </p:spTree>
    <p:extLst>
      <p:ext uri="{BB962C8B-B14F-4D97-AF65-F5344CB8AC3E}">
        <p14:creationId xmlns:p14="http://schemas.microsoft.com/office/powerpoint/2010/main" val="1677086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barn(inVertical)">
                                      <p:cBhvr>
                                        <p:cTn id="12" dur="500"/>
                                        <p:tgtEl>
                                          <p:spTgt spid="1946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461"/>
                                        </p:tgtEl>
                                        <p:attrNameLst>
                                          <p:attrName>style.visibility</p:attrName>
                                        </p:attrNameLst>
                                      </p:cBhvr>
                                      <p:to>
                                        <p:strVal val="visible"/>
                                      </p:to>
                                    </p:set>
                                    <p:animEffect transition="in" filter="wipe(down)">
                                      <p:cBhvr>
                                        <p:cTn id="20" dur="500"/>
                                        <p:tgtEl>
                                          <p:spTgt spid="1946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9462"/>
                                        </p:tgtEl>
                                        <p:attrNameLst>
                                          <p:attrName>style.visibility</p:attrName>
                                        </p:attrNameLst>
                                      </p:cBhvr>
                                      <p:to>
                                        <p:strVal val="visible"/>
                                      </p:to>
                                    </p:set>
                                    <p:animEffect transition="in" filter="wipe(down)">
                                      <p:cBhvr>
                                        <p:cTn id="28" dur="500"/>
                                        <p:tgtEl>
                                          <p:spTgt spid="1946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9460" grpId="0"/>
      <p:bldP spid="19461" grpId="0"/>
      <p:bldP spid="19462" grpId="0"/>
      <p:bldP spid="2"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E08A965-7349-45DC-9AA2-644C195BB45D}" type="slidenum">
              <a:rPr lang="en-US" altLang="en-US" sz="1200" smtClean="0">
                <a:solidFill>
                  <a:srgbClr val="898989"/>
                </a:solidFill>
                <a:latin typeface="Tahoma" panose="020B0604030504040204" pitchFamily="34" charset="0"/>
              </a:rPr>
              <a:pPr>
                <a:lnSpc>
                  <a:spcPct val="100000"/>
                </a:lnSpc>
                <a:spcBef>
                  <a:spcPct val="0"/>
                </a:spcBef>
                <a:buFontTx/>
                <a:buNone/>
              </a:pPr>
              <a:t>25</a:t>
            </a:fld>
            <a:endParaRPr lang="en-US" altLang="en-US" sz="1200" smtClean="0">
              <a:solidFill>
                <a:srgbClr val="898989"/>
              </a:solidFill>
              <a:latin typeface="Tahom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658"/>
            <a:ext cx="12191999" cy="6367862"/>
          </a:xfrm>
          <a:prstGeom prst="rect">
            <a:avLst/>
          </a:prstGeom>
        </p:spPr>
      </p:pic>
    </p:spTree>
    <p:extLst>
      <p:ext uri="{BB962C8B-B14F-4D97-AF65-F5344CB8AC3E}">
        <p14:creationId xmlns:p14="http://schemas.microsoft.com/office/powerpoint/2010/main" val="2924988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13955" y="485373"/>
            <a:ext cx="6360584" cy="5456431"/>
            <a:chOff x="-2222500" y="1600200"/>
            <a:chExt cx="4770438" cy="4824413"/>
          </a:xfrm>
        </p:grpSpPr>
        <p:sp>
          <p:nvSpPr>
            <p:cNvPr id="4" name="AutoShape 41"/>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chemeClr val="bg1">
                <a:lumMod val="65000"/>
              </a:schemeClr>
            </a:solidFill>
            <a:ln>
              <a:noFill/>
            </a:ln>
            <a:effectLst/>
          </p:spPr>
          <p:txBody>
            <a:bodyPr wrap="none" anchor="ctr"/>
            <a:lstStyle/>
            <a:p>
              <a:pPr>
                <a:defRPr/>
              </a:pPr>
              <a:endParaRPr lang="en-US">
                <a:solidFill>
                  <a:prstClr val="black"/>
                </a:solidFill>
                <a:latin typeface="Arial" panose="020B0604020202020204" pitchFamily="34" charset="0"/>
              </a:endParaRPr>
            </a:p>
          </p:txBody>
        </p:sp>
        <p:sp>
          <p:nvSpPr>
            <p:cNvPr id="5" name="AutoShape 42"/>
            <p:cNvSpPr>
              <a:spLocks noChangeArrowheads="1"/>
            </p:cNvSpPr>
            <p:nvPr/>
          </p:nvSpPr>
          <p:spPr bwMode="ltGray">
            <a:xfrm rot="5400000" flipH="1">
              <a:off x="-1843883" y="2062956"/>
              <a:ext cx="4032251"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95000"/>
              </a:schemeClr>
            </a:solidFill>
            <a:ln>
              <a:noFill/>
            </a:ln>
            <a:effectLst>
              <a:outerShdw blurRad="50800" dist="38100" algn="l" rotWithShape="0">
                <a:prstClr val="black">
                  <a:alpha val="40000"/>
                </a:prstClr>
              </a:outerShdw>
            </a:effectLst>
          </p:spPr>
          <p:txBody>
            <a:bodyPr wrap="none" anchor="ctr"/>
            <a:lstStyle/>
            <a:p>
              <a:pPr>
                <a:defRPr/>
              </a:pPr>
              <a:endParaRPr lang="en-US">
                <a:solidFill>
                  <a:prstClr val="black"/>
                </a:solidFill>
                <a:latin typeface="Arial" panose="020B0604020202020204" pitchFamily="34" charset="0"/>
              </a:endParaRPr>
            </a:p>
          </p:txBody>
        </p:sp>
        <p:sp>
          <p:nvSpPr>
            <p:cNvPr id="6" name="AutoShape 42"/>
            <p:cNvSpPr>
              <a:spLocks noChangeArrowheads="1"/>
            </p:cNvSpPr>
            <p:nvPr/>
          </p:nvSpPr>
          <p:spPr bwMode="ltGray">
            <a:xfrm rot="5400000" flipH="1">
              <a:off x="-1602907" y="2255488"/>
              <a:ext cx="3506669" cy="350125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85000"/>
              </a:schemeClr>
            </a:solidFill>
            <a:ln>
              <a:noFill/>
            </a:ln>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none" anchor="ctr"/>
            <a:lstStyle/>
            <a:p>
              <a:pPr>
                <a:defRPr/>
              </a:pPr>
              <a:endParaRPr lang="en-US">
                <a:solidFill>
                  <a:prstClr val="black"/>
                </a:solidFill>
                <a:latin typeface="Arial" panose="020B0604020202020204" pitchFamily="34" charset="0"/>
              </a:endParaRPr>
            </a:p>
          </p:txBody>
        </p:sp>
      </p:grpSp>
      <p:sp>
        <p:nvSpPr>
          <p:cNvPr id="7" name="TextBox 6"/>
          <p:cNvSpPr txBox="1"/>
          <p:nvPr/>
        </p:nvSpPr>
        <p:spPr>
          <a:xfrm>
            <a:off x="108769" y="2182538"/>
            <a:ext cx="2055707" cy="2062103"/>
          </a:xfrm>
          <a:prstGeom prst="rect">
            <a:avLst/>
          </a:prstGeom>
          <a:noFill/>
        </p:spPr>
        <p:txBody>
          <a:bodyPr wrap="square" anchor="ctr">
            <a:spAutoFit/>
          </a:bodyPr>
          <a:lstStyle/>
          <a:p>
            <a:pPr algn="ctr">
              <a:defRPr/>
            </a:pPr>
            <a:r>
              <a:rPr lang="en-US" sz="3200" b="1" dirty="0" smtClean="0">
                <a:solidFill>
                  <a:srgbClr val="C00000"/>
                </a:solidFill>
                <a:latin typeface="Times New Roman" panose="02020603050405020304" pitchFamily="18" charset="0"/>
                <a:ea typeface="Verdana" pitchFamily="34" charset="0"/>
                <a:cs typeface="Times New Roman" panose="02020603050405020304" pitchFamily="18" charset="0"/>
              </a:rPr>
              <a:t>1. </a:t>
            </a:r>
            <a:r>
              <a:rPr lang="en-US" sz="3200" b="1" dirty="0" err="1" smtClean="0">
                <a:solidFill>
                  <a:srgbClr val="C00000"/>
                </a:solidFill>
                <a:latin typeface="Times New Roman" panose="02020603050405020304" pitchFamily="18" charset="0"/>
                <a:ea typeface="Verdana" pitchFamily="34" charset="0"/>
                <a:cs typeface="Times New Roman" panose="02020603050405020304" pitchFamily="18" charset="0"/>
              </a:rPr>
              <a:t>Lý</a:t>
            </a:r>
            <a:r>
              <a:rPr lang="en-US" sz="3200" b="1" dirty="0" smtClean="0">
                <a:solidFill>
                  <a:srgbClr val="C00000"/>
                </a:solidFill>
                <a:latin typeface="Times New Roman" panose="02020603050405020304" pitchFamily="18" charset="0"/>
                <a:ea typeface="Verdana" pitchFamily="34" charset="0"/>
                <a:cs typeface="Times New Roman" panose="02020603050405020304" pitchFamily="18" charset="0"/>
              </a:rPr>
              <a:t> </a:t>
            </a:r>
            <a:r>
              <a:rPr lang="en-US" sz="3200" b="1" dirty="0">
                <a:solidFill>
                  <a:srgbClr val="C00000"/>
                </a:solidFill>
                <a:latin typeface="Times New Roman" panose="02020603050405020304" pitchFamily="18" charset="0"/>
                <a:ea typeface="Verdana" pitchFamily="34" charset="0"/>
                <a:cs typeface="Times New Roman" panose="02020603050405020304" pitchFamily="18" charset="0"/>
              </a:rPr>
              <a:t>do </a:t>
            </a:r>
            <a:r>
              <a:rPr lang="en-US" sz="3200" b="1" dirty="0" err="1" smtClean="0">
                <a:solidFill>
                  <a:srgbClr val="C00000"/>
                </a:solidFill>
                <a:latin typeface="Times New Roman" panose="02020603050405020304" pitchFamily="18" charset="0"/>
                <a:ea typeface="Verdana" pitchFamily="34" charset="0"/>
                <a:cs typeface="Times New Roman" panose="02020603050405020304" pitchFamily="18" charset="0"/>
              </a:rPr>
              <a:t>đề</a:t>
            </a:r>
            <a:r>
              <a:rPr lang="en-US" sz="3200" b="1" dirty="0" smtClean="0">
                <a:solidFill>
                  <a:srgbClr val="C00000"/>
                </a:solidFill>
                <a:latin typeface="Times New Roman" panose="02020603050405020304" pitchFamily="18" charset="0"/>
                <a:ea typeface="Verdana" pitchFamily="34"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Verdana" pitchFamily="34" charset="0"/>
                <a:cs typeface="Times New Roman" panose="02020603050405020304" pitchFamily="18" charset="0"/>
              </a:rPr>
              <a:t>xuất</a:t>
            </a:r>
            <a:r>
              <a:rPr lang="en-US" sz="3200" b="1" dirty="0" smtClean="0">
                <a:solidFill>
                  <a:srgbClr val="C00000"/>
                </a:solidFill>
                <a:latin typeface="Times New Roman" panose="02020603050405020304" pitchFamily="18" charset="0"/>
                <a:ea typeface="Verdana" pitchFamily="34"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Verdana" pitchFamily="34" charset="0"/>
                <a:cs typeface="Times New Roman" panose="02020603050405020304" pitchFamily="18" charset="0"/>
              </a:rPr>
              <a:t>triển</a:t>
            </a:r>
            <a:r>
              <a:rPr lang="en-US" sz="3200" b="1" dirty="0" smtClean="0">
                <a:solidFill>
                  <a:srgbClr val="C00000"/>
                </a:solidFill>
                <a:latin typeface="Times New Roman" panose="02020603050405020304" pitchFamily="18" charset="0"/>
                <a:ea typeface="Verdana" pitchFamily="34"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Verdana" pitchFamily="34" charset="0"/>
                <a:cs typeface="Times New Roman" panose="02020603050405020304" pitchFamily="18" charset="0"/>
              </a:rPr>
              <a:t>khai</a:t>
            </a:r>
            <a:r>
              <a:rPr lang="en-US" sz="3200" b="1" dirty="0" smtClean="0">
                <a:solidFill>
                  <a:srgbClr val="C00000"/>
                </a:solidFill>
                <a:latin typeface="Times New Roman" panose="02020603050405020304" pitchFamily="18" charset="0"/>
                <a:ea typeface="Verdana" pitchFamily="34"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Verdana" pitchFamily="34" charset="0"/>
                <a:cs typeface="Times New Roman" panose="02020603050405020304" pitchFamily="18" charset="0"/>
              </a:rPr>
              <a:t>biện</a:t>
            </a:r>
            <a:r>
              <a:rPr lang="en-US" sz="3200" b="1" dirty="0" smtClean="0">
                <a:solidFill>
                  <a:srgbClr val="C00000"/>
                </a:solidFill>
                <a:latin typeface="Times New Roman" panose="02020603050405020304" pitchFamily="18" charset="0"/>
                <a:ea typeface="Verdana" pitchFamily="34"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Verdana" pitchFamily="34" charset="0"/>
                <a:cs typeface="Times New Roman" panose="02020603050405020304" pitchFamily="18" charset="0"/>
              </a:rPr>
              <a:t>pháp</a:t>
            </a:r>
            <a:endParaRPr lang="en-US" sz="3200" b="1" dirty="0">
              <a:solidFill>
                <a:srgbClr val="C00000"/>
              </a:solidFill>
              <a:latin typeface="Times New Roman" panose="02020603050405020304" pitchFamily="18" charset="0"/>
              <a:ea typeface="Verdana" pitchFamily="34" charset="0"/>
              <a:cs typeface="Times New Roman" panose="02020603050405020304" pitchFamily="18" charset="0"/>
            </a:endParaRPr>
          </a:p>
        </p:txBody>
      </p:sp>
      <p:sp>
        <p:nvSpPr>
          <p:cNvPr id="51" name="Oval 50"/>
          <p:cNvSpPr/>
          <p:nvPr/>
        </p:nvSpPr>
        <p:spPr>
          <a:xfrm>
            <a:off x="1781378" y="1146071"/>
            <a:ext cx="502741" cy="513183"/>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grpSp>
        <p:nvGrpSpPr>
          <p:cNvPr id="52" name="Group 51"/>
          <p:cNvGrpSpPr/>
          <p:nvPr/>
        </p:nvGrpSpPr>
        <p:grpSpPr>
          <a:xfrm>
            <a:off x="2013720" y="134871"/>
            <a:ext cx="10165796" cy="1740270"/>
            <a:chOff x="1901645" y="1237130"/>
            <a:chExt cx="5884592" cy="1584609"/>
          </a:xfrm>
        </p:grpSpPr>
        <p:sp>
          <p:nvSpPr>
            <p:cNvPr id="53" name="AutoShape 47"/>
            <p:cNvSpPr>
              <a:spLocks noChangeArrowheads="1"/>
            </p:cNvSpPr>
            <p:nvPr/>
          </p:nvSpPr>
          <p:spPr bwMode="gray">
            <a:xfrm>
              <a:off x="2362200" y="1295400"/>
              <a:ext cx="5424037" cy="1526339"/>
            </a:xfrm>
            <a:prstGeom prst="roundRect">
              <a:avLst>
                <a:gd name="adj" fmla="val 50000"/>
              </a:avLst>
            </a:prstGeom>
            <a:solidFill>
              <a:srgbClr val="FFFF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pPr algn="just"/>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54" name="TextBox 53"/>
            <p:cNvSpPr txBox="1"/>
            <p:nvPr/>
          </p:nvSpPr>
          <p:spPr>
            <a:xfrm>
              <a:off x="2992372" y="1378803"/>
              <a:ext cx="4708320" cy="1154168"/>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GDPT</a:t>
              </a:r>
              <a:r>
                <a:rPr lang="en-US" sz="2400" dirty="0">
                  <a:latin typeface="Times New Roman" panose="02020603050405020304" pitchFamily="18" charset="0"/>
                  <a:cs typeface="Times New Roman" panose="02020603050405020304" pitchFamily="18" charset="0"/>
                </a:rPr>
                <a:t> 2018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a:t>
              </a:r>
              <a:endParaRPr lang="en-US" sz="2400" dirty="0"/>
            </a:p>
          </p:txBody>
        </p:sp>
        <p:cxnSp>
          <p:nvCxnSpPr>
            <p:cNvPr id="55" name="Straight Arrow Connector 54"/>
            <p:cNvCxnSpPr/>
            <p:nvPr/>
          </p:nvCxnSpPr>
          <p:spPr>
            <a:xfrm flipV="1">
              <a:off x="1901645" y="1949265"/>
              <a:ext cx="428043" cy="352704"/>
            </a:xfrm>
            <a:prstGeom prst="straightConnector1">
              <a:avLst/>
            </a:prstGeom>
            <a:ln>
              <a:prstDash val="sysDash"/>
              <a:tailEnd type="arrow"/>
            </a:ln>
          </p:spPr>
          <p:style>
            <a:lnRef idx="3">
              <a:schemeClr val="accent6"/>
            </a:lnRef>
            <a:fillRef idx="0">
              <a:schemeClr val="accent6"/>
            </a:fillRef>
            <a:effectRef idx="2">
              <a:schemeClr val="accent6"/>
            </a:effectRef>
            <a:fontRef idx="minor">
              <a:schemeClr val="tx1"/>
            </a:fontRef>
          </p:style>
        </p:cxnSp>
        <p:grpSp>
          <p:nvGrpSpPr>
            <p:cNvPr id="56" name="Group 48"/>
            <p:cNvGrpSpPr>
              <a:grpSpLocks/>
            </p:cNvGrpSpPr>
            <p:nvPr/>
          </p:nvGrpSpPr>
          <p:grpSpPr bwMode="auto">
            <a:xfrm>
              <a:off x="2211020" y="1237130"/>
              <a:ext cx="836980" cy="820270"/>
              <a:chOff x="2078" y="1680"/>
              <a:chExt cx="1615" cy="1615"/>
            </a:xfrm>
          </p:grpSpPr>
          <p:sp>
            <p:nvSpPr>
              <p:cNvPr id="58"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just"/>
                <a:endParaRPr lang="en-US" sz="2400">
                  <a:solidFill>
                    <a:prstClr val="black"/>
                  </a:solidFill>
                  <a:latin typeface="Times New Roman" panose="02020603050405020304" pitchFamily="18" charset="0"/>
                  <a:cs typeface="Times New Roman" panose="02020603050405020304" pitchFamily="18" charset="0"/>
                </a:endParaRPr>
              </a:p>
            </p:txBody>
          </p:sp>
          <p:sp>
            <p:nvSpPr>
              <p:cNvPr id="59"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just"/>
                <a:endParaRPr lang="en-US" sz="2400">
                  <a:solidFill>
                    <a:prstClr val="black"/>
                  </a:solidFill>
                  <a:latin typeface="Times New Roman" panose="02020603050405020304" pitchFamily="18" charset="0"/>
                  <a:cs typeface="Times New Roman" panose="02020603050405020304" pitchFamily="18" charset="0"/>
                </a:endParaRPr>
              </a:p>
            </p:txBody>
          </p:sp>
          <p:sp>
            <p:nvSpPr>
              <p:cNvPr id="60" name="Oval 51"/>
              <p:cNvSpPr>
                <a:spLocks noChangeArrowheads="1"/>
              </p:cNvSpPr>
              <p:nvPr/>
            </p:nvSpPr>
            <p:spPr bwMode="gray">
              <a:xfrm>
                <a:off x="2296" y="2017"/>
                <a:ext cx="290" cy="94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just">
                  <a:defRPr/>
                </a:pPr>
                <a:endParaRPr lang="en-US" sz="2400">
                  <a:solidFill>
                    <a:prstClr val="black"/>
                  </a:solidFill>
                  <a:latin typeface="Times New Roman" panose="02020603050405020304" pitchFamily="18" charset="0"/>
                  <a:cs typeface="Times New Roman" panose="02020603050405020304" pitchFamily="18" charset="0"/>
                </a:endParaRPr>
              </a:p>
            </p:txBody>
          </p:sp>
          <p:sp>
            <p:nvSpPr>
              <p:cNvPr id="61" name="Oval 52"/>
              <p:cNvSpPr>
                <a:spLocks noChangeArrowheads="1"/>
              </p:cNvSpPr>
              <p:nvPr/>
            </p:nvSpPr>
            <p:spPr bwMode="gray">
              <a:xfrm>
                <a:off x="2297" y="2018"/>
                <a:ext cx="290" cy="940"/>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just"/>
                <a:endParaRPr lang="en-US" sz="2400">
                  <a:solidFill>
                    <a:prstClr val="black"/>
                  </a:solidFill>
                  <a:latin typeface="Times New Roman" panose="02020603050405020304" pitchFamily="18" charset="0"/>
                  <a:cs typeface="Times New Roman" panose="02020603050405020304" pitchFamily="18" charset="0"/>
                </a:endParaRPr>
              </a:p>
            </p:txBody>
          </p:sp>
          <p:sp>
            <p:nvSpPr>
              <p:cNvPr id="62" name="Oval 53"/>
              <p:cNvSpPr>
                <a:spLocks noChangeArrowheads="1"/>
              </p:cNvSpPr>
              <p:nvPr/>
            </p:nvSpPr>
            <p:spPr bwMode="gray">
              <a:xfrm>
                <a:off x="2334" y="2018"/>
                <a:ext cx="1097" cy="94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just">
                  <a:defRPr/>
                </a:pPr>
                <a:endParaRPr lang="en-US" sz="2400">
                  <a:solidFill>
                    <a:prstClr val="black"/>
                  </a:solidFill>
                  <a:latin typeface="Times New Roman" panose="02020603050405020304" pitchFamily="18" charset="0"/>
                  <a:cs typeface="Times New Roman" panose="02020603050405020304" pitchFamily="18" charset="0"/>
                </a:endParaRPr>
              </a:p>
            </p:txBody>
          </p:sp>
          <p:sp>
            <p:nvSpPr>
              <p:cNvPr id="63" name="Oval 54"/>
              <p:cNvSpPr>
                <a:spLocks noChangeArrowheads="1"/>
              </p:cNvSpPr>
              <p:nvPr/>
            </p:nvSpPr>
            <p:spPr bwMode="gray">
              <a:xfrm>
                <a:off x="2337" y="2018"/>
                <a:ext cx="1096" cy="940"/>
              </a:xfrm>
              <a:prstGeom prst="ellipse">
                <a:avLst/>
              </a:prstGeom>
              <a:solidFill>
                <a:schemeClr val="tx1"/>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just"/>
                <a:endParaRPr lang="en-US" sz="2400">
                  <a:solidFill>
                    <a:prstClr val="black"/>
                  </a:solidFill>
                  <a:latin typeface="Times New Roman" panose="02020603050405020304" pitchFamily="18" charset="0"/>
                  <a:cs typeface="Times New Roman" panose="02020603050405020304" pitchFamily="18" charset="0"/>
                </a:endParaRPr>
              </a:p>
            </p:txBody>
          </p:sp>
        </p:grpSp>
        <p:sp>
          <p:nvSpPr>
            <p:cNvPr id="57" name="TextBox 86"/>
            <p:cNvSpPr txBox="1">
              <a:spLocks noChangeArrowheads="1"/>
            </p:cNvSpPr>
            <p:nvPr/>
          </p:nvSpPr>
          <p:spPr bwMode="auto">
            <a:xfrm>
              <a:off x="2529967" y="1459033"/>
              <a:ext cx="195976" cy="339461"/>
            </a:xfrm>
            <a:prstGeom prst="rect">
              <a:avLst/>
            </a:prstGeom>
            <a:noFill/>
            <a:ln w="9525">
              <a:noFill/>
              <a:miter lim="800000"/>
              <a:headEnd/>
              <a:tailEnd/>
            </a:ln>
          </p:spPr>
          <p:txBody>
            <a:bodyPr wrap="none" anchor="ctr">
              <a:spAutoFit/>
            </a:bodyPr>
            <a:lstStyle/>
            <a:p>
              <a:pPr algn="just"/>
              <a:r>
                <a:rPr lang="en-US" sz="2400" b="1" dirty="0">
                  <a:solidFill>
                    <a:prstClr val="white"/>
                  </a:solidFill>
                  <a:latin typeface="Times New Roman" panose="02020603050405020304" pitchFamily="18" charset="0"/>
                  <a:cs typeface="Times New Roman" panose="02020603050405020304" pitchFamily="18" charset="0"/>
                </a:rPr>
                <a:t>1</a:t>
              </a:r>
            </a:p>
          </p:txBody>
        </p:sp>
      </p:grpSp>
      <p:grpSp>
        <p:nvGrpSpPr>
          <p:cNvPr id="64" name="Group 63"/>
          <p:cNvGrpSpPr/>
          <p:nvPr/>
        </p:nvGrpSpPr>
        <p:grpSpPr>
          <a:xfrm>
            <a:off x="2364511" y="4136647"/>
            <a:ext cx="9815004" cy="2934927"/>
            <a:chOff x="2160975" y="3774816"/>
            <a:chExt cx="5712921" cy="2568703"/>
          </a:xfrm>
        </p:grpSpPr>
        <p:grpSp>
          <p:nvGrpSpPr>
            <p:cNvPr id="65" name="Group 64"/>
            <p:cNvGrpSpPr/>
            <p:nvPr/>
          </p:nvGrpSpPr>
          <p:grpSpPr>
            <a:xfrm>
              <a:off x="2160975" y="3774816"/>
              <a:ext cx="5712921" cy="2568703"/>
              <a:chOff x="2160975" y="3774816"/>
              <a:chExt cx="5712921" cy="2568703"/>
            </a:xfrm>
          </p:grpSpPr>
          <p:sp>
            <p:nvSpPr>
              <p:cNvPr id="67" name="AutoShape 47"/>
              <p:cNvSpPr>
                <a:spLocks noChangeArrowheads="1"/>
              </p:cNvSpPr>
              <p:nvPr/>
            </p:nvSpPr>
            <p:spPr bwMode="gray">
              <a:xfrm>
                <a:off x="3288585" y="3946411"/>
                <a:ext cx="4585311" cy="1997119"/>
              </a:xfrm>
              <a:prstGeom prst="roundRect">
                <a:avLst>
                  <a:gd name="adj" fmla="val 50000"/>
                </a:avLst>
              </a:prstGeom>
              <a:solidFill>
                <a:srgbClr val="C000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endParaRPr lang="en-US" b="1" dirty="0">
                  <a:solidFill>
                    <a:prstClr val="black"/>
                  </a:solidFill>
                  <a:latin typeface="Times New Roman" panose="02020603050405020304" pitchFamily="18" charset="0"/>
                  <a:cs typeface="Times New Roman" panose="02020603050405020304" pitchFamily="18" charset="0"/>
                </a:endParaRPr>
              </a:p>
            </p:txBody>
          </p:sp>
          <p:grpSp>
            <p:nvGrpSpPr>
              <p:cNvPr id="68" name="Group 62"/>
              <p:cNvGrpSpPr>
                <a:grpSpLocks/>
              </p:cNvGrpSpPr>
              <p:nvPr/>
            </p:nvGrpSpPr>
            <p:grpSpPr bwMode="auto">
              <a:xfrm>
                <a:off x="2700884" y="4064001"/>
                <a:ext cx="852492" cy="736600"/>
                <a:chOff x="1201" y="1680"/>
                <a:chExt cx="1684" cy="1615"/>
              </a:xfrm>
            </p:grpSpPr>
            <p:sp>
              <p:nvSpPr>
                <p:cNvPr id="72" name="Oval 71"/>
                <p:cNvSpPr>
                  <a:spLocks noChangeArrowheads="1"/>
                </p:cNvSpPr>
                <p:nvPr/>
              </p:nvSpPr>
              <p:spPr bwMode="gray">
                <a:xfrm>
                  <a:off x="1201"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solidFill>
                      <a:prstClr val="black"/>
                    </a:solidFill>
                    <a:latin typeface="Times New Roman" panose="02020603050405020304" pitchFamily="18" charset="0"/>
                    <a:cs typeface="Times New Roman" panose="02020603050405020304" pitchFamily="18" charset="0"/>
                  </a:endParaRPr>
                </a:p>
              </p:txBody>
            </p:sp>
            <p:sp>
              <p:nvSpPr>
                <p:cNvPr id="73" name="Oval 72"/>
                <p:cNvSpPr>
                  <a:spLocks noChangeArrowheads="1"/>
                </p:cNvSpPr>
                <p:nvPr/>
              </p:nvSpPr>
              <p:spPr bwMode="gray">
                <a:xfrm>
                  <a:off x="1380" y="1710"/>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solidFill>
                      <a:prstClr val="black"/>
                    </a:solidFill>
                    <a:latin typeface="Times New Roman" panose="02020603050405020304" pitchFamily="18" charset="0"/>
                    <a:cs typeface="Times New Roman" panose="02020603050405020304" pitchFamily="18" charset="0"/>
                  </a:endParaRPr>
                </a:p>
              </p:txBody>
            </p:sp>
            <p:sp>
              <p:nvSpPr>
                <p:cNvPr id="74" name="Oval 65"/>
                <p:cNvSpPr>
                  <a:spLocks noChangeArrowheads="1"/>
                </p:cNvSpPr>
                <p:nvPr/>
              </p:nvSpPr>
              <p:spPr bwMode="gray">
                <a:xfrm>
                  <a:off x="2253" y="1918"/>
                  <a:ext cx="318" cy="11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solidFill>
                      <a:prstClr val="black"/>
                    </a:solidFill>
                    <a:latin typeface="Times New Roman" panose="02020603050405020304" pitchFamily="18" charset="0"/>
                    <a:cs typeface="Times New Roman" panose="02020603050405020304" pitchFamily="18" charset="0"/>
                  </a:endParaRPr>
                </a:p>
              </p:txBody>
            </p:sp>
            <p:sp>
              <p:nvSpPr>
                <p:cNvPr id="75" name="Oval 66"/>
                <p:cNvSpPr>
                  <a:spLocks noChangeArrowheads="1"/>
                </p:cNvSpPr>
                <p:nvPr/>
              </p:nvSpPr>
              <p:spPr bwMode="gray">
                <a:xfrm>
                  <a:off x="2254" y="1919"/>
                  <a:ext cx="318" cy="1139"/>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solidFill>
                      <a:prstClr val="black"/>
                    </a:solidFill>
                    <a:latin typeface="Times New Roman" panose="02020603050405020304" pitchFamily="18" charset="0"/>
                    <a:cs typeface="Times New Roman" panose="02020603050405020304" pitchFamily="18" charset="0"/>
                  </a:endParaRPr>
                </a:p>
              </p:txBody>
            </p:sp>
            <p:sp>
              <p:nvSpPr>
                <p:cNvPr id="76" name="Oval 67"/>
                <p:cNvSpPr>
                  <a:spLocks noChangeArrowheads="1"/>
                </p:cNvSpPr>
                <p:nvPr/>
              </p:nvSpPr>
              <p:spPr bwMode="gray">
                <a:xfrm>
                  <a:off x="1788" y="1919"/>
                  <a:ext cx="1097" cy="1139"/>
                </a:xfrm>
                <a:prstGeom prst="ellipse">
                  <a:avLst/>
                </a:prstGeom>
                <a:solidFill>
                  <a:schemeClr val="accent6">
                    <a:lumMod val="60000"/>
                    <a:lumOff val="40000"/>
                  </a:schemeClr>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solidFill>
                      <a:prstClr val="black"/>
                    </a:solidFill>
                    <a:latin typeface="Times New Roman" panose="02020603050405020304" pitchFamily="18" charset="0"/>
                    <a:cs typeface="Times New Roman" panose="02020603050405020304" pitchFamily="18" charset="0"/>
                  </a:endParaRPr>
                </a:p>
              </p:txBody>
            </p:sp>
            <p:sp>
              <p:nvSpPr>
                <p:cNvPr id="77" name="Oval 68"/>
                <p:cNvSpPr>
                  <a:spLocks noChangeArrowheads="1"/>
                </p:cNvSpPr>
                <p:nvPr/>
              </p:nvSpPr>
              <p:spPr bwMode="gray">
                <a:xfrm>
                  <a:off x="1434" y="1938"/>
                  <a:ext cx="1398" cy="1139"/>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38100" algn="ctr">
                      <a:solidFill>
                        <a:schemeClr val="bg1"/>
                      </a:solidFill>
                      <a:round/>
                      <a:headEnd/>
                      <a:tailEnd/>
                    </a14:hiddenLine>
                  </a:ext>
                </a:extLst>
              </p:spPr>
              <p:txBody>
                <a:bodyPr wrap="square" anchor="ctr">
                  <a:spAutoFit/>
                </a:bodyPr>
                <a:lstStyle/>
                <a:p>
                  <a:endParaRPr lang="en-US">
                    <a:solidFill>
                      <a:prstClr val="black"/>
                    </a:solidFill>
                    <a:latin typeface="Times New Roman" panose="02020603050405020304" pitchFamily="18" charset="0"/>
                    <a:cs typeface="Times New Roman" panose="02020603050405020304" pitchFamily="18" charset="0"/>
                  </a:endParaRPr>
                </a:p>
              </p:txBody>
            </p:sp>
          </p:grpSp>
          <p:sp>
            <p:nvSpPr>
              <p:cNvPr id="69" name="Oval 68"/>
              <p:cNvSpPr/>
              <p:nvPr/>
            </p:nvSpPr>
            <p:spPr>
              <a:xfrm>
                <a:off x="2160975" y="3774816"/>
                <a:ext cx="309517" cy="343191"/>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70" name="TextBox 86"/>
              <p:cNvSpPr txBox="1">
                <a:spLocks noChangeArrowheads="1"/>
              </p:cNvSpPr>
              <p:nvPr/>
            </p:nvSpPr>
            <p:spPr bwMode="auto">
              <a:xfrm>
                <a:off x="3040763" y="4242700"/>
                <a:ext cx="215580" cy="440178"/>
              </a:xfrm>
              <a:prstGeom prst="rect">
                <a:avLst/>
              </a:prstGeom>
              <a:noFill/>
              <a:ln w="9525">
                <a:noFill/>
                <a:miter lim="800000"/>
                <a:headEnd/>
                <a:tailEnd/>
              </a:ln>
            </p:spPr>
            <p:txBody>
              <a:bodyPr wrap="none" anchor="ctr">
                <a:spAutoFit/>
              </a:bodyPr>
              <a:lstStyle/>
              <a:p>
                <a:pPr algn="ctr"/>
                <a:r>
                  <a:rPr lang="en-US" sz="2800" b="1" dirty="0">
                    <a:solidFill>
                      <a:prstClr val="white"/>
                    </a:solidFill>
                    <a:latin typeface="Times New Roman" panose="02020603050405020304" pitchFamily="18" charset="0"/>
                    <a:cs typeface="Times New Roman" panose="02020603050405020304" pitchFamily="18" charset="0"/>
                  </a:rPr>
                  <a:t>3</a:t>
                </a:r>
              </a:p>
            </p:txBody>
          </p:sp>
          <p:sp>
            <p:nvSpPr>
              <p:cNvPr id="71" name="TextBox 70"/>
              <p:cNvSpPr txBox="1"/>
              <p:nvPr/>
            </p:nvSpPr>
            <p:spPr>
              <a:xfrm>
                <a:off x="3563789" y="3935336"/>
                <a:ext cx="4036280" cy="2408183"/>
              </a:xfrm>
              <a:prstGeom prst="rect">
                <a:avLst/>
              </a:prstGeom>
              <a:noFill/>
            </p:spPr>
            <p:txBody>
              <a:bodyPr wrap="square" rtlCol="0">
                <a:spAutoFit/>
              </a:bodyPr>
              <a:lstStyle/>
              <a:p>
                <a:pPr algn="just">
                  <a:spcBef>
                    <a:spcPct val="20000"/>
                  </a:spcBef>
                </a:pPr>
                <a:r>
                  <a:rPr lang="en-US" sz="2400" dirty="0">
                    <a:solidFill>
                      <a:schemeClr val="bg1"/>
                    </a:solidFill>
                    <a:latin typeface="Times New Roman" panose="02020603050405020304" pitchFamily="18" charset="0"/>
                    <a:cs typeface="Times New Roman" panose="02020603050405020304" pitchFamily="18" charset="0"/>
                  </a:rPr>
                  <a:t>Với mong muốn để giúp các em có thói quen tốt trong học tập, sinh hoạt, biết thực hiện một số công việc có khoa học, biết làm chủ bản thân sau này</a:t>
                </a:r>
                <a:r>
                  <a:rPr lang="en-US" sz="2400" dirty="0" smtClean="0">
                    <a:solidFill>
                      <a:schemeClr val="bg1"/>
                    </a:solidFill>
                    <a:latin typeface="Times New Roman" panose="02020603050405020304" pitchFamily="18" charset="0"/>
                    <a:cs typeface="Times New Roman" panose="02020603050405020304" pitchFamily="18" charset="0"/>
                  </a:rPr>
                  <a:t>. Với lí do đó, tôi thực hiện “Biện pháp nâng cao hiệu quả giáo dục kĩ năng sống cho học sinh lớp 4 khiếm thính, trường    Chuyên biệt Hy vọng QuyNhơn”</a:t>
                </a:r>
                <a:endParaRPr lang="en-US" sz="2400" dirty="0">
                  <a:solidFill>
                    <a:schemeClr val="bg1"/>
                  </a:solidFill>
                  <a:latin typeface="Times New Roman" panose="02020603050405020304" pitchFamily="18" charset="0"/>
                  <a:cs typeface="Times New Roman" panose="02020603050405020304" pitchFamily="18" charset="0"/>
                </a:endParaRPr>
              </a:p>
              <a:p>
                <a:pPr lvl="0" algn="just">
                  <a:spcBef>
                    <a:spcPct val="20000"/>
                  </a:spcBef>
                </a:pPr>
                <a:r>
                  <a:rPr lang="en-US" sz="2400" dirty="0" smtClean="0">
                    <a:solidFill>
                      <a:schemeClr val="bg1"/>
                    </a:solidFill>
                    <a:latin typeface="Times New Roman" panose="02020603050405020304" pitchFamily="18" charset="0"/>
                    <a:cs typeface="Times New Roman" panose="02020603050405020304" pitchFamily="18" charset="0"/>
                  </a:rPr>
                  <a:t>.</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grpSp>
        <p:cxnSp>
          <p:nvCxnSpPr>
            <p:cNvPr id="66" name="Straight Arrow Connector 65"/>
            <p:cNvCxnSpPr>
              <a:endCxn id="73" idx="1"/>
            </p:cNvCxnSpPr>
            <p:nvPr/>
          </p:nvCxnSpPr>
          <p:spPr>
            <a:xfrm>
              <a:off x="2492055" y="4040813"/>
              <a:ext cx="405458" cy="132386"/>
            </a:xfrm>
            <a:prstGeom prst="straightConnector1">
              <a:avLst/>
            </a:prstGeom>
            <a:ln>
              <a:solidFill>
                <a:schemeClr val="accent6">
                  <a:lumMod val="75000"/>
                </a:schemeClr>
              </a:solidFill>
              <a:prstDash val="sysDash"/>
              <a:tailEnd type="arrow"/>
            </a:ln>
          </p:spPr>
          <p:style>
            <a:lnRef idx="3">
              <a:schemeClr val="accent6"/>
            </a:lnRef>
            <a:fillRef idx="0">
              <a:schemeClr val="accent6"/>
            </a:fillRef>
            <a:effectRef idx="2">
              <a:schemeClr val="accent6"/>
            </a:effectRef>
            <a:fontRef idx="minor">
              <a:schemeClr val="tx1"/>
            </a:fontRef>
          </p:style>
        </p:cxnSp>
      </p:grpSp>
      <p:grpSp>
        <p:nvGrpSpPr>
          <p:cNvPr id="78" name="Group 77"/>
          <p:cNvGrpSpPr/>
          <p:nvPr/>
        </p:nvGrpSpPr>
        <p:grpSpPr>
          <a:xfrm>
            <a:off x="2838367" y="2055025"/>
            <a:ext cx="9270817" cy="2123248"/>
            <a:chOff x="1583554" y="1379287"/>
            <a:chExt cx="6173157" cy="1933330"/>
          </a:xfrm>
        </p:grpSpPr>
        <p:sp>
          <p:nvSpPr>
            <p:cNvPr id="79" name="AutoShape 47"/>
            <p:cNvSpPr>
              <a:spLocks noChangeArrowheads="1"/>
            </p:cNvSpPr>
            <p:nvPr/>
          </p:nvSpPr>
          <p:spPr bwMode="gray">
            <a:xfrm>
              <a:off x="2353108" y="1379287"/>
              <a:ext cx="5403603" cy="1933330"/>
            </a:xfrm>
            <a:prstGeom prst="roundRect">
              <a:avLst>
                <a:gd name="adj" fmla="val 50000"/>
              </a:avLst>
            </a:prstGeom>
            <a:solidFill>
              <a:srgbClr val="00B0F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none" anchor="ctr"/>
            <a:lstStyle/>
            <a:p>
              <a:pPr algn="just"/>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80" name="TextBox 79"/>
            <p:cNvSpPr txBox="1"/>
            <p:nvPr/>
          </p:nvSpPr>
          <p:spPr>
            <a:xfrm>
              <a:off x="2999802" y="1463175"/>
              <a:ext cx="4708320" cy="176555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Phần lớn học sinh lớp 4-KT  do tôi chủ nhiệm là học sinh khiếm thính, khó khăn về nghe, nói, viết trong giao tiếp, kĩ năng sống của các em còn hạn </a:t>
              </a:r>
              <a:r>
                <a:rPr lang="en-US" sz="2400" dirty="0" smtClean="0">
                  <a:latin typeface="Times New Roman" panose="02020603050405020304" pitchFamily="18" charset="0"/>
                  <a:cs typeface="Times New Roman" panose="02020603050405020304" pitchFamily="18" charset="0"/>
                </a:rPr>
                <a:t>chế. Các em chưa có kĩ năng cơ bản để đối phó với những yêu cầu và thách thức của cuộc sống hàng ngày.</a:t>
              </a:r>
              <a:endParaRPr lang="en-US" sz="2400" dirty="0"/>
            </a:p>
          </p:txBody>
        </p:sp>
        <p:cxnSp>
          <p:nvCxnSpPr>
            <p:cNvPr id="81" name="Straight Arrow Connector 80"/>
            <p:cNvCxnSpPr>
              <a:stCxn id="90" idx="6"/>
            </p:cNvCxnSpPr>
            <p:nvPr/>
          </p:nvCxnSpPr>
          <p:spPr>
            <a:xfrm>
              <a:off x="1583554" y="1773063"/>
              <a:ext cx="746134" cy="176203"/>
            </a:xfrm>
            <a:prstGeom prst="straightConnector1">
              <a:avLst/>
            </a:prstGeom>
            <a:ln>
              <a:prstDash val="sysDash"/>
              <a:tailEnd type="arrow"/>
            </a:ln>
          </p:spPr>
          <p:style>
            <a:lnRef idx="3">
              <a:schemeClr val="accent6"/>
            </a:lnRef>
            <a:fillRef idx="0">
              <a:schemeClr val="accent6"/>
            </a:fillRef>
            <a:effectRef idx="2">
              <a:schemeClr val="accent6"/>
            </a:effectRef>
            <a:fontRef idx="minor">
              <a:schemeClr val="tx1"/>
            </a:fontRef>
          </p:style>
        </p:cxnSp>
        <p:grpSp>
          <p:nvGrpSpPr>
            <p:cNvPr id="82" name="Group 48"/>
            <p:cNvGrpSpPr>
              <a:grpSpLocks/>
            </p:cNvGrpSpPr>
            <p:nvPr/>
          </p:nvGrpSpPr>
          <p:grpSpPr bwMode="auto">
            <a:xfrm>
              <a:off x="2182516" y="1408295"/>
              <a:ext cx="836980" cy="937597"/>
              <a:chOff x="2023" y="2017"/>
              <a:chExt cx="1615" cy="1846"/>
            </a:xfrm>
          </p:grpSpPr>
          <p:sp>
            <p:nvSpPr>
              <p:cNvPr id="84" name="Oval 49"/>
              <p:cNvSpPr>
                <a:spLocks noChangeArrowheads="1"/>
              </p:cNvSpPr>
              <p:nvPr/>
            </p:nvSpPr>
            <p:spPr bwMode="gray">
              <a:xfrm>
                <a:off x="2023" y="2248"/>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just"/>
                <a:endParaRPr lang="en-US" sz="2400">
                  <a:solidFill>
                    <a:prstClr val="black"/>
                  </a:solidFill>
                  <a:latin typeface="Times New Roman" panose="02020603050405020304" pitchFamily="18" charset="0"/>
                  <a:cs typeface="Times New Roman" panose="02020603050405020304" pitchFamily="18" charset="0"/>
                </a:endParaRPr>
              </a:p>
            </p:txBody>
          </p:sp>
          <p:sp>
            <p:nvSpPr>
              <p:cNvPr id="85" name="Oval 50"/>
              <p:cNvSpPr>
                <a:spLocks noChangeArrowheads="1"/>
              </p:cNvSpPr>
              <p:nvPr/>
            </p:nvSpPr>
            <p:spPr bwMode="gray">
              <a:xfrm>
                <a:off x="2144" y="2288"/>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just"/>
                <a:endParaRPr lang="en-US" sz="2400">
                  <a:solidFill>
                    <a:prstClr val="black"/>
                  </a:solidFill>
                  <a:latin typeface="Times New Roman" panose="02020603050405020304" pitchFamily="18" charset="0"/>
                  <a:cs typeface="Times New Roman" panose="02020603050405020304" pitchFamily="18" charset="0"/>
                </a:endParaRPr>
              </a:p>
            </p:txBody>
          </p:sp>
          <p:sp>
            <p:nvSpPr>
              <p:cNvPr id="86" name="Oval 51"/>
              <p:cNvSpPr>
                <a:spLocks noChangeArrowheads="1"/>
              </p:cNvSpPr>
              <p:nvPr/>
            </p:nvSpPr>
            <p:spPr bwMode="gray">
              <a:xfrm>
                <a:off x="2296" y="2017"/>
                <a:ext cx="290" cy="94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just">
                  <a:defRPr/>
                </a:pPr>
                <a:endParaRPr lang="en-US" sz="2400">
                  <a:solidFill>
                    <a:prstClr val="black"/>
                  </a:solidFill>
                  <a:latin typeface="Times New Roman" panose="02020603050405020304" pitchFamily="18" charset="0"/>
                  <a:cs typeface="Times New Roman" panose="02020603050405020304" pitchFamily="18" charset="0"/>
                </a:endParaRPr>
              </a:p>
            </p:txBody>
          </p:sp>
          <p:sp>
            <p:nvSpPr>
              <p:cNvPr id="87" name="Oval 52"/>
              <p:cNvSpPr>
                <a:spLocks noChangeArrowheads="1"/>
              </p:cNvSpPr>
              <p:nvPr/>
            </p:nvSpPr>
            <p:spPr bwMode="gray">
              <a:xfrm>
                <a:off x="2297" y="2018"/>
                <a:ext cx="290" cy="940"/>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just"/>
                <a:endParaRPr lang="en-US" sz="2400">
                  <a:solidFill>
                    <a:prstClr val="black"/>
                  </a:solidFill>
                  <a:latin typeface="Times New Roman" panose="02020603050405020304" pitchFamily="18" charset="0"/>
                  <a:cs typeface="Times New Roman" panose="02020603050405020304" pitchFamily="18" charset="0"/>
                </a:endParaRPr>
              </a:p>
            </p:txBody>
          </p:sp>
          <p:sp>
            <p:nvSpPr>
              <p:cNvPr id="88" name="Oval 53"/>
              <p:cNvSpPr>
                <a:spLocks noChangeArrowheads="1"/>
              </p:cNvSpPr>
              <p:nvPr/>
            </p:nvSpPr>
            <p:spPr bwMode="gray">
              <a:xfrm>
                <a:off x="2289" y="2590"/>
                <a:ext cx="1097" cy="94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just">
                  <a:defRPr/>
                </a:pPr>
                <a:endParaRPr lang="en-US" sz="2400">
                  <a:solidFill>
                    <a:prstClr val="black"/>
                  </a:solidFill>
                  <a:latin typeface="Times New Roman" panose="02020603050405020304" pitchFamily="18" charset="0"/>
                  <a:cs typeface="Times New Roman" panose="02020603050405020304" pitchFamily="18" charset="0"/>
                </a:endParaRPr>
              </a:p>
            </p:txBody>
          </p:sp>
          <p:sp>
            <p:nvSpPr>
              <p:cNvPr id="89" name="Oval 54"/>
              <p:cNvSpPr>
                <a:spLocks noChangeArrowheads="1"/>
              </p:cNvSpPr>
              <p:nvPr/>
            </p:nvSpPr>
            <p:spPr bwMode="gray">
              <a:xfrm>
                <a:off x="2259" y="2612"/>
                <a:ext cx="1096" cy="940"/>
              </a:xfrm>
              <a:prstGeom prst="ellipse">
                <a:avLst/>
              </a:prstGeom>
              <a:solidFill>
                <a:schemeClr val="tx2">
                  <a:lumMod val="60000"/>
                  <a:lumOff val="40000"/>
                </a:schemeClr>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just"/>
                <a:endParaRPr lang="en-US" sz="2400">
                  <a:solidFill>
                    <a:prstClr val="black"/>
                  </a:solidFill>
                  <a:latin typeface="Times New Roman" panose="02020603050405020304" pitchFamily="18" charset="0"/>
                  <a:cs typeface="Times New Roman" panose="02020603050405020304" pitchFamily="18" charset="0"/>
                </a:endParaRPr>
              </a:p>
            </p:txBody>
          </p:sp>
        </p:grpSp>
        <p:sp>
          <p:nvSpPr>
            <p:cNvPr id="83" name="TextBox 86"/>
            <p:cNvSpPr txBox="1">
              <a:spLocks noChangeArrowheads="1"/>
            </p:cNvSpPr>
            <p:nvPr/>
          </p:nvSpPr>
          <p:spPr bwMode="auto">
            <a:xfrm>
              <a:off x="2484168" y="1729148"/>
              <a:ext cx="209319" cy="420371"/>
            </a:xfrm>
            <a:prstGeom prst="rect">
              <a:avLst/>
            </a:prstGeom>
            <a:noFill/>
            <a:ln w="9525">
              <a:noFill/>
              <a:miter lim="800000"/>
              <a:headEnd/>
              <a:tailEnd/>
            </a:ln>
          </p:spPr>
          <p:txBody>
            <a:bodyPr wrap="none" anchor="ctr">
              <a:spAutoFit/>
            </a:bodyPr>
            <a:lstStyle/>
            <a:p>
              <a:pPr algn="just"/>
              <a:r>
                <a:rPr lang="en-US" sz="2400" b="1" dirty="0">
                  <a:solidFill>
                    <a:prstClr val="white"/>
                  </a:solidFill>
                  <a:latin typeface="Times New Roman" panose="02020603050405020304" pitchFamily="18" charset="0"/>
                  <a:cs typeface="Times New Roman" panose="02020603050405020304" pitchFamily="18" charset="0"/>
                </a:rPr>
                <a:t>2</a:t>
              </a:r>
            </a:p>
          </p:txBody>
        </p:sp>
      </p:grpSp>
      <p:sp>
        <p:nvSpPr>
          <p:cNvPr id="90" name="Oval 89"/>
          <p:cNvSpPr/>
          <p:nvPr/>
        </p:nvSpPr>
        <p:spPr>
          <a:xfrm>
            <a:off x="2335626" y="2106950"/>
            <a:ext cx="502741" cy="513183"/>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1414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par>
                                <p:cTn id="24" presetID="10" presetClass="entr" presetSubtype="0" fill="hold"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9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B5A6041-2F50-4FAF-8C12-C27A5F4C8E0F}" type="slidenum">
              <a:rPr lang="en-US" altLang="en-US" sz="1200" smtClean="0">
                <a:solidFill>
                  <a:srgbClr val="898989"/>
                </a:solidFill>
                <a:latin typeface="Tahoma" panose="020B0604030504040204" pitchFamily="34" charset="0"/>
              </a:rPr>
              <a:pPr>
                <a:lnSpc>
                  <a:spcPct val="100000"/>
                </a:lnSpc>
                <a:spcBef>
                  <a:spcPct val="0"/>
                </a:spcBef>
                <a:buFontTx/>
                <a:buNone/>
              </a:pPr>
              <a:t>4</a:t>
            </a:fld>
            <a:endParaRPr lang="en-US" altLang="en-US" sz="1200" dirty="0" smtClean="0">
              <a:solidFill>
                <a:srgbClr val="898989"/>
              </a:solidFill>
              <a:latin typeface="Tahoma" panose="020B0604030504040204" pitchFamily="34" charset="0"/>
            </a:endParaRPr>
          </a:p>
        </p:txBody>
      </p:sp>
      <p:graphicFrame>
        <p:nvGraphicFramePr>
          <p:cNvPr id="3" name="Diagram 2"/>
          <p:cNvGraphicFramePr/>
          <p:nvPr>
            <p:extLst>
              <p:ext uri="{D42A27DB-BD31-4B8C-83A1-F6EECF244321}">
                <p14:modId xmlns:p14="http://schemas.microsoft.com/office/powerpoint/2010/main" val="3803757738"/>
              </p:ext>
            </p:extLst>
          </p:nvPr>
        </p:nvGraphicFramePr>
        <p:xfrm>
          <a:off x="712521" y="855364"/>
          <a:ext cx="1130135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TextBox 3"/>
          <p:cNvSpPr txBox="1">
            <a:spLocks noChangeArrowheads="1"/>
          </p:cNvSpPr>
          <p:nvPr/>
        </p:nvSpPr>
        <p:spPr bwMode="auto">
          <a:xfrm>
            <a:off x="890317" y="1343127"/>
            <a:ext cx="13970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dirty="0" err="1" smtClean="0">
                <a:latin typeface="Times  New Roman"/>
              </a:rPr>
              <a:t>Phạm</a:t>
            </a:r>
            <a:r>
              <a:rPr lang="en-US" altLang="en-US" sz="3200" dirty="0" smtClean="0">
                <a:latin typeface="Times  New Roman"/>
              </a:rPr>
              <a:t> vi</a:t>
            </a:r>
            <a:endParaRPr lang="en-US" altLang="en-US" sz="3200" dirty="0">
              <a:latin typeface="Times  New Roman"/>
            </a:endParaRPr>
          </a:p>
        </p:txBody>
      </p:sp>
      <p:sp>
        <p:nvSpPr>
          <p:cNvPr id="19461" name="TextBox 4"/>
          <p:cNvSpPr txBox="1">
            <a:spLocks noChangeArrowheads="1"/>
          </p:cNvSpPr>
          <p:nvPr/>
        </p:nvSpPr>
        <p:spPr bwMode="auto">
          <a:xfrm>
            <a:off x="1153843" y="2980019"/>
            <a:ext cx="14728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dirty="0" err="1" smtClean="0">
                <a:latin typeface="Times  New Roman"/>
              </a:rPr>
              <a:t>Đối</a:t>
            </a:r>
            <a:r>
              <a:rPr lang="en-US" altLang="en-US" sz="3200" dirty="0" smtClean="0">
                <a:latin typeface="Times  New Roman"/>
              </a:rPr>
              <a:t> </a:t>
            </a:r>
            <a:r>
              <a:rPr lang="en-US" altLang="en-US" sz="3200" dirty="0" err="1" smtClean="0">
                <a:latin typeface="Times  New Roman"/>
              </a:rPr>
              <a:t>tượng</a:t>
            </a:r>
            <a:endParaRPr lang="en-US" altLang="en-US" sz="3200" dirty="0">
              <a:latin typeface="Times  New Roman"/>
            </a:endParaRPr>
          </a:p>
        </p:txBody>
      </p:sp>
      <p:sp>
        <p:nvSpPr>
          <p:cNvPr id="19462" name="TextBox 5"/>
          <p:cNvSpPr txBox="1">
            <a:spLocks noChangeArrowheads="1"/>
          </p:cNvSpPr>
          <p:nvPr/>
        </p:nvSpPr>
        <p:spPr bwMode="auto">
          <a:xfrm>
            <a:off x="1110960" y="4524107"/>
            <a:ext cx="112885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400" dirty="0" err="1" smtClean="0">
                <a:latin typeface="Times  New Roman"/>
              </a:rPr>
              <a:t>Thời</a:t>
            </a:r>
            <a:r>
              <a:rPr lang="en-US" altLang="en-US" sz="3400" dirty="0" smtClean="0">
                <a:latin typeface="Times  New Roman"/>
              </a:rPr>
              <a:t> </a:t>
            </a:r>
            <a:r>
              <a:rPr lang="en-US" altLang="en-US" sz="3400" dirty="0" err="1" smtClean="0">
                <a:latin typeface="Times  New Roman"/>
              </a:rPr>
              <a:t>gian</a:t>
            </a:r>
            <a:endParaRPr lang="en-US" altLang="en-US" sz="3400" dirty="0">
              <a:latin typeface="Times  New Roman"/>
            </a:endParaRPr>
          </a:p>
        </p:txBody>
      </p:sp>
      <p:sp>
        <p:nvSpPr>
          <p:cNvPr id="8" name="TextBox 7"/>
          <p:cNvSpPr txBox="1"/>
          <p:nvPr/>
        </p:nvSpPr>
        <p:spPr>
          <a:xfrm>
            <a:off x="346431" y="209033"/>
            <a:ext cx="9896904"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3600" b="1" dirty="0" smtClean="0">
                <a:solidFill>
                  <a:srgbClr val="C00000"/>
                </a:solidFill>
                <a:latin typeface="Times  New Roman"/>
                <a:cs typeface="Times New Roman" panose="02020603050405020304" pitchFamily="18" charset="0"/>
              </a:rPr>
              <a:t>2.</a:t>
            </a:r>
            <a:r>
              <a:rPr lang="nl-NL" sz="3600" b="1" dirty="0">
                <a:solidFill>
                  <a:srgbClr val="C00000"/>
                </a:solidFill>
                <a:latin typeface="Times  New Roman"/>
                <a:cs typeface="Times New Roman" panose="02020603050405020304" pitchFamily="18" charset="0"/>
              </a:rPr>
              <a:t> Phạm vi, đối tượng và thời gian áp dụng</a:t>
            </a:r>
            <a:endParaRPr lang="en-US" sz="3600" b="1" dirty="0">
              <a:solidFill>
                <a:srgbClr val="C00000"/>
              </a:solidFill>
              <a:latin typeface="Times  New Roman"/>
              <a:cs typeface="Times New Roman" panose="02020603050405020304" pitchFamily="18" charset="0"/>
            </a:endParaRPr>
          </a:p>
        </p:txBody>
      </p:sp>
      <p:sp>
        <p:nvSpPr>
          <p:cNvPr id="4" name="TextBox 3"/>
          <p:cNvSpPr txBox="1">
            <a:spLocks noChangeArrowheads="1"/>
          </p:cNvSpPr>
          <p:nvPr/>
        </p:nvSpPr>
        <p:spPr bwMode="auto">
          <a:xfrm>
            <a:off x="2478026" y="1441616"/>
            <a:ext cx="871710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200" dirty="0" smtClean="0">
                <a:solidFill>
                  <a:schemeClr val="bg2"/>
                </a:solidFill>
                <a:latin typeface="Times  New Roman"/>
                <a:cs typeface="Times New Roman" panose="02020603050405020304" pitchFamily="18" charset="0"/>
              </a:rPr>
              <a:t> Áp </a:t>
            </a:r>
            <a:r>
              <a:rPr lang="en-US" sz="3200" dirty="0">
                <a:solidFill>
                  <a:schemeClr val="bg2"/>
                </a:solidFill>
                <a:latin typeface="Times  New Roman"/>
                <a:cs typeface="Times New Roman" panose="02020603050405020304" pitchFamily="18" charset="0"/>
              </a:rPr>
              <a:t>dụng tại lớp </a:t>
            </a:r>
            <a:r>
              <a:rPr lang="en-US" sz="3200" dirty="0" smtClean="0">
                <a:solidFill>
                  <a:schemeClr val="bg2"/>
                </a:solidFill>
                <a:latin typeface="Times  New Roman"/>
                <a:cs typeface="Times New Roman" panose="02020603050405020304" pitchFamily="18" charset="0"/>
              </a:rPr>
              <a:t>4kt, </a:t>
            </a:r>
            <a:r>
              <a:rPr lang="en-US" sz="3200" dirty="0">
                <a:solidFill>
                  <a:schemeClr val="bg2"/>
                </a:solidFill>
                <a:latin typeface="Times  New Roman"/>
                <a:cs typeface="Times New Roman" panose="02020603050405020304" pitchFamily="18" charset="0"/>
              </a:rPr>
              <a:t>trường </a:t>
            </a:r>
            <a:r>
              <a:rPr lang="en-US" sz="3200" dirty="0" smtClean="0">
                <a:solidFill>
                  <a:schemeClr val="bg2"/>
                </a:solidFill>
                <a:latin typeface="Times  New Roman"/>
                <a:cs typeface="Times New Roman" panose="02020603050405020304" pitchFamily="18" charset="0"/>
              </a:rPr>
              <a:t>Chuyên biệt Hy vọng Quy Nhơn</a:t>
            </a:r>
            <a:endParaRPr lang="en-US" sz="3200" dirty="0">
              <a:solidFill>
                <a:schemeClr val="bg2"/>
              </a:solidFill>
              <a:latin typeface="Times  New Roman"/>
            </a:endParaRPr>
          </a:p>
        </p:txBody>
      </p:sp>
      <p:sp>
        <p:nvSpPr>
          <p:cNvPr id="5" name="TextBox 4"/>
          <p:cNvSpPr txBox="1">
            <a:spLocks noChangeArrowheads="1"/>
          </p:cNvSpPr>
          <p:nvPr/>
        </p:nvSpPr>
        <p:spPr bwMode="auto">
          <a:xfrm>
            <a:off x="2744870" y="2733798"/>
            <a:ext cx="85105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3200" dirty="0">
                <a:solidFill>
                  <a:schemeClr val="bg1"/>
                </a:solidFill>
                <a:latin typeface="Times  New Roman"/>
                <a:cs typeface="Times New Roman" panose="02020603050405020304" pitchFamily="18" charset="0"/>
              </a:rPr>
              <a:t>Biện pháp nâng cao hiệu quả giáo dục kĩ năng sống thông qua tiết sinh hoạt lớp cho học sinh lớp </a:t>
            </a:r>
            <a:r>
              <a:rPr lang="en-US" sz="3200" dirty="0" smtClean="0">
                <a:solidFill>
                  <a:schemeClr val="bg2"/>
                </a:solidFill>
                <a:latin typeface="Times  New Roman"/>
                <a:cs typeface="Times New Roman" panose="02020603050405020304" pitchFamily="18" charset="0"/>
              </a:rPr>
              <a:t>4kt.</a:t>
            </a:r>
            <a:endParaRPr lang="en-US" altLang="en-US" sz="3200" b="0" dirty="0">
              <a:solidFill>
                <a:schemeClr val="bg1"/>
              </a:solidFill>
              <a:latin typeface="Times  New Roman"/>
              <a:cs typeface="Times New Roman" panose="02020603050405020304" pitchFamily="18" charset="0"/>
            </a:endParaRPr>
          </a:p>
        </p:txBody>
      </p:sp>
      <p:sp>
        <p:nvSpPr>
          <p:cNvPr id="6" name="TextBox 5"/>
          <p:cNvSpPr txBox="1">
            <a:spLocks noChangeArrowheads="1"/>
          </p:cNvSpPr>
          <p:nvPr/>
        </p:nvSpPr>
        <p:spPr bwMode="auto">
          <a:xfrm>
            <a:off x="3398343" y="5020827"/>
            <a:ext cx="50212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dirty="0" smtClean="0">
                <a:solidFill>
                  <a:schemeClr val="bg1"/>
                </a:solidFill>
                <a:latin typeface="Times  New Roman"/>
                <a:cs typeface="Times New Roman" panose="02020603050405020304" pitchFamily="18" charset="0"/>
              </a:rPr>
              <a:t>Năm học 2024 - 2025</a:t>
            </a:r>
            <a:endParaRPr lang="en-US" altLang="en-US" sz="3200" b="0" dirty="0">
              <a:solidFill>
                <a:schemeClr val="bg1"/>
              </a:solidFill>
              <a:latin typeface="Times  New Roman"/>
              <a:cs typeface="Times New Roman" panose="02020603050405020304" pitchFamily="18" charset="0"/>
            </a:endParaRPr>
          </a:p>
        </p:txBody>
      </p:sp>
    </p:spTree>
    <p:extLst>
      <p:ext uri="{BB962C8B-B14F-4D97-AF65-F5344CB8AC3E}">
        <p14:creationId xmlns:p14="http://schemas.microsoft.com/office/powerpoint/2010/main" val="6156243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651818" y="806246"/>
            <a:ext cx="8898193" cy="407055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a:rPr>
              <a:t>II. </a:t>
            </a:r>
            <a:r>
              <a:rPr lang="en-US" sz="3600" dirty="0" err="1">
                <a:latin typeface="Times  New Roman"/>
              </a:rPr>
              <a:t>NỘI</a:t>
            </a:r>
            <a:r>
              <a:rPr lang="en-US" sz="3600" dirty="0">
                <a:latin typeface="Times  New Roman"/>
              </a:rPr>
              <a:t> DUNG </a:t>
            </a:r>
            <a:r>
              <a:rPr lang="en-US" sz="3600" dirty="0" err="1">
                <a:latin typeface="Times  New Roman"/>
              </a:rPr>
              <a:t>BIỆN</a:t>
            </a:r>
            <a:r>
              <a:rPr lang="en-US" sz="3600" dirty="0">
                <a:latin typeface="Times  New Roman"/>
              </a:rPr>
              <a:t> </a:t>
            </a:r>
            <a:r>
              <a:rPr lang="en-US" sz="3600" dirty="0" err="1">
                <a:latin typeface="Times  New Roman"/>
              </a:rPr>
              <a:t>PHÁP</a:t>
            </a:r>
            <a:endParaRPr lang="en-US" sz="3600" dirty="0">
              <a:latin typeface="Times  New Roman"/>
            </a:endParaRPr>
          </a:p>
        </p:txBody>
      </p:sp>
      <p:sp>
        <p:nvSpPr>
          <p:cNvPr id="3" name="Vertical Scroll 2"/>
          <p:cNvSpPr/>
          <p:nvPr/>
        </p:nvSpPr>
        <p:spPr>
          <a:xfrm>
            <a:off x="0" y="878667"/>
            <a:ext cx="2152054" cy="4473676"/>
          </a:xfrm>
          <a:prstGeom prst="verticalScroll">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latin typeface="Times New Roman" panose="02020603050405020304" pitchFamily="18" charset="0"/>
                <a:cs typeface="Times New Roman" panose="02020603050405020304" pitchFamily="18" charset="0"/>
              </a:rPr>
              <a:t>1. </a:t>
            </a:r>
            <a:r>
              <a:rPr lang="en-US" sz="3200" b="1" dirty="0" err="1" smtClean="0">
                <a:solidFill>
                  <a:srgbClr val="C00000"/>
                </a:solidFill>
                <a:latin typeface="Times New Roman" panose="02020603050405020304" pitchFamily="18" charset="0"/>
                <a:cs typeface="Times New Roman" panose="02020603050405020304" pitchFamily="18" charset="0"/>
              </a:rPr>
              <a:t>Đánh</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giá</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thực</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trạng</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trước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khi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áp</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dụng</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biện</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pháp</a:t>
            </a:r>
            <a:endParaRPr lang="en-US" sz="3200" b="1" dirty="0">
              <a:solidFill>
                <a:srgbClr val="C00000"/>
              </a:solidFill>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flipV="1">
            <a:off x="1917086" y="1098433"/>
            <a:ext cx="1226754" cy="26663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917086" y="3235798"/>
            <a:ext cx="1104881" cy="5289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endCxn id="9" idx="1"/>
          </p:cNvCxnSpPr>
          <p:nvPr/>
        </p:nvCxnSpPr>
        <p:spPr>
          <a:xfrm>
            <a:off x="1951487" y="3795252"/>
            <a:ext cx="1097216" cy="16469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Flowchart: Terminator 6"/>
          <p:cNvSpPr/>
          <p:nvPr/>
        </p:nvSpPr>
        <p:spPr>
          <a:xfrm>
            <a:off x="3048704" y="190005"/>
            <a:ext cx="8143493" cy="1495231"/>
          </a:xfrm>
          <a:prstGeom prst="flowChartTerminator">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Giờ sinh hoạt lớp được tổ chức theo trình </a:t>
            </a:r>
            <a:r>
              <a:rPr lang="en-US" sz="3200" dirty="0" smtClean="0">
                <a:solidFill>
                  <a:schemeClr val="tx1"/>
                </a:solidFill>
                <a:latin typeface="Times New Roman" panose="02020603050405020304" pitchFamily="18" charset="0"/>
                <a:cs typeface="Times New Roman" panose="02020603050405020304" pitchFamily="18" charset="0"/>
              </a:rPr>
              <a:t>tự giảng giải: giáo viên nhận xét, đánh giá, nhắc nhở, động viên, khen,.....</a:t>
            </a:r>
            <a:endParaRPr lang="en-US" sz="3200" dirty="0">
              <a:solidFill>
                <a:schemeClr val="tx1"/>
              </a:solidFill>
            </a:endParaRPr>
          </a:p>
        </p:txBody>
      </p:sp>
      <p:sp>
        <p:nvSpPr>
          <p:cNvPr id="8" name="Flowchart: Terminator 7"/>
          <p:cNvSpPr/>
          <p:nvPr/>
        </p:nvSpPr>
        <p:spPr>
          <a:xfrm>
            <a:off x="3013502" y="1876304"/>
            <a:ext cx="8143492" cy="2560680"/>
          </a:xfrm>
          <a:prstGeom prst="flowChartTerminator">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Giáo dục KNS trong các tiết SHL </a:t>
            </a:r>
            <a:r>
              <a:rPr lang="en-US" sz="3200" dirty="0" smtClean="0">
                <a:solidFill>
                  <a:schemeClr val="tx1"/>
                </a:solidFill>
                <a:latin typeface="Times New Roman" panose="02020603050405020304" pitchFamily="18" charset="0"/>
                <a:cs typeface="Times New Roman" panose="02020603050405020304" pitchFamily="18" charset="0"/>
              </a:rPr>
              <a:t>được xây dựng kế hoạch một cách chung chung, chưa </a:t>
            </a:r>
            <a:r>
              <a:rPr lang="en-US" sz="3200" dirty="0">
                <a:solidFill>
                  <a:schemeClr val="tx1"/>
                </a:solidFill>
                <a:latin typeface="Times New Roman" panose="02020603050405020304" pitchFamily="18" charset="0"/>
                <a:cs typeface="Times New Roman" panose="02020603050405020304" pitchFamily="18" charset="0"/>
              </a:rPr>
              <a:t>được </a:t>
            </a:r>
            <a:r>
              <a:rPr lang="en-US" sz="3200" dirty="0" smtClean="0">
                <a:solidFill>
                  <a:schemeClr val="tx1"/>
                </a:solidFill>
                <a:latin typeface="Times New Roman" panose="02020603050405020304" pitchFamily="18" charset="0"/>
                <a:cs typeface="Times New Roman" panose="02020603050405020304" pitchFamily="18" charset="0"/>
              </a:rPr>
              <a:t>xây </a:t>
            </a:r>
            <a:r>
              <a:rPr lang="en-US" sz="3200" dirty="0">
                <a:solidFill>
                  <a:schemeClr val="tx1"/>
                </a:solidFill>
                <a:latin typeface="Times New Roman" panose="02020603050405020304" pitchFamily="18" charset="0"/>
                <a:cs typeface="Times New Roman" panose="02020603050405020304" pitchFamily="18" charset="0"/>
              </a:rPr>
              <a:t>dựng </a:t>
            </a:r>
            <a:r>
              <a:rPr lang="en-US" sz="3200" dirty="0" smtClean="0">
                <a:solidFill>
                  <a:schemeClr val="tx1"/>
                </a:solidFill>
                <a:latin typeface="Times New Roman" panose="02020603050405020304" pitchFamily="18" charset="0"/>
                <a:cs typeface="Times New Roman" panose="02020603050405020304" pitchFamily="18" charset="0"/>
              </a:rPr>
              <a:t>một </a:t>
            </a:r>
            <a:r>
              <a:rPr lang="en-US" sz="3200" dirty="0">
                <a:solidFill>
                  <a:schemeClr val="tx1"/>
                </a:solidFill>
                <a:latin typeface="Times New Roman" panose="02020603050405020304" pitchFamily="18" charset="0"/>
                <a:cs typeface="Times New Roman" panose="02020603050405020304" pitchFamily="18" charset="0"/>
              </a:rPr>
              <a:t>cách cụ </a:t>
            </a:r>
            <a:r>
              <a:rPr lang="en-US" sz="3200" dirty="0" smtClean="0">
                <a:solidFill>
                  <a:schemeClr val="tx1"/>
                </a:solidFill>
                <a:latin typeface="Times New Roman" panose="02020603050405020304" pitchFamily="18" charset="0"/>
                <a:cs typeface="Times New Roman" panose="02020603050405020304" pitchFamily="18" charset="0"/>
              </a:rPr>
              <a:t>thể</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9" name="Flowchart: Terminator 8"/>
          <p:cNvSpPr/>
          <p:nvPr/>
        </p:nvSpPr>
        <p:spPr>
          <a:xfrm>
            <a:off x="3048703" y="4622085"/>
            <a:ext cx="8073091" cy="1640145"/>
          </a:xfrm>
          <a:prstGeom prst="flowChartTerminator">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Nhiều học sinh còn </a:t>
            </a:r>
            <a:r>
              <a:rPr lang="en-US" sz="3200" dirty="0" smtClean="0">
                <a:solidFill>
                  <a:schemeClr val="tx1"/>
                </a:solidFill>
                <a:latin typeface="Times New Roman" panose="02020603050405020304" pitchFamily="18" charset="0"/>
                <a:cs typeface="Times New Roman" panose="02020603050405020304" pitchFamily="18" charset="0"/>
              </a:rPr>
              <a:t>lúng </a:t>
            </a:r>
            <a:r>
              <a:rPr lang="en-US" sz="3200" dirty="0">
                <a:solidFill>
                  <a:schemeClr val="tx1"/>
                </a:solidFill>
                <a:latin typeface="Times New Roman" panose="02020603050405020304" pitchFamily="18" charset="0"/>
                <a:cs typeface="Times New Roman" panose="02020603050405020304" pitchFamily="18" charset="0"/>
              </a:rPr>
              <a:t>túng khi phải xử lí những tình huống của cuộc sống </a:t>
            </a:r>
            <a:r>
              <a:rPr lang="en-US" sz="3200" dirty="0" smtClean="0">
                <a:solidFill>
                  <a:schemeClr val="tx1"/>
                </a:solidFill>
                <a:latin typeface="Times New Roman" panose="02020603050405020304" pitchFamily="18" charset="0"/>
                <a:cs typeface="Times New Roman" panose="02020603050405020304" pitchFamily="18" charset="0"/>
              </a:rPr>
              <a:t>thực tế, </a:t>
            </a:r>
            <a:r>
              <a:rPr lang="en-US" sz="3200" dirty="0">
                <a:solidFill>
                  <a:schemeClr val="tx1"/>
                </a:solidFill>
                <a:latin typeface="Times New Roman" panose="02020603050405020304" pitchFamily="18" charset="0"/>
                <a:cs typeface="Times New Roman" panose="02020603050405020304" pitchFamily="18" charset="0"/>
              </a:rPr>
              <a:t>thiếu </a:t>
            </a:r>
            <a:r>
              <a:rPr lang="en-US" sz="3200" dirty="0" smtClean="0">
                <a:solidFill>
                  <a:schemeClr val="tx1"/>
                </a:solidFill>
                <a:latin typeface="Times New Roman" panose="02020603050405020304" pitchFamily="18" charset="0"/>
                <a:cs typeface="Times New Roman" panose="02020603050405020304" pitchFamily="18" charset="0"/>
              </a:rPr>
              <a:t>tự tin.....</a:t>
            </a:r>
            <a:endParaRPr lang="en-US" sz="3200" dirty="0">
              <a:solidFill>
                <a:schemeClr val="tx1"/>
              </a:solidFill>
            </a:endParaRPr>
          </a:p>
        </p:txBody>
      </p:sp>
    </p:spTree>
    <p:extLst>
      <p:ext uri="{BB962C8B-B14F-4D97-AF65-F5344CB8AC3E}">
        <p14:creationId xmlns:p14="http://schemas.microsoft.com/office/powerpoint/2010/main" val="1641896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xit"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p:cNvSpPr/>
          <p:nvPr/>
        </p:nvSpPr>
        <p:spPr>
          <a:xfrm>
            <a:off x="739533" y="278357"/>
            <a:ext cx="10668605" cy="1586069"/>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schemeClr val="tx1">
                    <a:lumMod val="50000"/>
                  </a:schemeClr>
                </a:solidFill>
                <a:latin typeface="Times New Roman" panose="02020603050405020304" pitchFamily="18" charset="0"/>
                <a:cs typeface="Times New Roman" panose="02020603050405020304" pitchFamily="18" charset="0"/>
              </a:rPr>
              <a:t>         </a:t>
            </a:r>
            <a:r>
              <a:rPr lang="en-US" sz="3200" b="1" i="1" dirty="0" smtClean="0">
                <a:solidFill>
                  <a:schemeClr val="tx1"/>
                </a:solidFill>
                <a:latin typeface="Times New Roman" panose="02020603050405020304" pitchFamily="18" charset="0"/>
                <a:cs typeface="Times New Roman" panose="02020603050405020304" pitchFamily="18" charset="0"/>
              </a:rPr>
              <a:t>Qua thời gian giảng dạy, tôi nhận thấy học </a:t>
            </a:r>
            <a:r>
              <a:rPr lang="en-US" sz="3200" b="1" i="1" dirty="0">
                <a:solidFill>
                  <a:schemeClr val="tx1"/>
                </a:solidFill>
                <a:latin typeface="Times New Roman" panose="02020603050405020304" pitchFamily="18" charset="0"/>
                <a:cs typeface="Times New Roman" panose="02020603050405020304" pitchFamily="18" charset="0"/>
              </a:rPr>
              <a:t>sinh lớp tôi chủ nhiệm </a:t>
            </a:r>
            <a:r>
              <a:rPr lang="en-US" sz="3200" b="1" i="1" dirty="0" smtClean="0">
                <a:solidFill>
                  <a:schemeClr val="tx1"/>
                </a:solidFill>
                <a:latin typeface="Times New Roman" panose="02020603050405020304" pitchFamily="18" charset="0"/>
                <a:cs typeface="Times New Roman" panose="02020603050405020304" pitchFamily="18" charset="0"/>
              </a:rPr>
              <a:t>còn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smtClean="0">
                <a:solidFill>
                  <a:schemeClr val="tx1"/>
                </a:solidFill>
                <a:latin typeface="Times New Roman" panose="02020603050405020304" pitchFamily="18" charset="0"/>
                <a:cs typeface="Times New Roman" panose="02020603050405020304" pitchFamily="18" charset="0"/>
              </a:rPr>
              <a:t>hạn </a:t>
            </a:r>
            <a:r>
              <a:rPr lang="en-US" sz="3200" b="1" i="1" dirty="0">
                <a:solidFill>
                  <a:schemeClr val="tx1"/>
                </a:solidFill>
                <a:latin typeface="Times New Roman" panose="02020603050405020304" pitchFamily="18" charset="0"/>
                <a:cs typeface="Times New Roman" panose="02020603050405020304" pitchFamily="18" charset="0"/>
              </a:rPr>
              <a:t>chế những kĩ năng </a:t>
            </a:r>
            <a:r>
              <a:rPr lang="en-US" sz="3200" b="1" i="1" dirty="0" smtClean="0">
                <a:solidFill>
                  <a:schemeClr val="tx1"/>
                </a:solidFill>
                <a:latin typeface="Times New Roman" panose="02020603050405020304" pitchFamily="18" charset="0"/>
                <a:cs typeface="Times New Roman" panose="02020603050405020304" pitchFamily="18" charset="0"/>
              </a:rPr>
              <a:t>sau</a:t>
            </a:r>
            <a:r>
              <a:rPr lang="en-US" sz="3200" b="1" i="1" dirty="0">
                <a:solidFill>
                  <a:schemeClr val="tx1"/>
                </a:solidFill>
                <a:latin typeface="Times New Roman" panose="02020603050405020304" pitchFamily="18" charset="0"/>
                <a:cs typeface="Times New Roman" panose="02020603050405020304" pitchFamily="18" charset="0"/>
              </a:rPr>
              <a:t>: </a:t>
            </a:r>
          </a:p>
        </p:txBody>
      </p:sp>
      <p:sp>
        <p:nvSpPr>
          <p:cNvPr id="9" name="Smiley Face 8"/>
          <p:cNvSpPr/>
          <p:nvPr/>
        </p:nvSpPr>
        <p:spPr>
          <a:xfrm>
            <a:off x="1465007" y="235975"/>
            <a:ext cx="553798" cy="571548"/>
          </a:xfrm>
          <a:prstGeom prst="smileyFace">
            <a:avLst>
              <a:gd name="adj" fmla="val -4653"/>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Cloud 1"/>
          <p:cNvSpPr/>
          <p:nvPr/>
        </p:nvSpPr>
        <p:spPr>
          <a:xfrm>
            <a:off x="0" y="2281084"/>
            <a:ext cx="5776453" cy="3824749"/>
          </a:xfrm>
          <a:prstGeom prst="cloud">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C00000"/>
                </a:solidFill>
                <a:latin typeface="Times New Roman" panose="02020603050405020304" pitchFamily="18" charset="0"/>
                <a:cs typeface="Times New Roman" panose="02020603050405020304" pitchFamily="18" charset="0"/>
              </a:rPr>
              <a:t>Kĩ</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năng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tự</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phục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vụ</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Tự</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làm</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các</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công</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việc</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phù</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hợp</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khả</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năng</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để</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phục</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vụ</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cuộc</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sống</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của</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bản</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thân</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mình</a:t>
            </a:r>
            <a:r>
              <a:rPr lang="en-US" sz="3200" dirty="0">
                <a:solidFill>
                  <a:schemeClr val="tx1">
                    <a:lumMod val="50000"/>
                  </a:schemeClr>
                </a:solidFill>
                <a:latin typeface="Times New Roman" panose="02020603050405020304" pitchFamily="18" charset="0"/>
                <a:cs typeface="Times New Roman" panose="02020603050405020304" pitchFamily="18" charset="0"/>
              </a:rPr>
              <a:t>. </a:t>
            </a:r>
          </a:p>
        </p:txBody>
      </p:sp>
      <p:sp>
        <p:nvSpPr>
          <p:cNvPr id="5" name="Cloud 4"/>
          <p:cNvSpPr/>
          <p:nvPr/>
        </p:nvSpPr>
        <p:spPr>
          <a:xfrm>
            <a:off x="6115666" y="2281084"/>
            <a:ext cx="5958348" cy="4365522"/>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rgbClr val="C00000"/>
              </a:solidFill>
              <a:latin typeface="Times New Roman" panose="02020603050405020304" pitchFamily="18" charset="0"/>
              <a:cs typeface="Times New Roman" panose="02020603050405020304" pitchFamily="18" charset="0"/>
            </a:endParaRPr>
          </a:p>
          <a:p>
            <a:pPr algn="ctr"/>
            <a:r>
              <a:rPr lang="en-US" sz="3200" dirty="0" err="1" smtClean="0">
                <a:solidFill>
                  <a:srgbClr val="C00000"/>
                </a:solidFill>
                <a:latin typeface="Times New Roman" panose="02020603050405020304" pitchFamily="18" charset="0"/>
                <a:cs typeface="Times New Roman" panose="02020603050405020304" pitchFamily="18" charset="0"/>
              </a:rPr>
              <a:t>Kĩ</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năng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xã</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hội</a:t>
            </a:r>
            <a:r>
              <a:rPr lang="en-US" sz="3200" dirty="0">
                <a:solidFill>
                  <a:srgbClr val="C00000"/>
                </a:solidFill>
                <a:latin typeface="Times New Roman" panose="02020603050405020304" pitchFamily="18" charset="0"/>
                <a:cs typeface="Times New Roman" panose="02020603050405020304" pitchFamily="18" charset="0"/>
              </a:rPr>
              <a:t>: </a:t>
            </a:r>
            <a:endParaRPr lang="en-US" sz="3200" dirty="0" smtClean="0">
              <a:solidFill>
                <a:srgbClr val="C00000"/>
              </a:solidFill>
              <a:latin typeface="Times New Roman" panose="02020603050405020304" pitchFamily="18" charset="0"/>
              <a:cs typeface="Times New Roman" panose="02020603050405020304" pitchFamily="18" charset="0"/>
            </a:endParaRPr>
          </a:p>
          <a:p>
            <a:pPr algn="ctr"/>
            <a:r>
              <a:rPr lang="en-US" sz="3200" dirty="0" err="1" smtClean="0">
                <a:solidFill>
                  <a:schemeClr val="tx1">
                    <a:lumMod val="50000"/>
                  </a:schemeClr>
                </a:solidFill>
                <a:latin typeface="Times New Roman" panose="02020603050405020304" pitchFamily="18" charset="0"/>
                <a:cs typeface="Times New Roman" panose="02020603050405020304" pitchFamily="18" charset="0"/>
              </a:rPr>
              <a:t>Biết</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a:solidFill>
                  <a:schemeClr val="tx1">
                    <a:lumMod val="50000"/>
                  </a:schemeClr>
                </a:solidFill>
                <a:latin typeface="Times New Roman"/>
                <a:ea typeface="Times New Roman"/>
                <a:cs typeface="Times New Roman"/>
              </a:rPr>
              <a:t>chia </a:t>
            </a:r>
            <a:r>
              <a:rPr lang="en-US" sz="3200" dirty="0" err="1">
                <a:solidFill>
                  <a:schemeClr val="tx1">
                    <a:lumMod val="50000"/>
                  </a:schemeClr>
                </a:solidFill>
                <a:latin typeface="Times New Roman"/>
                <a:ea typeface="Times New Roman"/>
                <a:cs typeface="Times New Roman"/>
              </a:rPr>
              <a:t>sẻ</a:t>
            </a:r>
            <a:r>
              <a:rPr lang="en-US" sz="3200" dirty="0">
                <a:solidFill>
                  <a:schemeClr val="tx1">
                    <a:lumMod val="50000"/>
                  </a:schemeClr>
                </a:solidFill>
                <a:latin typeface="Times New Roman"/>
                <a:ea typeface="Times New Roman"/>
                <a:cs typeface="Times New Roman"/>
              </a:rPr>
              <a:t>, </a:t>
            </a:r>
            <a:r>
              <a:rPr lang="en-US" sz="3200" dirty="0" err="1">
                <a:solidFill>
                  <a:schemeClr val="tx1">
                    <a:lumMod val="50000"/>
                  </a:schemeClr>
                </a:solidFill>
                <a:latin typeface="Times New Roman"/>
                <a:ea typeface="Times New Roman"/>
                <a:cs typeface="Times New Roman"/>
              </a:rPr>
              <a:t>lắng</a:t>
            </a:r>
            <a:r>
              <a:rPr lang="en-US" sz="3200" dirty="0">
                <a:solidFill>
                  <a:schemeClr val="tx1">
                    <a:lumMod val="50000"/>
                  </a:schemeClr>
                </a:solidFill>
                <a:latin typeface="Times New Roman"/>
                <a:ea typeface="Times New Roman"/>
                <a:cs typeface="Times New Roman"/>
              </a:rPr>
              <a:t> </a:t>
            </a:r>
            <a:r>
              <a:rPr lang="en-US" sz="3200" dirty="0" err="1">
                <a:solidFill>
                  <a:schemeClr val="tx1">
                    <a:lumMod val="50000"/>
                  </a:schemeClr>
                </a:solidFill>
                <a:latin typeface="Times New Roman"/>
                <a:ea typeface="Times New Roman"/>
                <a:cs typeface="Times New Roman"/>
              </a:rPr>
              <a:t>nghe</a:t>
            </a:r>
            <a:r>
              <a:rPr lang="en-US" sz="3200" dirty="0">
                <a:solidFill>
                  <a:schemeClr val="tx1">
                    <a:lumMod val="50000"/>
                  </a:schemeClr>
                </a:solidFill>
                <a:latin typeface="Times New Roman"/>
                <a:ea typeface="Times New Roman"/>
                <a:cs typeface="Times New Roman"/>
              </a:rPr>
              <a:t>; </a:t>
            </a:r>
            <a:r>
              <a:rPr lang="en-US" sz="3200" dirty="0" err="1">
                <a:solidFill>
                  <a:schemeClr val="tx1">
                    <a:lumMod val="50000"/>
                  </a:schemeClr>
                </a:solidFill>
                <a:latin typeface="Times New Roman"/>
                <a:ea typeface="Times New Roman"/>
                <a:cs typeface="Times New Roman"/>
              </a:rPr>
              <a:t>giao</a:t>
            </a:r>
            <a:r>
              <a:rPr lang="en-US" sz="3200" dirty="0">
                <a:solidFill>
                  <a:schemeClr val="tx1">
                    <a:lumMod val="50000"/>
                  </a:schemeClr>
                </a:solidFill>
                <a:latin typeface="Times New Roman"/>
                <a:ea typeface="Times New Roman"/>
                <a:cs typeface="Times New Roman"/>
              </a:rPr>
              <a:t> </a:t>
            </a:r>
            <a:r>
              <a:rPr lang="en-US" sz="3200" dirty="0" err="1">
                <a:solidFill>
                  <a:schemeClr val="tx1">
                    <a:lumMod val="50000"/>
                  </a:schemeClr>
                </a:solidFill>
                <a:latin typeface="Times New Roman"/>
                <a:ea typeface="Times New Roman"/>
                <a:cs typeface="Times New Roman"/>
              </a:rPr>
              <a:t>tiếp</a:t>
            </a:r>
            <a:r>
              <a:rPr lang="en-US" sz="3200" dirty="0">
                <a:solidFill>
                  <a:schemeClr val="tx1">
                    <a:lumMod val="50000"/>
                  </a:schemeClr>
                </a:solidFill>
                <a:latin typeface="Times New Roman"/>
                <a:ea typeface="Times New Roman"/>
                <a:cs typeface="Times New Roman"/>
              </a:rPr>
              <a:t>; </a:t>
            </a:r>
            <a:r>
              <a:rPr lang="en-US" sz="3200" dirty="0" err="1">
                <a:solidFill>
                  <a:schemeClr val="tx1">
                    <a:lumMod val="50000"/>
                  </a:schemeClr>
                </a:solidFill>
                <a:latin typeface="Times New Roman"/>
                <a:ea typeface="Times New Roman"/>
                <a:cs typeface="Times New Roman"/>
              </a:rPr>
              <a:t>hợp</a:t>
            </a:r>
            <a:r>
              <a:rPr lang="en-US" sz="3200" dirty="0">
                <a:solidFill>
                  <a:schemeClr val="tx1">
                    <a:lumMod val="50000"/>
                  </a:schemeClr>
                </a:solidFill>
                <a:latin typeface="Times New Roman"/>
                <a:ea typeface="Times New Roman"/>
                <a:cs typeface="Times New Roman"/>
              </a:rPr>
              <a:t> </a:t>
            </a:r>
            <a:r>
              <a:rPr lang="en-US" sz="3200" dirty="0" err="1">
                <a:solidFill>
                  <a:schemeClr val="tx1">
                    <a:lumMod val="50000"/>
                  </a:schemeClr>
                </a:solidFill>
                <a:latin typeface="Times New Roman"/>
                <a:ea typeface="Times New Roman"/>
                <a:cs typeface="Times New Roman"/>
              </a:rPr>
              <a:t>tác</a:t>
            </a:r>
            <a:r>
              <a:rPr lang="en-US" sz="3200" dirty="0">
                <a:solidFill>
                  <a:schemeClr val="tx1">
                    <a:lumMod val="50000"/>
                  </a:schemeClr>
                </a:solidFill>
                <a:latin typeface="Times New Roman"/>
                <a:ea typeface="Times New Roman"/>
                <a:cs typeface="Times New Roman"/>
              </a:rPr>
              <a:t>; </a:t>
            </a:r>
            <a:r>
              <a:rPr lang="en-US" sz="3200" spc="-40" dirty="0" err="1" smtClean="0">
                <a:solidFill>
                  <a:schemeClr val="tx1">
                    <a:lumMod val="50000"/>
                  </a:schemeClr>
                </a:solidFill>
                <a:latin typeface="Times New Roman"/>
                <a:ea typeface="Times New Roman"/>
                <a:cs typeface="Times New Roman"/>
              </a:rPr>
              <a:t>KN</a:t>
            </a:r>
            <a:r>
              <a:rPr lang="en-US" sz="3200" spc="-40" dirty="0" smtClean="0">
                <a:solidFill>
                  <a:schemeClr val="tx1">
                    <a:lumMod val="50000"/>
                  </a:schemeClr>
                </a:solidFill>
                <a:latin typeface="Times New Roman"/>
                <a:ea typeface="Times New Roman"/>
                <a:cs typeface="Times New Roman"/>
              </a:rPr>
              <a:t> </a:t>
            </a:r>
            <a:r>
              <a:rPr lang="en-US" sz="3200" spc="-40" dirty="0" err="1" smtClean="0">
                <a:solidFill>
                  <a:schemeClr val="tx1">
                    <a:lumMod val="50000"/>
                  </a:schemeClr>
                </a:solidFill>
                <a:latin typeface="Times New Roman"/>
                <a:ea typeface="Times New Roman"/>
                <a:cs typeface="Times New Roman"/>
              </a:rPr>
              <a:t>giải</a:t>
            </a:r>
            <a:r>
              <a:rPr lang="en-US" sz="3200" spc="-40" dirty="0" smtClean="0">
                <a:solidFill>
                  <a:schemeClr val="tx1">
                    <a:lumMod val="50000"/>
                  </a:schemeClr>
                </a:solidFill>
                <a:latin typeface="Times New Roman"/>
                <a:ea typeface="Times New Roman"/>
                <a:cs typeface="Times New Roman"/>
              </a:rPr>
              <a:t> </a:t>
            </a:r>
            <a:r>
              <a:rPr lang="en-US" sz="3200" spc="-40" dirty="0" err="1">
                <a:solidFill>
                  <a:schemeClr val="tx1">
                    <a:lumMod val="50000"/>
                  </a:schemeClr>
                </a:solidFill>
                <a:latin typeface="Times New Roman"/>
                <a:ea typeface="Times New Roman"/>
                <a:cs typeface="Times New Roman"/>
              </a:rPr>
              <a:t>quyết</a:t>
            </a:r>
            <a:r>
              <a:rPr lang="en-US" sz="3200" spc="-40" dirty="0">
                <a:solidFill>
                  <a:schemeClr val="tx1">
                    <a:lumMod val="50000"/>
                  </a:schemeClr>
                </a:solidFill>
                <a:latin typeface="Times New Roman"/>
                <a:ea typeface="Times New Roman"/>
                <a:cs typeface="Times New Roman"/>
              </a:rPr>
              <a:t> </a:t>
            </a:r>
            <a:r>
              <a:rPr lang="en-US" sz="3200" spc="-40" dirty="0" err="1">
                <a:solidFill>
                  <a:schemeClr val="tx1">
                    <a:lumMod val="50000"/>
                  </a:schemeClr>
                </a:solidFill>
                <a:latin typeface="Times New Roman"/>
                <a:ea typeface="Times New Roman"/>
                <a:cs typeface="Times New Roman"/>
              </a:rPr>
              <a:t>vấn</a:t>
            </a:r>
            <a:r>
              <a:rPr lang="en-US" sz="3200" spc="-40" dirty="0">
                <a:solidFill>
                  <a:schemeClr val="tx1">
                    <a:lumMod val="50000"/>
                  </a:schemeClr>
                </a:solidFill>
                <a:latin typeface="Times New Roman"/>
                <a:ea typeface="Times New Roman"/>
                <a:cs typeface="Times New Roman"/>
              </a:rPr>
              <a:t> </a:t>
            </a:r>
            <a:r>
              <a:rPr lang="en-US" sz="3200" spc="-40" dirty="0" err="1">
                <a:solidFill>
                  <a:schemeClr val="tx1">
                    <a:lumMod val="50000"/>
                  </a:schemeClr>
                </a:solidFill>
                <a:latin typeface="Times New Roman"/>
                <a:ea typeface="Times New Roman"/>
                <a:cs typeface="Times New Roman"/>
              </a:rPr>
              <a:t>đề</a:t>
            </a:r>
            <a:r>
              <a:rPr lang="en-US" sz="3200" spc="-40" dirty="0">
                <a:solidFill>
                  <a:schemeClr val="tx1">
                    <a:lumMod val="50000"/>
                  </a:schemeClr>
                </a:solidFill>
                <a:latin typeface="Times New Roman"/>
                <a:ea typeface="Times New Roman"/>
                <a:cs typeface="Times New Roman"/>
              </a:rPr>
              <a:t>, </a:t>
            </a:r>
            <a:r>
              <a:rPr lang="en-US" sz="3200" dirty="0" err="1">
                <a:solidFill>
                  <a:schemeClr val="tx1">
                    <a:lumMod val="50000"/>
                  </a:schemeClr>
                </a:solidFill>
                <a:latin typeface="Times New Roman"/>
                <a:ea typeface="Times New Roman"/>
                <a:cs typeface="Times New Roman"/>
              </a:rPr>
              <a:t>giúp</a:t>
            </a:r>
            <a:r>
              <a:rPr lang="en-US" sz="3200" dirty="0">
                <a:solidFill>
                  <a:schemeClr val="tx1">
                    <a:lumMod val="50000"/>
                  </a:schemeClr>
                </a:solidFill>
                <a:latin typeface="Times New Roman"/>
                <a:ea typeface="Times New Roman"/>
                <a:cs typeface="Times New Roman"/>
              </a:rPr>
              <a:t> </a:t>
            </a:r>
            <a:r>
              <a:rPr lang="en-US" sz="3200" dirty="0" err="1">
                <a:solidFill>
                  <a:schemeClr val="tx1">
                    <a:lumMod val="50000"/>
                  </a:schemeClr>
                </a:solidFill>
                <a:latin typeface="Times New Roman"/>
                <a:ea typeface="Times New Roman"/>
                <a:cs typeface="Times New Roman"/>
              </a:rPr>
              <a:t>đỡ</a:t>
            </a:r>
            <a:r>
              <a:rPr lang="en-US" sz="3200" dirty="0">
                <a:solidFill>
                  <a:schemeClr val="tx1">
                    <a:lumMod val="50000"/>
                  </a:schemeClr>
                </a:solidFill>
                <a:latin typeface="Times New Roman"/>
                <a:ea typeface="Times New Roman"/>
                <a:cs typeface="Times New Roman"/>
              </a:rPr>
              <a:t> </a:t>
            </a:r>
            <a:r>
              <a:rPr lang="en-US" sz="3200" dirty="0" err="1">
                <a:solidFill>
                  <a:schemeClr val="tx1">
                    <a:lumMod val="50000"/>
                  </a:schemeClr>
                </a:solidFill>
                <a:latin typeface="Times New Roman"/>
                <a:ea typeface="Times New Roman"/>
                <a:cs typeface="Times New Roman"/>
              </a:rPr>
              <a:t>người</a:t>
            </a:r>
            <a:r>
              <a:rPr lang="en-US" sz="3200" dirty="0">
                <a:solidFill>
                  <a:schemeClr val="tx1">
                    <a:lumMod val="50000"/>
                  </a:schemeClr>
                </a:solidFill>
                <a:latin typeface="Times New Roman"/>
                <a:ea typeface="Times New Roman"/>
                <a:cs typeface="Times New Roman"/>
              </a:rPr>
              <a:t> </a:t>
            </a:r>
            <a:r>
              <a:rPr lang="en-US" sz="3200" dirty="0" err="1">
                <a:solidFill>
                  <a:schemeClr val="tx1">
                    <a:lumMod val="50000"/>
                  </a:schemeClr>
                </a:solidFill>
                <a:latin typeface="Times New Roman"/>
                <a:ea typeface="Times New Roman"/>
                <a:cs typeface="Times New Roman"/>
              </a:rPr>
              <a:t>khác</a:t>
            </a:r>
            <a:r>
              <a:rPr lang="en-US" sz="3200" dirty="0">
                <a:solidFill>
                  <a:schemeClr val="tx1">
                    <a:lumMod val="50000"/>
                  </a:schemeClr>
                </a:solidFill>
                <a:latin typeface="Times New Roman"/>
                <a:ea typeface="Times New Roman"/>
                <a:cs typeface="Times New Roman"/>
              </a:rPr>
              <a:t>; </a:t>
            </a:r>
            <a:r>
              <a:rPr lang="en-US" sz="3200" dirty="0" err="1">
                <a:solidFill>
                  <a:schemeClr val="tx1">
                    <a:lumMod val="50000"/>
                  </a:schemeClr>
                </a:solidFill>
                <a:latin typeface="Times New Roman"/>
                <a:ea typeface="Times New Roman"/>
                <a:cs typeface="Times New Roman"/>
              </a:rPr>
              <a:t>quản</a:t>
            </a:r>
            <a:r>
              <a:rPr lang="en-US" sz="3200" dirty="0">
                <a:solidFill>
                  <a:schemeClr val="tx1">
                    <a:lumMod val="50000"/>
                  </a:schemeClr>
                </a:solidFill>
                <a:latin typeface="Times New Roman"/>
                <a:ea typeface="Times New Roman"/>
                <a:cs typeface="Times New Roman"/>
              </a:rPr>
              <a:t> </a:t>
            </a:r>
            <a:r>
              <a:rPr lang="en-US" sz="3200" dirty="0" err="1">
                <a:solidFill>
                  <a:schemeClr val="tx1">
                    <a:lumMod val="50000"/>
                  </a:schemeClr>
                </a:solidFill>
                <a:latin typeface="Times New Roman"/>
                <a:ea typeface="Times New Roman"/>
                <a:cs typeface="Times New Roman"/>
              </a:rPr>
              <a:t>lý</a:t>
            </a:r>
            <a:r>
              <a:rPr lang="en-US" sz="3200" dirty="0">
                <a:solidFill>
                  <a:schemeClr val="tx1">
                    <a:lumMod val="50000"/>
                  </a:schemeClr>
                </a:solidFill>
                <a:latin typeface="Times New Roman"/>
                <a:ea typeface="Times New Roman"/>
                <a:cs typeface="Times New Roman"/>
              </a:rPr>
              <a:t> </a:t>
            </a:r>
            <a:r>
              <a:rPr lang="en-US" sz="3200" dirty="0" err="1">
                <a:solidFill>
                  <a:schemeClr val="tx1">
                    <a:lumMod val="50000"/>
                  </a:schemeClr>
                </a:solidFill>
                <a:latin typeface="Times New Roman"/>
                <a:ea typeface="Times New Roman"/>
                <a:cs typeface="Times New Roman"/>
              </a:rPr>
              <a:t>thời</a:t>
            </a:r>
            <a:r>
              <a:rPr lang="en-US" sz="3200" dirty="0">
                <a:solidFill>
                  <a:schemeClr val="tx1">
                    <a:lumMod val="50000"/>
                  </a:schemeClr>
                </a:solidFill>
                <a:latin typeface="Times New Roman"/>
                <a:ea typeface="Times New Roman"/>
                <a:cs typeface="Times New Roman"/>
              </a:rPr>
              <a:t> </a:t>
            </a:r>
            <a:r>
              <a:rPr lang="en-US" sz="3200" dirty="0" err="1">
                <a:solidFill>
                  <a:schemeClr val="tx1">
                    <a:lumMod val="50000"/>
                  </a:schemeClr>
                </a:solidFill>
                <a:latin typeface="Times New Roman"/>
                <a:ea typeface="Times New Roman"/>
                <a:cs typeface="Times New Roman"/>
              </a:rPr>
              <a:t>gian</a:t>
            </a:r>
            <a:r>
              <a:rPr lang="en-US" sz="3200" dirty="0">
                <a:solidFill>
                  <a:schemeClr val="tx1">
                    <a:lumMod val="50000"/>
                  </a:schemeClr>
                </a:solidFill>
                <a:latin typeface="Times New Roman"/>
                <a:ea typeface="Times New Roman"/>
                <a:cs typeface="Times New Roman"/>
              </a:rPr>
              <a:t> </a:t>
            </a:r>
            <a:endParaRPr lang="en-US" sz="3200" dirty="0">
              <a:solidFill>
                <a:schemeClr val="tx1">
                  <a:lumMod val="50000"/>
                </a:schemeClr>
              </a:solidFill>
              <a:latin typeface="Times New Roman" panose="02020603050405020304" pitchFamily="18" charset="0"/>
              <a:cs typeface="Times New Roman" panose="02020603050405020304" pitchFamily="18" charset="0"/>
            </a:endParaRPr>
          </a:p>
        </p:txBody>
      </p:sp>
      <p:cxnSp>
        <p:nvCxnSpPr>
          <p:cNvPr id="7" name="Straight Arrow Connector 6"/>
          <p:cNvCxnSpPr>
            <a:stCxn id="8" idx="2"/>
          </p:cNvCxnSpPr>
          <p:nvPr/>
        </p:nvCxnSpPr>
        <p:spPr>
          <a:xfrm flipH="1">
            <a:off x="3559278" y="1864426"/>
            <a:ext cx="2514558" cy="4166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73834" y="1864426"/>
            <a:ext cx="2873519" cy="7309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9510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48791" y="732504"/>
            <a:ext cx="10129652" cy="523220"/>
          </a:xfrm>
          <a:prstGeom prst="rect">
            <a:avLst/>
          </a:prstGeom>
        </p:spPr>
        <p:txBody>
          <a:bodyPr wrap="square">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Kết quả khảo sát chất lượng học sinh đầu năm</a:t>
            </a:r>
            <a:endParaRPr lang="en-US"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58089750"/>
              </p:ext>
            </p:extLst>
          </p:nvPr>
        </p:nvGraphicFramePr>
        <p:xfrm>
          <a:off x="1531917" y="1410721"/>
          <a:ext cx="10008000" cy="4954453"/>
        </p:xfrm>
        <a:graphic>
          <a:graphicData uri="http://schemas.openxmlformats.org/drawingml/2006/table">
            <a:tbl>
              <a:tblPr firstRow="1" firstCol="1" bandRow="1"/>
              <a:tblGrid>
                <a:gridCol w="4590694">
                  <a:extLst>
                    <a:ext uri="{9D8B030D-6E8A-4147-A177-3AD203B41FA5}">
                      <a16:colId xmlns="" xmlns:a16="http://schemas.microsoft.com/office/drawing/2014/main" val="4274569921"/>
                    </a:ext>
                  </a:extLst>
                </a:gridCol>
                <a:gridCol w="5417306">
                  <a:extLst>
                    <a:ext uri="{9D8B030D-6E8A-4147-A177-3AD203B41FA5}">
                      <a16:colId xmlns="" xmlns:a16="http://schemas.microsoft.com/office/drawing/2014/main" val="3041596534"/>
                    </a:ext>
                  </a:extLst>
                </a:gridCol>
              </a:tblGrid>
              <a:tr h="845591">
                <a:tc>
                  <a:txBody>
                    <a:bodyPr/>
                    <a:lstStyle/>
                    <a:p>
                      <a:pPr algn="ctr">
                        <a:spcAft>
                          <a:spcPts val="600"/>
                        </a:spcAft>
                      </a:pPr>
                      <a:r>
                        <a:rPr lang="en-US" sz="2400" kern="1200" dirty="0" smtClean="0">
                          <a:solidFill>
                            <a:schemeClr val="tx1"/>
                          </a:solidFill>
                          <a:effectLst/>
                          <a:latin typeface="Times  New Roman"/>
                          <a:ea typeface="+mn-ea"/>
                          <a:cs typeface="+mn-cs"/>
                        </a:rPr>
                        <a:t>KĨ NĂNG TỰ PHỤC VỤ, </a:t>
                      </a:r>
                    </a:p>
                    <a:p>
                      <a:pPr algn="ctr">
                        <a:spcAft>
                          <a:spcPts val="600"/>
                        </a:spcAft>
                      </a:pPr>
                      <a:r>
                        <a:rPr lang="en-US" sz="2400" kern="1200" dirty="0" smtClean="0">
                          <a:solidFill>
                            <a:schemeClr val="tx1"/>
                          </a:solidFill>
                          <a:effectLst/>
                          <a:latin typeface="Times  New Roman"/>
                          <a:ea typeface="+mn-ea"/>
                          <a:cs typeface="+mn-cs"/>
                        </a:rPr>
                        <a:t>TỰ QUẢN</a:t>
                      </a:r>
                      <a:endParaRPr lang="en-US" sz="2400" b="1" dirty="0">
                        <a:effectLst/>
                        <a:latin typeface="Times  New Roman"/>
                        <a:ea typeface="Times New Roman" panose="02020603050405020304" pitchFamily="18" charset="0"/>
                        <a:cs typeface="Times New Roman" panose="02020603050405020304" pitchFamily="18" charset="0"/>
                      </a:endParaRPr>
                    </a:p>
                  </a:txBody>
                  <a:tcPr marL="34239" marR="34239" marT="0" marB="0" anchor="ctr">
                    <a:solidFill>
                      <a:schemeClr val="bg1"/>
                    </a:solidFill>
                  </a:tcPr>
                </a:tc>
                <a:tc>
                  <a:txBody>
                    <a:bodyPr/>
                    <a:lstStyle/>
                    <a:p>
                      <a:pPr algn="ctr">
                        <a:spcAft>
                          <a:spcPts val="600"/>
                        </a:spcAft>
                      </a:pPr>
                      <a:r>
                        <a:rPr lang="en-US" sz="2400" kern="1200" dirty="0" smtClean="0">
                          <a:solidFill>
                            <a:schemeClr val="tx1"/>
                          </a:solidFill>
                          <a:effectLst/>
                          <a:latin typeface="Times  New Roman"/>
                          <a:ea typeface="+mn-ea"/>
                          <a:cs typeface="+mn-cs"/>
                        </a:rPr>
                        <a:t>KĨ NĂNG XÃ HỘI</a:t>
                      </a:r>
                      <a:endParaRPr lang="en-US" sz="2400" b="1" dirty="0">
                        <a:effectLst/>
                        <a:latin typeface="Times  New Roman"/>
                        <a:ea typeface="Times New Roman" panose="02020603050405020304" pitchFamily="18" charset="0"/>
                        <a:cs typeface="Times New Roman" panose="02020603050405020304" pitchFamily="18" charset="0"/>
                      </a:endParaRPr>
                    </a:p>
                  </a:txBody>
                  <a:tcPr marL="34239" marR="34239" marT="0" marB="0" anchor="ctr">
                    <a:solidFill>
                      <a:schemeClr val="bg1"/>
                    </a:solidFill>
                  </a:tcPr>
                </a:tc>
                <a:extLst>
                  <a:ext uri="{0D108BD9-81ED-4DB2-BD59-A6C34878D82A}">
                    <a16:rowId xmlns="" xmlns:a16="http://schemas.microsoft.com/office/drawing/2014/main" val="164984260"/>
                  </a:ext>
                </a:extLst>
              </a:tr>
              <a:tr h="4108862">
                <a:tc>
                  <a:txBody>
                    <a:bodyPr/>
                    <a:lstStyle/>
                    <a:p>
                      <a:r>
                        <a:rPr lang="en-US" sz="2400" kern="1200" dirty="0" smtClean="0">
                          <a:solidFill>
                            <a:schemeClr val="tx1"/>
                          </a:solidFill>
                          <a:effectLst/>
                          <a:latin typeface="Times  New Roman"/>
                          <a:ea typeface="+mn-ea"/>
                          <a:cs typeface="+mn-cs"/>
                        </a:rPr>
                        <a:t>1. Nhóm HS  trang phục gọn gàng: tỉ lệ Đạt chiếm 41,7%, tỉ lệ chưa đạt chiếm 58,3%</a:t>
                      </a:r>
                    </a:p>
                    <a:p>
                      <a:r>
                        <a:rPr lang="en-US" sz="2400" kern="1200" dirty="0" smtClean="0">
                          <a:solidFill>
                            <a:schemeClr val="tx1"/>
                          </a:solidFill>
                          <a:effectLst/>
                          <a:latin typeface="Times  New Roman"/>
                          <a:ea typeface="+mn-ea"/>
                          <a:cs typeface="+mn-cs"/>
                        </a:rPr>
                        <a:t> </a:t>
                      </a:r>
                    </a:p>
                    <a:p>
                      <a:r>
                        <a:rPr lang="en-US" sz="2400" kern="1200" dirty="0" smtClean="0">
                          <a:solidFill>
                            <a:schemeClr val="tx1"/>
                          </a:solidFill>
                          <a:effectLst/>
                          <a:latin typeface="Times  New Roman"/>
                          <a:ea typeface="+mn-ea"/>
                          <a:cs typeface="+mn-cs"/>
                        </a:rPr>
                        <a:t>2. Nhóm HS sắp xếp, giữ gìn đồ dùng học tập gọn gàng, ngăn nắp, khoa học: tỉ lệ Đạt chiếm 33,3%, chưa đạt chiếm 66,7%.</a:t>
                      </a:r>
                    </a:p>
                    <a:p>
                      <a:endParaRPr lang="en-US" sz="2400" kern="1200" dirty="0" smtClean="0">
                        <a:solidFill>
                          <a:schemeClr val="tx1"/>
                        </a:solidFill>
                        <a:effectLst/>
                        <a:latin typeface="Times  New Roman"/>
                        <a:ea typeface="+mn-ea"/>
                        <a:cs typeface="+mn-cs"/>
                      </a:endParaRPr>
                    </a:p>
                    <a:p>
                      <a:endParaRPr lang="en-US" sz="2400" kern="1200" dirty="0" smtClean="0">
                        <a:solidFill>
                          <a:schemeClr val="tx1"/>
                        </a:solidFill>
                        <a:effectLst/>
                        <a:latin typeface="Times  New Roman"/>
                        <a:ea typeface="+mn-ea"/>
                        <a:cs typeface="+mn-cs"/>
                      </a:endParaRPr>
                    </a:p>
                    <a:p>
                      <a:endParaRPr lang="en-US" sz="2400" kern="1200" dirty="0">
                        <a:solidFill>
                          <a:schemeClr val="tx1"/>
                        </a:solidFill>
                        <a:effectLst/>
                        <a:latin typeface="Times  New Roman"/>
                        <a:ea typeface="+mn-ea"/>
                        <a:cs typeface="+mn-cs"/>
                      </a:endParaRPr>
                    </a:p>
                  </a:txBody>
                  <a:tcPr marL="34239" marR="34239" marT="0" marB="0" anchor="ctr">
                    <a:solidFill>
                      <a:schemeClr val="bg1"/>
                    </a:solidFill>
                  </a:tcPr>
                </a:tc>
                <a:tc>
                  <a:txBody>
                    <a:bodyPr/>
                    <a:lstStyle/>
                    <a:p>
                      <a:r>
                        <a:rPr lang="en-US" sz="2400" kern="1200" dirty="0" smtClean="0">
                          <a:solidFill>
                            <a:schemeClr val="tx1"/>
                          </a:solidFill>
                          <a:effectLst/>
                          <a:latin typeface="Times  New Roman"/>
                          <a:ea typeface="+mn-ea"/>
                          <a:cs typeface="+mn-cs"/>
                        </a:rPr>
                        <a:t>1. Nhóm HS chưa ý thức, chưa tập trung trong giờ học, còn lúng túng khi trả lời câu hỏi, kĩ</a:t>
                      </a:r>
                      <a:r>
                        <a:rPr lang="en-US" sz="2400" kern="1200" baseline="0" dirty="0" smtClean="0">
                          <a:solidFill>
                            <a:schemeClr val="tx1"/>
                          </a:solidFill>
                          <a:effectLst/>
                          <a:latin typeface="Times  New Roman"/>
                          <a:ea typeface="+mn-ea"/>
                          <a:cs typeface="+mn-cs"/>
                        </a:rPr>
                        <a:t> năng hợp tác còn hạn chế</a:t>
                      </a:r>
                      <a:r>
                        <a:rPr lang="en-US" sz="2400" kern="1200" dirty="0" smtClean="0">
                          <a:solidFill>
                            <a:schemeClr val="tx1"/>
                          </a:solidFill>
                          <a:effectLst/>
                          <a:latin typeface="Times  New Roman"/>
                          <a:ea typeface="+mn-ea"/>
                          <a:cs typeface="+mn-cs"/>
                        </a:rPr>
                        <a:t>:  tỉ lệ Đạt chiếm 33,3%, chưa đạt chiếm 66,7%</a:t>
                      </a:r>
                    </a:p>
                    <a:p>
                      <a:r>
                        <a:rPr lang="en-US" sz="2400" kern="1200" smtClean="0">
                          <a:solidFill>
                            <a:schemeClr val="tx1"/>
                          </a:solidFill>
                          <a:effectLst/>
                          <a:latin typeface="Times  New Roman"/>
                          <a:ea typeface="+mn-ea"/>
                          <a:cs typeface="+mn-cs"/>
                        </a:rPr>
                        <a:t>2.Nhóm </a:t>
                      </a:r>
                      <a:r>
                        <a:rPr lang="en-US" sz="2400" kern="1200" dirty="0" smtClean="0">
                          <a:solidFill>
                            <a:schemeClr val="tx1"/>
                          </a:solidFill>
                          <a:effectLst/>
                          <a:latin typeface="Times  New Roman"/>
                          <a:ea typeface="+mn-ea"/>
                          <a:cs typeface="+mn-cs"/>
                        </a:rPr>
                        <a:t>HS chưa biết động viên, chia sẻ cùng bạn: tỉ lệ Đạt chiếm 25%, chưa đạt chiếm 75%</a:t>
                      </a:r>
                    </a:p>
                    <a:p>
                      <a:endParaRPr lang="en-US" sz="2400" kern="1200" dirty="0" smtClean="0">
                        <a:solidFill>
                          <a:schemeClr val="tx1"/>
                        </a:solidFill>
                        <a:effectLst/>
                        <a:latin typeface="Times  New Roman"/>
                        <a:ea typeface="+mn-ea"/>
                        <a:cs typeface="+mn-cs"/>
                      </a:endParaRPr>
                    </a:p>
                    <a:p>
                      <a:endParaRPr lang="en-US" sz="2400" kern="1200" dirty="0" smtClean="0">
                        <a:solidFill>
                          <a:schemeClr val="tx1"/>
                        </a:solidFill>
                        <a:effectLst/>
                        <a:latin typeface="Times  New Roman"/>
                        <a:ea typeface="+mn-ea"/>
                        <a:cs typeface="+mn-cs"/>
                      </a:endParaRPr>
                    </a:p>
                    <a:p>
                      <a:endParaRPr lang="en-US" sz="2400" dirty="0">
                        <a:effectLst/>
                        <a:latin typeface="Times  New Roman"/>
                        <a:ea typeface="Times New Roman" panose="02020603050405020304" pitchFamily="18" charset="0"/>
                        <a:cs typeface="Times New Roman" panose="02020603050405020304" pitchFamily="18" charset="0"/>
                      </a:endParaRPr>
                    </a:p>
                  </a:txBody>
                  <a:tcPr marL="34239" marR="34239" marT="0" marB="0" anchor="ctr">
                    <a:solidFill>
                      <a:schemeClr val="bg1"/>
                    </a:solidFill>
                  </a:tcPr>
                </a:tc>
                <a:extLst>
                  <a:ext uri="{0D108BD9-81ED-4DB2-BD59-A6C34878D82A}">
                    <a16:rowId xmlns="" xmlns:a16="http://schemas.microsoft.com/office/drawing/2014/main" val="967201369"/>
                  </a:ext>
                </a:extLst>
              </a:tr>
            </a:tbl>
          </a:graphicData>
        </a:graphic>
      </p:graphicFrame>
    </p:spTree>
    <p:extLst>
      <p:ext uri="{BB962C8B-B14F-4D97-AF65-F5344CB8AC3E}">
        <p14:creationId xmlns:p14="http://schemas.microsoft.com/office/powerpoint/2010/main" val="3403732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97400005"/>
              </p:ext>
            </p:extLst>
          </p:nvPr>
        </p:nvGraphicFramePr>
        <p:xfrm>
          <a:off x="0" y="1439333"/>
          <a:ext cx="12192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loud Callout 6"/>
          <p:cNvSpPr/>
          <p:nvPr/>
        </p:nvSpPr>
        <p:spPr>
          <a:xfrm>
            <a:off x="3844413" y="2382410"/>
            <a:ext cx="1032387" cy="76691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1</a:t>
            </a:r>
            <a:endParaRPr lang="en-US" dirty="0"/>
          </a:p>
        </p:txBody>
      </p:sp>
      <p:sp>
        <p:nvSpPr>
          <p:cNvPr id="8" name="Cloud Callout 7"/>
          <p:cNvSpPr/>
          <p:nvPr/>
        </p:nvSpPr>
        <p:spPr>
          <a:xfrm>
            <a:off x="3790336" y="4739149"/>
            <a:ext cx="1061884" cy="101272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 name="Rounded Rectangle 8"/>
          <p:cNvSpPr/>
          <p:nvPr/>
        </p:nvSpPr>
        <p:spPr>
          <a:xfrm>
            <a:off x="5035139" y="1723648"/>
            <a:ext cx="6881558" cy="208444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latin typeface="Times New Roman" panose="02020603050405020304" pitchFamily="18" charset="0"/>
                <a:cs typeface="Times New Roman" panose="02020603050405020304" pitchFamily="18" charset="0"/>
              </a:rPr>
              <a:t>Xây dựng kế hoạch và </a:t>
            </a:r>
            <a:r>
              <a:rPr lang="en-US" sz="3200" dirty="0" smtClean="0">
                <a:solidFill>
                  <a:srgbClr val="FF0000"/>
                </a:solidFill>
                <a:latin typeface="Times New Roman" panose="02020603050405020304" pitchFamily="18" charset="0"/>
                <a:cs typeface="Times New Roman" panose="02020603050405020304" pitchFamily="18" charset="0"/>
              </a:rPr>
              <a:t>nội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dung </a:t>
            </a:r>
            <a:r>
              <a:rPr lang="en-US" sz="3200" dirty="0">
                <a:solidFill>
                  <a:srgbClr val="FF0000"/>
                </a:solidFill>
                <a:latin typeface="Times New Roman" panose="02020603050405020304" pitchFamily="18" charset="0"/>
                <a:cs typeface="Times New Roman" panose="02020603050405020304" pitchFamily="18" charset="0"/>
              </a:rPr>
              <a:t>tổ chức giáo dục kĩ năng sống thông qua các hoạt động trong tiết SHL phù hợp với điều kiện thực tiễn</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11" name="Rounded Rectangle 10"/>
          <p:cNvSpPr/>
          <p:nvPr/>
        </p:nvSpPr>
        <p:spPr>
          <a:xfrm>
            <a:off x="5035139" y="4043516"/>
            <a:ext cx="6764593" cy="240398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FF0000"/>
                </a:solidFill>
                <a:latin typeface="Times New Roman" panose="02020603050405020304" pitchFamily="18" charset="0"/>
                <a:cs typeface="Times New Roman" panose="02020603050405020304" pitchFamily="18" charset="0"/>
              </a:rPr>
              <a:t>Đổi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giờ</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SHL</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huy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tạo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HS, </a:t>
            </a:r>
            <a:r>
              <a:rPr lang="en-US" sz="3200" dirty="0" err="1">
                <a:solidFill>
                  <a:srgbClr val="FF0000"/>
                </a:solidFill>
                <a:latin typeface="Times New Roman" panose="02020603050405020304" pitchFamily="18" charset="0"/>
                <a:cs typeface="Times New Roman" panose="02020603050405020304" pitchFamily="18" charset="0"/>
              </a:rPr>
              <a:t>đổi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nội</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thức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chức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trò</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ban </a:t>
            </a:r>
            <a:r>
              <a:rPr lang="en-US" sz="3200" dirty="0" err="1">
                <a:solidFill>
                  <a:srgbClr val="FF0000"/>
                </a:solidFill>
                <a:latin typeface="Times New Roman" panose="02020603050405020304" pitchFamily="18" charset="0"/>
                <a:cs typeface="Times New Roman" panose="02020603050405020304" pitchFamily="18" charset="0"/>
              </a:rPr>
              <a:t>cán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lớp</a:t>
            </a:r>
            <a:r>
              <a:rPr lang="en-US" sz="3200" dirty="0">
                <a:solidFill>
                  <a:srgbClr val="FF0000"/>
                </a:solidFill>
                <a:latin typeface="Times New Roman" panose="02020603050405020304" pitchFamily="18" charset="0"/>
                <a:cs typeface="Times New Roman" panose="02020603050405020304" pitchFamily="18" charset="0"/>
              </a:rPr>
              <a:t>. </a:t>
            </a:r>
          </a:p>
        </p:txBody>
      </p:sp>
      <p:sp>
        <p:nvSpPr>
          <p:cNvPr id="12" name="Cloud Callout 11"/>
          <p:cNvSpPr/>
          <p:nvPr/>
        </p:nvSpPr>
        <p:spPr>
          <a:xfrm>
            <a:off x="176981" y="0"/>
            <a:ext cx="5938684" cy="1461497"/>
          </a:xfrm>
          <a:prstGeom prst="cloudCallout">
            <a:avLst>
              <a:gd name="adj1" fmla="val -32998"/>
              <a:gd name="adj2" fmla="val 1014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a:rPr>
              <a:t>2. </a:t>
            </a:r>
            <a:r>
              <a:rPr lang="en-US" sz="3600" dirty="0" err="1" smtClean="0">
                <a:solidFill>
                  <a:srgbClr val="FF0000"/>
                </a:solidFill>
                <a:latin typeface="Times  New Roman"/>
              </a:rPr>
              <a:t>Cách</a:t>
            </a:r>
            <a:r>
              <a:rPr lang="en-US" sz="3600" dirty="0" smtClean="0">
                <a:solidFill>
                  <a:srgbClr val="FF0000"/>
                </a:solidFill>
                <a:latin typeface="Times  New Roman"/>
              </a:rPr>
              <a:t> </a:t>
            </a:r>
            <a:r>
              <a:rPr lang="en-US" sz="3600" dirty="0" err="1" smtClean="0">
                <a:solidFill>
                  <a:srgbClr val="FF0000"/>
                </a:solidFill>
                <a:latin typeface="Times  New Roman"/>
              </a:rPr>
              <a:t>tiến</a:t>
            </a:r>
            <a:r>
              <a:rPr lang="en-US" sz="3600" dirty="0" smtClean="0">
                <a:solidFill>
                  <a:srgbClr val="FF0000"/>
                </a:solidFill>
                <a:latin typeface="Times  New Roman"/>
              </a:rPr>
              <a:t> </a:t>
            </a:r>
            <a:r>
              <a:rPr lang="en-US" sz="3600" dirty="0" err="1" smtClean="0">
                <a:solidFill>
                  <a:srgbClr val="FF0000"/>
                </a:solidFill>
                <a:latin typeface="Times  New Roman"/>
              </a:rPr>
              <a:t>hành</a:t>
            </a:r>
            <a:endParaRPr lang="en-US" sz="3600" dirty="0">
              <a:solidFill>
                <a:srgbClr val="FF0000"/>
              </a:solidFill>
              <a:latin typeface="Times  New Roman"/>
            </a:endParaRPr>
          </a:p>
        </p:txBody>
      </p:sp>
    </p:spTree>
    <p:extLst>
      <p:ext uri="{BB962C8B-B14F-4D97-AF65-F5344CB8AC3E}">
        <p14:creationId xmlns:p14="http://schemas.microsoft.com/office/powerpoint/2010/main" val="93999566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148" y="0"/>
            <a:ext cx="12024852" cy="954107"/>
          </a:xfrm>
          <a:prstGeom prst="rect">
            <a:avLst/>
          </a:prstGeom>
          <a:noFill/>
        </p:spPr>
        <p:txBody>
          <a:bodyPr wrap="square" rtlCol="0">
            <a:spAutoFit/>
          </a:bodyPr>
          <a:lstStyle/>
          <a:p>
            <a:pPr algn="ctr"/>
            <a:r>
              <a:rPr lang="en-US" sz="3800" b="1" dirty="0">
                <a:solidFill>
                  <a:srgbClr val="C00000"/>
                </a:solidFill>
                <a:latin typeface="Times New Roman" panose="02020603050405020304" pitchFamily="18" charset="0"/>
                <a:cs typeface="Times New Roman" panose="02020603050405020304" pitchFamily="18" charset="0"/>
              </a:rPr>
              <a:t>So </a:t>
            </a:r>
            <a:r>
              <a:rPr lang="en-US" sz="3800" b="1" dirty="0" err="1">
                <a:solidFill>
                  <a:srgbClr val="C00000"/>
                </a:solidFill>
                <a:latin typeface="Times New Roman" panose="02020603050405020304" pitchFamily="18" charset="0"/>
                <a:cs typeface="Times New Roman" panose="02020603050405020304" pitchFamily="18" charset="0"/>
              </a:rPr>
              <a:t>sánh</a:t>
            </a:r>
            <a:r>
              <a:rPr lang="en-US" sz="3800" b="1" dirty="0">
                <a:solidFill>
                  <a:srgbClr val="C00000"/>
                </a:solidFill>
                <a:latin typeface="Times New Roman" panose="02020603050405020304" pitchFamily="18" charset="0"/>
                <a:cs typeface="Times New Roman" panose="02020603050405020304" pitchFamily="18" charset="0"/>
              </a:rPr>
              <a:t> </a:t>
            </a:r>
            <a:r>
              <a:rPr lang="en-US" sz="3800" b="1" dirty="0" err="1">
                <a:solidFill>
                  <a:srgbClr val="C00000"/>
                </a:solidFill>
                <a:latin typeface="Times New Roman" panose="02020603050405020304" pitchFamily="18" charset="0"/>
                <a:cs typeface="Times New Roman" panose="02020603050405020304" pitchFamily="18" charset="0"/>
              </a:rPr>
              <a:t>giữa</a:t>
            </a:r>
            <a:r>
              <a:rPr lang="en-US" sz="3800" b="1" dirty="0">
                <a:solidFill>
                  <a:srgbClr val="C00000"/>
                </a:solidFill>
                <a:latin typeface="Times New Roman" panose="02020603050405020304" pitchFamily="18" charset="0"/>
                <a:cs typeface="Times New Roman" panose="02020603050405020304" pitchFamily="18" charset="0"/>
              </a:rPr>
              <a:t> </a:t>
            </a:r>
            <a:r>
              <a:rPr lang="en-US" sz="3800" b="1" dirty="0" err="1">
                <a:solidFill>
                  <a:srgbClr val="C00000"/>
                </a:solidFill>
                <a:latin typeface="Times New Roman" panose="02020603050405020304" pitchFamily="18" charset="0"/>
                <a:cs typeface="Times New Roman" panose="02020603050405020304" pitchFamily="18" charset="0"/>
              </a:rPr>
              <a:t>biệp</a:t>
            </a:r>
            <a:r>
              <a:rPr lang="en-US" sz="3800" b="1" dirty="0">
                <a:solidFill>
                  <a:srgbClr val="C00000"/>
                </a:solidFill>
                <a:latin typeface="Times New Roman" panose="02020603050405020304" pitchFamily="18" charset="0"/>
                <a:cs typeface="Times New Roman" panose="02020603050405020304" pitchFamily="18" charset="0"/>
              </a:rPr>
              <a:t> </a:t>
            </a:r>
            <a:r>
              <a:rPr lang="en-US" sz="3800" b="1" dirty="0" err="1">
                <a:solidFill>
                  <a:srgbClr val="C00000"/>
                </a:solidFill>
                <a:latin typeface="Times New Roman" panose="02020603050405020304" pitchFamily="18" charset="0"/>
                <a:cs typeface="Times New Roman" panose="02020603050405020304" pitchFamily="18" charset="0"/>
              </a:rPr>
              <a:t>pháp</a:t>
            </a:r>
            <a:r>
              <a:rPr lang="en-US" sz="3800" b="1" dirty="0">
                <a:solidFill>
                  <a:srgbClr val="C00000"/>
                </a:solidFill>
                <a:latin typeface="Times New Roman" panose="02020603050405020304" pitchFamily="18" charset="0"/>
                <a:cs typeface="Times New Roman" panose="02020603050405020304" pitchFamily="18" charset="0"/>
              </a:rPr>
              <a:t> </a:t>
            </a:r>
            <a:r>
              <a:rPr lang="en-US" sz="3800" b="1" dirty="0" err="1">
                <a:solidFill>
                  <a:srgbClr val="C00000"/>
                </a:solidFill>
                <a:latin typeface="Times New Roman" panose="02020603050405020304" pitchFamily="18" charset="0"/>
                <a:cs typeface="Times New Roman" panose="02020603050405020304" pitchFamily="18" charset="0"/>
              </a:rPr>
              <a:t>đã</a:t>
            </a:r>
            <a:r>
              <a:rPr lang="en-US" sz="3800" b="1" dirty="0">
                <a:solidFill>
                  <a:srgbClr val="C00000"/>
                </a:solidFill>
                <a:latin typeface="Times New Roman" panose="02020603050405020304" pitchFamily="18" charset="0"/>
                <a:cs typeface="Times New Roman" panose="02020603050405020304" pitchFamily="18" charset="0"/>
              </a:rPr>
              <a:t> </a:t>
            </a:r>
            <a:r>
              <a:rPr lang="en-US" sz="3800" b="1" dirty="0" err="1">
                <a:solidFill>
                  <a:srgbClr val="C00000"/>
                </a:solidFill>
                <a:latin typeface="Times New Roman" panose="02020603050405020304" pitchFamily="18" charset="0"/>
                <a:cs typeface="Times New Roman" panose="02020603050405020304" pitchFamily="18" charset="0"/>
              </a:rPr>
              <a:t>áp</a:t>
            </a:r>
            <a:r>
              <a:rPr lang="en-US" sz="3800" b="1" dirty="0">
                <a:solidFill>
                  <a:srgbClr val="C00000"/>
                </a:solidFill>
                <a:latin typeface="Times New Roman" panose="02020603050405020304" pitchFamily="18" charset="0"/>
                <a:cs typeface="Times New Roman" panose="02020603050405020304" pitchFamily="18" charset="0"/>
              </a:rPr>
              <a:t> </a:t>
            </a:r>
            <a:r>
              <a:rPr lang="en-US" sz="3800" b="1" dirty="0" err="1">
                <a:solidFill>
                  <a:srgbClr val="C00000"/>
                </a:solidFill>
                <a:latin typeface="Times New Roman" panose="02020603050405020304" pitchFamily="18" charset="0"/>
                <a:cs typeface="Times New Roman" panose="02020603050405020304" pitchFamily="18" charset="0"/>
              </a:rPr>
              <a:t>dụng</a:t>
            </a:r>
            <a:r>
              <a:rPr lang="en-US" sz="3800" b="1" dirty="0">
                <a:solidFill>
                  <a:srgbClr val="C00000"/>
                </a:solidFill>
                <a:latin typeface="Times New Roman" panose="02020603050405020304" pitchFamily="18" charset="0"/>
                <a:cs typeface="Times New Roman" panose="02020603050405020304" pitchFamily="18" charset="0"/>
              </a:rPr>
              <a:t> </a:t>
            </a:r>
            <a:r>
              <a:rPr lang="en-US" sz="3800" b="1" dirty="0" err="1">
                <a:solidFill>
                  <a:srgbClr val="C00000"/>
                </a:solidFill>
                <a:latin typeface="Times New Roman" panose="02020603050405020304" pitchFamily="18" charset="0"/>
                <a:cs typeface="Times New Roman" panose="02020603050405020304" pitchFamily="18" charset="0"/>
              </a:rPr>
              <a:t>và</a:t>
            </a:r>
            <a:r>
              <a:rPr lang="en-US" sz="3800" b="1" dirty="0">
                <a:solidFill>
                  <a:srgbClr val="C00000"/>
                </a:solidFill>
                <a:latin typeface="Times New Roman" panose="02020603050405020304" pitchFamily="18" charset="0"/>
                <a:cs typeface="Times New Roman" panose="02020603050405020304" pitchFamily="18" charset="0"/>
              </a:rPr>
              <a:t> </a:t>
            </a:r>
            <a:r>
              <a:rPr lang="en-US" sz="3800" b="1" dirty="0" err="1">
                <a:solidFill>
                  <a:srgbClr val="C00000"/>
                </a:solidFill>
                <a:latin typeface="Times New Roman" panose="02020603050405020304" pitchFamily="18" charset="0"/>
                <a:cs typeface="Times New Roman" panose="02020603050405020304" pitchFamily="18" charset="0"/>
              </a:rPr>
              <a:t>biện</a:t>
            </a:r>
            <a:r>
              <a:rPr lang="en-US" sz="3800" b="1" dirty="0">
                <a:solidFill>
                  <a:srgbClr val="C00000"/>
                </a:solidFill>
                <a:latin typeface="Times New Roman" panose="02020603050405020304" pitchFamily="18" charset="0"/>
                <a:cs typeface="Times New Roman" panose="02020603050405020304" pitchFamily="18" charset="0"/>
              </a:rPr>
              <a:t> </a:t>
            </a:r>
            <a:r>
              <a:rPr lang="en-US" sz="3800" b="1" dirty="0" err="1">
                <a:solidFill>
                  <a:srgbClr val="C00000"/>
                </a:solidFill>
                <a:latin typeface="Times New Roman" panose="02020603050405020304" pitchFamily="18" charset="0"/>
                <a:cs typeface="Times New Roman" panose="02020603050405020304" pitchFamily="18" charset="0"/>
              </a:rPr>
              <a:t>pháp</a:t>
            </a:r>
            <a:r>
              <a:rPr lang="en-US" sz="3800" b="1" dirty="0">
                <a:solidFill>
                  <a:srgbClr val="C00000"/>
                </a:solidFill>
                <a:latin typeface="Times New Roman" panose="02020603050405020304" pitchFamily="18" charset="0"/>
                <a:cs typeface="Times New Roman" panose="02020603050405020304" pitchFamily="18" charset="0"/>
              </a:rPr>
              <a:t> </a:t>
            </a:r>
            <a:r>
              <a:rPr lang="en-US" sz="3800" b="1" dirty="0" err="1">
                <a:solidFill>
                  <a:srgbClr val="C00000"/>
                </a:solidFill>
                <a:latin typeface="Times New Roman" panose="02020603050405020304" pitchFamily="18" charset="0"/>
                <a:cs typeface="Times New Roman" panose="02020603050405020304" pitchFamily="18" charset="0"/>
              </a:rPr>
              <a:t>mới</a:t>
            </a:r>
            <a:endParaRPr lang="en-US" sz="3800" b="1" dirty="0">
              <a:solidFill>
                <a:srgbClr val="C00000"/>
              </a:solidFill>
              <a:latin typeface="Times New Roman" panose="02020603050405020304" pitchFamily="18" charset="0"/>
              <a:cs typeface="Times New Roman" panose="02020603050405020304" pitchFamily="18" charset="0"/>
            </a:endParaRPr>
          </a:p>
          <a:p>
            <a:endParaRPr lang="en-US" dirty="0"/>
          </a:p>
        </p:txBody>
      </p:sp>
      <p:sp>
        <p:nvSpPr>
          <p:cNvPr id="8" name="Rectangle 7"/>
          <p:cNvSpPr/>
          <p:nvPr/>
        </p:nvSpPr>
        <p:spPr>
          <a:xfrm>
            <a:off x="235974" y="741909"/>
            <a:ext cx="5663380" cy="6587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err="1" smtClean="0">
                <a:solidFill>
                  <a:schemeClr val="tx1"/>
                </a:solidFill>
                <a:latin typeface="Times  New Roman"/>
              </a:rPr>
              <a:t>Biện</a:t>
            </a:r>
            <a:r>
              <a:rPr lang="en-US" sz="3400" dirty="0" smtClean="0">
                <a:solidFill>
                  <a:schemeClr val="tx1"/>
                </a:solidFill>
                <a:latin typeface="Times  New Roman"/>
              </a:rPr>
              <a:t> </a:t>
            </a:r>
            <a:r>
              <a:rPr lang="en-US" sz="3400" dirty="0" err="1" smtClean="0">
                <a:solidFill>
                  <a:schemeClr val="tx1"/>
                </a:solidFill>
                <a:latin typeface="Times  New Roman"/>
              </a:rPr>
              <a:t>pháp</a:t>
            </a:r>
            <a:r>
              <a:rPr lang="en-US" sz="3400" dirty="0" smtClean="0">
                <a:solidFill>
                  <a:schemeClr val="tx1"/>
                </a:solidFill>
                <a:latin typeface="Times  New Roman"/>
              </a:rPr>
              <a:t> </a:t>
            </a:r>
            <a:r>
              <a:rPr lang="en-US" sz="3400" dirty="0" err="1" smtClean="0">
                <a:solidFill>
                  <a:schemeClr val="tx1"/>
                </a:solidFill>
                <a:latin typeface="Times  New Roman"/>
              </a:rPr>
              <a:t>đã</a:t>
            </a:r>
            <a:r>
              <a:rPr lang="en-US" sz="3400" dirty="0" smtClean="0">
                <a:solidFill>
                  <a:schemeClr val="tx1"/>
                </a:solidFill>
                <a:latin typeface="Times  New Roman"/>
              </a:rPr>
              <a:t> </a:t>
            </a:r>
            <a:r>
              <a:rPr lang="en-US" sz="3400" dirty="0" err="1" smtClean="0">
                <a:solidFill>
                  <a:schemeClr val="tx1"/>
                </a:solidFill>
                <a:latin typeface="Times  New Roman"/>
              </a:rPr>
              <a:t>thực</a:t>
            </a:r>
            <a:r>
              <a:rPr lang="en-US" sz="3400" dirty="0" smtClean="0">
                <a:solidFill>
                  <a:schemeClr val="tx1"/>
                </a:solidFill>
                <a:latin typeface="Times  New Roman"/>
              </a:rPr>
              <a:t> </a:t>
            </a:r>
            <a:r>
              <a:rPr lang="en-US" sz="3400" dirty="0" err="1" smtClean="0">
                <a:solidFill>
                  <a:schemeClr val="tx1"/>
                </a:solidFill>
                <a:latin typeface="Times  New Roman"/>
              </a:rPr>
              <a:t>hiện</a:t>
            </a:r>
            <a:endParaRPr lang="en-US" sz="3400" dirty="0">
              <a:solidFill>
                <a:schemeClr val="tx1"/>
              </a:solidFill>
              <a:latin typeface="Times  New Roman"/>
            </a:endParaRPr>
          </a:p>
        </p:txBody>
      </p:sp>
      <p:sp>
        <p:nvSpPr>
          <p:cNvPr id="9" name="Rectangle 8"/>
          <p:cNvSpPr/>
          <p:nvPr/>
        </p:nvSpPr>
        <p:spPr>
          <a:xfrm>
            <a:off x="6416767" y="721452"/>
            <a:ext cx="5542956" cy="6587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err="1" smtClean="0">
                <a:solidFill>
                  <a:schemeClr val="tx1"/>
                </a:solidFill>
                <a:latin typeface="Times  New Roman"/>
              </a:rPr>
              <a:t>Biện</a:t>
            </a:r>
            <a:r>
              <a:rPr lang="en-US" sz="3400" dirty="0" smtClean="0">
                <a:solidFill>
                  <a:schemeClr val="tx1"/>
                </a:solidFill>
                <a:latin typeface="Times  New Roman"/>
              </a:rPr>
              <a:t> </a:t>
            </a:r>
            <a:r>
              <a:rPr lang="en-US" sz="3400" dirty="0" err="1" smtClean="0">
                <a:solidFill>
                  <a:schemeClr val="tx1"/>
                </a:solidFill>
                <a:latin typeface="Times  New Roman"/>
              </a:rPr>
              <a:t>pháp</a:t>
            </a:r>
            <a:r>
              <a:rPr lang="en-US" sz="3400" dirty="0" smtClean="0">
                <a:solidFill>
                  <a:schemeClr val="tx1"/>
                </a:solidFill>
                <a:latin typeface="Times  New Roman"/>
              </a:rPr>
              <a:t> </a:t>
            </a:r>
            <a:r>
              <a:rPr lang="en-US" sz="3400" dirty="0" err="1" smtClean="0">
                <a:solidFill>
                  <a:schemeClr val="tx1"/>
                </a:solidFill>
                <a:latin typeface="Times  New Roman"/>
              </a:rPr>
              <a:t>mới</a:t>
            </a:r>
            <a:r>
              <a:rPr lang="en-US" sz="3400" dirty="0" smtClean="0">
                <a:solidFill>
                  <a:schemeClr val="tx1"/>
                </a:solidFill>
                <a:latin typeface="Times  New Roman"/>
              </a:rPr>
              <a:t> </a:t>
            </a:r>
            <a:r>
              <a:rPr lang="en-US" sz="3400" dirty="0" err="1" smtClean="0">
                <a:solidFill>
                  <a:schemeClr val="tx1"/>
                </a:solidFill>
                <a:latin typeface="Times  New Roman"/>
              </a:rPr>
              <a:t>thực</a:t>
            </a:r>
            <a:r>
              <a:rPr lang="en-US" sz="3400" dirty="0" smtClean="0">
                <a:solidFill>
                  <a:schemeClr val="tx1"/>
                </a:solidFill>
                <a:latin typeface="Times  New Roman"/>
              </a:rPr>
              <a:t> </a:t>
            </a:r>
            <a:r>
              <a:rPr lang="en-US" sz="3400" dirty="0" err="1" smtClean="0">
                <a:solidFill>
                  <a:schemeClr val="tx1"/>
                </a:solidFill>
                <a:latin typeface="Times  New Roman"/>
              </a:rPr>
              <a:t>hiện</a:t>
            </a:r>
            <a:endParaRPr lang="en-US" sz="3400" dirty="0">
              <a:solidFill>
                <a:schemeClr val="tx1"/>
              </a:solidFill>
              <a:latin typeface="Times  New Roman"/>
            </a:endParaRPr>
          </a:p>
        </p:txBody>
      </p:sp>
      <p:sp>
        <p:nvSpPr>
          <p:cNvPr id="14" name="Rectangle 13"/>
          <p:cNvSpPr/>
          <p:nvPr/>
        </p:nvSpPr>
        <p:spPr>
          <a:xfrm>
            <a:off x="167148" y="1569945"/>
            <a:ext cx="5801032" cy="11452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defRPr/>
            </a:pPr>
            <a:r>
              <a:rPr lang="en-US" sz="2800" dirty="0">
                <a:solidFill>
                  <a:srgbClr val="FF0000"/>
                </a:solidFill>
                <a:latin typeface="Times New Roman" panose="02020603050405020304" pitchFamily="18" charset="0"/>
                <a:cs typeface="Times New Roman" panose="02020603050405020304" pitchFamily="18" charset="0"/>
              </a:rPr>
              <a:t>GDKNS trong tiết SHL </a:t>
            </a:r>
            <a:r>
              <a:rPr lang="en-US" sz="2800" dirty="0" smtClean="0">
                <a:solidFill>
                  <a:srgbClr val="FF0000"/>
                </a:solidFill>
                <a:latin typeface="Times New Roman" panose="02020603050405020304" pitchFamily="18" charset="0"/>
                <a:cs typeface="Times New Roman" panose="02020603050405020304" pitchFamily="18" charset="0"/>
              </a:rPr>
              <a:t>được xây dựng chung chung, chưa </a:t>
            </a:r>
            <a:r>
              <a:rPr lang="en-US" sz="2800" dirty="0">
                <a:solidFill>
                  <a:srgbClr val="FF0000"/>
                </a:solidFill>
                <a:latin typeface="Times New Roman" panose="02020603050405020304" pitchFamily="18" charset="0"/>
                <a:cs typeface="Times New Roman" panose="02020603050405020304" pitchFamily="18" charset="0"/>
              </a:rPr>
              <a:t>cụ thể.</a:t>
            </a:r>
          </a:p>
        </p:txBody>
      </p:sp>
      <p:sp>
        <p:nvSpPr>
          <p:cNvPr id="15" name="Rectangle 14"/>
          <p:cNvSpPr/>
          <p:nvPr/>
        </p:nvSpPr>
        <p:spPr>
          <a:xfrm>
            <a:off x="6390968" y="1573875"/>
            <a:ext cx="5801032" cy="11285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defRPr/>
            </a:pPr>
            <a:r>
              <a:rPr lang="nl-NL" sz="2800" dirty="0">
                <a:solidFill>
                  <a:srgbClr val="FF0000"/>
                </a:solidFill>
                <a:latin typeface="Times New Roman" panose="02020603050405020304" pitchFamily="18" charset="0"/>
                <a:cs typeface="Times New Roman" panose="02020603050405020304" pitchFamily="18" charset="0"/>
              </a:rPr>
              <a:t>Giáo viên lập kế hoạch của lớp chủ </a:t>
            </a:r>
            <a:r>
              <a:rPr lang="nl-NL" sz="2800" dirty="0" smtClean="0">
                <a:solidFill>
                  <a:srgbClr val="FF0000"/>
                </a:solidFill>
                <a:latin typeface="Times New Roman" panose="02020603050405020304" pitchFamily="18" charset="0"/>
                <a:cs typeface="Times New Roman" panose="02020603050405020304" pitchFamily="18" charset="0"/>
              </a:rPr>
              <a:t>nhiệm cụ thể theo nội dung.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67148" y="4015525"/>
            <a:ext cx="5801032" cy="81674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defRPr/>
            </a:pP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tổ</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lớp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167148" y="4998240"/>
            <a:ext cx="5801032" cy="101394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defRPr/>
            </a:pP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a:t>
            </a:r>
          </a:p>
        </p:txBody>
      </p:sp>
      <p:sp>
        <p:nvSpPr>
          <p:cNvPr id="18" name="Rectangle 17"/>
          <p:cNvSpPr/>
          <p:nvPr/>
        </p:nvSpPr>
        <p:spPr>
          <a:xfrm>
            <a:off x="167148" y="6085594"/>
            <a:ext cx="5801032" cy="7260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defRPr/>
            </a:pPr>
            <a:r>
              <a:rPr lang="en-US" sz="2800" dirty="0">
                <a:solidFill>
                  <a:schemeClr val="bg1"/>
                </a:solidFill>
                <a:latin typeface="Times New Roman" panose="02020603050405020304" pitchFamily="18" charset="0"/>
                <a:cs typeface="Times New Roman" panose="02020603050405020304" pitchFamily="18" charset="0"/>
              </a:rPr>
              <a:t>Học sinh chưa được thỏa sức sáng </a:t>
            </a:r>
            <a:r>
              <a:rPr lang="en-US" sz="2800" dirty="0" smtClean="0">
                <a:solidFill>
                  <a:schemeClr val="bg1"/>
                </a:solidFill>
                <a:latin typeface="Times New Roman" panose="02020603050405020304" pitchFamily="18" charset="0"/>
                <a:cs typeface="Times New Roman" panose="02020603050405020304" pitchFamily="18" charset="0"/>
              </a:rPr>
              <a:t>tạo.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287729" y="4998240"/>
            <a:ext cx="5801032" cy="90155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defRPr/>
            </a:pPr>
            <a:r>
              <a:rPr lang="en-US" sz="2800" dirty="0">
                <a:latin typeface="Times New Roman" panose="02020603050405020304" pitchFamily="18" charset="0"/>
                <a:cs typeface="Times New Roman" panose="02020603050405020304" pitchFamily="18" charset="0"/>
              </a:rPr>
              <a:t>Sử dụng nhiều phương pháp  phong phú, đa </a:t>
            </a:r>
            <a:r>
              <a:rPr lang="en-US" sz="2800" dirty="0" smtClean="0">
                <a:latin typeface="Times New Roman" panose="02020603050405020304" pitchFamily="18" charset="0"/>
                <a:cs typeface="Times New Roman" panose="02020603050405020304" pitchFamily="18" charset="0"/>
              </a:rPr>
              <a:t>dạng: trải nghiệm, thực hành,..</a:t>
            </a:r>
            <a:endParaRPr lang="en-US" sz="2800" dirty="0">
              <a:latin typeface="Times New Roman" panose="02020603050405020304" pitchFamily="18" charset="0"/>
              <a:cs typeface="Times New Roman" panose="02020603050405020304" pitchFamily="18" charset="0"/>
            </a:endParaRPr>
          </a:p>
        </p:txBody>
      </p:sp>
      <p:sp>
        <p:nvSpPr>
          <p:cNvPr id="21" name="Rectangle 20"/>
          <p:cNvSpPr/>
          <p:nvPr/>
        </p:nvSpPr>
        <p:spPr>
          <a:xfrm>
            <a:off x="6287729" y="6012187"/>
            <a:ext cx="5801032" cy="79590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defRPr/>
            </a:pPr>
            <a:r>
              <a:rPr lang="en-US" sz="2800" dirty="0">
                <a:solidFill>
                  <a:schemeClr val="bg1"/>
                </a:solidFill>
                <a:latin typeface="Times New Roman" panose="02020603050405020304" pitchFamily="18" charset="0"/>
                <a:cs typeface="Times New Roman" panose="02020603050405020304" pitchFamily="18" charset="0"/>
              </a:rPr>
              <a:t>Học sinh hứng thú tự tin, chủ động sáng </a:t>
            </a:r>
            <a:r>
              <a:rPr lang="en-US" sz="2800" dirty="0" smtClean="0">
                <a:solidFill>
                  <a:schemeClr val="bg1"/>
                </a:solidFill>
                <a:latin typeface="Times New Roman" panose="02020603050405020304" pitchFamily="18" charset="0"/>
                <a:cs typeface="Times New Roman" panose="02020603050405020304" pitchFamily="18" charset="0"/>
              </a:rPr>
              <a:t>tạo, thực hành.</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6287729" y="4013530"/>
            <a:ext cx="5801032" cy="81874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defRPr/>
            </a:pPr>
            <a:r>
              <a:rPr lang="en-US" sz="2800" dirty="0" err="1">
                <a:solidFill>
                  <a:schemeClr val="tx1"/>
                </a:solidFill>
                <a:latin typeface="Times New Roman" panose="02020603050405020304" pitchFamily="18" charset="0"/>
                <a:cs typeface="Times New Roman" panose="02020603050405020304" pitchFamily="18" charset="0"/>
              </a:rPr>
              <a:t>Tổ</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chức</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nhiều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nhau</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23" name="Rectangle 22"/>
          <p:cNvSpPr/>
          <p:nvPr/>
        </p:nvSpPr>
        <p:spPr>
          <a:xfrm>
            <a:off x="6287729" y="2888216"/>
            <a:ext cx="5801032" cy="8873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33CC"/>
                </a:solidFill>
                <a:latin typeface="Times New Roman" panose="02020603050405020304" pitchFamily="18" charset="0"/>
                <a:cs typeface="Times New Roman" panose="02020603050405020304" pitchFamily="18" charset="0"/>
              </a:rPr>
              <a:t>Giáo viên thiết </a:t>
            </a:r>
            <a:r>
              <a:rPr lang="en-US" sz="2800" dirty="0" smtClean="0">
                <a:solidFill>
                  <a:srgbClr val="0033CC"/>
                </a:solidFill>
                <a:latin typeface="Times New Roman" panose="02020603050405020304" pitchFamily="18" charset="0"/>
                <a:cs typeface="Times New Roman" panose="02020603050405020304" pitchFamily="18" charset="0"/>
              </a:rPr>
              <a:t>kế, </a:t>
            </a:r>
            <a:r>
              <a:rPr lang="en-US" sz="2800" dirty="0">
                <a:solidFill>
                  <a:srgbClr val="0033CC"/>
                </a:solidFill>
                <a:latin typeface="Times New Roman" panose="02020603050405020304" pitchFamily="18" charset="0"/>
                <a:cs typeface="Times New Roman" panose="02020603050405020304" pitchFamily="18" charset="0"/>
              </a:rPr>
              <a:t>giám </a:t>
            </a:r>
            <a:r>
              <a:rPr lang="en-US" sz="2800" dirty="0" smtClean="0">
                <a:solidFill>
                  <a:srgbClr val="0033CC"/>
                </a:solidFill>
                <a:latin typeface="Times New Roman" panose="02020603050405020304" pitchFamily="18" charset="0"/>
                <a:cs typeface="Times New Roman" panose="02020603050405020304" pitchFamily="18" charset="0"/>
              </a:rPr>
              <a:t>sát </a:t>
            </a:r>
            <a:r>
              <a:rPr lang="en-US" sz="2800" dirty="0">
                <a:solidFill>
                  <a:srgbClr val="0033CC"/>
                </a:solidFill>
                <a:latin typeface="Times New Roman" panose="02020603050405020304" pitchFamily="18" charset="0"/>
                <a:cs typeface="Times New Roman" panose="02020603050405020304" pitchFamily="18" charset="0"/>
              </a:rPr>
              <a:t>học sinh được tham gia, trải </a:t>
            </a:r>
            <a:r>
              <a:rPr lang="en-US" sz="2800" dirty="0" smtClean="0">
                <a:solidFill>
                  <a:srgbClr val="0033CC"/>
                </a:solidFill>
                <a:latin typeface="Times New Roman" panose="02020603050405020304" pitchFamily="18" charset="0"/>
                <a:cs typeface="Times New Roman" panose="02020603050405020304" pitchFamily="18" charset="0"/>
              </a:rPr>
              <a:t>nghiệm.</a:t>
            </a:r>
            <a:endParaRPr lang="en-US" sz="2800" dirty="0"/>
          </a:p>
        </p:txBody>
      </p:sp>
      <p:sp>
        <p:nvSpPr>
          <p:cNvPr id="24" name="Rectangle 23"/>
          <p:cNvSpPr/>
          <p:nvPr/>
        </p:nvSpPr>
        <p:spPr>
          <a:xfrm>
            <a:off x="167148" y="2912325"/>
            <a:ext cx="5801032" cy="8873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defRPr/>
            </a:pPr>
            <a:r>
              <a:rPr lang="en-US" sz="2800" dirty="0">
                <a:solidFill>
                  <a:srgbClr val="0033CC"/>
                </a:solidFill>
                <a:latin typeface="Times New Roman" panose="02020603050405020304" pitchFamily="18" charset="0"/>
                <a:cs typeface="Times New Roman" panose="02020603050405020304" pitchFamily="18" charset="0"/>
              </a:rPr>
              <a:t>Giáo viên hoạt động chủ đạo, học sinh lắng </a:t>
            </a:r>
            <a:r>
              <a:rPr lang="en-US" sz="2800" dirty="0" smtClean="0">
                <a:solidFill>
                  <a:srgbClr val="0033CC"/>
                </a:solidFill>
                <a:latin typeface="Times New Roman" panose="02020603050405020304" pitchFamily="18" charset="0"/>
                <a:cs typeface="Times New Roman" panose="02020603050405020304" pitchFamily="18" charset="0"/>
              </a:rPr>
              <a:t>nghe, </a:t>
            </a:r>
            <a:r>
              <a:rPr lang="en-US" sz="2800" dirty="0">
                <a:solidFill>
                  <a:srgbClr val="0033CC"/>
                </a:solidFill>
                <a:latin typeface="Times New Roman" panose="02020603050405020304" pitchFamily="18" charset="0"/>
                <a:cs typeface="Times New Roman" panose="02020603050405020304" pitchFamily="18" charset="0"/>
              </a:rPr>
              <a:t>bị </a:t>
            </a:r>
            <a:r>
              <a:rPr lang="en-US" sz="2800" dirty="0" smtClean="0">
                <a:solidFill>
                  <a:srgbClr val="0033CC"/>
                </a:solidFill>
                <a:latin typeface="Times New Roman" panose="02020603050405020304" pitchFamily="18" charset="0"/>
                <a:cs typeface="Times New Roman" panose="02020603050405020304" pitchFamily="18" charset="0"/>
              </a:rPr>
              <a:t>động.</a:t>
            </a:r>
            <a:endParaRPr lang="en-US" sz="28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6492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7442</TotalTime>
  <Words>3092</Words>
  <Application>Microsoft Office PowerPoint</Application>
  <PresentationFormat>Custom</PresentationFormat>
  <Paragraphs>242</Paragraphs>
  <Slides>25</Slides>
  <Notes>21</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Office Theme</vt:lpstr>
      <vt:lpstr>2_Office Theme</vt:lpstr>
      <vt:lpstr>3_Office Theme</vt:lpstr>
      <vt:lpstr>1_Office Theme</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459</cp:revision>
  <dcterms:created xsi:type="dcterms:W3CDTF">2020-12-12T07:52:17Z</dcterms:created>
  <dcterms:modified xsi:type="dcterms:W3CDTF">2025-02-14T01:11:44Z</dcterms:modified>
</cp:coreProperties>
</file>