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45" r:id="rId2"/>
    <p:sldId id="646" r:id="rId3"/>
    <p:sldId id="546" r:id="rId4"/>
    <p:sldId id="652" r:id="rId5"/>
    <p:sldId id="647" r:id="rId6"/>
    <p:sldId id="650" r:id="rId7"/>
    <p:sldId id="651" r:id="rId8"/>
    <p:sldId id="661" r:id="rId9"/>
    <p:sldId id="669" r:id="rId10"/>
    <p:sldId id="663" r:id="rId11"/>
    <p:sldId id="671" r:id="rId12"/>
    <p:sldId id="670" r:id="rId13"/>
    <p:sldId id="668" r:id="rId14"/>
    <p:sldId id="655" r:id="rId15"/>
    <p:sldId id="654" r:id="rId16"/>
    <p:sldId id="653" r:id="rId17"/>
    <p:sldId id="656" r:id="rId18"/>
    <p:sldId id="657" r:id="rId19"/>
    <p:sldId id="658" r:id="rId20"/>
    <p:sldId id="659" r:id="rId21"/>
    <p:sldId id="566" r:id="rId22"/>
  </p:sldIdLst>
  <p:sldSz cx="9144000" cy="6858000" type="screen4x3"/>
  <p:notesSz cx="10234613" cy="7099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0066"/>
    <a:srgbClr val="FDFDA1"/>
    <a:srgbClr val="F1A400"/>
    <a:srgbClr val="1979B0"/>
    <a:srgbClr val="00CCCC"/>
    <a:srgbClr val="CB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9837" autoAdjust="0"/>
  </p:normalViewPr>
  <p:slideViewPr>
    <p:cSldViewPr>
      <p:cViewPr>
        <p:scale>
          <a:sx n="125" d="100"/>
          <a:sy n="125" d="100"/>
        </p:scale>
        <p:origin x="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966" y="-102"/>
      </p:cViewPr>
      <p:guideLst>
        <p:guide orient="horz" pos="2236"/>
        <p:guide pos="3224"/>
      </p:guideLst>
    </p:cSldViewPr>
  </p:notesViewPr>
  <p:gridSpacing cx="76330" cy="7633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4F7E45-F15B-4EEF-B68A-E530BDD8E5F0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8E50A83C-6207-453E-927A-CAC113180C81}">
      <dgm:prSet/>
      <dgm:spPr/>
      <dgm:t>
        <a:bodyPr/>
        <a:lstStyle/>
        <a:p>
          <a:r>
            <a:rPr lang="en-US" dirty="0"/>
            <a:t>Mở đầu</a:t>
          </a:r>
        </a:p>
      </dgm:t>
    </dgm:pt>
    <dgm:pt modelId="{F15B82DD-E429-4D60-B01C-4B060CAD1B4B}" type="parTrans" cxnId="{9B3CED94-7441-4D84-A236-170D6442D08D}">
      <dgm:prSet/>
      <dgm:spPr/>
      <dgm:t>
        <a:bodyPr/>
        <a:lstStyle/>
        <a:p>
          <a:endParaRPr lang="en-US"/>
        </a:p>
      </dgm:t>
    </dgm:pt>
    <dgm:pt modelId="{A8D403D3-5E81-4141-A0D0-50F35F1CB740}" type="sibTrans" cxnId="{9B3CED94-7441-4D84-A236-170D6442D08D}">
      <dgm:prSet/>
      <dgm:spPr/>
      <dgm:t>
        <a:bodyPr/>
        <a:lstStyle/>
        <a:p>
          <a:endParaRPr lang="en-US"/>
        </a:p>
      </dgm:t>
    </dgm:pt>
    <dgm:pt modelId="{A308EDCE-AEF5-4166-8AAF-696415B8069C}">
      <dgm:prSet/>
      <dgm:spPr/>
      <dgm:t>
        <a:bodyPr/>
        <a:lstStyle/>
        <a:p>
          <a:r>
            <a:rPr lang="en-US" dirty="0"/>
            <a:t>Nội dung</a:t>
          </a:r>
        </a:p>
      </dgm:t>
    </dgm:pt>
    <dgm:pt modelId="{DBD5083E-782B-4F43-AB88-FB8E626F817C}" type="parTrans" cxnId="{7A23F20E-04B1-44A4-8228-566421856C35}">
      <dgm:prSet/>
      <dgm:spPr/>
      <dgm:t>
        <a:bodyPr/>
        <a:lstStyle/>
        <a:p>
          <a:endParaRPr lang="en-US"/>
        </a:p>
      </dgm:t>
    </dgm:pt>
    <dgm:pt modelId="{A426D99F-4EC0-4128-9803-F847E5CE1B3B}" type="sibTrans" cxnId="{7A23F20E-04B1-44A4-8228-566421856C35}">
      <dgm:prSet/>
      <dgm:spPr/>
      <dgm:t>
        <a:bodyPr/>
        <a:lstStyle/>
        <a:p>
          <a:endParaRPr lang="en-US"/>
        </a:p>
      </dgm:t>
    </dgm:pt>
    <dgm:pt modelId="{3F87BC62-4BAC-4F6A-BDA9-9EC2550D6495}">
      <dgm:prSet/>
      <dgm:spPr/>
      <dgm:t>
        <a:bodyPr/>
        <a:lstStyle/>
        <a:p>
          <a:r>
            <a:rPr lang="en-US" dirty="0"/>
            <a:t>Lý </a:t>
          </a:r>
          <a:r>
            <a:rPr lang="en-US" dirty="0" err="1"/>
            <a:t>luận</a:t>
          </a:r>
          <a:r>
            <a:rPr lang="en-US" dirty="0"/>
            <a:t> </a:t>
          </a:r>
          <a:r>
            <a:rPr lang="en-US" dirty="0" err="1"/>
            <a:t>chung</a:t>
          </a:r>
          <a:endParaRPr lang="en-US" dirty="0"/>
        </a:p>
      </dgm:t>
    </dgm:pt>
    <dgm:pt modelId="{4608173F-2F53-42DD-BA33-647360A6834A}" type="parTrans" cxnId="{E5B4DBD4-800A-49B4-93BC-6B60FD21177B}">
      <dgm:prSet/>
      <dgm:spPr/>
      <dgm:t>
        <a:bodyPr/>
        <a:lstStyle/>
        <a:p>
          <a:endParaRPr lang="en-US"/>
        </a:p>
      </dgm:t>
    </dgm:pt>
    <dgm:pt modelId="{BAD03CDD-6A7B-4A5B-95E9-71C1B9A10864}" type="sibTrans" cxnId="{E5B4DBD4-800A-49B4-93BC-6B60FD21177B}">
      <dgm:prSet/>
      <dgm:spPr/>
      <dgm:t>
        <a:bodyPr/>
        <a:lstStyle/>
        <a:p>
          <a:endParaRPr lang="en-US"/>
        </a:p>
      </dgm:t>
    </dgm:pt>
    <dgm:pt modelId="{CAF9C8A2-31D3-461C-B5C1-C019F6100854}">
      <dgm:prSet/>
      <dgm:spPr/>
      <dgm:t>
        <a:bodyPr/>
        <a:lstStyle/>
        <a:p>
          <a:r>
            <a:rPr lang="en-US" dirty="0"/>
            <a:t>10 </a:t>
          </a:r>
          <a:r>
            <a:rPr lang="en-US" dirty="0" err="1"/>
            <a:t>bài</a:t>
          </a:r>
          <a:r>
            <a:rPr lang="en-US" dirty="0"/>
            <a:t> chọn </a:t>
          </a:r>
          <a:r>
            <a:rPr lang="en-US" dirty="0" err="1"/>
            <a:t>lọc</a:t>
          </a:r>
          <a:endParaRPr lang="en-US" dirty="0"/>
        </a:p>
      </dgm:t>
    </dgm:pt>
    <dgm:pt modelId="{3819B325-9855-48F3-A86A-9B05B2926A8C}" type="parTrans" cxnId="{358EC85F-D1C6-4067-A128-B76FB997A86A}">
      <dgm:prSet/>
      <dgm:spPr/>
      <dgm:t>
        <a:bodyPr/>
        <a:lstStyle/>
        <a:p>
          <a:endParaRPr lang="en-US"/>
        </a:p>
      </dgm:t>
    </dgm:pt>
    <dgm:pt modelId="{DB15D674-A5D9-40F1-99CB-53C496CC43DE}" type="sibTrans" cxnId="{358EC85F-D1C6-4067-A128-B76FB997A86A}">
      <dgm:prSet/>
      <dgm:spPr/>
      <dgm:t>
        <a:bodyPr/>
        <a:lstStyle/>
        <a:p>
          <a:endParaRPr lang="en-US"/>
        </a:p>
      </dgm:t>
    </dgm:pt>
    <dgm:pt modelId="{00EA9DC6-5B0D-4338-97B2-966C3DDBE1A7}">
      <dgm:prSet/>
      <dgm:spPr/>
      <dgm:t>
        <a:bodyPr/>
        <a:lstStyle/>
        <a:p>
          <a:r>
            <a:rPr lang="en-US" dirty="0" err="1"/>
            <a:t>Hiệu</a:t>
          </a:r>
          <a:r>
            <a:rPr lang="en-US" dirty="0"/>
            <a:t> </a:t>
          </a:r>
          <a:r>
            <a:rPr lang="en-US" dirty="0" err="1"/>
            <a:t>quả</a:t>
          </a:r>
          <a:r>
            <a:rPr lang="en-US" dirty="0"/>
            <a:t> </a:t>
          </a:r>
          <a:r>
            <a:rPr lang="en-US" dirty="0" err="1"/>
            <a:t>mang</a:t>
          </a:r>
          <a:r>
            <a:rPr lang="en-US" dirty="0"/>
            <a:t> </a:t>
          </a:r>
          <a:r>
            <a:rPr lang="en-US" dirty="0" err="1"/>
            <a:t>lại</a:t>
          </a:r>
          <a:endParaRPr lang="en-US" dirty="0"/>
        </a:p>
      </dgm:t>
    </dgm:pt>
    <dgm:pt modelId="{022B9685-90B3-4650-BE36-265CA7153FAC}" type="parTrans" cxnId="{CC9CC55B-457C-4AF5-A140-A1FD9C2190FD}">
      <dgm:prSet/>
      <dgm:spPr/>
      <dgm:t>
        <a:bodyPr/>
        <a:lstStyle/>
        <a:p>
          <a:endParaRPr lang="en-US"/>
        </a:p>
      </dgm:t>
    </dgm:pt>
    <dgm:pt modelId="{A74739FC-9B7C-4E35-A1DE-D68955FAB684}" type="sibTrans" cxnId="{CC9CC55B-457C-4AF5-A140-A1FD9C2190FD}">
      <dgm:prSet/>
      <dgm:spPr/>
      <dgm:t>
        <a:bodyPr/>
        <a:lstStyle/>
        <a:p>
          <a:endParaRPr lang="en-US"/>
        </a:p>
      </dgm:t>
    </dgm:pt>
    <dgm:pt modelId="{BD0C207A-B9B2-4351-980D-80E3D1F01AAF}">
      <dgm:prSet/>
      <dgm:spPr/>
      <dgm:t>
        <a:bodyPr/>
        <a:lstStyle/>
        <a:p>
          <a:r>
            <a:rPr lang="en-US" dirty="0"/>
            <a:t>Kết </a:t>
          </a:r>
          <a:r>
            <a:rPr lang="en-US" dirty="0" err="1"/>
            <a:t>luận</a:t>
          </a:r>
          <a:r>
            <a:rPr lang="en-US" dirty="0"/>
            <a:t> và </a:t>
          </a:r>
          <a:r>
            <a:rPr lang="en-US" dirty="0" err="1"/>
            <a:t>Khuyến</a:t>
          </a:r>
          <a:r>
            <a:rPr lang="en-US" dirty="0"/>
            <a:t> </a:t>
          </a:r>
          <a:r>
            <a:rPr lang="en-US" dirty="0" err="1"/>
            <a:t>nghị</a:t>
          </a:r>
          <a:endParaRPr lang="en-US" dirty="0"/>
        </a:p>
      </dgm:t>
    </dgm:pt>
    <dgm:pt modelId="{0F513C0F-6B61-4125-8C69-A6AE969ADD0A}" type="parTrans" cxnId="{FE949E84-7109-4033-9DE2-51728B4AB8DB}">
      <dgm:prSet/>
      <dgm:spPr/>
      <dgm:t>
        <a:bodyPr/>
        <a:lstStyle/>
        <a:p>
          <a:endParaRPr lang="en-US"/>
        </a:p>
      </dgm:t>
    </dgm:pt>
    <dgm:pt modelId="{32D7634B-B089-421B-8DED-4076E8E20FD5}" type="sibTrans" cxnId="{FE949E84-7109-4033-9DE2-51728B4AB8DB}">
      <dgm:prSet/>
      <dgm:spPr/>
      <dgm:t>
        <a:bodyPr/>
        <a:lstStyle/>
        <a:p>
          <a:endParaRPr lang="en-US"/>
        </a:p>
      </dgm:t>
    </dgm:pt>
    <dgm:pt modelId="{251302B9-3C8F-4715-888C-1DD03737CFF6}" type="pres">
      <dgm:prSet presAssocID="{B14F7E45-F15B-4EEF-B68A-E530BDD8E5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363B06D-1A6D-4DAA-9FE1-15DA7F6CF20E}" type="pres">
      <dgm:prSet presAssocID="{8E50A83C-6207-453E-927A-CAC113180C81}" presName="root" presStyleCnt="0"/>
      <dgm:spPr/>
    </dgm:pt>
    <dgm:pt modelId="{43CC9EBE-AA2F-4EFC-975E-E3FFC7EDE287}" type="pres">
      <dgm:prSet presAssocID="{8E50A83C-6207-453E-927A-CAC113180C81}" presName="rootComposite" presStyleCnt="0"/>
      <dgm:spPr/>
    </dgm:pt>
    <dgm:pt modelId="{C2230782-9588-4C4B-9EAE-355E4F7CB1B7}" type="pres">
      <dgm:prSet presAssocID="{8E50A83C-6207-453E-927A-CAC113180C81}" presName="rootText" presStyleLbl="node1" presStyleIdx="0" presStyleCnt="3"/>
      <dgm:spPr/>
    </dgm:pt>
    <dgm:pt modelId="{0787BE82-69AC-46FB-8E57-7F65C6B1A206}" type="pres">
      <dgm:prSet presAssocID="{8E50A83C-6207-453E-927A-CAC113180C81}" presName="rootConnector" presStyleLbl="node1" presStyleIdx="0" presStyleCnt="3"/>
      <dgm:spPr/>
    </dgm:pt>
    <dgm:pt modelId="{7064C1E9-E9C8-4252-ABC6-0043685AF3E3}" type="pres">
      <dgm:prSet presAssocID="{8E50A83C-6207-453E-927A-CAC113180C81}" presName="childShape" presStyleCnt="0"/>
      <dgm:spPr/>
    </dgm:pt>
    <dgm:pt modelId="{ABA016BD-91A1-4493-9855-B547CF937823}" type="pres">
      <dgm:prSet presAssocID="{A308EDCE-AEF5-4166-8AAF-696415B8069C}" presName="root" presStyleCnt="0"/>
      <dgm:spPr/>
    </dgm:pt>
    <dgm:pt modelId="{74CD227C-6407-453C-B31A-2245146341A0}" type="pres">
      <dgm:prSet presAssocID="{A308EDCE-AEF5-4166-8AAF-696415B8069C}" presName="rootComposite" presStyleCnt="0"/>
      <dgm:spPr/>
    </dgm:pt>
    <dgm:pt modelId="{9E3D15CD-7D04-4371-B946-665E0297B6A6}" type="pres">
      <dgm:prSet presAssocID="{A308EDCE-AEF5-4166-8AAF-696415B8069C}" presName="rootText" presStyleLbl="node1" presStyleIdx="1" presStyleCnt="3"/>
      <dgm:spPr/>
    </dgm:pt>
    <dgm:pt modelId="{B22445D1-E8D2-4209-A821-7A43D52B8949}" type="pres">
      <dgm:prSet presAssocID="{A308EDCE-AEF5-4166-8AAF-696415B8069C}" presName="rootConnector" presStyleLbl="node1" presStyleIdx="1" presStyleCnt="3"/>
      <dgm:spPr/>
    </dgm:pt>
    <dgm:pt modelId="{7FF72730-5CEA-4A86-8A1A-AE4BDA3BB0A1}" type="pres">
      <dgm:prSet presAssocID="{A308EDCE-AEF5-4166-8AAF-696415B8069C}" presName="childShape" presStyleCnt="0"/>
      <dgm:spPr/>
    </dgm:pt>
    <dgm:pt modelId="{3E3AC313-72B7-4610-9FC2-8170CEF12930}" type="pres">
      <dgm:prSet presAssocID="{4608173F-2F53-42DD-BA33-647360A6834A}" presName="Name13" presStyleLbl="parChTrans1D2" presStyleIdx="0" presStyleCnt="3"/>
      <dgm:spPr/>
    </dgm:pt>
    <dgm:pt modelId="{E0E96B25-5226-4DC1-BDF9-8B828E76213D}" type="pres">
      <dgm:prSet presAssocID="{3F87BC62-4BAC-4F6A-BDA9-9EC2550D6495}" presName="childText" presStyleLbl="bgAcc1" presStyleIdx="0" presStyleCnt="3">
        <dgm:presLayoutVars>
          <dgm:bulletEnabled val="1"/>
        </dgm:presLayoutVars>
      </dgm:prSet>
      <dgm:spPr/>
    </dgm:pt>
    <dgm:pt modelId="{101BCEC2-3530-463C-A993-941BC1D762D1}" type="pres">
      <dgm:prSet presAssocID="{3819B325-9855-48F3-A86A-9B05B2926A8C}" presName="Name13" presStyleLbl="parChTrans1D2" presStyleIdx="1" presStyleCnt="3"/>
      <dgm:spPr/>
    </dgm:pt>
    <dgm:pt modelId="{7A6CE394-35B2-4C70-BEA7-8DA472186EC0}" type="pres">
      <dgm:prSet presAssocID="{CAF9C8A2-31D3-461C-B5C1-C019F6100854}" presName="childText" presStyleLbl="bgAcc1" presStyleIdx="1" presStyleCnt="3">
        <dgm:presLayoutVars>
          <dgm:bulletEnabled val="1"/>
        </dgm:presLayoutVars>
      </dgm:prSet>
      <dgm:spPr/>
    </dgm:pt>
    <dgm:pt modelId="{A26584E2-9947-4137-89C5-C06BFA26DEF4}" type="pres">
      <dgm:prSet presAssocID="{022B9685-90B3-4650-BE36-265CA7153FAC}" presName="Name13" presStyleLbl="parChTrans1D2" presStyleIdx="2" presStyleCnt="3"/>
      <dgm:spPr/>
    </dgm:pt>
    <dgm:pt modelId="{4F9AA4C3-CC89-4E5A-9C81-762786954FAB}" type="pres">
      <dgm:prSet presAssocID="{00EA9DC6-5B0D-4338-97B2-966C3DDBE1A7}" presName="childText" presStyleLbl="bgAcc1" presStyleIdx="2" presStyleCnt="3">
        <dgm:presLayoutVars>
          <dgm:bulletEnabled val="1"/>
        </dgm:presLayoutVars>
      </dgm:prSet>
      <dgm:spPr/>
    </dgm:pt>
    <dgm:pt modelId="{795793D2-FA47-4DD4-B71B-6424B1DF0F7D}" type="pres">
      <dgm:prSet presAssocID="{BD0C207A-B9B2-4351-980D-80E3D1F01AAF}" presName="root" presStyleCnt="0"/>
      <dgm:spPr/>
    </dgm:pt>
    <dgm:pt modelId="{6C10B2FA-45AE-4837-AD1A-A799A70027DA}" type="pres">
      <dgm:prSet presAssocID="{BD0C207A-B9B2-4351-980D-80E3D1F01AAF}" presName="rootComposite" presStyleCnt="0"/>
      <dgm:spPr/>
    </dgm:pt>
    <dgm:pt modelId="{82192E2B-66B2-4757-870F-701B58A78D70}" type="pres">
      <dgm:prSet presAssocID="{BD0C207A-B9B2-4351-980D-80E3D1F01AAF}" presName="rootText" presStyleLbl="node1" presStyleIdx="2" presStyleCnt="3"/>
      <dgm:spPr/>
    </dgm:pt>
    <dgm:pt modelId="{285D5741-83CD-4352-B5F5-88ADC5F4745A}" type="pres">
      <dgm:prSet presAssocID="{BD0C207A-B9B2-4351-980D-80E3D1F01AAF}" presName="rootConnector" presStyleLbl="node1" presStyleIdx="2" presStyleCnt="3"/>
      <dgm:spPr/>
    </dgm:pt>
    <dgm:pt modelId="{56721D7C-F960-4134-95CF-565EDD6109AE}" type="pres">
      <dgm:prSet presAssocID="{BD0C207A-B9B2-4351-980D-80E3D1F01AAF}" presName="childShape" presStyleCnt="0"/>
      <dgm:spPr/>
    </dgm:pt>
  </dgm:ptLst>
  <dgm:cxnLst>
    <dgm:cxn modelId="{61F44104-EF1E-4C5C-B1EF-2FF90DB86EAE}" type="presOf" srcId="{CAF9C8A2-31D3-461C-B5C1-C019F6100854}" destId="{7A6CE394-35B2-4C70-BEA7-8DA472186EC0}" srcOrd="0" destOrd="0" presId="urn:microsoft.com/office/officeart/2005/8/layout/hierarchy3"/>
    <dgm:cxn modelId="{7A23F20E-04B1-44A4-8228-566421856C35}" srcId="{B14F7E45-F15B-4EEF-B68A-E530BDD8E5F0}" destId="{A308EDCE-AEF5-4166-8AAF-696415B8069C}" srcOrd="1" destOrd="0" parTransId="{DBD5083E-782B-4F43-AB88-FB8E626F817C}" sibTransId="{A426D99F-4EC0-4128-9803-F847E5CE1B3B}"/>
    <dgm:cxn modelId="{7DC56530-FEA3-42A8-830D-2B36AE7608C1}" type="presOf" srcId="{A308EDCE-AEF5-4166-8AAF-696415B8069C}" destId="{B22445D1-E8D2-4209-A821-7A43D52B8949}" srcOrd="1" destOrd="0" presId="urn:microsoft.com/office/officeart/2005/8/layout/hierarchy3"/>
    <dgm:cxn modelId="{AD340734-B8AF-4BC0-9999-D8598E693030}" type="presOf" srcId="{022B9685-90B3-4650-BE36-265CA7153FAC}" destId="{A26584E2-9947-4137-89C5-C06BFA26DEF4}" srcOrd="0" destOrd="0" presId="urn:microsoft.com/office/officeart/2005/8/layout/hierarchy3"/>
    <dgm:cxn modelId="{92604B37-86A1-4AEF-9044-D6F6BEB42584}" type="presOf" srcId="{B14F7E45-F15B-4EEF-B68A-E530BDD8E5F0}" destId="{251302B9-3C8F-4715-888C-1DD03737CFF6}" srcOrd="0" destOrd="0" presId="urn:microsoft.com/office/officeart/2005/8/layout/hierarchy3"/>
    <dgm:cxn modelId="{CC9CC55B-457C-4AF5-A140-A1FD9C2190FD}" srcId="{A308EDCE-AEF5-4166-8AAF-696415B8069C}" destId="{00EA9DC6-5B0D-4338-97B2-966C3DDBE1A7}" srcOrd="2" destOrd="0" parTransId="{022B9685-90B3-4650-BE36-265CA7153FAC}" sibTransId="{A74739FC-9B7C-4E35-A1DE-D68955FAB684}"/>
    <dgm:cxn modelId="{358EC85F-D1C6-4067-A128-B76FB997A86A}" srcId="{A308EDCE-AEF5-4166-8AAF-696415B8069C}" destId="{CAF9C8A2-31D3-461C-B5C1-C019F6100854}" srcOrd="1" destOrd="0" parTransId="{3819B325-9855-48F3-A86A-9B05B2926A8C}" sibTransId="{DB15D674-A5D9-40F1-99CB-53C496CC43DE}"/>
    <dgm:cxn modelId="{B33C8377-6468-4843-86E3-9EFA27F83BD3}" type="presOf" srcId="{A308EDCE-AEF5-4166-8AAF-696415B8069C}" destId="{9E3D15CD-7D04-4371-B946-665E0297B6A6}" srcOrd="0" destOrd="0" presId="urn:microsoft.com/office/officeart/2005/8/layout/hierarchy3"/>
    <dgm:cxn modelId="{D0E9DA7C-DCEE-4918-AFD7-F2CA3F6B82DA}" type="presOf" srcId="{4608173F-2F53-42DD-BA33-647360A6834A}" destId="{3E3AC313-72B7-4610-9FC2-8170CEF12930}" srcOrd="0" destOrd="0" presId="urn:microsoft.com/office/officeart/2005/8/layout/hierarchy3"/>
    <dgm:cxn modelId="{FE949E84-7109-4033-9DE2-51728B4AB8DB}" srcId="{B14F7E45-F15B-4EEF-B68A-E530BDD8E5F0}" destId="{BD0C207A-B9B2-4351-980D-80E3D1F01AAF}" srcOrd="2" destOrd="0" parTransId="{0F513C0F-6B61-4125-8C69-A6AE969ADD0A}" sibTransId="{32D7634B-B089-421B-8DED-4076E8E20FD5}"/>
    <dgm:cxn modelId="{9B3CED94-7441-4D84-A236-170D6442D08D}" srcId="{B14F7E45-F15B-4EEF-B68A-E530BDD8E5F0}" destId="{8E50A83C-6207-453E-927A-CAC113180C81}" srcOrd="0" destOrd="0" parTransId="{F15B82DD-E429-4D60-B01C-4B060CAD1B4B}" sibTransId="{A8D403D3-5E81-4141-A0D0-50F35F1CB740}"/>
    <dgm:cxn modelId="{C40AE79B-28CC-4271-904D-7F4E1D2A8921}" type="presOf" srcId="{8E50A83C-6207-453E-927A-CAC113180C81}" destId="{C2230782-9588-4C4B-9EAE-355E4F7CB1B7}" srcOrd="0" destOrd="0" presId="urn:microsoft.com/office/officeart/2005/8/layout/hierarchy3"/>
    <dgm:cxn modelId="{C87886B1-7284-46AE-BE7D-8D5CA2154D47}" type="presOf" srcId="{3819B325-9855-48F3-A86A-9B05B2926A8C}" destId="{101BCEC2-3530-463C-A993-941BC1D762D1}" srcOrd="0" destOrd="0" presId="urn:microsoft.com/office/officeart/2005/8/layout/hierarchy3"/>
    <dgm:cxn modelId="{822D71B2-1CE6-4144-A207-CBF775266F7E}" type="presOf" srcId="{3F87BC62-4BAC-4F6A-BDA9-9EC2550D6495}" destId="{E0E96B25-5226-4DC1-BDF9-8B828E76213D}" srcOrd="0" destOrd="0" presId="urn:microsoft.com/office/officeart/2005/8/layout/hierarchy3"/>
    <dgm:cxn modelId="{FB9E27CC-A80C-48BA-912D-3267600793BC}" type="presOf" srcId="{8E50A83C-6207-453E-927A-CAC113180C81}" destId="{0787BE82-69AC-46FB-8E57-7F65C6B1A206}" srcOrd="1" destOrd="0" presId="urn:microsoft.com/office/officeart/2005/8/layout/hierarchy3"/>
    <dgm:cxn modelId="{E5B4DBD4-800A-49B4-93BC-6B60FD21177B}" srcId="{A308EDCE-AEF5-4166-8AAF-696415B8069C}" destId="{3F87BC62-4BAC-4F6A-BDA9-9EC2550D6495}" srcOrd="0" destOrd="0" parTransId="{4608173F-2F53-42DD-BA33-647360A6834A}" sibTransId="{BAD03CDD-6A7B-4A5B-95E9-71C1B9A10864}"/>
    <dgm:cxn modelId="{928F8FD9-FE52-4DC4-80B3-558F7CE5EFEA}" type="presOf" srcId="{BD0C207A-B9B2-4351-980D-80E3D1F01AAF}" destId="{285D5741-83CD-4352-B5F5-88ADC5F4745A}" srcOrd="1" destOrd="0" presId="urn:microsoft.com/office/officeart/2005/8/layout/hierarchy3"/>
    <dgm:cxn modelId="{86F695D9-5D28-468D-85BE-3AC2E6C39DC8}" type="presOf" srcId="{BD0C207A-B9B2-4351-980D-80E3D1F01AAF}" destId="{82192E2B-66B2-4757-870F-701B58A78D70}" srcOrd="0" destOrd="0" presId="urn:microsoft.com/office/officeart/2005/8/layout/hierarchy3"/>
    <dgm:cxn modelId="{1C3F52E0-01BB-4A0B-8D89-B54EC79EA909}" type="presOf" srcId="{00EA9DC6-5B0D-4338-97B2-966C3DDBE1A7}" destId="{4F9AA4C3-CC89-4E5A-9C81-762786954FAB}" srcOrd="0" destOrd="0" presId="urn:microsoft.com/office/officeart/2005/8/layout/hierarchy3"/>
    <dgm:cxn modelId="{19C3C69D-A832-49D0-8351-E404E03C022D}" type="presParOf" srcId="{251302B9-3C8F-4715-888C-1DD03737CFF6}" destId="{F363B06D-1A6D-4DAA-9FE1-15DA7F6CF20E}" srcOrd="0" destOrd="0" presId="urn:microsoft.com/office/officeart/2005/8/layout/hierarchy3"/>
    <dgm:cxn modelId="{E744627C-7EF8-4618-A092-248C8D358D6B}" type="presParOf" srcId="{F363B06D-1A6D-4DAA-9FE1-15DA7F6CF20E}" destId="{43CC9EBE-AA2F-4EFC-975E-E3FFC7EDE287}" srcOrd="0" destOrd="0" presId="urn:microsoft.com/office/officeart/2005/8/layout/hierarchy3"/>
    <dgm:cxn modelId="{B77179C1-05F5-4195-AB9D-9A36FBB72AE8}" type="presParOf" srcId="{43CC9EBE-AA2F-4EFC-975E-E3FFC7EDE287}" destId="{C2230782-9588-4C4B-9EAE-355E4F7CB1B7}" srcOrd="0" destOrd="0" presId="urn:microsoft.com/office/officeart/2005/8/layout/hierarchy3"/>
    <dgm:cxn modelId="{6148A11C-2447-4418-A73B-A897360D99AA}" type="presParOf" srcId="{43CC9EBE-AA2F-4EFC-975E-E3FFC7EDE287}" destId="{0787BE82-69AC-46FB-8E57-7F65C6B1A206}" srcOrd="1" destOrd="0" presId="urn:microsoft.com/office/officeart/2005/8/layout/hierarchy3"/>
    <dgm:cxn modelId="{77A9E830-A587-4194-BE22-664852D944AA}" type="presParOf" srcId="{F363B06D-1A6D-4DAA-9FE1-15DA7F6CF20E}" destId="{7064C1E9-E9C8-4252-ABC6-0043685AF3E3}" srcOrd="1" destOrd="0" presId="urn:microsoft.com/office/officeart/2005/8/layout/hierarchy3"/>
    <dgm:cxn modelId="{A07F8E9D-F0BC-453A-B16C-EE7F7CC44BDB}" type="presParOf" srcId="{251302B9-3C8F-4715-888C-1DD03737CFF6}" destId="{ABA016BD-91A1-4493-9855-B547CF937823}" srcOrd="1" destOrd="0" presId="urn:microsoft.com/office/officeart/2005/8/layout/hierarchy3"/>
    <dgm:cxn modelId="{189BD878-3107-46A0-B585-228D79987D28}" type="presParOf" srcId="{ABA016BD-91A1-4493-9855-B547CF937823}" destId="{74CD227C-6407-453C-B31A-2245146341A0}" srcOrd="0" destOrd="0" presId="urn:microsoft.com/office/officeart/2005/8/layout/hierarchy3"/>
    <dgm:cxn modelId="{53491E02-B6E9-4146-B588-8503E5C940DA}" type="presParOf" srcId="{74CD227C-6407-453C-B31A-2245146341A0}" destId="{9E3D15CD-7D04-4371-B946-665E0297B6A6}" srcOrd="0" destOrd="0" presId="urn:microsoft.com/office/officeart/2005/8/layout/hierarchy3"/>
    <dgm:cxn modelId="{B8F58AB3-AEA4-4A19-BC2E-860198723991}" type="presParOf" srcId="{74CD227C-6407-453C-B31A-2245146341A0}" destId="{B22445D1-E8D2-4209-A821-7A43D52B8949}" srcOrd="1" destOrd="0" presId="urn:microsoft.com/office/officeart/2005/8/layout/hierarchy3"/>
    <dgm:cxn modelId="{67B3BD3C-64E2-45AC-9937-469510D2C56F}" type="presParOf" srcId="{ABA016BD-91A1-4493-9855-B547CF937823}" destId="{7FF72730-5CEA-4A86-8A1A-AE4BDA3BB0A1}" srcOrd="1" destOrd="0" presId="urn:microsoft.com/office/officeart/2005/8/layout/hierarchy3"/>
    <dgm:cxn modelId="{7F2F1593-EC4F-4E98-8611-006DFF41FD72}" type="presParOf" srcId="{7FF72730-5CEA-4A86-8A1A-AE4BDA3BB0A1}" destId="{3E3AC313-72B7-4610-9FC2-8170CEF12930}" srcOrd="0" destOrd="0" presId="urn:microsoft.com/office/officeart/2005/8/layout/hierarchy3"/>
    <dgm:cxn modelId="{209A80FE-F6C3-41CE-910C-7B5CA971AD1B}" type="presParOf" srcId="{7FF72730-5CEA-4A86-8A1A-AE4BDA3BB0A1}" destId="{E0E96B25-5226-4DC1-BDF9-8B828E76213D}" srcOrd="1" destOrd="0" presId="urn:microsoft.com/office/officeart/2005/8/layout/hierarchy3"/>
    <dgm:cxn modelId="{45237901-7E03-4D7A-BEFB-7BB7059C1DFE}" type="presParOf" srcId="{7FF72730-5CEA-4A86-8A1A-AE4BDA3BB0A1}" destId="{101BCEC2-3530-463C-A993-941BC1D762D1}" srcOrd="2" destOrd="0" presId="urn:microsoft.com/office/officeart/2005/8/layout/hierarchy3"/>
    <dgm:cxn modelId="{0E6FFF8B-D99C-4253-AFC7-91E07B6FCF26}" type="presParOf" srcId="{7FF72730-5CEA-4A86-8A1A-AE4BDA3BB0A1}" destId="{7A6CE394-35B2-4C70-BEA7-8DA472186EC0}" srcOrd="3" destOrd="0" presId="urn:microsoft.com/office/officeart/2005/8/layout/hierarchy3"/>
    <dgm:cxn modelId="{EFA7DD12-E757-4822-BF97-73320AF8E5C7}" type="presParOf" srcId="{7FF72730-5CEA-4A86-8A1A-AE4BDA3BB0A1}" destId="{A26584E2-9947-4137-89C5-C06BFA26DEF4}" srcOrd="4" destOrd="0" presId="urn:microsoft.com/office/officeart/2005/8/layout/hierarchy3"/>
    <dgm:cxn modelId="{88C57EAB-E6F9-4940-947C-D7FEA9F7CAEB}" type="presParOf" srcId="{7FF72730-5CEA-4A86-8A1A-AE4BDA3BB0A1}" destId="{4F9AA4C3-CC89-4E5A-9C81-762786954FAB}" srcOrd="5" destOrd="0" presId="urn:microsoft.com/office/officeart/2005/8/layout/hierarchy3"/>
    <dgm:cxn modelId="{FB42068A-A1E5-4468-B2C3-8C44EA4F138F}" type="presParOf" srcId="{251302B9-3C8F-4715-888C-1DD03737CFF6}" destId="{795793D2-FA47-4DD4-B71B-6424B1DF0F7D}" srcOrd="2" destOrd="0" presId="urn:microsoft.com/office/officeart/2005/8/layout/hierarchy3"/>
    <dgm:cxn modelId="{A6381BAB-59D3-4196-B60E-94522B9CAB69}" type="presParOf" srcId="{795793D2-FA47-4DD4-B71B-6424B1DF0F7D}" destId="{6C10B2FA-45AE-4837-AD1A-A799A70027DA}" srcOrd="0" destOrd="0" presId="urn:microsoft.com/office/officeart/2005/8/layout/hierarchy3"/>
    <dgm:cxn modelId="{12ED433B-C072-41FF-86A4-86DA680E9F53}" type="presParOf" srcId="{6C10B2FA-45AE-4837-AD1A-A799A70027DA}" destId="{82192E2B-66B2-4757-870F-701B58A78D70}" srcOrd="0" destOrd="0" presId="urn:microsoft.com/office/officeart/2005/8/layout/hierarchy3"/>
    <dgm:cxn modelId="{6332A519-81DB-448E-83DA-24A90228908B}" type="presParOf" srcId="{6C10B2FA-45AE-4837-AD1A-A799A70027DA}" destId="{285D5741-83CD-4352-B5F5-88ADC5F4745A}" srcOrd="1" destOrd="0" presId="urn:microsoft.com/office/officeart/2005/8/layout/hierarchy3"/>
    <dgm:cxn modelId="{A86CAA11-6B4C-48C2-9EDB-92183D9CD703}" type="presParOf" srcId="{795793D2-FA47-4DD4-B71B-6424B1DF0F7D}" destId="{56721D7C-F960-4134-95CF-565EDD6109A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877BC9-DC28-4F99-8449-47B23CF47801}" type="doc">
      <dgm:prSet loTypeId="urn:microsoft.com/office/officeart/2005/8/layout/hProcess9" loCatId="process" qsTypeId="urn:microsoft.com/office/officeart/2005/8/quickstyle/simple1" qsCatId="simple" csTypeId="urn:microsoft.com/office/officeart/2005/8/colors/accent6_3" csCatId="accent6"/>
      <dgm:spPr/>
      <dgm:t>
        <a:bodyPr/>
        <a:lstStyle/>
        <a:p>
          <a:endParaRPr lang="en-US"/>
        </a:p>
      </dgm:t>
    </dgm:pt>
    <dgm:pt modelId="{CE87F73D-919E-4DC9-A2EB-21B2C4DF1ABA}">
      <dgm:prSet/>
      <dgm:spPr/>
      <dgm:t>
        <a:bodyPr/>
        <a:lstStyle/>
        <a:p>
          <a:r>
            <a:rPr lang="vi-VN" dirty="0"/>
            <a:t>Trẻ em khuyết tật dễ bị tổn thương khi tham gia giao thông</a:t>
          </a:r>
          <a:endParaRPr lang="en-US" dirty="0"/>
        </a:p>
      </dgm:t>
    </dgm:pt>
    <dgm:pt modelId="{21D90D9B-903E-4C80-A1BB-5D3907BA0BF3}" type="parTrans" cxnId="{BE0B7FC0-95CE-4CE7-B869-879FC95BAC30}">
      <dgm:prSet/>
      <dgm:spPr/>
      <dgm:t>
        <a:bodyPr/>
        <a:lstStyle/>
        <a:p>
          <a:endParaRPr lang="en-US"/>
        </a:p>
      </dgm:t>
    </dgm:pt>
    <dgm:pt modelId="{3E088BFD-6F04-4C2A-8123-76062D0AF92B}" type="sibTrans" cxnId="{BE0B7FC0-95CE-4CE7-B869-879FC95BAC30}">
      <dgm:prSet/>
      <dgm:spPr/>
      <dgm:t>
        <a:bodyPr/>
        <a:lstStyle/>
        <a:p>
          <a:endParaRPr lang="en-US"/>
        </a:p>
      </dgm:t>
    </dgm:pt>
    <dgm:pt modelId="{59BCF4EF-904B-45BB-B9C4-1CAB5A452307}">
      <dgm:prSet/>
      <dgm:spPr/>
      <dgm:t>
        <a:bodyPr/>
        <a:lstStyle/>
        <a:p>
          <a:r>
            <a:rPr lang="vi-VN" dirty="0"/>
            <a:t>Ra mắt bộ điện tử an toàn giao thông</a:t>
          </a:r>
          <a:endParaRPr lang="en-US" dirty="0"/>
        </a:p>
      </dgm:t>
    </dgm:pt>
    <dgm:pt modelId="{600208F0-9E54-44C6-97A7-0BA8A71E1348}" type="parTrans" cxnId="{38B2A19F-635B-4F3B-A27B-8A239B5D87BF}">
      <dgm:prSet/>
      <dgm:spPr/>
      <dgm:t>
        <a:bodyPr/>
        <a:lstStyle/>
        <a:p>
          <a:endParaRPr lang="en-US"/>
        </a:p>
      </dgm:t>
    </dgm:pt>
    <dgm:pt modelId="{5E8AA600-63CF-4F5A-B019-9120A49007E8}" type="sibTrans" cxnId="{38B2A19F-635B-4F3B-A27B-8A239B5D87BF}">
      <dgm:prSet/>
      <dgm:spPr/>
      <dgm:t>
        <a:bodyPr/>
        <a:lstStyle/>
        <a:p>
          <a:endParaRPr lang="en-US"/>
        </a:p>
      </dgm:t>
    </dgm:pt>
    <dgm:pt modelId="{C326F89E-F3EC-42C3-B893-199EED729CB4}">
      <dgm:prSet/>
      <dgm:spPr/>
      <dgm:t>
        <a:bodyPr/>
        <a:lstStyle/>
        <a:p>
          <a:r>
            <a:rPr lang="vi-VN"/>
            <a:t>Chọn 10 bài tiêu biểu</a:t>
          </a:r>
          <a:endParaRPr lang="en-US"/>
        </a:p>
      </dgm:t>
    </dgm:pt>
    <dgm:pt modelId="{CF391622-E3F6-40BD-B5E4-B8EB43A1C938}" type="parTrans" cxnId="{7B4B78BB-240C-4E7B-A219-A71344C7E4D3}">
      <dgm:prSet/>
      <dgm:spPr/>
      <dgm:t>
        <a:bodyPr/>
        <a:lstStyle/>
        <a:p>
          <a:endParaRPr lang="en-US"/>
        </a:p>
      </dgm:t>
    </dgm:pt>
    <dgm:pt modelId="{A8519227-388A-4950-9D9F-1CF511D74C91}" type="sibTrans" cxnId="{7B4B78BB-240C-4E7B-A219-A71344C7E4D3}">
      <dgm:prSet/>
      <dgm:spPr/>
      <dgm:t>
        <a:bodyPr/>
        <a:lstStyle/>
        <a:p>
          <a:endParaRPr lang="en-US"/>
        </a:p>
      </dgm:t>
    </dgm:pt>
    <dgm:pt modelId="{1E0C8172-C9CE-4E08-95F7-356D432DFC57}" type="pres">
      <dgm:prSet presAssocID="{95877BC9-DC28-4F99-8449-47B23CF47801}" presName="CompostProcess" presStyleCnt="0">
        <dgm:presLayoutVars>
          <dgm:dir/>
          <dgm:resizeHandles val="exact"/>
        </dgm:presLayoutVars>
      </dgm:prSet>
      <dgm:spPr/>
    </dgm:pt>
    <dgm:pt modelId="{5E970C72-CD40-4BDC-A98D-0470944BD564}" type="pres">
      <dgm:prSet presAssocID="{95877BC9-DC28-4F99-8449-47B23CF47801}" presName="arrow" presStyleLbl="bgShp" presStyleIdx="0" presStyleCnt="1"/>
      <dgm:spPr/>
    </dgm:pt>
    <dgm:pt modelId="{6BE01995-CC36-410F-9BE8-CE91AF2F3B1A}" type="pres">
      <dgm:prSet presAssocID="{95877BC9-DC28-4F99-8449-47B23CF47801}" presName="linearProcess" presStyleCnt="0"/>
      <dgm:spPr/>
    </dgm:pt>
    <dgm:pt modelId="{D0883AD9-A221-4657-9F50-FEE686620FAA}" type="pres">
      <dgm:prSet presAssocID="{CE87F73D-919E-4DC9-A2EB-21B2C4DF1ABA}" presName="textNode" presStyleLbl="node1" presStyleIdx="0" presStyleCnt="3" custLinFactNeighborX="-6290" custLinFactNeighborY="-33456">
        <dgm:presLayoutVars>
          <dgm:bulletEnabled val="1"/>
        </dgm:presLayoutVars>
      </dgm:prSet>
      <dgm:spPr/>
    </dgm:pt>
    <dgm:pt modelId="{BE96A39E-FF79-4CF7-AF54-7D1B87176A0A}" type="pres">
      <dgm:prSet presAssocID="{3E088BFD-6F04-4C2A-8123-76062D0AF92B}" presName="sibTrans" presStyleCnt="0"/>
      <dgm:spPr/>
    </dgm:pt>
    <dgm:pt modelId="{1358C039-B8B1-4D26-81C2-66298E5CA06B}" type="pres">
      <dgm:prSet presAssocID="{59BCF4EF-904B-45BB-B9C4-1CAB5A452307}" presName="textNode" presStyleLbl="node1" presStyleIdx="1" presStyleCnt="3" custLinFactNeighborY="-33456">
        <dgm:presLayoutVars>
          <dgm:bulletEnabled val="1"/>
        </dgm:presLayoutVars>
      </dgm:prSet>
      <dgm:spPr/>
    </dgm:pt>
    <dgm:pt modelId="{6CB75EAA-3BE2-4A63-A38A-75B1656285B8}" type="pres">
      <dgm:prSet presAssocID="{5E8AA600-63CF-4F5A-B019-9120A49007E8}" presName="sibTrans" presStyleCnt="0"/>
      <dgm:spPr/>
    </dgm:pt>
    <dgm:pt modelId="{7230103C-D5A5-459E-B933-4AEBD1ACBC44}" type="pres">
      <dgm:prSet presAssocID="{C326F89E-F3EC-42C3-B893-199EED729CB4}" presName="textNode" presStyleLbl="node1" presStyleIdx="2" presStyleCnt="3" custLinFactNeighborX="-10137" custLinFactNeighborY="-29662">
        <dgm:presLayoutVars>
          <dgm:bulletEnabled val="1"/>
        </dgm:presLayoutVars>
      </dgm:prSet>
      <dgm:spPr/>
    </dgm:pt>
  </dgm:ptLst>
  <dgm:cxnLst>
    <dgm:cxn modelId="{B7A7750D-7340-4BE9-936C-3AFB723FA94A}" type="presOf" srcId="{C326F89E-F3EC-42C3-B893-199EED729CB4}" destId="{7230103C-D5A5-459E-B933-4AEBD1ACBC44}" srcOrd="0" destOrd="0" presId="urn:microsoft.com/office/officeart/2005/8/layout/hProcess9"/>
    <dgm:cxn modelId="{6B8C206C-497D-49DC-ACD9-1C85E274519B}" type="presOf" srcId="{CE87F73D-919E-4DC9-A2EB-21B2C4DF1ABA}" destId="{D0883AD9-A221-4657-9F50-FEE686620FAA}" srcOrd="0" destOrd="0" presId="urn:microsoft.com/office/officeart/2005/8/layout/hProcess9"/>
    <dgm:cxn modelId="{FB87DC4C-A816-4F06-B975-C702DC812EEB}" type="presOf" srcId="{59BCF4EF-904B-45BB-B9C4-1CAB5A452307}" destId="{1358C039-B8B1-4D26-81C2-66298E5CA06B}" srcOrd="0" destOrd="0" presId="urn:microsoft.com/office/officeart/2005/8/layout/hProcess9"/>
    <dgm:cxn modelId="{38B2A19F-635B-4F3B-A27B-8A239B5D87BF}" srcId="{95877BC9-DC28-4F99-8449-47B23CF47801}" destId="{59BCF4EF-904B-45BB-B9C4-1CAB5A452307}" srcOrd="1" destOrd="0" parTransId="{600208F0-9E54-44C6-97A7-0BA8A71E1348}" sibTransId="{5E8AA600-63CF-4F5A-B019-9120A49007E8}"/>
    <dgm:cxn modelId="{7B4B78BB-240C-4E7B-A219-A71344C7E4D3}" srcId="{95877BC9-DC28-4F99-8449-47B23CF47801}" destId="{C326F89E-F3EC-42C3-B893-199EED729CB4}" srcOrd="2" destOrd="0" parTransId="{CF391622-E3F6-40BD-B5E4-B8EB43A1C938}" sibTransId="{A8519227-388A-4950-9D9F-1CF511D74C91}"/>
    <dgm:cxn modelId="{BE0B7FC0-95CE-4CE7-B869-879FC95BAC30}" srcId="{95877BC9-DC28-4F99-8449-47B23CF47801}" destId="{CE87F73D-919E-4DC9-A2EB-21B2C4DF1ABA}" srcOrd="0" destOrd="0" parTransId="{21D90D9B-903E-4C80-A1BB-5D3907BA0BF3}" sibTransId="{3E088BFD-6F04-4C2A-8123-76062D0AF92B}"/>
    <dgm:cxn modelId="{FAB34DE9-100D-4F1A-9CE2-2002F41A91B2}" type="presOf" srcId="{95877BC9-DC28-4F99-8449-47B23CF47801}" destId="{1E0C8172-C9CE-4E08-95F7-356D432DFC57}" srcOrd="0" destOrd="0" presId="urn:microsoft.com/office/officeart/2005/8/layout/hProcess9"/>
    <dgm:cxn modelId="{870B4663-73CF-46AB-B5B0-3CB7682F5983}" type="presParOf" srcId="{1E0C8172-C9CE-4E08-95F7-356D432DFC57}" destId="{5E970C72-CD40-4BDC-A98D-0470944BD564}" srcOrd="0" destOrd="0" presId="urn:microsoft.com/office/officeart/2005/8/layout/hProcess9"/>
    <dgm:cxn modelId="{39037BF6-768D-4B8D-8D63-AEB31288EB4A}" type="presParOf" srcId="{1E0C8172-C9CE-4E08-95F7-356D432DFC57}" destId="{6BE01995-CC36-410F-9BE8-CE91AF2F3B1A}" srcOrd="1" destOrd="0" presId="urn:microsoft.com/office/officeart/2005/8/layout/hProcess9"/>
    <dgm:cxn modelId="{D60A6854-4752-41AA-870F-2151349A32E7}" type="presParOf" srcId="{6BE01995-CC36-410F-9BE8-CE91AF2F3B1A}" destId="{D0883AD9-A221-4657-9F50-FEE686620FAA}" srcOrd="0" destOrd="0" presId="urn:microsoft.com/office/officeart/2005/8/layout/hProcess9"/>
    <dgm:cxn modelId="{1889838B-ED70-4C23-80EE-432BC75A7011}" type="presParOf" srcId="{6BE01995-CC36-410F-9BE8-CE91AF2F3B1A}" destId="{BE96A39E-FF79-4CF7-AF54-7D1B87176A0A}" srcOrd="1" destOrd="0" presId="urn:microsoft.com/office/officeart/2005/8/layout/hProcess9"/>
    <dgm:cxn modelId="{2BAE35BC-CF31-4FC8-A1ED-111DAB286D35}" type="presParOf" srcId="{6BE01995-CC36-410F-9BE8-CE91AF2F3B1A}" destId="{1358C039-B8B1-4D26-81C2-66298E5CA06B}" srcOrd="2" destOrd="0" presId="urn:microsoft.com/office/officeart/2005/8/layout/hProcess9"/>
    <dgm:cxn modelId="{2C372C4A-9C61-41FE-A4DF-F14FD0834275}" type="presParOf" srcId="{6BE01995-CC36-410F-9BE8-CE91AF2F3B1A}" destId="{6CB75EAA-3BE2-4A63-A38A-75B1656285B8}" srcOrd="3" destOrd="0" presId="urn:microsoft.com/office/officeart/2005/8/layout/hProcess9"/>
    <dgm:cxn modelId="{15149D19-3F8D-4B49-9D4C-9A18B952AE66}" type="presParOf" srcId="{6BE01995-CC36-410F-9BE8-CE91AF2F3B1A}" destId="{7230103C-D5A5-459E-B933-4AEBD1ACBC4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444A1D-C060-4867-8E90-C0A53E25AB5F}" type="doc">
      <dgm:prSet loTypeId="urn:microsoft.com/office/officeart/2005/8/layout/cycle2" loCatId="cycle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BD3367A4-DEA8-4810-B939-F994FE794AFC}">
      <dgm:prSet/>
      <dgm:spPr/>
      <dgm:t>
        <a:bodyPr/>
        <a:lstStyle/>
        <a:p>
          <a:r>
            <a:rPr lang="en-US"/>
            <a:t>Kiến thức</a:t>
          </a:r>
        </a:p>
      </dgm:t>
    </dgm:pt>
    <dgm:pt modelId="{EB47126E-545B-4D13-ACBC-6FD21CDCAE35}" type="parTrans" cxnId="{B680E8E5-420D-480D-8AFB-7F12FE2BDF30}">
      <dgm:prSet/>
      <dgm:spPr/>
      <dgm:t>
        <a:bodyPr/>
        <a:lstStyle/>
        <a:p>
          <a:endParaRPr lang="en-US"/>
        </a:p>
      </dgm:t>
    </dgm:pt>
    <dgm:pt modelId="{F0A0F210-C1BD-4FC1-83AB-B3CFAF7BB4CC}" type="sibTrans" cxnId="{B680E8E5-420D-480D-8AFB-7F12FE2BDF30}">
      <dgm:prSet/>
      <dgm:spPr/>
      <dgm:t>
        <a:bodyPr/>
        <a:lstStyle/>
        <a:p>
          <a:endParaRPr lang="en-US"/>
        </a:p>
      </dgm:t>
    </dgm:pt>
    <dgm:pt modelId="{4247BE43-F96A-4F5B-A5C9-AE8855E86CFC}">
      <dgm:prSet/>
      <dgm:spPr/>
      <dgm:t>
        <a:bodyPr/>
        <a:lstStyle/>
        <a:p>
          <a:r>
            <a:rPr lang="en-US"/>
            <a:t>Kỹ năng</a:t>
          </a:r>
        </a:p>
      </dgm:t>
    </dgm:pt>
    <dgm:pt modelId="{35EC72BE-59C3-4531-A808-C8E54357199D}" type="parTrans" cxnId="{F08B54A7-8870-48AD-869D-2DB07D53F623}">
      <dgm:prSet/>
      <dgm:spPr/>
      <dgm:t>
        <a:bodyPr/>
        <a:lstStyle/>
        <a:p>
          <a:endParaRPr lang="en-US"/>
        </a:p>
      </dgm:t>
    </dgm:pt>
    <dgm:pt modelId="{98630C77-B0A3-4EDB-B5D4-060252516552}" type="sibTrans" cxnId="{F08B54A7-8870-48AD-869D-2DB07D53F623}">
      <dgm:prSet/>
      <dgm:spPr/>
      <dgm:t>
        <a:bodyPr/>
        <a:lstStyle/>
        <a:p>
          <a:endParaRPr lang="en-US"/>
        </a:p>
      </dgm:t>
    </dgm:pt>
    <dgm:pt modelId="{B20CD139-4FA7-4C21-B75B-F99C7DC7BA19}">
      <dgm:prSet/>
      <dgm:spPr/>
      <dgm:t>
        <a:bodyPr/>
        <a:lstStyle/>
        <a:p>
          <a:r>
            <a:rPr lang="en-US" dirty="0"/>
            <a:t>Nhận thức, Thái độ</a:t>
          </a:r>
        </a:p>
      </dgm:t>
    </dgm:pt>
    <dgm:pt modelId="{D4526EB6-7C2E-4344-A930-190368A30459}" type="parTrans" cxnId="{4BFCA6CB-D139-4249-B142-6FD0C433F9C2}">
      <dgm:prSet/>
      <dgm:spPr/>
      <dgm:t>
        <a:bodyPr/>
        <a:lstStyle/>
        <a:p>
          <a:endParaRPr lang="en-US"/>
        </a:p>
      </dgm:t>
    </dgm:pt>
    <dgm:pt modelId="{C1F05ADF-7693-40EE-8FE1-D385CE4CB9E0}" type="sibTrans" cxnId="{4BFCA6CB-D139-4249-B142-6FD0C433F9C2}">
      <dgm:prSet/>
      <dgm:spPr/>
      <dgm:t>
        <a:bodyPr/>
        <a:lstStyle/>
        <a:p>
          <a:endParaRPr lang="en-US"/>
        </a:p>
      </dgm:t>
    </dgm:pt>
    <dgm:pt modelId="{9820062B-8120-4CEB-BDE3-2934B2C8F595}" type="pres">
      <dgm:prSet presAssocID="{33444A1D-C060-4867-8E90-C0A53E25AB5F}" presName="cycle" presStyleCnt="0">
        <dgm:presLayoutVars>
          <dgm:dir/>
          <dgm:resizeHandles val="exact"/>
        </dgm:presLayoutVars>
      </dgm:prSet>
      <dgm:spPr/>
    </dgm:pt>
    <dgm:pt modelId="{FBFB3C24-D336-4E6A-B17B-2E651241B213}" type="pres">
      <dgm:prSet presAssocID="{BD3367A4-DEA8-4810-B939-F994FE794AFC}" presName="node" presStyleLbl="node1" presStyleIdx="0" presStyleCnt="3">
        <dgm:presLayoutVars>
          <dgm:bulletEnabled val="1"/>
        </dgm:presLayoutVars>
      </dgm:prSet>
      <dgm:spPr/>
    </dgm:pt>
    <dgm:pt modelId="{CA10C5A3-E3A3-484D-8550-2AAF191C53E9}" type="pres">
      <dgm:prSet presAssocID="{F0A0F210-C1BD-4FC1-83AB-B3CFAF7BB4CC}" presName="sibTrans" presStyleLbl="sibTrans2D1" presStyleIdx="0" presStyleCnt="3"/>
      <dgm:spPr/>
    </dgm:pt>
    <dgm:pt modelId="{8A9DC156-6BEB-4E64-B968-2944D10C147A}" type="pres">
      <dgm:prSet presAssocID="{F0A0F210-C1BD-4FC1-83AB-B3CFAF7BB4CC}" presName="connectorText" presStyleLbl="sibTrans2D1" presStyleIdx="0" presStyleCnt="3"/>
      <dgm:spPr/>
    </dgm:pt>
    <dgm:pt modelId="{BA42C9DA-05ED-4A43-94DD-2095C1913C6A}" type="pres">
      <dgm:prSet presAssocID="{4247BE43-F96A-4F5B-A5C9-AE8855E86CFC}" presName="node" presStyleLbl="node1" presStyleIdx="1" presStyleCnt="3">
        <dgm:presLayoutVars>
          <dgm:bulletEnabled val="1"/>
        </dgm:presLayoutVars>
      </dgm:prSet>
      <dgm:spPr/>
    </dgm:pt>
    <dgm:pt modelId="{1F9F2753-B0D5-422F-9220-E259B2A21E32}" type="pres">
      <dgm:prSet presAssocID="{98630C77-B0A3-4EDB-B5D4-060252516552}" presName="sibTrans" presStyleLbl="sibTrans2D1" presStyleIdx="1" presStyleCnt="3"/>
      <dgm:spPr/>
    </dgm:pt>
    <dgm:pt modelId="{ACCB13F2-B802-4B62-984B-B30E16FD4A44}" type="pres">
      <dgm:prSet presAssocID="{98630C77-B0A3-4EDB-B5D4-060252516552}" presName="connectorText" presStyleLbl="sibTrans2D1" presStyleIdx="1" presStyleCnt="3"/>
      <dgm:spPr/>
    </dgm:pt>
    <dgm:pt modelId="{8FF9BA05-AF4A-449E-8FB0-D871ED69DAFE}" type="pres">
      <dgm:prSet presAssocID="{B20CD139-4FA7-4C21-B75B-F99C7DC7BA19}" presName="node" presStyleLbl="node1" presStyleIdx="2" presStyleCnt="3">
        <dgm:presLayoutVars>
          <dgm:bulletEnabled val="1"/>
        </dgm:presLayoutVars>
      </dgm:prSet>
      <dgm:spPr/>
    </dgm:pt>
    <dgm:pt modelId="{E63E2050-1C58-417F-98B0-9F62F4B1B75A}" type="pres">
      <dgm:prSet presAssocID="{C1F05ADF-7693-40EE-8FE1-D385CE4CB9E0}" presName="sibTrans" presStyleLbl="sibTrans2D1" presStyleIdx="2" presStyleCnt="3"/>
      <dgm:spPr/>
    </dgm:pt>
    <dgm:pt modelId="{AE5FBDE6-F874-4A27-B69F-65D849212A19}" type="pres">
      <dgm:prSet presAssocID="{C1F05ADF-7693-40EE-8FE1-D385CE4CB9E0}" presName="connectorText" presStyleLbl="sibTrans2D1" presStyleIdx="2" presStyleCnt="3"/>
      <dgm:spPr/>
    </dgm:pt>
  </dgm:ptLst>
  <dgm:cxnLst>
    <dgm:cxn modelId="{C0085907-3E33-45FD-95B8-6272652F7CDC}" type="presOf" srcId="{33444A1D-C060-4867-8E90-C0A53E25AB5F}" destId="{9820062B-8120-4CEB-BDE3-2934B2C8F595}" srcOrd="0" destOrd="0" presId="urn:microsoft.com/office/officeart/2005/8/layout/cycle2"/>
    <dgm:cxn modelId="{3EDBBB12-7692-448B-A35B-C786CD82B696}" type="presOf" srcId="{4247BE43-F96A-4F5B-A5C9-AE8855E86CFC}" destId="{BA42C9DA-05ED-4A43-94DD-2095C1913C6A}" srcOrd="0" destOrd="0" presId="urn:microsoft.com/office/officeart/2005/8/layout/cycle2"/>
    <dgm:cxn modelId="{FC4ADB1C-8304-44E7-8A10-CD1CD27CB65D}" type="presOf" srcId="{98630C77-B0A3-4EDB-B5D4-060252516552}" destId="{1F9F2753-B0D5-422F-9220-E259B2A21E32}" srcOrd="0" destOrd="0" presId="urn:microsoft.com/office/officeart/2005/8/layout/cycle2"/>
    <dgm:cxn modelId="{7FABF42A-44D4-4441-A831-5ACF559ABFC2}" type="presOf" srcId="{C1F05ADF-7693-40EE-8FE1-D385CE4CB9E0}" destId="{AE5FBDE6-F874-4A27-B69F-65D849212A19}" srcOrd="1" destOrd="0" presId="urn:microsoft.com/office/officeart/2005/8/layout/cycle2"/>
    <dgm:cxn modelId="{2F17EA2F-3CDF-496F-84B5-91F38C06F12B}" type="presOf" srcId="{F0A0F210-C1BD-4FC1-83AB-B3CFAF7BB4CC}" destId="{CA10C5A3-E3A3-484D-8550-2AAF191C53E9}" srcOrd="0" destOrd="0" presId="urn:microsoft.com/office/officeart/2005/8/layout/cycle2"/>
    <dgm:cxn modelId="{4765AC46-AB16-4D83-BEF1-B233B3EA809F}" type="presOf" srcId="{F0A0F210-C1BD-4FC1-83AB-B3CFAF7BB4CC}" destId="{8A9DC156-6BEB-4E64-B968-2944D10C147A}" srcOrd="1" destOrd="0" presId="urn:microsoft.com/office/officeart/2005/8/layout/cycle2"/>
    <dgm:cxn modelId="{E5D1637C-3005-4803-AB06-65A83F5DBAFD}" type="presOf" srcId="{C1F05ADF-7693-40EE-8FE1-D385CE4CB9E0}" destId="{E63E2050-1C58-417F-98B0-9F62F4B1B75A}" srcOrd="0" destOrd="0" presId="urn:microsoft.com/office/officeart/2005/8/layout/cycle2"/>
    <dgm:cxn modelId="{70EF909B-7CB8-49CF-B9DF-E7CDAC5AC745}" type="presOf" srcId="{BD3367A4-DEA8-4810-B939-F994FE794AFC}" destId="{FBFB3C24-D336-4E6A-B17B-2E651241B213}" srcOrd="0" destOrd="0" presId="urn:microsoft.com/office/officeart/2005/8/layout/cycle2"/>
    <dgm:cxn modelId="{ED9CC9A0-8C7B-48A7-8CF3-66767C011BA8}" type="presOf" srcId="{B20CD139-4FA7-4C21-B75B-F99C7DC7BA19}" destId="{8FF9BA05-AF4A-449E-8FB0-D871ED69DAFE}" srcOrd="0" destOrd="0" presId="urn:microsoft.com/office/officeart/2005/8/layout/cycle2"/>
    <dgm:cxn modelId="{F08B54A7-8870-48AD-869D-2DB07D53F623}" srcId="{33444A1D-C060-4867-8E90-C0A53E25AB5F}" destId="{4247BE43-F96A-4F5B-A5C9-AE8855E86CFC}" srcOrd="1" destOrd="0" parTransId="{35EC72BE-59C3-4531-A808-C8E54357199D}" sibTransId="{98630C77-B0A3-4EDB-B5D4-060252516552}"/>
    <dgm:cxn modelId="{F25D44BF-5518-4654-9E4E-F612F221518E}" type="presOf" srcId="{98630C77-B0A3-4EDB-B5D4-060252516552}" destId="{ACCB13F2-B802-4B62-984B-B30E16FD4A44}" srcOrd="1" destOrd="0" presId="urn:microsoft.com/office/officeart/2005/8/layout/cycle2"/>
    <dgm:cxn modelId="{4BFCA6CB-D139-4249-B142-6FD0C433F9C2}" srcId="{33444A1D-C060-4867-8E90-C0A53E25AB5F}" destId="{B20CD139-4FA7-4C21-B75B-F99C7DC7BA19}" srcOrd="2" destOrd="0" parTransId="{D4526EB6-7C2E-4344-A930-190368A30459}" sibTransId="{C1F05ADF-7693-40EE-8FE1-D385CE4CB9E0}"/>
    <dgm:cxn modelId="{B680E8E5-420D-480D-8AFB-7F12FE2BDF30}" srcId="{33444A1D-C060-4867-8E90-C0A53E25AB5F}" destId="{BD3367A4-DEA8-4810-B939-F994FE794AFC}" srcOrd="0" destOrd="0" parTransId="{EB47126E-545B-4D13-ACBC-6FD21CDCAE35}" sibTransId="{F0A0F210-C1BD-4FC1-83AB-B3CFAF7BB4CC}"/>
    <dgm:cxn modelId="{51BA1FE3-FD56-4AEA-8017-3CAC5C3FB9FF}" type="presParOf" srcId="{9820062B-8120-4CEB-BDE3-2934B2C8F595}" destId="{FBFB3C24-D336-4E6A-B17B-2E651241B213}" srcOrd="0" destOrd="0" presId="urn:microsoft.com/office/officeart/2005/8/layout/cycle2"/>
    <dgm:cxn modelId="{2BC9884E-0744-48AD-A861-CB4AE5F4CD5F}" type="presParOf" srcId="{9820062B-8120-4CEB-BDE3-2934B2C8F595}" destId="{CA10C5A3-E3A3-484D-8550-2AAF191C53E9}" srcOrd="1" destOrd="0" presId="urn:microsoft.com/office/officeart/2005/8/layout/cycle2"/>
    <dgm:cxn modelId="{086258C7-A963-4ED3-8148-7D3AE806CE41}" type="presParOf" srcId="{CA10C5A3-E3A3-484D-8550-2AAF191C53E9}" destId="{8A9DC156-6BEB-4E64-B968-2944D10C147A}" srcOrd="0" destOrd="0" presId="urn:microsoft.com/office/officeart/2005/8/layout/cycle2"/>
    <dgm:cxn modelId="{18B16FB9-BD02-4650-870B-C9970AA9D340}" type="presParOf" srcId="{9820062B-8120-4CEB-BDE3-2934B2C8F595}" destId="{BA42C9DA-05ED-4A43-94DD-2095C1913C6A}" srcOrd="2" destOrd="0" presId="urn:microsoft.com/office/officeart/2005/8/layout/cycle2"/>
    <dgm:cxn modelId="{8C9629F5-E961-4463-BBBF-E6E2FDE3AA29}" type="presParOf" srcId="{9820062B-8120-4CEB-BDE3-2934B2C8F595}" destId="{1F9F2753-B0D5-422F-9220-E259B2A21E32}" srcOrd="3" destOrd="0" presId="urn:microsoft.com/office/officeart/2005/8/layout/cycle2"/>
    <dgm:cxn modelId="{9FD3E037-4627-4D65-96CC-76CEE956F8BB}" type="presParOf" srcId="{1F9F2753-B0D5-422F-9220-E259B2A21E32}" destId="{ACCB13F2-B802-4B62-984B-B30E16FD4A44}" srcOrd="0" destOrd="0" presId="urn:microsoft.com/office/officeart/2005/8/layout/cycle2"/>
    <dgm:cxn modelId="{5315FBF3-6A89-4BBA-90EA-64BAAA0B70DB}" type="presParOf" srcId="{9820062B-8120-4CEB-BDE3-2934B2C8F595}" destId="{8FF9BA05-AF4A-449E-8FB0-D871ED69DAFE}" srcOrd="4" destOrd="0" presId="urn:microsoft.com/office/officeart/2005/8/layout/cycle2"/>
    <dgm:cxn modelId="{778404C8-DEFD-4C68-B0D8-6D63ADF23FB5}" type="presParOf" srcId="{9820062B-8120-4CEB-BDE3-2934B2C8F595}" destId="{E63E2050-1C58-417F-98B0-9F62F4B1B75A}" srcOrd="5" destOrd="0" presId="urn:microsoft.com/office/officeart/2005/8/layout/cycle2"/>
    <dgm:cxn modelId="{7F213960-F484-4677-AAC9-4C7C773285BC}" type="presParOf" srcId="{E63E2050-1C58-417F-98B0-9F62F4B1B75A}" destId="{AE5FBDE6-F874-4A27-B69F-65D849212A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A69EE5-C9FD-4CD7-A65B-C2BF667E593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0111899-AD40-4838-825A-7ECDBC5AC132}">
      <dgm:prSet/>
      <dgm:spPr/>
      <dgm:t>
        <a:bodyPr/>
        <a:lstStyle/>
        <a:p>
          <a:r>
            <a:rPr lang="en-US"/>
            <a:t>Biết</a:t>
          </a:r>
          <a:r>
            <a:rPr lang="vi-VN"/>
            <a:t> khả năng tiếp thu của từng học sinh</a:t>
          </a:r>
          <a:endParaRPr lang="en-US"/>
        </a:p>
      </dgm:t>
    </dgm:pt>
    <dgm:pt modelId="{1D17F4B1-8DC2-429F-9B92-AEBD588C9B6D}" type="parTrans" cxnId="{45B5B3DF-07DE-4E26-AD34-91AB1BD46FFA}">
      <dgm:prSet/>
      <dgm:spPr/>
      <dgm:t>
        <a:bodyPr/>
        <a:lstStyle/>
        <a:p>
          <a:endParaRPr lang="en-US"/>
        </a:p>
      </dgm:t>
    </dgm:pt>
    <dgm:pt modelId="{91C30082-D872-4127-9CF4-48B59AC2B1D4}" type="sibTrans" cxnId="{45B5B3DF-07DE-4E26-AD34-91AB1BD46FFA}">
      <dgm:prSet/>
      <dgm:spPr/>
      <dgm:t>
        <a:bodyPr/>
        <a:lstStyle/>
        <a:p>
          <a:endParaRPr lang="en-US"/>
        </a:p>
      </dgm:t>
    </dgm:pt>
    <dgm:pt modelId="{E54F8E22-B19C-47C8-93AE-0F4BE603F413}">
      <dgm:prSet/>
      <dgm:spPr/>
      <dgm:t>
        <a:bodyPr/>
        <a:lstStyle/>
        <a:p>
          <a:r>
            <a:rPr lang="en-US"/>
            <a:t>Có</a:t>
          </a:r>
          <a:r>
            <a:rPr lang="vi-VN"/>
            <a:t> phương pháp để hướng dẫn</a:t>
          </a:r>
          <a:r>
            <a:rPr lang="en-US"/>
            <a:t>, </a:t>
          </a:r>
          <a:r>
            <a:rPr lang="vi-VN"/>
            <a:t>tổ chức các hoạt động, các trò chơi. </a:t>
          </a:r>
          <a:endParaRPr lang="en-US"/>
        </a:p>
      </dgm:t>
    </dgm:pt>
    <dgm:pt modelId="{830E2689-C4AA-4753-9A87-9F8F1145A928}" type="parTrans" cxnId="{34B0BC09-0F3E-4E73-9DFA-05D9DCE65764}">
      <dgm:prSet/>
      <dgm:spPr/>
      <dgm:t>
        <a:bodyPr/>
        <a:lstStyle/>
        <a:p>
          <a:endParaRPr lang="en-US"/>
        </a:p>
      </dgm:t>
    </dgm:pt>
    <dgm:pt modelId="{BDCCDE46-8AD0-4C4C-A505-38E5423F35FD}" type="sibTrans" cxnId="{34B0BC09-0F3E-4E73-9DFA-05D9DCE65764}">
      <dgm:prSet/>
      <dgm:spPr/>
      <dgm:t>
        <a:bodyPr/>
        <a:lstStyle/>
        <a:p>
          <a:endParaRPr lang="en-US"/>
        </a:p>
      </dgm:t>
    </dgm:pt>
    <dgm:pt modelId="{52615837-5DEE-43DC-8D24-A5659FCE39A4}">
      <dgm:prSet/>
      <dgm:spPr/>
      <dgm:t>
        <a:bodyPr/>
        <a:lstStyle/>
        <a:p>
          <a:r>
            <a:rPr lang="en-US"/>
            <a:t>Dễ s</a:t>
          </a:r>
          <a:r>
            <a:rPr lang="vi-VN"/>
            <a:t>o sánh</a:t>
          </a:r>
          <a:r>
            <a:rPr lang="en-US"/>
            <a:t>,</a:t>
          </a:r>
          <a:r>
            <a:rPr lang="vi-VN"/>
            <a:t> </a:t>
          </a:r>
          <a:r>
            <a:rPr lang="en-US"/>
            <a:t>chọn lựa, </a:t>
          </a:r>
          <a:r>
            <a:rPr lang="vi-VN"/>
            <a:t>điều chỉnh từng phương pháp phù hợp cho từng nội dung bài học.</a:t>
          </a:r>
          <a:endParaRPr lang="en-US"/>
        </a:p>
      </dgm:t>
    </dgm:pt>
    <dgm:pt modelId="{6AF52EA2-940E-43AB-A825-B2A66FA31EF7}" type="parTrans" cxnId="{403EB995-449A-4D98-A16B-D5BB2DD8A951}">
      <dgm:prSet/>
      <dgm:spPr/>
      <dgm:t>
        <a:bodyPr/>
        <a:lstStyle/>
        <a:p>
          <a:endParaRPr lang="en-US"/>
        </a:p>
      </dgm:t>
    </dgm:pt>
    <dgm:pt modelId="{0ED892FD-1349-4067-A44B-A38DBD26B34B}" type="sibTrans" cxnId="{403EB995-449A-4D98-A16B-D5BB2DD8A951}">
      <dgm:prSet/>
      <dgm:spPr/>
      <dgm:t>
        <a:bodyPr/>
        <a:lstStyle/>
        <a:p>
          <a:endParaRPr lang="en-US"/>
        </a:p>
      </dgm:t>
    </dgm:pt>
    <dgm:pt modelId="{F71D2BF8-9F66-4003-8443-A459170553A7}" type="pres">
      <dgm:prSet presAssocID="{93A69EE5-C9FD-4CD7-A65B-C2BF667E5932}" presName="compositeShape" presStyleCnt="0">
        <dgm:presLayoutVars>
          <dgm:dir/>
          <dgm:resizeHandles/>
        </dgm:presLayoutVars>
      </dgm:prSet>
      <dgm:spPr/>
    </dgm:pt>
    <dgm:pt modelId="{7B75F9F3-4168-4F10-8065-4188A480C812}" type="pres">
      <dgm:prSet presAssocID="{93A69EE5-C9FD-4CD7-A65B-C2BF667E5932}" presName="pyramid" presStyleLbl="node1" presStyleIdx="0" presStyleCnt="1"/>
      <dgm:spPr/>
    </dgm:pt>
    <dgm:pt modelId="{96988ACE-A353-4DA3-B7D9-1B176CF4391E}" type="pres">
      <dgm:prSet presAssocID="{93A69EE5-C9FD-4CD7-A65B-C2BF667E5932}" presName="theList" presStyleCnt="0"/>
      <dgm:spPr/>
    </dgm:pt>
    <dgm:pt modelId="{8A65615F-C46F-46B7-BAD3-D6C2C277B63D}" type="pres">
      <dgm:prSet presAssocID="{A0111899-AD40-4838-825A-7ECDBC5AC132}" presName="aNode" presStyleLbl="fgAcc1" presStyleIdx="0" presStyleCnt="3">
        <dgm:presLayoutVars>
          <dgm:bulletEnabled val="1"/>
        </dgm:presLayoutVars>
      </dgm:prSet>
      <dgm:spPr/>
    </dgm:pt>
    <dgm:pt modelId="{D38A8AE1-7F17-4ECB-9D6D-390C0DA23128}" type="pres">
      <dgm:prSet presAssocID="{A0111899-AD40-4838-825A-7ECDBC5AC132}" presName="aSpace" presStyleCnt="0"/>
      <dgm:spPr/>
    </dgm:pt>
    <dgm:pt modelId="{18E83181-8885-493E-B22B-8939292D7028}" type="pres">
      <dgm:prSet presAssocID="{E54F8E22-B19C-47C8-93AE-0F4BE603F413}" presName="aNode" presStyleLbl="fgAcc1" presStyleIdx="1" presStyleCnt="3">
        <dgm:presLayoutVars>
          <dgm:bulletEnabled val="1"/>
        </dgm:presLayoutVars>
      </dgm:prSet>
      <dgm:spPr/>
    </dgm:pt>
    <dgm:pt modelId="{CFDFB962-C699-47EF-99E3-A945CA504678}" type="pres">
      <dgm:prSet presAssocID="{E54F8E22-B19C-47C8-93AE-0F4BE603F413}" presName="aSpace" presStyleCnt="0"/>
      <dgm:spPr/>
    </dgm:pt>
    <dgm:pt modelId="{FD75E588-23D0-4176-9396-0824ABB0C300}" type="pres">
      <dgm:prSet presAssocID="{52615837-5DEE-43DC-8D24-A5659FCE39A4}" presName="aNode" presStyleLbl="fgAcc1" presStyleIdx="2" presStyleCnt="3">
        <dgm:presLayoutVars>
          <dgm:bulletEnabled val="1"/>
        </dgm:presLayoutVars>
      </dgm:prSet>
      <dgm:spPr/>
    </dgm:pt>
    <dgm:pt modelId="{284F22E9-12A4-48DE-A52C-CAB70112AAAA}" type="pres">
      <dgm:prSet presAssocID="{52615837-5DEE-43DC-8D24-A5659FCE39A4}" presName="aSpace" presStyleCnt="0"/>
      <dgm:spPr/>
    </dgm:pt>
  </dgm:ptLst>
  <dgm:cxnLst>
    <dgm:cxn modelId="{34B0BC09-0F3E-4E73-9DFA-05D9DCE65764}" srcId="{93A69EE5-C9FD-4CD7-A65B-C2BF667E5932}" destId="{E54F8E22-B19C-47C8-93AE-0F4BE603F413}" srcOrd="1" destOrd="0" parTransId="{830E2689-C4AA-4753-9A87-9F8F1145A928}" sibTransId="{BDCCDE46-8AD0-4C4C-A505-38E5423F35FD}"/>
    <dgm:cxn modelId="{5EFCC843-8A57-4104-9E2B-F8D1835A786E}" type="presOf" srcId="{93A69EE5-C9FD-4CD7-A65B-C2BF667E5932}" destId="{F71D2BF8-9F66-4003-8443-A459170553A7}" srcOrd="0" destOrd="0" presId="urn:microsoft.com/office/officeart/2005/8/layout/pyramid2"/>
    <dgm:cxn modelId="{6F941A4B-082C-4B9A-820F-5C0517755D19}" type="presOf" srcId="{A0111899-AD40-4838-825A-7ECDBC5AC132}" destId="{8A65615F-C46F-46B7-BAD3-D6C2C277B63D}" srcOrd="0" destOrd="0" presId="urn:microsoft.com/office/officeart/2005/8/layout/pyramid2"/>
    <dgm:cxn modelId="{79EB0A76-78D2-4F86-85DE-9347905691E4}" type="presOf" srcId="{E54F8E22-B19C-47C8-93AE-0F4BE603F413}" destId="{18E83181-8885-493E-B22B-8939292D7028}" srcOrd="0" destOrd="0" presId="urn:microsoft.com/office/officeart/2005/8/layout/pyramid2"/>
    <dgm:cxn modelId="{09950492-8C54-4666-8F40-BDCFE79A23AF}" type="presOf" srcId="{52615837-5DEE-43DC-8D24-A5659FCE39A4}" destId="{FD75E588-23D0-4176-9396-0824ABB0C300}" srcOrd="0" destOrd="0" presId="urn:microsoft.com/office/officeart/2005/8/layout/pyramid2"/>
    <dgm:cxn modelId="{403EB995-449A-4D98-A16B-D5BB2DD8A951}" srcId="{93A69EE5-C9FD-4CD7-A65B-C2BF667E5932}" destId="{52615837-5DEE-43DC-8D24-A5659FCE39A4}" srcOrd="2" destOrd="0" parTransId="{6AF52EA2-940E-43AB-A825-B2A66FA31EF7}" sibTransId="{0ED892FD-1349-4067-A44B-A38DBD26B34B}"/>
    <dgm:cxn modelId="{45B5B3DF-07DE-4E26-AD34-91AB1BD46FFA}" srcId="{93A69EE5-C9FD-4CD7-A65B-C2BF667E5932}" destId="{A0111899-AD40-4838-825A-7ECDBC5AC132}" srcOrd="0" destOrd="0" parTransId="{1D17F4B1-8DC2-429F-9B92-AEBD588C9B6D}" sibTransId="{91C30082-D872-4127-9CF4-48B59AC2B1D4}"/>
    <dgm:cxn modelId="{E26775C7-C791-45C3-B4A7-1F8F3F3EFCC8}" type="presParOf" srcId="{F71D2BF8-9F66-4003-8443-A459170553A7}" destId="{7B75F9F3-4168-4F10-8065-4188A480C812}" srcOrd="0" destOrd="0" presId="urn:microsoft.com/office/officeart/2005/8/layout/pyramid2"/>
    <dgm:cxn modelId="{AF77A84B-FA5B-4F71-A703-6395C7E52E65}" type="presParOf" srcId="{F71D2BF8-9F66-4003-8443-A459170553A7}" destId="{96988ACE-A353-4DA3-B7D9-1B176CF4391E}" srcOrd="1" destOrd="0" presId="urn:microsoft.com/office/officeart/2005/8/layout/pyramid2"/>
    <dgm:cxn modelId="{8684F106-21AD-4801-AD85-DAF120A98BCD}" type="presParOf" srcId="{96988ACE-A353-4DA3-B7D9-1B176CF4391E}" destId="{8A65615F-C46F-46B7-BAD3-D6C2C277B63D}" srcOrd="0" destOrd="0" presId="urn:microsoft.com/office/officeart/2005/8/layout/pyramid2"/>
    <dgm:cxn modelId="{23922286-7BBC-4666-8C9D-E942EE874522}" type="presParOf" srcId="{96988ACE-A353-4DA3-B7D9-1B176CF4391E}" destId="{D38A8AE1-7F17-4ECB-9D6D-390C0DA23128}" srcOrd="1" destOrd="0" presId="urn:microsoft.com/office/officeart/2005/8/layout/pyramid2"/>
    <dgm:cxn modelId="{0C94E384-36F3-4AD9-8FFE-FEB13A8222D2}" type="presParOf" srcId="{96988ACE-A353-4DA3-B7D9-1B176CF4391E}" destId="{18E83181-8885-493E-B22B-8939292D7028}" srcOrd="2" destOrd="0" presId="urn:microsoft.com/office/officeart/2005/8/layout/pyramid2"/>
    <dgm:cxn modelId="{7C2D8019-5E39-4330-AB01-BCCD5226BE58}" type="presParOf" srcId="{96988ACE-A353-4DA3-B7D9-1B176CF4391E}" destId="{CFDFB962-C699-47EF-99E3-A945CA504678}" srcOrd="3" destOrd="0" presId="urn:microsoft.com/office/officeart/2005/8/layout/pyramid2"/>
    <dgm:cxn modelId="{FB30A5A6-9504-4F50-B3BD-F5D02754C075}" type="presParOf" srcId="{96988ACE-A353-4DA3-B7D9-1B176CF4391E}" destId="{FD75E588-23D0-4176-9396-0824ABB0C300}" srcOrd="4" destOrd="0" presId="urn:microsoft.com/office/officeart/2005/8/layout/pyramid2"/>
    <dgm:cxn modelId="{755EF726-B42A-428D-B763-0F9FF0D2DA2A}" type="presParOf" srcId="{96988ACE-A353-4DA3-B7D9-1B176CF4391E}" destId="{284F22E9-12A4-48DE-A52C-CAB70112AAA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141A04-0C7C-467E-9A3D-A412BD33EB80}" type="doc">
      <dgm:prSet loTypeId="urn:microsoft.com/office/officeart/2005/8/layout/matrix3" loCatId="matrix" qsTypeId="urn:microsoft.com/office/officeart/2005/8/quickstyle/simple1" qsCatId="simple" csTypeId="urn:microsoft.com/office/officeart/2005/8/colors/accent4_3" csCatId="accent4"/>
      <dgm:spPr/>
      <dgm:t>
        <a:bodyPr/>
        <a:lstStyle/>
        <a:p>
          <a:endParaRPr lang="en-US"/>
        </a:p>
      </dgm:t>
    </dgm:pt>
    <dgm:pt modelId="{0E1137FC-251F-4AE9-949D-C84F0F5A4D58}">
      <dgm:prSet/>
      <dgm:spPr/>
      <dgm:t>
        <a:bodyPr/>
        <a:lstStyle/>
        <a:p>
          <a:r>
            <a:rPr lang="en-US"/>
            <a:t>Tích cực hơn trong hoạt động</a:t>
          </a:r>
        </a:p>
      </dgm:t>
    </dgm:pt>
    <dgm:pt modelId="{0F47629F-E65D-4DCA-97B2-978F1F34205A}" type="parTrans" cxnId="{2E5F9454-BA15-41D0-A230-AB7E71D2B032}">
      <dgm:prSet/>
      <dgm:spPr/>
      <dgm:t>
        <a:bodyPr/>
        <a:lstStyle/>
        <a:p>
          <a:endParaRPr lang="en-US"/>
        </a:p>
      </dgm:t>
    </dgm:pt>
    <dgm:pt modelId="{D1E4657F-90CF-44D3-9907-681830F3B83D}" type="sibTrans" cxnId="{2E5F9454-BA15-41D0-A230-AB7E71D2B032}">
      <dgm:prSet/>
      <dgm:spPr/>
      <dgm:t>
        <a:bodyPr/>
        <a:lstStyle/>
        <a:p>
          <a:endParaRPr lang="en-US"/>
        </a:p>
      </dgm:t>
    </dgm:pt>
    <dgm:pt modelId="{4AE7E922-A5B5-470C-99C7-ED58BE4DCE72}">
      <dgm:prSet/>
      <dgm:spPr/>
      <dgm:t>
        <a:bodyPr/>
        <a:lstStyle/>
        <a:p>
          <a:r>
            <a:rPr lang="en-US"/>
            <a:t>Thêm hiểu biết về ATGT</a:t>
          </a:r>
        </a:p>
      </dgm:t>
    </dgm:pt>
    <dgm:pt modelId="{2486AE2A-4B42-4209-9511-9E09A4055389}" type="parTrans" cxnId="{4F8A4A48-21B5-401C-BC0C-58E2078C3CFC}">
      <dgm:prSet/>
      <dgm:spPr/>
      <dgm:t>
        <a:bodyPr/>
        <a:lstStyle/>
        <a:p>
          <a:endParaRPr lang="en-US"/>
        </a:p>
      </dgm:t>
    </dgm:pt>
    <dgm:pt modelId="{FD16A67D-931F-4F47-B3E0-FDC4AC5D5E3A}" type="sibTrans" cxnId="{4F8A4A48-21B5-401C-BC0C-58E2078C3CFC}">
      <dgm:prSet/>
      <dgm:spPr/>
      <dgm:t>
        <a:bodyPr/>
        <a:lstStyle/>
        <a:p>
          <a:endParaRPr lang="en-US"/>
        </a:p>
      </dgm:t>
    </dgm:pt>
    <dgm:pt modelId="{C4F80768-D935-4B2B-A717-F3601D8CE470}">
      <dgm:prSet/>
      <dgm:spPr/>
      <dgm:t>
        <a:bodyPr/>
        <a:lstStyle/>
        <a:p>
          <a:r>
            <a:rPr lang="en-US"/>
            <a:t>Tuyên truyền người than chấp hành ATGT</a:t>
          </a:r>
        </a:p>
      </dgm:t>
    </dgm:pt>
    <dgm:pt modelId="{495581B6-DB8C-486C-9B1C-323F77716FFF}" type="parTrans" cxnId="{7785FAC7-8181-439B-A572-99A951AB4E24}">
      <dgm:prSet/>
      <dgm:spPr/>
      <dgm:t>
        <a:bodyPr/>
        <a:lstStyle/>
        <a:p>
          <a:endParaRPr lang="en-US"/>
        </a:p>
      </dgm:t>
    </dgm:pt>
    <dgm:pt modelId="{C96CCE83-2286-49B9-84BF-D4F08BC4C7DD}" type="sibTrans" cxnId="{7785FAC7-8181-439B-A572-99A951AB4E24}">
      <dgm:prSet/>
      <dgm:spPr/>
      <dgm:t>
        <a:bodyPr/>
        <a:lstStyle/>
        <a:p>
          <a:endParaRPr lang="en-US"/>
        </a:p>
      </dgm:t>
    </dgm:pt>
    <dgm:pt modelId="{BE7C9F3E-0162-4F96-9DB1-1390BC08E4FF}">
      <dgm:prSet/>
      <dgm:spPr/>
      <dgm:t>
        <a:bodyPr/>
        <a:lstStyle/>
        <a:p>
          <a:r>
            <a:rPr lang="en-US"/>
            <a:t>Thấy hậu quả của việc không chấp hành ATGT</a:t>
          </a:r>
        </a:p>
      </dgm:t>
    </dgm:pt>
    <dgm:pt modelId="{C7BB490F-4EB0-48E1-B0A8-DFE1C1F6CCE6}" type="parTrans" cxnId="{4A5BC718-9320-4D9D-A7B9-565BE4EB5A86}">
      <dgm:prSet/>
      <dgm:spPr/>
      <dgm:t>
        <a:bodyPr/>
        <a:lstStyle/>
        <a:p>
          <a:endParaRPr lang="en-US"/>
        </a:p>
      </dgm:t>
    </dgm:pt>
    <dgm:pt modelId="{5E62A42C-FBB6-40D6-B2F2-F4280E0D51CE}" type="sibTrans" cxnId="{4A5BC718-9320-4D9D-A7B9-565BE4EB5A86}">
      <dgm:prSet/>
      <dgm:spPr/>
      <dgm:t>
        <a:bodyPr/>
        <a:lstStyle/>
        <a:p>
          <a:endParaRPr lang="en-US"/>
        </a:p>
      </dgm:t>
    </dgm:pt>
    <dgm:pt modelId="{14B65407-FCB5-43D2-B27D-A0EEE752DF7E}" type="pres">
      <dgm:prSet presAssocID="{CB141A04-0C7C-467E-9A3D-A412BD33EB80}" presName="matrix" presStyleCnt="0">
        <dgm:presLayoutVars>
          <dgm:chMax val="1"/>
          <dgm:dir/>
          <dgm:resizeHandles val="exact"/>
        </dgm:presLayoutVars>
      </dgm:prSet>
      <dgm:spPr/>
    </dgm:pt>
    <dgm:pt modelId="{F5E331F0-6D7F-4A16-BB61-726E2DD38AE4}" type="pres">
      <dgm:prSet presAssocID="{CB141A04-0C7C-467E-9A3D-A412BD33EB80}" presName="diamond" presStyleLbl="bgShp" presStyleIdx="0" presStyleCnt="1"/>
      <dgm:spPr/>
    </dgm:pt>
    <dgm:pt modelId="{E42D7BCD-F133-490E-B286-2FDBC90570C4}" type="pres">
      <dgm:prSet presAssocID="{CB141A04-0C7C-467E-9A3D-A412BD33EB8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5A2116D-573D-42C6-B08D-A3D3F367BFE9}" type="pres">
      <dgm:prSet presAssocID="{CB141A04-0C7C-467E-9A3D-A412BD33EB8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57D2659-37C3-4327-B134-D29A211A87A6}" type="pres">
      <dgm:prSet presAssocID="{CB141A04-0C7C-467E-9A3D-A412BD33EB8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843F01A-B405-4515-9D79-F94B2B3EFA47}" type="pres">
      <dgm:prSet presAssocID="{CB141A04-0C7C-467E-9A3D-A412BD33EB8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06C8303-0D6B-48F3-A54E-E66CB1502083}" type="presOf" srcId="{C4F80768-D935-4B2B-A717-F3601D8CE470}" destId="{B57D2659-37C3-4327-B134-D29A211A87A6}" srcOrd="0" destOrd="0" presId="urn:microsoft.com/office/officeart/2005/8/layout/matrix3"/>
    <dgm:cxn modelId="{4A5BC718-9320-4D9D-A7B9-565BE4EB5A86}" srcId="{CB141A04-0C7C-467E-9A3D-A412BD33EB80}" destId="{BE7C9F3E-0162-4F96-9DB1-1390BC08E4FF}" srcOrd="3" destOrd="0" parTransId="{C7BB490F-4EB0-48E1-B0A8-DFE1C1F6CCE6}" sibTransId="{5E62A42C-FBB6-40D6-B2F2-F4280E0D51CE}"/>
    <dgm:cxn modelId="{81A4BE44-A835-4D87-9B4E-F3C273152722}" type="presOf" srcId="{4AE7E922-A5B5-470C-99C7-ED58BE4DCE72}" destId="{A5A2116D-573D-42C6-B08D-A3D3F367BFE9}" srcOrd="0" destOrd="0" presId="urn:microsoft.com/office/officeart/2005/8/layout/matrix3"/>
    <dgm:cxn modelId="{4F8A4A48-21B5-401C-BC0C-58E2078C3CFC}" srcId="{CB141A04-0C7C-467E-9A3D-A412BD33EB80}" destId="{4AE7E922-A5B5-470C-99C7-ED58BE4DCE72}" srcOrd="1" destOrd="0" parTransId="{2486AE2A-4B42-4209-9511-9E09A4055389}" sibTransId="{FD16A67D-931F-4F47-B3E0-FDC4AC5D5E3A}"/>
    <dgm:cxn modelId="{19C0856E-2470-47DC-AEB4-80D4E8141E30}" type="presOf" srcId="{0E1137FC-251F-4AE9-949D-C84F0F5A4D58}" destId="{E42D7BCD-F133-490E-B286-2FDBC90570C4}" srcOrd="0" destOrd="0" presId="urn:microsoft.com/office/officeart/2005/8/layout/matrix3"/>
    <dgm:cxn modelId="{2E5F9454-BA15-41D0-A230-AB7E71D2B032}" srcId="{CB141A04-0C7C-467E-9A3D-A412BD33EB80}" destId="{0E1137FC-251F-4AE9-949D-C84F0F5A4D58}" srcOrd="0" destOrd="0" parTransId="{0F47629F-E65D-4DCA-97B2-978F1F34205A}" sibTransId="{D1E4657F-90CF-44D3-9907-681830F3B83D}"/>
    <dgm:cxn modelId="{660D0A9B-B0D4-463E-9BF0-3D0294B2F546}" type="presOf" srcId="{CB141A04-0C7C-467E-9A3D-A412BD33EB80}" destId="{14B65407-FCB5-43D2-B27D-A0EEE752DF7E}" srcOrd="0" destOrd="0" presId="urn:microsoft.com/office/officeart/2005/8/layout/matrix3"/>
    <dgm:cxn modelId="{639BF8AE-CE3A-43CE-8288-892E4BCD05C9}" type="presOf" srcId="{BE7C9F3E-0162-4F96-9DB1-1390BC08E4FF}" destId="{F843F01A-B405-4515-9D79-F94B2B3EFA47}" srcOrd="0" destOrd="0" presId="urn:microsoft.com/office/officeart/2005/8/layout/matrix3"/>
    <dgm:cxn modelId="{7785FAC7-8181-439B-A572-99A951AB4E24}" srcId="{CB141A04-0C7C-467E-9A3D-A412BD33EB80}" destId="{C4F80768-D935-4B2B-A717-F3601D8CE470}" srcOrd="2" destOrd="0" parTransId="{495581B6-DB8C-486C-9B1C-323F77716FFF}" sibTransId="{C96CCE83-2286-49B9-84BF-D4F08BC4C7DD}"/>
    <dgm:cxn modelId="{F03B67CA-B597-4D18-8783-6C827DF2F75F}" type="presParOf" srcId="{14B65407-FCB5-43D2-B27D-A0EEE752DF7E}" destId="{F5E331F0-6D7F-4A16-BB61-726E2DD38AE4}" srcOrd="0" destOrd="0" presId="urn:microsoft.com/office/officeart/2005/8/layout/matrix3"/>
    <dgm:cxn modelId="{9C7928CE-B98A-46E5-B416-7D56F823909E}" type="presParOf" srcId="{14B65407-FCB5-43D2-B27D-A0EEE752DF7E}" destId="{E42D7BCD-F133-490E-B286-2FDBC90570C4}" srcOrd="1" destOrd="0" presId="urn:microsoft.com/office/officeart/2005/8/layout/matrix3"/>
    <dgm:cxn modelId="{11106656-CF5C-4A36-94E9-68D89705B7A2}" type="presParOf" srcId="{14B65407-FCB5-43D2-B27D-A0EEE752DF7E}" destId="{A5A2116D-573D-42C6-B08D-A3D3F367BFE9}" srcOrd="2" destOrd="0" presId="urn:microsoft.com/office/officeart/2005/8/layout/matrix3"/>
    <dgm:cxn modelId="{EB7D1936-FCE6-4629-A4D8-2280F11D7C50}" type="presParOf" srcId="{14B65407-FCB5-43D2-B27D-A0EEE752DF7E}" destId="{B57D2659-37C3-4327-B134-D29A211A87A6}" srcOrd="3" destOrd="0" presId="urn:microsoft.com/office/officeart/2005/8/layout/matrix3"/>
    <dgm:cxn modelId="{A0B3B506-6496-4740-A954-F7864CCC33DE}" type="presParOf" srcId="{14B65407-FCB5-43D2-B27D-A0EEE752DF7E}" destId="{F843F01A-B405-4515-9D79-F94B2B3EFA4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30782-9588-4C4B-9EAE-355E4F7CB1B7}">
      <dsp:nvSpPr>
        <dsp:cNvPr id="0" name=""/>
        <dsp:cNvSpPr/>
      </dsp:nvSpPr>
      <dsp:spPr>
        <a:xfrm>
          <a:off x="648026" y="1638"/>
          <a:ext cx="2116177" cy="105808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Mở đầu</a:t>
          </a:r>
        </a:p>
      </dsp:txBody>
      <dsp:txXfrm>
        <a:off x="679016" y="32628"/>
        <a:ext cx="2054197" cy="996108"/>
      </dsp:txXfrm>
    </dsp:sp>
    <dsp:sp modelId="{9E3D15CD-7D04-4371-B946-665E0297B6A6}">
      <dsp:nvSpPr>
        <dsp:cNvPr id="0" name=""/>
        <dsp:cNvSpPr/>
      </dsp:nvSpPr>
      <dsp:spPr>
        <a:xfrm>
          <a:off x="3293248" y="1638"/>
          <a:ext cx="2116177" cy="105808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Nội dung</a:t>
          </a:r>
        </a:p>
      </dsp:txBody>
      <dsp:txXfrm>
        <a:off x="3324238" y="32628"/>
        <a:ext cx="2054197" cy="996108"/>
      </dsp:txXfrm>
    </dsp:sp>
    <dsp:sp modelId="{3E3AC313-72B7-4610-9FC2-8170CEF12930}">
      <dsp:nvSpPr>
        <dsp:cNvPr id="0" name=""/>
        <dsp:cNvSpPr/>
      </dsp:nvSpPr>
      <dsp:spPr>
        <a:xfrm>
          <a:off x="3504866" y="1059727"/>
          <a:ext cx="211617" cy="793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3566"/>
              </a:lnTo>
              <a:lnTo>
                <a:pt x="211617" y="793566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96B25-5226-4DC1-BDF9-8B828E76213D}">
      <dsp:nvSpPr>
        <dsp:cNvPr id="0" name=""/>
        <dsp:cNvSpPr/>
      </dsp:nvSpPr>
      <dsp:spPr>
        <a:xfrm>
          <a:off x="3716484" y="1324249"/>
          <a:ext cx="1692942" cy="1058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Lý </a:t>
          </a:r>
          <a:r>
            <a:rPr lang="en-US" sz="3000" kern="1200" dirty="0" err="1"/>
            <a:t>luận</a:t>
          </a:r>
          <a:r>
            <a:rPr lang="en-US" sz="3000" kern="1200" dirty="0"/>
            <a:t> </a:t>
          </a:r>
          <a:r>
            <a:rPr lang="en-US" sz="3000" kern="1200" dirty="0" err="1"/>
            <a:t>chung</a:t>
          </a:r>
          <a:endParaRPr lang="en-US" sz="3000" kern="1200" dirty="0"/>
        </a:p>
      </dsp:txBody>
      <dsp:txXfrm>
        <a:off x="3747474" y="1355239"/>
        <a:ext cx="1630962" cy="996108"/>
      </dsp:txXfrm>
    </dsp:sp>
    <dsp:sp modelId="{101BCEC2-3530-463C-A993-941BC1D762D1}">
      <dsp:nvSpPr>
        <dsp:cNvPr id="0" name=""/>
        <dsp:cNvSpPr/>
      </dsp:nvSpPr>
      <dsp:spPr>
        <a:xfrm>
          <a:off x="3504866" y="1059727"/>
          <a:ext cx="211617" cy="21161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6177"/>
              </a:lnTo>
              <a:lnTo>
                <a:pt x="211617" y="211617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CE394-35B2-4C70-BEA7-8DA472186EC0}">
      <dsp:nvSpPr>
        <dsp:cNvPr id="0" name=""/>
        <dsp:cNvSpPr/>
      </dsp:nvSpPr>
      <dsp:spPr>
        <a:xfrm>
          <a:off x="3716484" y="2646861"/>
          <a:ext cx="1692942" cy="1058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10 </a:t>
          </a:r>
          <a:r>
            <a:rPr lang="en-US" sz="3000" kern="1200" dirty="0" err="1"/>
            <a:t>bài</a:t>
          </a:r>
          <a:r>
            <a:rPr lang="en-US" sz="3000" kern="1200" dirty="0"/>
            <a:t> chọn </a:t>
          </a:r>
          <a:r>
            <a:rPr lang="en-US" sz="3000" kern="1200" dirty="0" err="1"/>
            <a:t>lọc</a:t>
          </a:r>
          <a:endParaRPr lang="en-US" sz="3000" kern="1200" dirty="0"/>
        </a:p>
      </dsp:txBody>
      <dsp:txXfrm>
        <a:off x="3747474" y="2677851"/>
        <a:ext cx="1630962" cy="996108"/>
      </dsp:txXfrm>
    </dsp:sp>
    <dsp:sp modelId="{A26584E2-9947-4137-89C5-C06BFA26DEF4}">
      <dsp:nvSpPr>
        <dsp:cNvPr id="0" name=""/>
        <dsp:cNvSpPr/>
      </dsp:nvSpPr>
      <dsp:spPr>
        <a:xfrm>
          <a:off x="3504866" y="1059727"/>
          <a:ext cx="211617" cy="3438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8788"/>
              </a:lnTo>
              <a:lnTo>
                <a:pt x="211617" y="343878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9AA4C3-CC89-4E5A-9C81-762786954FAB}">
      <dsp:nvSpPr>
        <dsp:cNvPr id="0" name=""/>
        <dsp:cNvSpPr/>
      </dsp:nvSpPr>
      <dsp:spPr>
        <a:xfrm>
          <a:off x="3716484" y="3969472"/>
          <a:ext cx="1692942" cy="1058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/>
            <a:t>Hiệu</a:t>
          </a:r>
          <a:r>
            <a:rPr lang="en-US" sz="3000" kern="1200" dirty="0"/>
            <a:t> </a:t>
          </a:r>
          <a:r>
            <a:rPr lang="en-US" sz="3000" kern="1200" dirty="0" err="1"/>
            <a:t>quả</a:t>
          </a:r>
          <a:r>
            <a:rPr lang="en-US" sz="3000" kern="1200" dirty="0"/>
            <a:t> </a:t>
          </a:r>
          <a:r>
            <a:rPr lang="en-US" sz="3000" kern="1200" dirty="0" err="1"/>
            <a:t>mang</a:t>
          </a:r>
          <a:r>
            <a:rPr lang="en-US" sz="3000" kern="1200" dirty="0"/>
            <a:t> </a:t>
          </a:r>
          <a:r>
            <a:rPr lang="en-US" sz="3000" kern="1200" dirty="0" err="1"/>
            <a:t>lại</a:t>
          </a:r>
          <a:endParaRPr lang="en-US" sz="3000" kern="1200" dirty="0"/>
        </a:p>
      </dsp:txBody>
      <dsp:txXfrm>
        <a:off x="3747474" y="4000462"/>
        <a:ext cx="1630962" cy="996108"/>
      </dsp:txXfrm>
    </dsp:sp>
    <dsp:sp modelId="{82192E2B-66B2-4757-870F-701B58A78D70}">
      <dsp:nvSpPr>
        <dsp:cNvPr id="0" name=""/>
        <dsp:cNvSpPr/>
      </dsp:nvSpPr>
      <dsp:spPr>
        <a:xfrm>
          <a:off x="5938470" y="1638"/>
          <a:ext cx="2116177" cy="1058088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Kết </a:t>
          </a:r>
          <a:r>
            <a:rPr lang="en-US" sz="2700" kern="1200" dirty="0" err="1"/>
            <a:t>luận</a:t>
          </a:r>
          <a:r>
            <a:rPr lang="en-US" sz="2700" kern="1200" dirty="0"/>
            <a:t> và </a:t>
          </a:r>
          <a:r>
            <a:rPr lang="en-US" sz="2700" kern="1200" dirty="0" err="1"/>
            <a:t>Khuyến</a:t>
          </a:r>
          <a:r>
            <a:rPr lang="en-US" sz="2700" kern="1200" dirty="0"/>
            <a:t> </a:t>
          </a:r>
          <a:r>
            <a:rPr lang="en-US" sz="2700" kern="1200" dirty="0" err="1"/>
            <a:t>nghị</a:t>
          </a:r>
          <a:endParaRPr lang="en-US" sz="2700" kern="1200" dirty="0"/>
        </a:p>
      </dsp:txBody>
      <dsp:txXfrm>
        <a:off x="5969460" y="32628"/>
        <a:ext cx="2054197" cy="9961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70C72-CD40-4BDC-A98D-0470944BD564}">
      <dsp:nvSpPr>
        <dsp:cNvPr id="0" name=""/>
        <dsp:cNvSpPr/>
      </dsp:nvSpPr>
      <dsp:spPr>
        <a:xfrm>
          <a:off x="652700" y="0"/>
          <a:ext cx="7397273" cy="5029199"/>
        </a:xfrm>
        <a:prstGeom prst="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83AD9-A221-4657-9F50-FEE686620FAA}">
      <dsp:nvSpPr>
        <dsp:cNvPr id="0" name=""/>
        <dsp:cNvSpPr/>
      </dsp:nvSpPr>
      <dsp:spPr>
        <a:xfrm>
          <a:off x="528" y="835732"/>
          <a:ext cx="2801173" cy="2011680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 dirty="0"/>
            <a:t>Trẻ em khuyết tật dễ bị tổn thương khi tham gia giao thông</a:t>
          </a:r>
          <a:endParaRPr lang="en-US" sz="2500" kern="1200" dirty="0"/>
        </a:p>
      </dsp:txBody>
      <dsp:txXfrm>
        <a:off x="98730" y="933934"/>
        <a:ext cx="2604769" cy="1815276"/>
      </dsp:txXfrm>
    </dsp:sp>
    <dsp:sp modelId="{1358C039-B8B1-4D26-81C2-66298E5CA06B}">
      <dsp:nvSpPr>
        <dsp:cNvPr id="0" name=""/>
        <dsp:cNvSpPr/>
      </dsp:nvSpPr>
      <dsp:spPr>
        <a:xfrm>
          <a:off x="2950750" y="835732"/>
          <a:ext cx="2801173" cy="2011680"/>
        </a:xfrm>
        <a:prstGeom prst="roundRect">
          <a:avLst/>
        </a:prstGeom>
        <a:solidFill>
          <a:schemeClr val="accent6">
            <a:shade val="80000"/>
            <a:hueOff val="0"/>
            <a:satOff val="-16910"/>
            <a:lumOff val="169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 dirty="0"/>
            <a:t>Ra mắt bộ điện tử an toàn giao thông</a:t>
          </a:r>
          <a:endParaRPr lang="en-US" sz="2500" kern="1200" dirty="0"/>
        </a:p>
      </dsp:txBody>
      <dsp:txXfrm>
        <a:off x="3048952" y="933934"/>
        <a:ext cx="2604769" cy="1815276"/>
      </dsp:txXfrm>
    </dsp:sp>
    <dsp:sp modelId="{7230103C-D5A5-459E-B933-4AEBD1ACBC44}">
      <dsp:nvSpPr>
        <dsp:cNvPr id="0" name=""/>
        <dsp:cNvSpPr/>
      </dsp:nvSpPr>
      <dsp:spPr>
        <a:xfrm>
          <a:off x="5877937" y="912055"/>
          <a:ext cx="2801173" cy="2011680"/>
        </a:xfrm>
        <a:prstGeom prst="roundRect">
          <a:avLst/>
        </a:prstGeom>
        <a:solidFill>
          <a:schemeClr val="accent6">
            <a:shade val="80000"/>
            <a:hueOff val="0"/>
            <a:satOff val="-33821"/>
            <a:lumOff val="338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500" kern="1200"/>
            <a:t>Chọn 10 bài tiêu biểu</a:t>
          </a:r>
          <a:endParaRPr lang="en-US" sz="2500" kern="1200"/>
        </a:p>
      </dsp:txBody>
      <dsp:txXfrm>
        <a:off x="5976139" y="1010257"/>
        <a:ext cx="2604769" cy="1815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B3C24-D336-4E6A-B17B-2E651241B213}">
      <dsp:nvSpPr>
        <dsp:cNvPr id="0" name=""/>
        <dsp:cNvSpPr/>
      </dsp:nvSpPr>
      <dsp:spPr>
        <a:xfrm>
          <a:off x="1288733" y="48074"/>
          <a:ext cx="1714120" cy="1714120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Kiến thức</a:t>
          </a:r>
        </a:p>
      </dsp:txBody>
      <dsp:txXfrm>
        <a:off x="1539760" y="299101"/>
        <a:ext cx="1212066" cy="1212066"/>
      </dsp:txXfrm>
    </dsp:sp>
    <dsp:sp modelId="{CA10C5A3-E3A3-484D-8550-2AAF191C53E9}">
      <dsp:nvSpPr>
        <dsp:cNvPr id="0" name=""/>
        <dsp:cNvSpPr/>
      </dsp:nvSpPr>
      <dsp:spPr>
        <a:xfrm rot="3600000">
          <a:off x="2554940" y="1719956"/>
          <a:ext cx="456587" cy="57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2589184" y="1776347"/>
        <a:ext cx="319611" cy="347109"/>
      </dsp:txXfrm>
    </dsp:sp>
    <dsp:sp modelId="{BA42C9DA-05ED-4A43-94DD-2095C1913C6A}">
      <dsp:nvSpPr>
        <dsp:cNvPr id="0" name=""/>
        <dsp:cNvSpPr/>
      </dsp:nvSpPr>
      <dsp:spPr>
        <a:xfrm>
          <a:off x="2576536" y="2278614"/>
          <a:ext cx="1714120" cy="1714120"/>
        </a:xfrm>
        <a:prstGeom prst="ellipse">
          <a:avLst/>
        </a:prstGeom>
        <a:solidFill>
          <a:schemeClr val="accent6">
            <a:shade val="50000"/>
            <a:hueOff val="0"/>
            <a:satOff val="-24950"/>
            <a:lumOff val="331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Kỹ năng</a:t>
          </a:r>
        </a:p>
      </dsp:txBody>
      <dsp:txXfrm>
        <a:off x="2827563" y="2529641"/>
        <a:ext cx="1212066" cy="1212066"/>
      </dsp:txXfrm>
    </dsp:sp>
    <dsp:sp modelId="{1F9F2753-B0D5-422F-9220-E259B2A21E32}">
      <dsp:nvSpPr>
        <dsp:cNvPr id="0" name=""/>
        <dsp:cNvSpPr/>
      </dsp:nvSpPr>
      <dsp:spPr>
        <a:xfrm rot="10800000">
          <a:off x="1930422" y="2846417"/>
          <a:ext cx="456587" cy="57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3621"/>
            <a:lumOff val="291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 rot="10800000">
        <a:off x="2067398" y="2962120"/>
        <a:ext cx="319611" cy="347109"/>
      </dsp:txXfrm>
    </dsp:sp>
    <dsp:sp modelId="{8FF9BA05-AF4A-449E-8FB0-D871ED69DAFE}">
      <dsp:nvSpPr>
        <dsp:cNvPr id="0" name=""/>
        <dsp:cNvSpPr/>
      </dsp:nvSpPr>
      <dsp:spPr>
        <a:xfrm>
          <a:off x="930" y="2278614"/>
          <a:ext cx="1714120" cy="1714120"/>
        </a:xfrm>
        <a:prstGeom prst="ellipse">
          <a:avLst/>
        </a:prstGeom>
        <a:solidFill>
          <a:schemeClr val="accent6">
            <a:shade val="50000"/>
            <a:hueOff val="0"/>
            <a:satOff val="-24950"/>
            <a:lumOff val="331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Nhận thức, Thái độ</a:t>
          </a:r>
        </a:p>
      </dsp:txBody>
      <dsp:txXfrm>
        <a:off x="251957" y="2529641"/>
        <a:ext cx="1212066" cy="1212066"/>
      </dsp:txXfrm>
    </dsp:sp>
    <dsp:sp modelId="{E63E2050-1C58-417F-98B0-9F62F4B1B75A}">
      <dsp:nvSpPr>
        <dsp:cNvPr id="0" name=""/>
        <dsp:cNvSpPr/>
      </dsp:nvSpPr>
      <dsp:spPr>
        <a:xfrm rot="18000000">
          <a:off x="1267137" y="1742338"/>
          <a:ext cx="456587" cy="5785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23621"/>
            <a:lumOff val="291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301381" y="1917353"/>
        <a:ext cx="319611" cy="3471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5F9F3-4168-4F10-8065-4188A480C812}">
      <dsp:nvSpPr>
        <dsp:cNvPr id="0" name=""/>
        <dsp:cNvSpPr/>
      </dsp:nvSpPr>
      <dsp:spPr>
        <a:xfrm>
          <a:off x="1687939" y="0"/>
          <a:ext cx="4498790" cy="449879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5615F-C46F-46B7-BAD3-D6C2C277B63D}">
      <dsp:nvSpPr>
        <dsp:cNvPr id="0" name=""/>
        <dsp:cNvSpPr/>
      </dsp:nvSpPr>
      <dsp:spPr>
        <a:xfrm>
          <a:off x="3937334" y="452295"/>
          <a:ext cx="2924213" cy="10649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Biết</a:t>
          </a:r>
          <a:r>
            <a:rPr lang="vi-VN" sz="1500" kern="1200"/>
            <a:t> khả năng tiếp thu của từng học sinh</a:t>
          </a:r>
          <a:endParaRPr lang="en-US" sz="1500" kern="1200"/>
        </a:p>
      </dsp:txBody>
      <dsp:txXfrm>
        <a:off x="3989320" y="504281"/>
        <a:ext cx="2820241" cy="960975"/>
      </dsp:txXfrm>
    </dsp:sp>
    <dsp:sp modelId="{18E83181-8885-493E-B22B-8939292D7028}">
      <dsp:nvSpPr>
        <dsp:cNvPr id="0" name=""/>
        <dsp:cNvSpPr/>
      </dsp:nvSpPr>
      <dsp:spPr>
        <a:xfrm>
          <a:off x="3937334" y="1650361"/>
          <a:ext cx="2924213" cy="10649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Có</a:t>
          </a:r>
          <a:r>
            <a:rPr lang="vi-VN" sz="1500" kern="1200"/>
            <a:t> phương pháp để hướng dẫn</a:t>
          </a:r>
          <a:r>
            <a:rPr lang="en-US" sz="1500" kern="1200"/>
            <a:t>, </a:t>
          </a:r>
          <a:r>
            <a:rPr lang="vi-VN" sz="1500" kern="1200"/>
            <a:t>tổ chức các hoạt động, các trò chơi. </a:t>
          </a:r>
          <a:endParaRPr lang="en-US" sz="1500" kern="1200"/>
        </a:p>
      </dsp:txBody>
      <dsp:txXfrm>
        <a:off x="3989320" y="1702347"/>
        <a:ext cx="2820241" cy="960975"/>
      </dsp:txXfrm>
    </dsp:sp>
    <dsp:sp modelId="{FD75E588-23D0-4176-9396-0824ABB0C300}">
      <dsp:nvSpPr>
        <dsp:cNvPr id="0" name=""/>
        <dsp:cNvSpPr/>
      </dsp:nvSpPr>
      <dsp:spPr>
        <a:xfrm>
          <a:off x="3937334" y="2848428"/>
          <a:ext cx="2924213" cy="10649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Dễ s</a:t>
          </a:r>
          <a:r>
            <a:rPr lang="vi-VN" sz="1500" kern="1200"/>
            <a:t>o sánh</a:t>
          </a:r>
          <a:r>
            <a:rPr lang="en-US" sz="1500" kern="1200"/>
            <a:t>,</a:t>
          </a:r>
          <a:r>
            <a:rPr lang="vi-VN" sz="1500" kern="1200"/>
            <a:t> </a:t>
          </a:r>
          <a:r>
            <a:rPr lang="en-US" sz="1500" kern="1200"/>
            <a:t>chọn lựa, </a:t>
          </a:r>
          <a:r>
            <a:rPr lang="vi-VN" sz="1500" kern="1200"/>
            <a:t>điều chỉnh từng phương pháp phù hợp cho từng nội dung bài học.</a:t>
          </a:r>
          <a:endParaRPr lang="en-US" sz="1500" kern="1200"/>
        </a:p>
      </dsp:txBody>
      <dsp:txXfrm>
        <a:off x="3989320" y="2900414"/>
        <a:ext cx="2820241" cy="9609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331F0-6D7F-4A16-BB61-726E2DD38AE4}">
      <dsp:nvSpPr>
        <dsp:cNvPr id="0" name=""/>
        <dsp:cNvSpPr/>
      </dsp:nvSpPr>
      <dsp:spPr>
        <a:xfrm>
          <a:off x="0" y="111825"/>
          <a:ext cx="4275138" cy="4275138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D7BCD-F133-490E-B286-2FDBC90570C4}">
      <dsp:nvSpPr>
        <dsp:cNvPr id="0" name=""/>
        <dsp:cNvSpPr/>
      </dsp:nvSpPr>
      <dsp:spPr>
        <a:xfrm>
          <a:off x="406138" y="517964"/>
          <a:ext cx="1667303" cy="1667303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Tích cực hơn trong hoạt động</a:t>
          </a:r>
        </a:p>
      </dsp:txBody>
      <dsp:txXfrm>
        <a:off x="487529" y="599355"/>
        <a:ext cx="1504521" cy="1504521"/>
      </dsp:txXfrm>
    </dsp:sp>
    <dsp:sp modelId="{A5A2116D-573D-42C6-B08D-A3D3F367BFE9}">
      <dsp:nvSpPr>
        <dsp:cNvPr id="0" name=""/>
        <dsp:cNvSpPr/>
      </dsp:nvSpPr>
      <dsp:spPr>
        <a:xfrm>
          <a:off x="2201696" y="517964"/>
          <a:ext cx="1667303" cy="1667303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194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Thêm hiểu biết về ATGT</a:t>
          </a:r>
        </a:p>
      </dsp:txBody>
      <dsp:txXfrm>
        <a:off x="2283087" y="599355"/>
        <a:ext cx="1504521" cy="1504521"/>
      </dsp:txXfrm>
    </dsp:sp>
    <dsp:sp modelId="{B57D2659-37C3-4327-B134-D29A211A87A6}">
      <dsp:nvSpPr>
        <dsp:cNvPr id="0" name=""/>
        <dsp:cNvSpPr/>
      </dsp:nvSpPr>
      <dsp:spPr>
        <a:xfrm>
          <a:off x="406138" y="2313522"/>
          <a:ext cx="1667303" cy="1667303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389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Tuyên truyền người than chấp hành ATGT</a:t>
          </a:r>
        </a:p>
      </dsp:txBody>
      <dsp:txXfrm>
        <a:off x="487529" y="2394913"/>
        <a:ext cx="1504521" cy="1504521"/>
      </dsp:txXfrm>
    </dsp:sp>
    <dsp:sp modelId="{F843F01A-B405-4515-9D79-F94B2B3EFA47}">
      <dsp:nvSpPr>
        <dsp:cNvPr id="0" name=""/>
        <dsp:cNvSpPr/>
      </dsp:nvSpPr>
      <dsp:spPr>
        <a:xfrm>
          <a:off x="2201696" y="2313522"/>
          <a:ext cx="1667303" cy="1667303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583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Thấy hậu quả của việc không chấp hành ATGT</a:t>
          </a:r>
        </a:p>
      </dsp:txBody>
      <dsp:txXfrm>
        <a:off x="2283087" y="2394913"/>
        <a:ext cx="1504521" cy="1504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E84C7B1-9A65-5B66-0F82-BE8CBFB9E4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9DBF987-E7AD-48A2-10FB-9CF6DED0BD0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B518A542-CF1F-35B0-D443-7A2F5D28940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8044ABE2-5862-657E-A2B1-83EAB76299E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</a:defRPr>
            </a:lvl1pPr>
          </a:lstStyle>
          <a:p>
            <a:fld id="{D1BABB3D-9B83-4B75-A4E4-6A97F7821A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AEBE4E0-8135-1A5E-150B-E42B348A1B9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310FE26-1A49-745D-AE7E-BC087A0C3A2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7550" y="0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F944297-613C-EB17-8880-38E3DD8B556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93675" y="1416050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B742E42-55E9-1315-C423-B2D362D07A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032375" y="704850"/>
            <a:ext cx="4954588" cy="586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61041B99-D9FF-A7FD-4E80-0E084C88A1B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7E5466B7-EB56-AAD6-E73B-6E9F57361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550" y="6742113"/>
            <a:ext cx="443547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</a:defRPr>
            </a:lvl1pPr>
          </a:lstStyle>
          <a:p>
            <a:fld id="{EBAE626A-EAD5-4671-995E-8B499A3EF5DD}" type="slidenum">
              <a:rPr lang="fr-FR" altLang="en-US"/>
              <a:pPr/>
              <a:t>‹#›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titre_generique">
            <a:extLst>
              <a:ext uri="{FF2B5EF4-FFF2-40B4-BE49-F238E27FC236}">
                <a16:creationId xmlns:a16="http://schemas.microsoft.com/office/drawing/2014/main" id="{71DAFE9C-71A1-5F3A-5E70-829C44546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36650" y="3276600"/>
            <a:ext cx="6794500" cy="88741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177925" y="4422775"/>
            <a:ext cx="6788150" cy="2289175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fr-FR"/>
              <a:t>  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21303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BF2D26-CF0C-2689-E525-E447B748B8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129EC5-E015-3F6F-A149-B83CDAFFF3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6995A-CEBA-435D-BEDA-4E51259AB835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45391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48463" y="-6350"/>
            <a:ext cx="2174875" cy="617855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20663" y="-6350"/>
            <a:ext cx="6375400" cy="61785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193F42-831C-E8DD-8E57-1804D2D132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4902C5-6384-493D-909B-864062D563F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BB50F-8FD3-41BC-849C-226C84ABD48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8253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2850" y="-6350"/>
            <a:ext cx="7710488" cy="6858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20663" y="1143000"/>
            <a:ext cx="4275137" cy="5029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75138" cy="5029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035CFF-C264-EE02-4770-F816FD8DEA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11A1D9-43F4-F4C1-363E-3F97E45643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7B5F4-3CB9-496C-832C-4E8AC60F1C68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1550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C488AA-FC44-093C-54B0-EAAFD66181D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14A2EA-7DA7-79F7-6C00-9E0D6A71085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4FC8D-14AD-4363-AC5A-C811B72DE16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078177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A4A5170-48F4-96F2-4222-F892AD06AD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FFE26D-B6DF-26B0-7571-A3CC2E02E8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C7798-C0F2-44F0-8B77-F4B4C356570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07890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20663" y="1143000"/>
            <a:ext cx="4275137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75138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7C77F3-57D6-0497-2C93-8FD28495960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D98510-F05A-287E-BF69-E7105892CF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F4C5D-1242-4765-B95A-7B82974880C4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98026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EF2A6A3-FF28-BB1E-E3FB-798DBF2C288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1CD174-6937-3762-51DB-7726A7042FF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62B96-0571-4B39-9C62-B28C76F76A2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0346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1AA194-D753-79E2-EF7A-D1009A93EF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821B39-D394-62D0-AFDB-E5B4AF6D78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415B6-7BD8-4F63-AA57-986D1BAC4C2E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3387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4A76D7D-2B28-C21F-62E6-9A07E222DD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48ACE99-33FE-D185-13AA-2AC74C2DBF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8F453-5766-45CA-B76A-52E36AD023F1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64298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FCA123-1AC1-1CDC-40FA-575C7D31066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698D6A-FD2B-2ED2-9DA9-1906A2CEFE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EAC077-4E88-448C-B3D8-72BFF8726FCF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89766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48CA52-BADB-82E9-6CAD-4BEDE6DE0A3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C81D32-4104-9B06-88B2-A65A1F7F6BE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8BFA31-A069-42D5-BAA2-0A9DB8E3492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27867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footer">
            <a:extLst>
              <a:ext uri="{FF2B5EF4-FFF2-40B4-BE49-F238E27FC236}">
                <a16:creationId xmlns:a16="http://schemas.microsoft.com/office/drawing/2014/main" id="{83155C5F-E7C9-945E-3E22-0FF0E70E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3163"/>
            <a:ext cx="91440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 descr="header">
            <a:extLst>
              <a:ext uri="{FF2B5EF4-FFF2-40B4-BE49-F238E27FC236}">
                <a16:creationId xmlns:a16="http://schemas.microsoft.com/office/drawing/2014/main" id="{F6E8B3FF-BF58-A4B5-11CB-AF867C40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r="2425"/>
          <a:stretch>
            <a:fillRect/>
          </a:stretch>
        </p:blipFill>
        <p:spPr bwMode="auto">
          <a:xfrm>
            <a:off x="0" y="-68263"/>
            <a:ext cx="91440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DB55F4D0-2619-9136-9FDA-FABA38429E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12850" y="-6350"/>
            <a:ext cx="77104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err="1"/>
              <a:t>Cliquez</a:t>
            </a:r>
            <a:r>
              <a:rPr lang="en-US" altLang="en-US" dirty="0"/>
              <a:t> pour modifier le style du </a:t>
            </a:r>
            <a:r>
              <a:rPr lang="en-US" altLang="en-US" dirty="0" err="1"/>
              <a:t>titre</a:t>
            </a:r>
            <a:endParaRPr lang="en-US" altLang="en-US" dirty="0"/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0788EB2D-2DF0-5923-9AE4-BA3E5E170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0663" y="1143000"/>
            <a:ext cx="87026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Cliquez pour modifier les styles du texte du masque</a:t>
            </a:r>
          </a:p>
          <a:p>
            <a:pPr lvl="1"/>
            <a:r>
              <a:rPr lang="en-US" altLang="en-US"/>
              <a:t>Deuxième niveau</a:t>
            </a:r>
          </a:p>
          <a:p>
            <a:pPr lvl="2"/>
            <a:r>
              <a:rPr lang="en-US" altLang="en-US"/>
              <a:t>Troisième niveau</a:t>
            </a:r>
          </a:p>
          <a:p>
            <a:pPr lvl="3"/>
            <a:r>
              <a:rPr lang="en-US" altLang="en-US"/>
              <a:t>Quatrième niveau</a:t>
            </a:r>
          </a:p>
          <a:p>
            <a:pPr lvl="4"/>
            <a:r>
              <a:rPr lang="en-US" altLang="en-US"/>
              <a:t>Cinquième niveau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373CA2F-D6EF-1B47-E65F-4356A7AE32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1850" y="6329363"/>
            <a:ext cx="59531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1979B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04FA03-DB9F-74B9-6CF2-C2D20F0668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329363"/>
            <a:ext cx="685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1979B0"/>
                </a:solidFill>
                <a:latin typeface="Arial" panose="020B0604020202020204" pitchFamily="34" charset="0"/>
              </a:defRPr>
            </a:lvl1pPr>
          </a:lstStyle>
          <a:p>
            <a:fld id="{F790F7F7-CCE0-4DED-BB8E-9DD92BCD17A7}" type="slidenum">
              <a:rPr lang="fr-FR" altLang="en-US"/>
              <a:pPr/>
              <a:t>‹#›</a:t>
            </a:fld>
            <a:endParaRPr lang="fr-FR" altLang="en-US"/>
          </a:p>
        </p:txBody>
      </p:sp>
      <p:pic>
        <p:nvPicPr>
          <p:cNvPr id="1032" name="Picture 8" descr="logo-LAMAP-seul">
            <a:extLst>
              <a:ext uri="{FF2B5EF4-FFF2-40B4-BE49-F238E27FC236}">
                <a16:creationId xmlns:a16="http://schemas.microsoft.com/office/drawing/2014/main" id="{B64D16F3-E61B-C25F-AF0F-5D22D771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0175"/>
            <a:ext cx="57626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0" descr="titre_lamap_transparent">
            <a:extLst>
              <a:ext uri="{FF2B5EF4-FFF2-40B4-BE49-F238E27FC236}">
                <a16:creationId xmlns:a16="http://schemas.microsoft.com/office/drawing/2014/main" id="{58DA291B-47E7-B4AD-4918-D88622D6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376238"/>
            <a:ext cx="6873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1A4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3200">
          <a:solidFill>
            <a:srgbClr val="52B1C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jaUqxj10Ho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>
            <a:extLst>
              <a:ext uri="{FF2B5EF4-FFF2-40B4-BE49-F238E27FC236}">
                <a16:creationId xmlns:a16="http://schemas.microsoft.com/office/drawing/2014/main" id="{22D3770A-5C07-567B-8972-911FD6C0AE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0B2231F-8AC2-42A1-95F6-B604D4A5E302}" type="slidenum">
              <a:rPr lang="fr-FR" altLang="en-US">
                <a:solidFill>
                  <a:srgbClr val="1979B0"/>
                </a:solidFill>
                <a:latin typeface="Arial" panose="020B0604020202020204" pitchFamily="34" charset="0"/>
              </a:rPr>
              <a:pPr/>
              <a:t>1</a:t>
            </a:fld>
            <a:endParaRPr lang="fr-FR" altLang="en-US">
              <a:solidFill>
                <a:srgbClr val="1979B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759A33-B2C2-7098-4B38-CC763BB10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909638"/>
            <a:ext cx="83962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E58DAE-9EB9-9E7F-1CF6-7A1286C93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063" y="2589213"/>
            <a:ext cx="84740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5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DỤC AN TOÀN GIAO THÔNG CHO HỌC SINH KHUYẾT TẬT TRÍ TUỆ </a:t>
            </a:r>
            <a:endParaRPr lang="en-US" altLang="en-US" sz="35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FA0B7A7-79D5-2B19-C5E0-357049AF1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5184775"/>
            <a:ext cx="7710488" cy="4572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NĂM HỌC: 2022 – 2023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97DD758-D508-C440-CE89-0C0C19502E46}"/>
              </a:ext>
            </a:extLst>
          </p:cNvPr>
          <p:cNvSpPr txBox="1">
            <a:spLocks/>
          </p:cNvSpPr>
          <p:nvPr/>
        </p:nvSpPr>
        <p:spPr bwMode="auto">
          <a:xfrm>
            <a:off x="527050" y="4270375"/>
            <a:ext cx="77104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b="1" kern="0" dirty="0">
                <a:solidFill>
                  <a:srgbClr val="FF0000"/>
                </a:solidFill>
              </a:rPr>
              <a:t>TỔ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8979-836B-1D84-98E0-4228B659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4: </a:t>
            </a:r>
            <a:r>
              <a:rPr lang="en-US" dirty="0" err="1"/>
              <a:t>Ngồi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máy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A7FE0-1CFC-BE16-84A4-2A657C438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17" y="4421290"/>
            <a:ext cx="8702675" cy="259054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Ngồi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máy</a:t>
            </a:r>
            <a:endParaRPr lang="en-US" dirty="0"/>
          </a:p>
          <a:p>
            <a:pPr marL="1270" marR="40005"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/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" marR="40005" algn="just">
              <a:lnSpc>
                <a:spcPct val="115000"/>
              </a:lnSpc>
              <a:spcAft>
                <a:spcPts val="100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MBH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1270" marR="40005" algn="just">
              <a:lnSpc>
                <a:spcPct val="115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9E5B-EF5E-508B-2AAE-93DF07474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10</a:t>
            </a:fld>
            <a:endParaRPr lang="fr-FR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8AE56-0867-AD76-0FE6-780A20AE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833780"/>
            <a:ext cx="3335050" cy="34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66F9D-3643-7091-74EA-A4F18DA2D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11</a:t>
            </a:fld>
            <a:endParaRPr lang="fr-FR" altLang="en-US"/>
          </a:p>
        </p:txBody>
      </p:sp>
      <p:pic>
        <p:nvPicPr>
          <p:cNvPr id="12" name="Online Media 11" title="5342149588394227912">
            <a:hlinkClick r:id="" action="ppaction://media"/>
            <a:extLst>
              <a:ext uri="{FF2B5EF4-FFF2-40B4-BE49-F238E27FC236}">
                <a16:creationId xmlns:a16="http://schemas.microsoft.com/office/drawing/2014/main" id="{B27FA293-84D5-9A24-2421-1A48FB233C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7150" y="1215430"/>
            <a:ext cx="6793370" cy="46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259295869680">
            <a:hlinkClick r:id="" action="ppaction://media"/>
            <a:extLst>
              <a:ext uri="{FF2B5EF4-FFF2-40B4-BE49-F238E27FC236}">
                <a16:creationId xmlns:a16="http://schemas.microsoft.com/office/drawing/2014/main" id="{EFF43F9B-56FD-6B17-F237-12E3B89C98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331" y="833780"/>
            <a:ext cx="8923337" cy="5325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10012-14DC-43B6-F16B-0DC2D8D157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3431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8979-836B-1D84-98E0-4228B659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140" y="70480"/>
            <a:ext cx="7862518" cy="6858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9</a:t>
            </a:r>
            <a:r>
              <a:rPr lang="vi-VN" dirty="0"/>
              <a:t>: Hậu quả của tai nạn giao thông đường bộ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9E5B-EF5E-508B-2AAE-93DF07474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13</a:t>
            </a:fld>
            <a:endParaRPr lang="fr-FR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D8E200-2FC9-80D5-8A1D-215704B7E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0" y="910110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156ED-F42F-C13B-2511-BA32162B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89666"/>
            <a:ext cx="2719052" cy="16887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C6E453-437F-E5F8-9813-FE466C74E433}"/>
              </a:ext>
            </a:extLst>
          </p:cNvPr>
          <p:cNvSpPr txBox="1">
            <a:spLocks/>
          </p:cNvSpPr>
          <p:nvPr/>
        </p:nvSpPr>
        <p:spPr bwMode="auto">
          <a:xfrm>
            <a:off x="-382242" y="2678404"/>
            <a:ext cx="42744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r>
              <a:rPr lang="en-US" sz="2000" kern="0" dirty="0" err="1"/>
              <a:t>Thiệt</a:t>
            </a:r>
            <a:r>
              <a:rPr lang="en-US" sz="2000" kern="0" dirty="0"/>
              <a:t> </a:t>
            </a:r>
            <a:r>
              <a:rPr lang="en-US" sz="2000" kern="0" dirty="0" err="1"/>
              <a:t>hại</a:t>
            </a:r>
            <a:r>
              <a:rPr lang="en-US" sz="2000" kern="0" dirty="0"/>
              <a:t> </a:t>
            </a:r>
            <a:r>
              <a:rPr lang="en-US" sz="2000" kern="0" dirty="0" err="1"/>
              <a:t>về</a:t>
            </a:r>
            <a:r>
              <a:rPr lang="en-US" sz="2000" kern="0" dirty="0"/>
              <a:t> con </a:t>
            </a:r>
            <a:r>
              <a:rPr lang="en-US" sz="2000" kern="0" dirty="0" err="1"/>
              <a:t>người</a:t>
            </a:r>
            <a:endParaRPr lang="en-US" sz="2000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C88EF9-4F68-D9BE-553E-490B62EE962B}"/>
              </a:ext>
            </a:extLst>
          </p:cNvPr>
          <p:cNvSpPr txBox="1">
            <a:spLocks/>
          </p:cNvSpPr>
          <p:nvPr/>
        </p:nvSpPr>
        <p:spPr bwMode="auto">
          <a:xfrm>
            <a:off x="3579710" y="2665301"/>
            <a:ext cx="427448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r>
              <a:rPr lang="en-US" sz="2000" kern="0" dirty="0" err="1"/>
              <a:t>Thiệt</a:t>
            </a:r>
            <a:r>
              <a:rPr lang="en-US" sz="2000" kern="0" dirty="0"/>
              <a:t> </a:t>
            </a:r>
            <a:r>
              <a:rPr lang="en-US" sz="2000" kern="0" dirty="0" err="1"/>
              <a:t>hại</a:t>
            </a:r>
            <a:r>
              <a:rPr lang="en-US" sz="2000" kern="0" dirty="0"/>
              <a:t> </a:t>
            </a:r>
            <a:r>
              <a:rPr lang="en-US" sz="2000" kern="0" dirty="0" err="1"/>
              <a:t>về</a:t>
            </a:r>
            <a:r>
              <a:rPr lang="en-US" sz="2000" kern="0" dirty="0"/>
              <a:t> </a:t>
            </a:r>
            <a:r>
              <a:rPr lang="en-US" sz="2000" kern="0" dirty="0" err="1"/>
              <a:t>tài</a:t>
            </a:r>
            <a:r>
              <a:rPr lang="en-US" sz="2000" kern="0" dirty="0"/>
              <a:t> </a:t>
            </a:r>
            <a:r>
              <a:rPr lang="en-US" sz="2000" kern="0" dirty="0" err="1"/>
              <a:t>sản</a:t>
            </a:r>
            <a:endParaRPr lang="en-US" sz="2000" kern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01A202-3060-A894-3265-ABE894DDB534}"/>
              </a:ext>
            </a:extLst>
          </p:cNvPr>
          <p:cNvSpPr txBox="1">
            <a:spLocks/>
          </p:cNvSpPr>
          <p:nvPr/>
        </p:nvSpPr>
        <p:spPr bwMode="auto">
          <a:xfrm>
            <a:off x="441325" y="3506899"/>
            <a:ext cx="8702675" cy="259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3200">
                <a:solidFill>
                  <a:srgbClr val="52B1C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vi-VN" sz="2000" dirty="0"/>
              <a:t>Hậu quả của tai nạn giao thông đường bộ</a:t>
            </a:r>
            <a:r>
              <a:rPr lang="en-US" sz="2000" kern="0" dirty="0"/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tai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" marR="40005" algn="just">
              <a:lnSpc>
                <a:spcPct val="115000"/>
              </a:lnSpc>
              <a:spcAft>
                <a:spcPts val="1000"/>
              </a:spcAft>
            </a:pPr>
            <a:endParaRPr lang="en-US" sz="18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088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650" y="3276600"/>
            <a:ext cx="6794500" cy="88741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9C4F7-53B7-FBE0-5B95-CF14DD4CE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7925" y="4422775"/>
            <a:ext cx="6788150" cy="22891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HIỆU QUẢ MANG LẠI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685800" cy="32385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E4FC8D-14AD-4363-AC5A-C811B72DE161}" type="slidenum">
              <a:rPr lang="fr-FR" altLang="en-US" smtClean="0"/>
              <a:pPr>
                <a:spcAft>
                  <a:spcPts val="600"/>
                </a:spcAft>
              </a:pPr>
              <a:t>14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5185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42823E-AF6E-9498-6AE8-85BF96094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662" y="1143000"/>
            <a:ext cx="8702676" cy="685800"/>
          </a:xfrm>
        </p:spPr>
        <p:txBody>
          <a:bodyPr/>
          <a:lstStyle/>
          <a:p>
            <a:r>
              <a:rPr lang="en-US" dirty="0"/>
              <a:t>Hiệu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lại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15</a:t>
            </a:fld>
            <a:endParaRPr lang="fr-FR" alt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4BA605-5396-C56B-D8C3-2514E00633A2}"/>
              </a:ext>
            </a:extLst>
          </p:cNvPr>
          <p:cNvGraphicFramePr/>
          <p:nvPr/>
        </p:nvGraphicFramePr>
        <p:xfrm>
          <a:off x="220662" y="1673410"/>
          <a:ext cx="8549488" cy="449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42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42823E-AF6E-9498-6AE8-85BF96094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662" y="1143000"/>
            <a:ext cx="7710488" cy="685800"/>
          </a:xfrm>
        </p:spPr>
        <p:txBody>
          <a:bodyPr/>
          <a:lstStyle/>
          <a:p>
            <a:r>
              <a:rPr lang="en-US" dirty="0"/>
              <a:t>Hiệu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lại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83A1E9-38EA-2D8F-F4DA-5B47EAAC50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88211992"/>
              </p:ext>
            </p:extLst>
          </p:nvPr>
        </p:nvGraphicFramePr>
        <p:xfrm>
          <a:off x="2053110" y="1673410"/>
          <a:ext cx="4275138" cy="4498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16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8876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650" y="3276600"/>
            <a:ext cx="6794500" cy="88741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9C4F7-53B7-FBE0-5B95-CF14DD4CE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7925" y="4422775"/>
            <a:ext cx="6788150" cy="2289175"/>
          </a:xfrm>
        </p:spPr>
        <p:txBody>
          <a:bodyPr wrap="square" anchor="t">
            <a:normAutofit/>
          </a:bodyPr>
          <a:lstStyle/>
          <a:p>
            <a:pPr algn="ctr">
              <a:buNone/>
            </a:pPr>
            <a:r>
              <a:rPr lang="en-US" dirty="0"/>
              <a:t>KẾT LUẬN VÀ KIẾN NGHỊ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685800" cy="32385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E4FC8D-14AD-4363-AC5A-C811B72DE161}" type="slidenum">
              <a:rPr lang="fr-FR" altLang="en-US" smtClean="0"/>
              <a:pPr>
                <a:spcAft>
                  <a:spcPts val="600"/>
                </a:spcAft>
              </a:pPr>
              <a:t>17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14599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03C-F983-7DDB-8749-0B443638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KẾT LUẬN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B0B7-40A2-AF72-7A6D-51662CEB5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vi-VN" dirty="0"/>
              <a:t>ấn đề ATGT </a:t>
            </a:r>
            <a:r>
              <a:rPr lang="en-US" dirty="0" err="1"/>
              <a:t>cần</a:t>
            </a:r>
            <a:r>
              <a:rPr lang="vi-VN" dirty="0"/>
              <a:t> được chú trọng </a:t>
            </a:r>
            <a:r>
              <a:rPr lang="en-US" dirty="0"/>
              <a:t>ở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.</a:t>
            </a:r>
            <a:endParaRPr lang="vi-VN" dirty="0"/>
          </a:p>
          <a:p>
            <a:r>
              <a:rPr lang="en-US" dirty="0"/>
              <a:t>Tác </a:t>
            </a:r>
            <a:r>
              <a:rPr lang="en-US" dirty="0" err="1"/>
              <a:t>hại</a:t>
            </a:r>
            <a:r>
              <a:rPr lang="en-US" dirty="0"/>
              <a:t> từ tai </a:t>
            </a:r>
            <a:r>
              <a:rPr lang="en-US" dirty="0" err="1"/>
              <a:t>nạn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thông là rất lớn</a:t>
            </a:r>
          </a:p>
          <a:p>
            <a:r>
              <a:rPr lang="en-US" dirty="0" err="1"/>
              <a:t>Nguyên</a:t>
            </a:r>
            <a:r>
              <a:rPr lang="en-US" dirty="0"/>
              <a:t> nhân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tai </a:t>
            </a:r>
            <a:r>
              <a:rPr lang="en-US" dirty="0" err="1"/>
              <a:t>nạn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thông: Ý</a:t>
            </a:r>
            <a:r>
              <a:rPr lang="vi-VN" dirty="0"/>
              <a:t> thức</a:t>
            </a:r>
            <a:r>
              <a:rPr lang="en-US" dirty="0"/>
              <a:t> </a:t>
            </a:r>
            <a:r>
              <a:rPr lang="en-US" dirty="0" err="1"/>
              <a:t>kém</a:t>
            </a:r>
            <a:r>
              <a:rPr lang="en-US" dirty="0"/>
              <a:t>.</a:t>
            </a:r>
          </a:p>
          <a:p>
            <a:r>
              <a:rPr lang="en-US" dirty="0"/>
              <a:t>C</a:t>
            </a:r>
            <a:r>
              <a:rPr lang="vi-VN" dirty="0"/>
              <a:t>huyên đề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vi-VN" dirty="0"/>
              <a:t> loại bỏ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vi-VN" dirty="0"/>
              <a:t>hành vi không đúng khi tham gia giao thông</a:t>
            </a:r>
            <a:r>
              <a:rPr lang="en-US" dirty="0"/>
              <a:t>.</a:t>
            </a:r>
          </a:p>
          <a:p>
            <a:r>
              <a:rPr lang="en-US" dirty="0"/>
              <a:t>T</a:t>
            </a:r>
            <a:r>
              <a:rPr lang="vi-VN" dirty="0"/>
              <a:t>hông điệp “An toàn giao thông  – Hạnh phúc của mọi người, mọi nhà”.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02792-AB9C-10EF-CFC8-350073D9F5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18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7325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03C-F983-7DDB-8749-0B443638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KIẾN NGHỊ VỚI NHÀ TRƯỜNG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B0B7-40A2-AF72-7A6D-51662CEB5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vi-VN" dirty="0"/>
              <a:t>rang bị nhiều đồ dùng học tập, đồ chơi có liên quan đến an toàn giao thông</a:t>
            </a:r>
            <a:r>
              <a:rPr lang="en-US" dirty="0"/>
              <a:t>.</a:t>
            </a:r>
            <a:endParaRPr lang="vi-VN" dirty="0"/>
          </a:p>
          <a:p>
            <a:r>
              <a:rPr lang="en-US" dirty="0"/>
              <a:t>M</a:t>
            </a:r>
            <a:r>
              <a:rPr lang="vi-VN" dirty="0"/>
              <a:t>ời cán bộ công an giao thông đến trường để tập huấn, nói chuyện</a:t>
            </a:r>
            <a:r>
              <a:rPr lang="en-US" dirty="0"/>
              <a:t>.</a:t>
            </a:r>
            <a:endParaRPr lang="vi-VN" dirty="0"/>
          </a:p>
          <a:p>
            <a:r>
              <a:rPr lang="en-US" dirty="0"/>
              <a:t>T</a:t>
            </a:r>
            <a:r>
              <a:rPr lang="vi-VN" dirty="0"/>
              <a:t>ạo điều kiện cho TPT Đội, Giáo viên có nhiều hơn nữa các hoạt động dã ngoại, hoạt động ngoại khoá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02792-AB9C-10EF-CFC8-350073D9F5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19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807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58D690-E6E7-8776-AC53-87416E9C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94B15B1-5E34-C606-2D4A-2E2257C09A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268852"/>
              </p:ext>
            </p:extLst>
          </p:nvPr>
        </p:nvGraphicFramePr>
        <p:xfrm>
          <a:off x="220663" y="1143000"/>
          <a:ext cx="870267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959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503C-F983-7DDB-8749-0B443638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KIẾN NGHỊ VỚI GIÁO VIÊN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9B0B7-40A2-AF72-7A6D-51662CEB5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Tiếp tục xây dựng nhiều chuyên đề, câu chuyện, trò chối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  <a:p>
            <a:r>
              <a:rPr lang="vi-VN" dirty="0"/>
              <a:t>Tích c</a:t>
            </a:r>
            <a:r>
              <a:rPr lang="en-US" dirty="0"/>
              <a:t>ự</a:t>
            </a:r>
            <a:r>
              <a:rPr lang="vi-VN" dirty="0"/>
              <a:t>c tự trau dồi kiến thức, kỹ năng</a:t>
            </a:r>
            <a:r>
              <a:rPr lang="en-US" dirty="0"/>
              <a:t>.</a:t>
            </a:r>
          </a:p>
          <a:p>
            <a:r>
              <a:rPr lang="en-US" dirty="0"/>
              <a:t>T</a:t>
            </a:r>
            <a:r>
              <a:rPr lang="vi-VN" dirty="0"/>
              <a:t>ổ chức nhiều hoạt động phong phú trong dạy và học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02792-AB9C-10EF-CFC8-350073D9F5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20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3448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WhitecornerFlower">
            <a:extLst>
              <a:ext uri="{FF2B5EF4-FFF2-40B4-BE49-F238E27FC236}">
                <a16:creationId xmlns:a16="http://schemas.microsoft.com/office/drawing/2014/main" id="{1958C4A3-5ED9-8B0B-0E64-EE9A059F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6050"/>
            <a:ext cx="20224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WhitecornerFlower">
            <a:extLst>
              <a:ext uri="{FF2B5EF4-FFF2-40B4-BE49-F238E27FC236}">
                <a16:creationId xmlns:a16="http://schemas.microsoft.com/office/drawing/2014/main" id="{9B205165-A98E-4182-70DA-16739224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3810000"/>
            <a:ext cx="2147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>
            <a:extLst>
              <a:ext uri="{FF2B5EF4-FFF2-40B4-BE49-F238E27FC236}">
                <a16:creationId xmlns:a16="http://schemas.microsoft.com/office/drawing/2014/main" id="{BD7259CE-ADF5-DADD-FACD-455AEEA9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550"/>
            <a:ext cx="94234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5">
            <a:extLst>
              <a:ext uri="{FF2B5EF4-FFF2-40B4-BE49-F238E27FC236}">
                <a16:creationId xmlns:a16="http://schemas.microsoft.com/office/drawing/2014/main" id="{77F5BE5D-340D-0EC6-8422-A22EB356E8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1190" y="681120"/>
            <a:ext cx="8625290" cy="564842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6402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FF00"/>
              </a:extrusionClr>
              <a:contourClr>
                <a:srgbClr val="FF0000"/>
              </a:contourClr>
            </a:sp3d>
          </a:bodyPr>
          <a:lstStyle/>
          <a:p>
            <a:pPr>
              <a:defRPr/>
            </a:pPr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686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</a:p>
          <a:p>
            <a:pPr algn="ctr">
              <a:defRPr/>
            </a:pPr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6861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</a:t>
            </a:r>
          </a:p>
        </p:txBody>
      </p:sp>
      <p:pic>
        <p:nvPicPr>
          <p:cNvPr id="26630" name="Picture 5" descr="WhitecornerFlower">
            <a:extLst>
              <a:ext uri="{FF2B5EF4-FFF2-40B4-BE49-F238E27FC236}">
                <a16:creationId xmlns:a16="http://schemas.microsoft.com/office/drawing/2014/main" id="{244A9A8E-9377-DDA7-1449-F8B93422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7175"/>
            <a:ext cx="24352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 descr="WhitecornerFlower">
            <a:extLst>
              <a:ext uri="{FF2B5EF4-FFF2-40B4-BE49-F238E27FC236}">
                <a16:creationId xmlns:a16="http://schemas.microsoft.com/office/drawing/2014/main" id="{D87CD5AC-853D-D319-FDE9-75F62D8A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5337175"/>
            <a:ext cx="1755775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58D690-E6E7-8776-AC53-87416E9CE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MỞ ĐẦU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FE77958-A72B-8AA0-C59A-0C4D287AA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019896"/>
              </p:ext>
            </p:extLst>
          </p:nvPr>
        </p:nvGraphicFramePr>
        <p:xfrm>
          <a:off x="220663" y="1143000"/>
          <a:ext cx="870267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650" y="3276600"/>
            <a:ext cx="6794500" cy="88741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59C4F7-53B7-FBE0-5B95-CF14DD4CE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7925" y="4422775"/>
            <a:ext cx="6788150" cy="2289175"/>
          </a:xfrm>
        </p:spPr>
        <p:txBody>
          <a:bodyPr wrap="square" anchor="t">
            <a:normAutofit/>
          </a:bodyPr>
          <a:lstStyle/>
          <a:p>
            <a:pPr algn="ctr">
              <a:buNone/>
            </a:pPr>
            <a:r>
              <a:rPr lang="en-US" dirty="0"/>
              <a:t>LÝ LUẬN CHUNG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685800" cy="32385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E4FC8D-14AD-4363-AC5A-C811B72DE161}" type="slidenum">
              <a:rPr lang="fr-FR" altLang="en-US" smtClean="0"/>
              <a:pPr>
                <a:spcAft>
                  <a:spcPts val="600"/>
                </a:spcAft>
              </a:pPr>
              <a:t>4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78671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6A388-8281-2EE7-5E75-5237E97EF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Lý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chung</a:t>
            </a:r>
            <a:endParaRPr lang="en-US" dirty="0"/>
          </a:p>
          <a:p>
            <a:pPr lvl="1"/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cứ:</a:t>
            </a:r>
            <a:r>
              <a:rPr lang="en-US" i="1" dirty="0" err="1"/>
              <a:t>Tài</a:t>
            </a:r>
            <a:r>
              <a:rPr lang="en-US" i="1" dirty="0"/>
              <a:t> liệu điện tử </a:t>
            </a:r>
            <a:r>
              <a:rPr lang="en-US" i="1" dirty="0" err="1"/>
              <a:t>giáo</a:t>
            </a:r>
            <a:r>
              <a:rPr lang="en-US" i="1" dirty="0"/>
              <a:t> </a:t>
            </a:r>
            <a:r>
              <a:rPr lang="en-US" i="1" dirty="0" err="1"/>
              <a:t>dục</a:t>
            </a:r>
            <a:r>
              <a:rPr lang="en-US" i="1" dirty="0"/>
              <a:t> an </a:t>
            </a:r>
            <a:r>
              <a:rPr lang="en-US" i="1" dirty="0" err="1"/>
              <a:t>toàn</a:t>
            </a:r>
            <a:r>
              <a:rPr lang="en-US" i="1" dirty="0"/>
              <a:t> </a:t>
            </a:r>
            <a:r>
              <a:rPr lang="en-US" i="1" dirty="0" err="1"/>
              <a:t>giao</a:t>
            </a:r>
            <a:r>
              <a:rPr lang="en-US" i="1" dirty="0"/>
              <a:t> thông cấp </a:t>
            </a:r>
            <a:r>
              <a:rPr lang="en-US" i="1" dirty="0" err="1"/>
              <a:t>tiểu</a:t>
            </a:r>
            <a:r>
              <a:rPr lang="en-US" i="1" dirty="0"/>
              <a:t> </a:t>
            </a:r>
            <a:r>
              <a:rPr lang="en-US" i="1" dirty="0" err="1"/>
              <a:t>học</a:t>
            </a:r>
            <a:endParaRPr lang="en-US" i="1" dirty="0"/>
          </a:p>
          <a:p>
            <a:pPr lvl="1"/>
            <a:r>
              <a:rPr lang="en-US" dirty="0"/>
              <a:t>Chọn </a:t>
            </a:r>
            <a:r>
              <a:rPr lang="en-US" dirty="0" err="1"/>
              <a:t>lọc</a:t>
            </a:r>
            <a:r>
              <a:rPr lang="en-US" dirty="0"/>
              <a:t> 10 </a:t>
            </a:r>
            <a:r>
              <a:rPr lang="en-US" dirty="0" err="1"/>
              <a:t>bài</a:t>
            </a:r>
            <a:r>
              <a:rPr lang="en-US" dirty="0"/>
              <a:t> phù </a:t>
            </a:r>
            <a:r>
              <a:rPr lang="en-US" dirty="0" err="1"/>
              <a:t>hợp</a:t>
            </a:r>
            <a:endParaRPr lang="en-US" dirty="0"/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b="1" dirty="0">
                <a:sym typeface="Wingdings" panose="05000000000000000000" pitchFamily="2" charset="2"/>
              </a:rPr>
              <a:t>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viên</a:t>
            </a:r>
            <a:r>
              <a:rPr lang="en-US" b="1" dirty="0"/>
              <a:t> </a:t>
            </a:r>
            <a:r>
              <a:rPr lang="en-US" b="1" dirty="0" err="1"/>
              <a:t>dễ</a:t>
            </a:r>
            <a:r>
              <a:rPr lang="en-US" b="1" dirty="0"/>
              <a:t> </a:t>
            </a:r>
            <a:r>
              <a:rPr lang="en-US" b="1" dirty="0" err="1"/>
              <a:t>dàng</a:t>
            </a:r>
            <a:r>
              <a:rPr lang="en-US" b="1" dirty="0"/>
              <a:t> </a:t>
            </a:r>
            <a:r>
              <a:rPr lang="en-US" b="1" dirty="0" err="1"/>
              <a:t>lập</a:t>
            </a:r>
            <a:r>
              <a:rPr lang="en-US" b="1" dirty="0"/>
              <a:t> </a:t>
            </a:r>
            <a:r>
              <a:rPr lang="en-US" b="1" dirty="0" err="1"/>
              <a:t>kế</a:t>
            </a:r>
            <a:r>
              <a:rPr lang="en-US" b="1" dirty="0"/>
              <a:t> hoạch và nội dung </a:t>
            </a:r>
            <a:r>
              <a:rPr lang="en-US" b="1" dirty="0" err="1"/>
              <a:t>giảng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5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4562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  <a:endParaRPr lang="en-US" i="1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F900D9-DF69-8259-48C4-282ED37A0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75282"/>
              </p:ext>
            </p:extLst>
          </p:nvPr>
        </p:nvGraphicFramePr>
        <p:xfrm>
          <a:off x="141796" y="1910220"/>
          <a:ext cx="4291587" cy="4040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6</a:t>
            </a:fld>
            <a:endParaRPr lang="fr-FR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4AF165-20A2-B71D-75D5-C17DC9ED4E6D}"/>
              </a:ext>
            </a:extLst>
          </p:cNvPr>
          <p:cNvSpPr txBox="1">
            <a:spLocks/>
          </p:cNvSpPr>
          <p:nvPr/>
        </p:nvSpPr>
        <p:spPr bwMode="auto">
          <a:xfrm>
            <a:off x="220663" y="1143000"/>
            <a:ext cx="8702675" cy="76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3200">
                <a:solidFill>
                  <a:srgbClr val="52B1C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Mục tiêu</a:t>
            </a:r>
          </a:p>
        </p:txBody>
      </p:sp>
      <p:pic>
        <p:nvPicPr>
          <p:cNvPr id="53250" name="Picture 2" descr="Đèn tín hiệu giao thông">
            <a:extLst>
              <a:ext uri="{FF2B5EF4-FFF2-40B4-BE49-F238E27FC236}">
                <a16:creationId xmlns:a16="http://schemas.microsoft.com/office/drawing/2014/main" id="{086D763E-BBEE-C1BF-6DF5-094A13AE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76" y="900080"/>
            <a:ext cx="1490198" cy="123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Các loại biển báo giao thông thường gặp và cách nhận biết">
            <a:extLst>
              <a:ext uri="{FF2B5EF4-FFF2-40B4-BE49-F238E27FC236}">
                <a16:creationId xmlns:a16="http://schemas.microsoft.com/office/drawing/2014/main" id="{458C5C74-B54D-2C39-3753-EED9FF4A2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24" y="889791"/>
            <a:ext cx="2314565" cy="12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TP. Thái Nguyên: Tai nạn giao thông khiến 2 người bị thương nặng - Báo Thái  Nguyên điện tử">
            <a:extLst>
              <a:ext uri="{FF2B5EF4-FFF2-40B4-BE49-F238E27FC236}">
                <a16:creationId xmlns:a16="http://schemas.microsoft.com/office/drawing/2014/main" id="{A7DC88D5-CA37-B118-093D-69855DC7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95" y="2240556"/>
            <a:ext cx="1778361" cy="12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Phương tiện giao thông đường bộ gồm những loại nào?">
            <a:extLst>
              <a:ext uri="{FF2B5EF4-FFF2-40B4-BE49-F238E27FC236}">
                <a16:creationId xmlns:a16="http://schemas.microsoft.com/office/drawing/2014/main" id="{2F31D019-9A3E-367C-EEB8-611E61C50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42067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0" name="Picture 12" descr="Mũ bảo hiểm nửa đầu ES BERET - Gsports.vn">
            <a:extLst>
              <a:ext uri="{FF2B5EF4-FFF2-40B4-BE49-F238E27FC236}">
                <a16:creationId xmlns:a16="http://schemas.microsoft.com/office/drawing/2014/main" id="{5D0DCC3E-68E7-DA12-F7BB-38EFCE3C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70" y="1027292"/>
            <a:ext cx="1679260" cy="16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62" name="Picture 14" descr="Cảnh sát giao thông toàn quốc mở đợt cao điểm dịp 30/4 - 1/5 | Báo Dân trí">
            <a:extLst>
              <a:ext uri="{FF2B5EF4-FFF2-40B4-BE49-F238E27FC236}">
                <a16:creationId xmlns:a16="http://schemas.microsoft.com/office/drawing/2014/main" id="{E2207AE3-DD35-6399-36E9-88FBBE87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89" y="5020879"/>
            <a:ext cx="2149317" cy="14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nh em có thói quen nhường cho người đi bộ qua đường khi chạy xe không?">
            <a:extLst>
              <a:ext uri="{FF2B5EF4-FFF2-40B4-BE49-F238E27FC236}">
                <a16:creationId xmlns:a16="http://schemas.microsoft.com/office/drawing/2014/main" id="{AD150907-7F7F-D97D-2C5A-AC73C14E4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63" y="2694074"/>
            <a:ext cx="1947576" cy="12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7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AB088-221D-7396-6891-02D70127E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NỘI DUNG</a:t>
            </a:r>
            <a:endParaRPr lang="en-US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42823E-AF6E-9498-6AE8-85BF96094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chọn </a:t>
            </a:r>
            <a:r>
              <a:rPr lang="en-US" dirty="0" err="1"/>
              <a:t>lọc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BE1A-DA5C-767C-9631-A598CD141F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7</a:t>
            </a:fld>
            <a:endParaRPr lang="fr-FR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1B71A4-23FE-1DFE-63E7-751559FF21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2900" y="1896515"/>
            <a:ext cx="8548960" cy="42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9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48979-836B-1D84-98E0-4228B659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9450" y="2437880"/>
            <a:ext cx="4274480" cy="685800"/>
          </a:xfrm>
        </p:spPr>
        <p:txBody>
          <a:bodyPr/>
          <a:lstStyle/>
          <a:p>
            <a:r>
              <a:rPr lang="en-US" sz="2000" dirty="0" err="1"/>
              <a:t>Hành</a:t>
            </a:r>
            <a:r>
              <a:rPr lang="en-US" sz="2000" dirty="0"/>
              <a:t> vi </a:t>
            </a:r>
            <a:r>
              <a:rPr lang="en-US" sz="2000" dirty="0" err="1"/>
              <a:t>sai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A9E5B-EF5E-508B-2AAE-93DF07474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8</a:t>
            </a:fld>
            <a:endParaRPr lang="fr-FR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A32B1-8774-FA2D-0498-58367602C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0" y="910110"/>
            <a:ext cx="2781300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6A380-2206-D772-99D8-9BF59D154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094" y="928435"/>
            <a:ext cx="2554445" cy="16160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6B9164-E0B5-D5D6-A579-F7C2B7DD9EE4}"/>
              </a:ext>
            </a:extLst>
          </p:cNvPr>
          <p:cNvSpPr txBox="1">
            <a:spLocks/>
          </p:cNvSpPr>
          <p:nvPr/>
        </p:nvSpPr>
        <p:spPr bwMode="auto">
          <a:xfrm>
            <a:off x="3853953" y="2513040"/>
            <a:ext cx="4274480" cy="45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r>
              <a:rPr lang="en-US" sz="2000" kern="0" dirty="0" err="1"/>
              <a:t>Hành</a:t>
            </a:r>
            <a:r>
              <a:rPr lang="en-US" sz="2000" kern="0" dirty="0"/>
              <a:t> vi </a:t>
            </a:r>
            <a:r>
              <a:rPr lang="en-US" sz="2000" kern="0" dirty="0" err="1"/>
              <a:t>đúng</a:t>
            </a:r>
            <a:endParaRPr lang="en-US" sz="2000" kern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E30EDD-9553-F6EC-E1F3-CE433D8109FC}"/>
              </a:ext>
            </a:extLst>
          </p:cNvPr>
          <p:cNvSpPr txBox="1">
            <a:spLocks/>
          </p:cNvSpPr>
          <p:nvPr/>
        </p:nvSpPr>
        <p:spPr bwMode="auto">
          <a:xfrm>
            <a:off x="1212850" y="-6350"/>
            <a:ext cx="77104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r>
              <a:rPr lang="en-US" kern="0" dirty="0" err="1"/>
              <a:t>Bài</a:t>
            </a:r>
            <a:r>
              <a:rPr lang="en-US" kern="0" dirty="0"/>
              <a:t> 2: </a:t>
            </a:r>
            <a:r>
              <a:rPr lang="en-US" kern="0" dirty="0" err="1"/>
              <a:t>Đi</a:t>
            </a:r>
            <a:r>
              <a:rPr lang="en-US" kern="0" dirty="0"/>
              <a:t> </a:t>
            </a:r>
            <a:r>
              <a:rPr lang="en-US" kern="0" dirty="0" err="1"/>
              <a:t>bộ</a:t>
            </a:r>
            <a:r>
              <a:rPr lang="en-US" kern="0" dirty="0"/>
              <a:t> </a:t>
            </a:r>
            <a:r>
              <a:rPr lang="en-US" kern="0" dirty="0" err="1"/>
              <a:t>và</a:t>
            </a:r>
            <a:r>
              <a:rPr lang="en-US" kern="0" dirty="0"/>
              <a:t> qua </a:t>
            </a:r>
            <a:r>
              <a:rPr lang="en-US" kern="0" dirty="0" err="1"/>
              <a:t>đường</a:t>
            </a:r>
            <a:r>
              <a:rPr lang="en-US" kern="0" dirty="0"/>
              <a:t> an </a:t>
            </a:r>
            <a:r>
              <a:rPr lang="en-US" kern="0" dirty="0" err="1"/>
              <a:t>toàn</a:t>
            </a:r>
            <a:endParaRPr lang="en-US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79661-88DF-6353-FEC8-B2669DA8B52F}"/>
              </a:ext>
            </a:extLst>
          </p:cNvPr>
          <p:cNvSpPr txBox="1">
            <a:spLocks/>
          </p:cNvSpPr>
          <p:nvPr/>
        </p:nvSpPr>
        <p:spPr bwMode="auto">
          <a:xfrm>
            <a:off x="-1292" y="3046180"/>
            <a:ext cx="8847771" cy="320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1A400"/>
                </a:solidFill>
                <a:latin typeface="Tahoma" pitchFamily="34" charset="0"/>
              </a:defRPr>
            </a:lvl9pPr>
          </a:lstStyle>
          <a:p>
            <a:endParaRPr lang="en-US" sz="2000" dirty="0">
              <a:solidFill>
                <a:srgbClr val="52B1CE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sz="2000" b="1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b="1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bộ</a:t>
            </a:r>
            <a:r>
              <a:rPr lang="en-US" sz="2000" b="1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000" b="1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qua </a:t>
            </a:r>
            <a:r>
              <a:rPr lang="en-US" sz="2000" b="1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b="1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US" sz="2000" b="1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toàn</a:t>
            </a:r>
            <a:endParaRPr lang="en-US" sz="2000" b="1" dirty="0">
              <a:solidFill>
                <a:srgbClr val="52B1CE"/>
              </a:solidFill>
              <a:latin typeface="+mn-lt"/>
              <a:ea typeface="+mn-ea"/>
              <a:cs typeface="+mn-cs"/>
            </a:endParaRPr>
          </a:p>
          <a:p>
            <a:pPr marL="285750" indent="-285750" algn="l">
              <a:buFontTx/>
              <a:buChar char="-"/>
            </a:pP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bộ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toàn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vỉa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hè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lề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;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nếu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cản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cần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chú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ý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quan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sát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tránh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cản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nếu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xuống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lòng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tránh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cản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cần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sát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mép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endParaRPr lang="en-US" sz="2000" dirty="0">
              <a:solidFill>
                <a:srgbClr val="52B1CE"/>
              </a:solidFill>
              <a:latin typeface="+mn-lt"/>
              <a:ea typeface="+mn-ea"/>
              <a:cs typeface="+mn-cs"/>
            </a:endParaRPr>
          </a:p>
          <a:p>
            <a:pPr marL="287020" marR="40005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bộ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nơi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bộ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giao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sắt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quan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sát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cẩn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thận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cả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lắng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nghe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âm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thanh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xung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quanh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tiếng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tàu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hỏa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Dừng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phần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giữ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khoảng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cách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toàn</a:t>
            </a:r>
            <a:endParaRPr lang="en-US" sz="2000" dirty="0">
              <a:solidFill>
                <a:srgbClr val="52B1CE"/>
              </a:solidFill>
              <a:latin typeface="+mn-lt"/>
              <a:ea typeface="+mn-ea"/>
              <a:cs typeface="+mn-cs"/>
            </a:endParaRPr>
          </a:p>
          <a:p>
            <a:pPr marL="342900" marR="40005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bộ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qua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an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toàn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Dừng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- Nghe -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Nghĩ</a:t>
            </a:r>
            <a:r>
              <a:rPr lang="en-US" sz="2000" dirty="0">
                <a:solidFill>
                  <a:srgbClr val="52B1CE"/>
                </a:solidFill>
                <a:latin typeface="+mn-lt"/>
                <a:ea typeface="+mn-ea"/>
                <a:cs typeface="+mn-cs"/>
              </a:rPr>
              <a:t> – Qua </a:t>
            </a:r>
            <a:r>
              <a:rPr lang="en-US" sz="2000" dirty="0" err="1">
                <a:solidFill>
                  <a:srgbClr val="52B1CE"/>
                </a:solidFill>
                <a:latin typeface="+mn-lt"/>
                <a:ea typeface="+mn-ea"/>
                <a:cs typeface="+mn-cs"/>
              </a:rPr>
              <a:t>đường</a:t>
            </a:r>
            <a:endParaRPr lang="en-US" sz="2000" dirty="0">
              <a:solidFill>
                <a:srgbClr val="52B1CE"/>
              </a:solidFill>
              <a:latin typeface="+mn-lt"/>
              <a:ea typeface="+mn-ea"/>
              <a:cs typeface="+mn-cs"/>
            </a:endParaRPr>
          </a:p>
          <a:p>
            <a:pPr marL="344170" marR="40005" indent="-34290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3896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259295852520">
            <a:hlinkClick r:id="" action="ppaction://media"/>
            <a:extLst>
              <a:ext uri="{FF2B5EF4-FFF2-40B4-BE49-F238E27FC236}">
                <a16:creationId xmlns:a16="http://schemas.microsoft.com/office/drawing/2014/main" id="{3FA919ED-083F-0100-F722-48E68DF6E2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9440" y="833780"/>
            <a:ext cx="4274480" cy="54392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6CFE0-4DB2-D721-07CB-4F1C2D9D6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E4FC8D-14AD-4363-AC5A-C811B72DE161}" type="slidenum">
              <a:rPr lang="fr-FR" altLang="en-US" smtClean="0"/>
              <a:pPr/>
              <a:t>9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8204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9208</TotalTime>
  <Words>738</Words>
  <Application>Microsoft Office PowerPoint</Application>
  <PresentationFormat>On-screen Show (4:3)</PresentationFormat>
  <Paragraphs>97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Modèle par défaut</vt:lpstr>
      <vt:lpstr>NĂM HỌC: 2022 – 2023</vt:lpstr>
      <vt:lpstr>NỘI DUNG</vt:lpstr>
      <vt:lpstr>MỞ ĐẦU</vt:lpstr>
      <vt:lpstr>NỘI DUNG</vt:lpstr>
      <vt:lpstr>NỘI DUNG</vt:lpstr>
      <vt:lpstr>NỘI DUNG</vt:lpstr>
      <vt:lpstr>NỘI DUNG</vt:lpstr>
      <vt:lpstr>Hành vi sai</vt:lpstr>
      <vt:lpstr>PowerPoint Presentation</vt:lpstr>
      <vt:lpstr>Bài 4: Ngồi an toàn sau xe máy</vt:lpstr>
      <vt:lpstr>PowerPoint Presentation</vt:lpstr>
      <vt:lpstr>PowerPoint Presentation</vt:lpstr>
      <vt:lpstr>Bài 9: Hậu quả của tai nạn giao thông đường bộ </vt:lpstr>
      <vt:lpstr>NỘI DUNG</vt:lpstr>
      <vt:lpstr>NỘI DUNG</vt:lpstr>
      <vt:lpstr>NỘI DUNG</vt:lpstr>
      <vt:lpstr>NỘI DUNG</vt:lpstr>
      <vt:lpstr>KẾT LUẬN</vt:lpstr>
      <vt:lpstr>KIẾN NGHỊ VỚI NHÀ TRƯỜNG</vt:lpstr>
      <vt:lpstr>KIẾN NGHỊ VỚI GIÁO VIÊN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to link scientist and teachers for an effective Professional Development Project</dc:title>
  <dc:creator>David Wilgenbus</dc:creator>
  <cp:lastModifiedBy>Admin</cp:lastModifiedBy>
  <cp:revision>845</cp:revision>
  <cp:lastPrinted>1601-01-01T00:00:00Z</cp:lastPrinted>
  <dcterms:created xsi:type="dcterms:W3CDTF">1601-01-01T00:00:00Z</dcterms:created>
  <dcterms:modified xsi:type="dcterms:W3CDTF">2023-04-13T09:26:37Z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