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73" r:id="rId6"/>
    <p:sldId id="291" r:id="rId7"/>
    <p:sldId id="315" r:id="rId8"/>
    <p:sldId id="316" r:id="rId9"/>
    <p:sldId id="317" r:id="rId10"/>
    <p:sldId id="318" r:id="rId11"/>
    <p:sldId id="293" r:id="rId12"/>
    <p:sldId id="319" r:id="rId13"/>
    <p:sldId id="294" r:id="rId14"/>
    <p:sldId id="320" r:id="rId15"/>
    <p:sldId id="297" r:id="rId16"/>
    <p:sldId id="321" r:id="rId17"/>
    <p:sldId id="298" r:id="rId18"/>
    <p:sldId id="322" r:id="rId19"/>
    <p:sldId id="274" r:id="rId20"/>
    <p:sldId id="314" r:id="rId21"/>
    <p:sldId id="272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9A4"/>
    <a:srgbClr val="A749A7"/>
    <a:srgbClr val="FE3D6A"/>
    <a:srgbClr val="3D7372"/>
    <a:srgbClr val="5FAAA8"/>
    <a:srgbClr val="CC0066"/>
    <a:srgbClr val="FF3399"/>
    <a:srgbClr val="441D61"/>
    <a:srgbClr val="DB6501"/>
    <a:srgbClr val="F8F1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4" d="100"/>
          <a:sy n="84" d="100"/>
        </p:scale>
        <p:origin x="77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5BE6B4-9C1B-498F-9F68-0718613FDE14}" type="datetimeFigureOut">
              <a:rPr lang="en-US" smtClean="0"/>
              <a:t>17/4/2024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5EC7A6-2D23-4FF8-AB7E-4FBEC0F074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9583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Nên</a:t>
            </a:r>
            <a:r>
              <a:rPr lang="en-US" dirty="0"/>
              <a:t> </a:t>
            </a:r>
            <a:r>
              <a:rPr lang="en-US" dirty="0" err="1"/>
              <a:t>căn</a:t>
            </a:r>
            <a:r>
              <a:rPr lang="en-US" dirty="0"/>
              <a:t> 2 </a:t>
            </a:r>
            <a:r>
              <a:rPr lang="en-US" dirty="0" err="1"/>
              <a:t>khối</a:t>
            </a:r>
            <a:r>
              <a:rPr lang="en-US" dirty="0"/>
              <a:t> </a:t>
            </a:r>
            <a:r>
              <a:rPr lang="en-US" dirty="0" err="1"/>
              <a:t>thẳng</a:t>
            </a:r>
            <a:r>
              <a:rPr lang="en-US" dirty="0"/>
              <a:t> </a:t>
            </a:r>
            <a:r>
              <a:rPr lang="en-US" dirty="0" err="1"/>
              <a:t>nhau</a:t>
            </a:r>
            <a:r>
              <a:rPr lang="en-US" dirty="0"/>
              <a:t>, </a:t>
            </a:r>
            <a:r>
              <a:rPr lang="en-US" dirty="0" err="1"/>
              <a:t>nếu</a:t>
            </a:r>
            <a:r>
              <a:rPr lang="en-US" dirty="0"/>
              <a:t> </a:t>
            </a:r>
            <a:r>
              <a:rPr lang="en-US" dirty="0" err="1"/>
              <a:t>sợ</a:t>
            </a:r>
            <a:r>
              <a:rPr lang="en-US" dirty="0"/>
              <a:t> </a:t>
            </a:r>
            <a:r>
              <a:rPr lang="en-US" dirty="0" err="1"/>
              <a:t>che</a:t>
            </a:r>
            <a:r>
              <a:rPr lang="en-US" dirty="0"/>
              <a:t> </a:t>
            </a:r>
            <a:r>
              <a:rPr lang="en-US" dirty="0" err="1"/>
              <a:t>mất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nhé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CB486B-EFD7-4A0C-A29B-7C4A85AE32C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5808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5F9140-095B-4647-B28F-F77E4D2D9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1F9934-183C-4C00-844D-D5D313ED2C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26A3B6-BCB2-4F96-9E75-42ECCEAC42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9728F-D051-49DE-BC6F-D40C5CBA598D}" type="datetimeFigureOut">
              <a:rPr lang="en-US" smtClean="0"/>
              <a:t>17/4/2024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613407-19B8-4662-B031-094CEF9BA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37FA03-1F4B-4166-8F08-37A92F4034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4A610-7537-4168-8C9B-26C49A0F4B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3445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AA82B3-86C7-40D6-B05F-9F56A9309D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9F367F-4FE4-4423-A584-692C136923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BBF543-334F-4A2E-A05D-B41E6CDF38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9728F-D051-49DE-BC6F-D40C5CBA598D}" type="datetimeFigureOut">
              <a:rPr lang="en-US" smtClean="0"/>
              <a:t>17/4/2024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72E55A-AFBE-4481-92EC-BC8BB6A5E7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13143B-28B4-46F5-BA26-8D517FB87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4A610-7537-4168-8C9B-26C49A0F4B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6604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5462795-C4E3-489E-AEAA-7B4891A7D5F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57D1F5-337C-4912-88DE-5456154D4D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9E51AB-7565-4FA4-82D5-1B436AB1CF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9728F-D051-49DE-BC6F-D40C5CBA598D}" type="datetimeFigureOut">
              <a:rPr lang="en-US" smtClean="0"/>
              <a:t>17/4/2024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724027-5CB8-4D62-8CDA-7FB5AF4865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1095B3-DBBE-4788-B3B2-FB55035CF5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4A610-7537-4168-8C9B-26C49A0F4B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8802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0AE7C9-D360-4282-A5F3-7A50122C9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872A6A-A907-4454-89B7-FFAB9970D5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54E4D7-9C73-42FE-A259-39C03D1D90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9728F-D051-49DE-BC6F-D40C5CBA598D}" type="datetimeFigureOut">
              <a:rPr lang="en-US" smtClean="0"/>
              <a:t>17/4/2024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156C9E-B0F1-4F6C-AFA3-9B3707A06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85A87D-7FDE-485F-B196-D4CC26C2B4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4A610-7537-4168-8C9B-26C49A0F4B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4063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47844A-5DE2-4ACD-A11E-FE1C2B5502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C3F086-765A-41E0-90A1-4CB93626E7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434C70-02B4-409E-B5D8-1C3D638F58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9728F-D051-49DE-BC6F-D40C5CBA598D}" type="datetimeFigureOut">
              <a:rPr lang="en-US" smtClean="0"/>
              <a:t>17/4/2024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8E72A8-16CB-4367-9A9A-68F64FC76E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E302CD-BE98-41E8-B250-F4DED63C5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4A610-7537-4168-8C9B-26C49A0F4B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3862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FD116F-DDF1-44F1-8577-1C26E5DEAB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3DF673-F8DE-409A-BAC8-6CA3E69552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6AF0D9A-7FF3-4C20-8D35-697D4919A7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DAB902-2A87-4144-A49F-785A54B5B6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9728F-D051-49DE-BC6F-D40C5CBA598D}" type="datetimeFigureOut">
              <a:rPr lang="en-US" smtClean="0"/>
              <a:t>17/4/2024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9200D1-3FA6-49EA-8356-FB3A64E7A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40832B-2121-4C51-93BB-AE3978C3E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4A610-7537-4168-8C9B-26C49A0F4B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5320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CC33D6-0BDC-407E-9E94-44F16E3E1F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CA9D6E-AB1A-434A-858E-F7FC0A8822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6D7EAA-050E-46A5-8C1E-1ABF5D9F54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1DDB21F-DEAA-49BE-BC60-3A5688AD3E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922BDEB-876C-49CE-830A-F4F242DD95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13057B4-5BC8-4AE6-99C2-1458A520C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9728F-D051-49DE-BC6F-D40C5CBA598D}" type="datetimeFigureOut">
              <a:rPr lang="en-US" smtClean="0"/>
              <a:t>17/4/2024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AF45BA1-2C0C-44D5-86E7-1E6C5CA21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C487CBB-933A-4933-98B6-006648468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4A610-7537-4168-8C9B-26C49A0F4B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5909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16A8D-80CA-43F6-BA18-803FC7A365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4CE003-965E-418F-B908-68A986F235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9728F-D051-49DE-BC6F-D40C5CBA598D}" type="datetimeFigureOut">
              <a:rPr lang="en-US" smtClean="0"/>
              <a:t>17/4/2024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F6D69B-AAF1-4656-8296-0020A2C64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8F9687-F568-45E3-9FE2-693B55091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4A610-7537-4168-8C9B-26C49A0F4B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7661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5189AD6-3067-4296-8D5C-A2419BE2B9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9728F-D051-49DE-BC6F-D40C5CBA598D}" type="datetimeFigureOut">
              <a:rPr lang="en-US" smtClean="0"/>
              <a:t>17/4/2024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1CA8E5A-A837-4C5B-82F2-2FC2DBACB1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2888FA-AEBF-4FD7-BE9F-31719F461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4A610-7537-4168-8C9B-26C49A0F4B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5783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52DB51-7F19-47BD-8539-87BB9949E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059F25-F33A-4661-8A79-0D167DA996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06858C-FF3B-4BC2-BCEF-118D4B727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EDF1DE-BE98-41D9-AA00-F08164517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9728F-D051-49DE-BC6F-D40C5CBA598D}" type="datetimeFigureOut">
              <a:rPr lang="en-US" smtClean="0"/>
              <a:t>17/4/2024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360699-56B7-4CCC-A277-DE87CB7FF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8F545E-B979-471E-99D3-306F69ED3D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4A610-7537-4168-8C9B-26C49A0F4B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8945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E7DC8E-9814-4680-A672-E5F83B755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74191BB-03DF-4C40-8A26-A97447AF316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F0D484-7326-41F5-843D-ABF87C885F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EB5108-FA67-4988-85D3-0CD50948A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9728F-D051-49DE-BC6F-D40C5CBA598D}" type="datetimeFigureOut">
              <a:rPr lang="en-US" smtClean="0"/>
              <a:t>17/4/2024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57F45F-6227-4DA2-8BD9-2EBAABB795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0172EA-6143-4FD0-B3AD-D955D70EE2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4A610-7537-4168-8C9B-26C49A0F4B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3541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75716D6-B7A4-4FB2-BD3A-2D521F823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097393-4448-40FA-883D-0E010F6455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F3CB6F-36FE-44C9-865C-2AEFE1248A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29728F-D051-49DE-BC6F-D40C5CBA598D}" type="datetimeFigureOut">
              <a:rPr lang="en-US" smtClean="0"/>
              <a:t>17/4/2024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2F6ADE-700F-4EF3-9DF0-02AD1095B2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B0B33C-11A2-418E-AF59-301A402318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34A610-7537-4168-8C9B-26C49A0F4B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373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E78244A-295A-465A-BF5E-26FDF6A22454}"/>
              </a:ext>
            </a:extLst>
          </p:cNvPr>
          <p:cNvSpPr/>
          <p:nvPr/>
        </p:nvSpPr>
        <p:spPr>
          <a:xfrm>
            <a:off x="-1" y="0"/>
            <a:ext cx="8228502" cy="6858000"/>
          </a:xfrm>
          <a:prstGeom prst="rect">
            <a:avLst/>
          </a:prstGeom>
          <a:solidFill>
            <a:srgbClr val="56B3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F73F6EE-4EE2-4A1A-9DA3-0C50AAED77B1}"/>
              </a:ext>
            </a:extLst>
          </p:cNvPr>
          <p:cNvSpPr txBox="1"/>
          <p:nvPr/>
        </p:nvSpPr>
        <p:spPr>
          <a:xfrm>
            <a:off x="46331" y="2152341"/>
            <a:ext cx="818217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BÀI TẬP PHÁT TRIỂN THỂ LỰC </a:t>
            </a:r>
          </a:p>
          <a:p>
            <a:pPr algn="ctr"/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HỌC SINH 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 TRƯỜNG CHUYÊN BIỆT HY VỌNG QUY NHƠN</a:t>
            </a:r>
            <a:endParaRPr lang="en-US" sz="28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ADEC035-0D2F-442B-B7A6-EE28EAED7437}"/>
              </a:ext>
            </a:extLst>
          </p:cNvPr>
          <p:cNvGrpSpPr/>
          <p:nvPr/>
        </p:nvGrpSpPr>
        <p:grpSpPr>
          <a:xfrm>
            <a:off x="1097128" y="-352291"/>
            <a:ext cx="729668" cy="685311"/>
            <a:chOff x="1097128" y="-352291"/>
            <a:chExt cx="729668" cy="685311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F17F6456-C408-4608-B45B-C26FA6B7F7F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97128" y="-193414"/>
              <a:ext cx="428626" cy="500063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11BBB72-35A7-4E09-8245-AA6EA8BB6A8B}"/>
                </a:ext>
              </a:extLst>
            </p:cNvPr>
            <p:cNvCxnSpPr/>
            <p:nvPr/>
          </p:nvCxnSpPr>
          <p:spPr>
            <a:xfrm flipH="1">
              <a:off x="1398170" y="-352291"/>
              <a:ext cx="428625" cy="500063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FDC858EA-3513-43D3-8C48-8502ADC5D3F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98170" y="-167043"/>
              <a:ext cx="428626" cy="500063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17E4CF3B-5201-40D2-97B4-E8850552C046}"/>
              </a:ext>
            </a:extLst>
          </p:cNvPr>
          <p:cNvSpPr txBox="1"/>
          <p:nvPr/>
        </p:nvSpPr>
        <p:spPr>
          <a:xfrm>
            <a:off x="1398170" y="5947078"/>
            <a:ext cx="58735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báo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cáo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Đặng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Văn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Qui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F88765F-52B3-4483-830C-53517CC3A29D}"/>
              </a:ext>
            </a:extLst>
          </p:cNvPr>
          <p:cNvSpPr txBox="1"/>
          <p:nvPr/>
        </p:nvSpPr>
        <p:spPr>
          <a:xfrm>
            <a:off x="806239" y="203983"/>
            <a:ext cx="71604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SỞ GIÁO DỤC VÀ ĐÀO TẠO BÌNH ĐỊNH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TRƯỜNG </a:t>
            </a:r>
            <a:r>
              <a:rPr lang="en-US" sz="2400" b="1" u="sng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CHUYÊN BIỆT HY VỌNG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QUY NHƠN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2ED7723-7F27-4418-9517-EA8842982AA7}"/>
              </a:ext>
            </a:extLst>
          </p:cNvPr>
          <p:cNvGrpSpPr/>
          <p:nvPr/>
        </p:nvGrpSpPr>
        <p:grpSpPr>
          <a:xfrm>
            <a:off x="7753543" y="1750606"/>
            <a:ext cx="729668" cy="685311"/>
            <a:chOff x="1097128" y="-352291"/>
            <a:chExt cx="729668" cy="685311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B0FF9E79-D65F-48AC-AD19-33C948E395D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97128" y="-193414"/>
              <a:ext cx="428626" cy="500063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B941D6F7-BA78-4792-B854-65F57FBEC722}"/>
                </a:ext>
              </a:extLst>
            </p:cNvPr>
            <p:cNvCxnSpPr/>
            <p:nvPr/>
          </p:nvCxnSpPr>
          <p:spPr>
            <a:xfrm flipH="1">
              <a:off x="1398170" y="-352291"/>
              <a:ext cx="428625" cy="500063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159DD43D-048A-4A1E-BCC7-29159610F41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98170" y="-167043"/>
              <a:ext cx="428626" cy="500063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9596ABA-7D07-4D14-BF23-3C6EC8AB25E3}"/>
              </a:ext>
            </a:extLst>
          </p:cNvPr>
          <p:cNvGrpSpPr/>
          <p:nvPr/>
        </p:nvGrpSpPr>
        <p:grpSpPr>
          <a:xfrm>
            <a:off x="7817335" y="5040966"/>
            <a:ext cx="729668" cy="685311"/>
            <a:chOff x="1097128" y="-352291"/>
            <a:chExt cx="729668" cy="685311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7E45399B-8A60-45F5-AC34-AC969447F78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97128" y="-193414"/>
              <a:ext cx="428626" cy="500063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439327DD-1771-4276-9A64-F9D5735551F2}"/>
                </a:ext>
              </a:extLst>
            </p:cNvPr>
            <p:cNvCxnSpPr/>
            <p:nvPr/>
          </p:nvCxnSpPr>
          <p:spPr>
            <a:xfrm flipH="1">
              <a:off x="1398170" y="-352291"/>
              <a:ext cx="428625" cy="500063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1D85C5AE-B457-4924-A599-4E3FB026B9C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98170" y="-167043"/>
              <a:ext cx="428626" cy="500063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8656" y="0"/>
            <a:ext cx="4003344" cy="385262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447" y="3580484"/>
            <a:ext cx="3939553" cy="3277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62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20D269FD-FB98-4B1D-9FF5-62DF67B7BAAC}"/>
              </a:ext>
            </a:extLst>
          </p:cNvPr>
          <p:cNvGrpSpPr/>
          <p:nvPr/>
        </p:nvGrpSpPr>
        <p:grpSpPr>
          <a:xfrm>
            <a:off x="2148053" y="2074674"/>
            <a:ext cx="1086169" cy="1167863"/>
            <a:chOff x="204953" y="2074674"/>
            <a:chExt cx="1086169" cy="1167863"/>
          </a:xfrm>
        </p:grpSpPr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537A5CB7-950F-4F68-B027-D7236344BE2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4194" y="2074674"/>
              <a:ext cx="786928" cy="78692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B7B20792-AE3F-47A7-9692-86949A9F023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04953" y="2455612"/>
              <a:ext cx="786928" cy="78692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/>
          <p:cNvSpPr txBox="1"/>
          <p:nvPr/>
        </p:nvSpPr>
        <p:spPr>
          <a:xfrm>
            <a:off x="6884126" y="2272937"/>
            <a:ext cx="4846320" cy="4480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1833793-7F0B-CE8E-47C6-B08E249F7A9E}"/>
              </a:ext>
            </a:extLst>
          </p:cNvPr>
          <p:cNvGrpSpPr/>
          <p:nvPr/>
        </p:nvGrpSpPr>
        <p:grpSpPr>
          <a:xfrm>
            <a:off x="615820" y="210467"/>
            <a:ext cx="11092974" cy="1226356"/>
            <a:chOff x="644845" y="450923"/>
            <a:chExt cx="10024341" cy="1226356"/>
          </a:xfrm>
        </p:grpSpPr>
        <p:sp>
          <p:nvSpPr>
            <p:cNvPr id="10" name="Arrow: Chevron 9">
              <a:extLst>
                <a:ext uri="{FF2B5EF4-FFF2-40B4-BE49-F238E27FC236}">
                  <a16:creationId xmlns:a16="http://schemas.microsoft.com/office/drawing/2014/main" id="{52B1F63A-5078-1D74-CD0E-6CDE8E50B3D8}"/>
                </a:ext>
              </a:extLst>
            </p:cNvPr>
            <p:cNvSpPr/>
            <p:nvPr/>
          </p:nvSpPr>
          <p:spPr>
            <a:xfrm>
              <a:off x="2148052" y="477129"/>
              <a:ext cx="7822987" cy="1200150"/>
            </a:xfrm>
            <a:prstGeom prst="chevron">
              <a:avLst>
                <a:gd name="adj" fmla="val 50000"/>
              </a:avLst>
            </a:prstGeom>
            <a:solidFill>
              <a:srgbClr val="DB65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1" name="L-Shape 10">
              <a:extLst>
                <a:ext uri="{FF2B5EF4-FFF2-40B4-BE49-F238E27FC236}">
                  <a16:creationId xmlns:a16="http://schemas.microsoft.com/office/drawing/2014/main" id="{093C159B-180D-8C84-B98F-3DCD6FA9D006}"/>
                </a:ext>
              </a:extLst>
            </p:cNvPr>
            <p:cNvSpPr/>
            <p:nvPr/>
          </p:nvSpPr>
          <p:spPr>
            <a:xfrm rot="2700000">
              <a:off x="659346" y="507682"/>
              <a:ext cx="915663" cy="944665"/>
            </a:xfrm>
            <a:prstGeom prst="corner">
              <a:avLst>
                <a:gd name="adj1" fmla="val 25000"/>
                <a:gd name="adj2" fmla="val 27500"/>
              </a:avLst>
            </a:prstGeom>
            <a:solidFill>
              <a:srgbClr val="DB65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CB0D32B-09FC-CF18-BF2E-C50EF6323E07}"/>
                </a:ext>
              </a:extLst>
            </p:cNvPr>
            <p:cNvSpPr txBox="1"/>
            <p:nvPr/>
          </p:nvSpPr>
          <p:spPr>
            <a:xfrm flipH="1">
              <a:off x="3466171" y="667702"/>
              <a:ext cx="720301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CHẠY BƯỚC NHỎ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CEA2ADC-C502-D550-D01E-410828F92AE6}"/>
                </a:ext>
              </a:extLst>
            </p:cNvPr>
            <p:cNvSpPr/>
            <p:nvPr/>
          </p:nvSpPr>
          <p:spPr>
            <a:xfrm rot="2700000">
              <a:off x="1139065" y="526954"/>
              <a:ext cx="1215060" cy="1062998"/>
            </a:xfrm>
            <a:prstGeom prst="rect">
              <a:avLst/>
            </a:prstGeom>
            <a:solidFill>
              <a:srgbClr val="DB65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: Rounded Corners 15">
            <a:extLst>
              <a:ext uri="{FF2B5EF4-FFF2-40B4-BE49-F238E27FC236}">
                <a16:creationId xmlns:a16="http://schemas.microsoft.com/office/drawing/2014/main" id="{C82E9617-CD04-7AE5-AFA6-DFFAD42FB269}"/>
              </a:ext>
            </a:extLst>
          </p:cNvPr>
          <p:cNvSpPr/>
          <p:nvPr/>
        </p:nvSpPr>
        <p:spPr>
          <a:xfrm>
            <a:off x="87277" y="1999245"/>
            <a:ext cx="6307963" cy="4858755"/>
          </a:xfrm>
          <a:prstGeom prst="roundRect">
            <a:avLst>
              <a:gd name="adj" fmla="val 4796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Bước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1: 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Đứng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thẳng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hai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chân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dang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rộng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bằng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hông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hai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bàn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tay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nắm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hờ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thả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lỏng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lvl="0" algn="just"/>
            <a:endParaRPr lang="en-US" sz="2000" b="1" dirty="0">
              <a:solidFill>
                <a:schemeClr val="accent1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algn="just"/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Bước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2: 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Tiến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hành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chạy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bước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nhỏ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Nhấc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chân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lên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thực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hiện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tư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thế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chạy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tại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chỗ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tiếp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đất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bằng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mũi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chân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</a:p>
          <a:p>
            <a:pPr lvl="0" algn="just"/>
            <a:endParaRPr lang="en-US" sz="2000" b="1" dirty="0">
              <a:solidFill>
                <a:schemeClr val="accent1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algn="just"/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Bước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3: 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Giữ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nhịp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thở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đều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đặn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nhịp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nhàng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khi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thực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hiện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</a:p>
        </p:txBody>
      </p:sp>
      <p:pic>
        <p:nvPicPr>
          <p:cNvPr id="4" name="5355709585735">
            <a:hlinkClick r:id="" action="ppaction://media"/>
            <a:extLst>
              <a:ext uri="{FF2B5EF4-FFF2-40B4-BE49-F238E27FC236}">
                <a16:creationId xmlns:a16="http://schemas.microsoft.com/office/drawing/2014/main" id="{5D9E0BDE-08DA-724D-BB79-8D850D2AB0E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95241" y="1999245"/>
            <a:ext cx="5796760" cy="483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487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20D269FD-FB98-4B1D-9FF5-62DF67B7BAAC}"/>
              </a:ext>
            </a:extLst>
          </p:cNvPr>
          <p:cNvGrpSpPr/>
          <p:nvPr/>
        </p:nvGrpSpPr>
        <p:grpSpPr>
          <a:xfrm>
            <a:off x="2148053" y="2074674"/>
            <a:ext cx="1086169" cy="1167863"/>
            <a:chOff x="204953" y="2074674"/>
            <a:chExt cx="1086169" cy="1167863"/>
          </a:xfrm>
        </p:grpSpPr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537A5CB7-950F-4F68-B027-D7236344BE2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4194" y="2074674"/>
              <a:ext cx="786928" cy="78692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B7B20792-AE3F-47A7-9692-86949A9F023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04953" y="2455612"/>
              <a:ext cx="786928" cy="78692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01833793-7F0B-CE8E-47C6-B08E249F7A9E}"/>
              </a:ext>
            </a:extLst>
          </p:cNvPr>
          <p:cNvGrpSpPr/>
          <p:nvPr/>
        </p:nvGrpSpPr>
        <p:grpSpPr>
          <a:xfrm>
            <a:off x="652396" y="161029"/>
            <a:ext cx="10320402" cy="1226356"/>
            <a:chOff x="644845" y="450923"/>
            <a:chExt cx="9326194" cy="1226356"/>
          </a:xfrm>
        </p:grpSpPr>
        <p:sp>
          <p:nvSpPr>
            <p:cNvPr id="5" name="Arrow: Chevron 4">
              <a:extLst>
                <a:ext uri="{FF2B5EF4-FFF2-40B4-BE49-F238E27FC236}">
                  <a16:creationId xmlns:a16="http://schemas.microsoft.com/office/drawing/2014/main" id="{52B1F63A-5078-1D74-CD0E-6CDE8E50B3D8}"/>
                </a:ext>
              </a:extLst>
            </p:cNvPr>
            <p:cNvSpPr/>
            <p:nvPr/>
          </p:nvSpPr>
          <p:spPr>
            <a:xfrm>
              <a:off x="2148052" y="477129"/>
              <a:ext cx="7822987" cy="1200150"/>
            </a:xfrm>
            <a:prstGeom prst="chevron">
              <a:avLst>
                <a:gd name="adj" fmla="val 50000"/>
              </a:avLst>
            </a:prstGeom>
            <a:solidFill>
              <a:srgbClr val="DB65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" name="L-Shape 5">
              <a:extLst>
                <a:ext uri="{FF2B5EF4-FFF2-40B4-BE49-F238E27FC236}">
                  <a16:creationId xmlns:a16="http://schemas.microsoft.com/office/drawing/2014/main" id="{093C159B-180D-8C84-B98F-3DCD6FA9D006}"/>
                </a:ext>
              </a:extLst>
            </p:cNvPr>
            <p:cNvSpPr/>
            <p:nvPr/>
          </p:nvSpPr>
          <p:spPr>
            <a:xfrm rot="2700000">
              <a:off x="659346" y="507682"/>
              <a:ext cx="915663" cy="944665"/>
            </a:xfrm>
            <a:prstGeom prst="corner">
              <a:avLst>
                <a:gd name="adj1" fmla="val 25000"/>
                <a:gd name="adj2" fmla="val 27500"/>
              </a:avLst>
            </a:prstGeom>
            <a:solidFill>
              <a:srgbClr val="DB65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CB0D32B-09FC-CF18-BF2E-C50EF6323E07}"/>
                </a:ext>
              </a:extLst>
            </p:cNvPr>
            <p:cNvSpPr txBox="1"/>
            <p:nvPr/>
          </p:nvSpPr>
          <p:spPr>
            <a:xfrm flipH="1">
              <a:off x="2768024" y="746972"/>
              <a:ext cx="720301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BẬT NHẢY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CEA2ADC-C502-D550-D01E-410828F92AE6}"/>
                </a:ext>
              </a:extLst>
            </p:cNvPr>
            <p:cNvSpPr/>
            <p:nvPr/>
          </p:nvSpPr>
          <p:spPr>
            <a:xfrm rot="2700000">
              <a:off x="1139065" y="526954"/>
              <a:ext cx="1215060" cy="1062998"/>
            </a:xfrm>
            <a:prstGeom prst="rect">
              <a:avLst/>
            </a:prstGeom>
            <a:solidFill>
              <a:srgbClr val="DB65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Rectangle: Rounded Corners 15">
            <a:extLst>
              <a:ext uri="{FF2B5EF4-FFF2-40B4-BE49-F238E27FC236}">
                <a16:creationId xmlns:a16="http://schemas.microsoft.com/office/drawing/2014/main" id="{C82E9617-CD04-7AE5-AFA6-DFFAD42FB269}"/>
              </a:ext>
            </a:extLst>
          </p:cNvPr>
          <p:cNvSpPr/>
          <p:nvPr/>
        </p:nvSpPr>
        <p:spPr>
          <a:xfrm>
            <a:off x="283222" y="1933187"/>
            <a:ext cx="5695406" cy="4858755"/>
          </a:xfrm>
          <a:prstGeom prst="roundRect">
            <a:avLst>
              <a:gd name="adj" fmla="val 4796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endParaRPr lang="en-US" sz="2000" b="1" dirty="0">
              <a:solidFill>
                <a:schemeClr val="accent1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algn="just"/>
            <a:endParaRPr lang="en-US" sz="2000" b="1" dirty="0">
              <a:solidFill>
                <a:schemeClr val="accent1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algn="just"/>
            <a:endParaRPr lang="en-US" sz="2000" b="1" dirty="0">
              <a:solidFill>
                <a:schemeClr val="accent1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algn="just"/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</a:t>
            </a:r>
          </a:p>
          <a:p>
            <a:pPr lvl="0" algn="just"/>
            <a:endParaRPr lang="en-US" sz="2000" b="1" dirty="0">
              <a:solidFill>
                <a:schemeClr val="accent1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algn="just"/>
            <a:endParaRPr lang="en-US" sz="2000" b="1" dirty="0">
              <a:solidFill>
                <a:schemeClr val="accent1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algn="just"/>
            <a:endParaRPr lang="en-US" sz="2000" b="1" dirty="0">
              <a:solidFill>
                <a:schemeClr val="accent1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algn="just"/>
            <a:endParaRPr lang="en-US" sz="2000" b="1" dirty="0">
              <a:solidFill>
                <a:schemeClr val="accent1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algn="just"/>
            <a:endParaRPr lang="en-US" sz="2000" b="1" dirty="0">
              <a:solidFill>
                <a:schemeClr val="accent1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algn="just"/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Bước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1: 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Đứng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thẳng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lưng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hai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bàn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tay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nắm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chặt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đặt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hai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bên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cạnh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sườn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hai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chân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tách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rộng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ngang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vai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lvl="0" algn="just"/>
            <a:endParaRPr lang="en-US" sz="2000" b="1" dirty="0">
              <a:solidFill>
                <a:schemeClr val="accent1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algn="just"/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Bước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2: 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Nhún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nhẹ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chân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tạo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thế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bật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nhảy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lên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cao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</a:p>
          <a:p>
            <a:pPr lvl="0" algn="just"/>
            <a:endParaRPr lang="en-US" sz="2000" b="1" dirty="0">
              <a:solidFill>
                <a:schemeClr val="accent1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algn="just"/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Bước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3: 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Tiếp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tục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bật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nhảy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thật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cao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rồi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tiêp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đất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ở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tư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thế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tương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tự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như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bước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2. </a:t>
            </a:r>
          </a:p>
          <a:p>
            <a:pPr lvl="0" algn="just"/>
            <a:endParaRPr lang="en-US" sz="2000" b="1" dirty="0">
              <a:solidFill>
                <a:schemeClr val="accent1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algn="just"/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Bước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4: 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Lưu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ý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khi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bật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nhảy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thì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hít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Lúc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tiếp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đất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thì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thở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ra.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Lặp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lại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tác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liên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tục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khoảng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40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giây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rồi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nghỉ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10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giây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 </a:t>
            </a:r>
          </a:p>
          <a:p>
            <a:pPr lvl="0" algn="just"/>
            <a:endParaRPr lang="en-US" sz="2000" b="1" dirty="0">
              <a:solidFill>
                <a:schemeClr val="accent1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algn="just"/>
            <a:endParaRPr lang="en-US" sz="2000" b="1" dirty="0">
              <a:solidFill>
                <a:schemeClr val="accent1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algn="just"/>
            <a:endParaRPr lang="en-US" sz="2000" b="1" dirty="0">
              <a:solidFill>
                <a:schemeClr val="accent1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algn="just"/>
            <a:endParaRPr lang="en-US" sz="2000" b="1" dirty="0">
              <a:solidFill>
                <a:schemeClr val="accent1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algn="just"/>
            <a:endParaRPr lang="en-US" sz="2000" b="1" dirty="0">
              <a:solidFill>
                <a:schemeClr val="accent1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algn="just"/>
            <a:endParaRPr lang="en-US" sz="2000" b="1" dirty="0">
              <a:solidFill>
                <a:schemeClr val="accent1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algn="just"/>
            <a:endParaRPr lang="en-US" sz="2000" b="1" dirty="0">
              <a:solidFill>
                <a:schemeClr val="accent1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algn="just"/>
            <a:endParaRPr lang="en-US" sz="2000" b="1" dirty="0">
              <a:solidFill>
                <a:schemeClr val="accent1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535100627816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6000" y="2221320"/>
            <a:ext cx="6096000" cy="4636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500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20D269FD-FB98-4B1D-9FF5-62DF67B7BAAC}"/>
              </a:ext>
            </a:extLst>
          </p:cNvPr>
          <p:cNvGrpSpPr/>
          <p:nvPr/>
        </p:nvGrpSpPr>
        <p:grpSpPr>
          <a:xfrm>
            <a:off x="2148053" y="2074674"/>
            <a:ext cx="1086169" cy="1167863"/>
            <a:chOff x="204953" y="2074674"/>
            <a:chExt cx="1086169" cy="1167863"/>
          </a:xfrm>
        </p:grpSpPr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537A5CB7-950F-4F68-B027-D7236344BE2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4194" y="2074674"/>
              <a:ext cx="786928" cy="78692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B7B20792-AE3F-47A7-9692-86949A9F023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04953" y="2455612"/>
              <a:ext cx="786928" cy="78692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01833793-7F0B-CE8E-47C6-B08E249F7A9E}"/>
              </a:ext>
            </a:extLst>
          </p:cNvPr>
          <p:cNvGrpSpPr/>
          <p:nvPr/>
        </p:nvGrpSpPr>
        <p:grpSpPr>
          <a:xfrm>
            <a:off x="652396" y="161029"/>
            <a:ext cx="10320402" cy="1226356"/>
            <a:chOff x="644845" y="450923"/>
            <a:chExt cx="9326194" cy="1226356"/>
          </a:xfrm>
        </p:grpSpPr>
        <p:sp>
          <p:nvSpPr>
            <p:cNvPr id="5" name="Arrow: Chevron 4">
              <a:extLst>
                <a:ext uri="{FF2B5EF4-FFF2-40B4-BE49-F238E27FC236}">
                  <a16:creationId xmlns:a16="http://schemas.microsoft.com/office/drawing/2014/main" id="{52B1F63A-5078-1D74-CD0E-6CDE8E50B3D8}"/>
                </a:ext>
              </a:extLst>
            </p:cNvPr>
            <p:cNvSpPr/>
            <p:nvPr/>
          </p:nvSpPr>
          <p:spPr>
            <a:xfrm>
              <a:off x="2148052" y="477129"/>
              <a:ext cx="7822987" cy="1200150"/>
            </a:xfrm>
            <a:prstGeom prst="chevron">
              <a:avLst>
                <a:gd name="adj" fmla="val 50000"/>
              </a:avLst>
            </a:prstGeom>
            <a:solidFill>
              <a:srgbClr val="DB65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" name="L-Shape 5">
              <a:extLst>
                <a:ext uri="{FF2B5EF4-FFF2-40B4-BE49-F238E27FC236}">
                  <a16:creationId xmlns:a16="http://schemas.microsoft.com/office/drawing/2014/main" id="{093C159B-180D-8C84-B98F-3DCD6FA9D006}"/>
                </a:ext>
              </a:extLst>
            </p:cNvPr>
            <p:cNvSpPr/>
            <p:nvPr/>
          </p:nvSpPr>
          <p:spPr>
            <a:xfrm rot="2700000">
              <a:off x="659346" y="507682"/>
              <a:ext cx="915663" cy="944665"/>
            </a:xfrm>
            <a:prstGeom prst="corner">
              <a:avLst>
                <a:gd name="adj1" fmla="val 25000"/>
                <a:gd name="adj2" fmla="val 27500"/>
              </a:avLst>
            </a:prstGeom>
            <a:solidFill>
              <a:srgbClr val="DB65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CB0D32B-09FC-CF18-BF2E-C50EF6323E07}"/>
                </a:ext>
              </a:extLst>
            </p:cNvPr>
            <p:cNvSpPr txBox="1"/>
            <p:nvPr/>
          </p:nvSpPr>
          <p:spPr>
            <a:xfrm flipH="1">
              <a:off x="2768024" y="746972"/>
              <a:ext cx="720301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BẬT NHẢY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CEA2ADC-C502-D550-D01E-410828F92AE6}"/>
                </a:ext>
              </a:extLst>
            </p:cNvPr>
            <p:cNvSpPr/>
            <p:nvPr/>
          </p:nvSpPr>
          <p:spPr>
            <a:xfrm rot="2700000">
              <a:off x="1139065" y="526954"/>
              <a:ext cx="1215060" cy="1062998"/>
            </a:xfrm>
            <a:prstGeom prst="rect">
              <a:avLst/>
            </a:prstGeom>
            <a:solidFill>
              <a:srgbClr val="DB65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Rectangle: Rounded Corners 15">
            <a:extLst>
              <a:ext uri="{FF2B5EF4-FFF2-40B4-BE49-F238E27FC236}">
                <a16:creationId xmlns:a16="http://schemas.microsoft.com/office/drawing/2014/main" id="{C82E9617-CD04-7AE5-AFA6-DFFAD42FB269}"/>
              </a:ext>
            </a:extLst>
          </p:cNvPr>
          <p:cNvSpPr/>
          <p:nvPr/>
        </p:nvSpPr>
        <p:spPr>
          <a:xfrm>
            <a:off x="283222" y="1933187"/>
            <a:ext cx="5695406" cy="4858755"/>
          </a:xfrm>
          <a:prstGeom prst="roundRect">
            <a:avLst>
              <a:gd name="adj" fmla="val 4796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endParaRPr lang="en-US" sz="2000" b="1" dirty="0">
              <a:solidFill>
                <a:schemeClr val="accent1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algn="just"/>
            <a:endParaRPr lang="en-US" sz="2000" b="1" dirty="0">
              <a:solidFill>
                <a:schemeClr val="accent1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algn="just"/>
            <a:endParaRPr lang="en-US" sz="2000" b="1" dirty="0">
              <a:solidFill>
                <a:schemeClr val="accent1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algn="just"/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</a:t>
            </a:r>
          </a:p>
          <a:p>
            <a:pPr lvl="0" algn="just"/>
            <a:endParaRPr lang="en-US" sz="2000" b="1" dirty="0">
              <a:solidFill>
                <a:schemeClr val="accent1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algn="just"/>
            <a:endParaRPr lang="en-US" sz="2000" b="1" dirty="0">
              <a:solidFill>
                <a:schemeClr val="accent1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algn="just"/>
            <a:endParaRPr lang="en-US" sz="2000" b="1" dirty="0">
              <a:solidFill>
                <a:schemeClr val="accent1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algn="just"/>
            <a:endParaRPr lang="en-US" sz="2000" b="1" dirty="0">
              <a:solidFill>
                <a:schemeClr val="accent1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algn="just"/>
            <a:endParaRPr lang="en-US" sz="2000" b="1" dirty="0">
              <a:solidFill>
                <a:schemeClr val="accent1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algn="just"/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Bước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1: 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Đứng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thẳng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lưng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hai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bàn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tay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nắm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chặt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đặt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hai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bên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cạnh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sườn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hai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chân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tách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rộng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ngang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vai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lvl="0" algn="just"/>
            <a:endParaRPr lang="en-US" sz="2000" b="1" dirty="0">
              <a:solidFill>
                <a:schemeClr val="accent1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algn="just"/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Bước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2: 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Nhún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nhẹ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chân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tạo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thế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bật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nhảy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lên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cao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</a:p>
          <a:p>
            <a:pPr lvl="0" algn="just"/>
            <a:endParaRPr lang="en-US" sz="2000" b="1" dirty="0">
              <a:solidFill>
                <a:schemeClr val="accent1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algn="just"/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Bước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3: 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Tiếp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tục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bật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nhảy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thật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cao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rồi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tiêp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đất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ở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tư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thế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tương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tự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như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bước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2. </a:t>
            </a:r>
          </a:p>
          <a:p>
            <a:pPr lvl="0" algn="just"/>
            <a:endParaRPr lang="en-US" sz="2000" b="1" dirty="0">
              <a:solidFill>
                <a:schemeClr val="accent1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algn="just"/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Bước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4: 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Lưu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ý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khi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bật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nhảy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thì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hít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Lúc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tiếp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đất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thì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thở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ra.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Lặp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lại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tác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liên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tục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khoảng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40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giây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rồi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nghỉ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10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giây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 </a:t>
            </a:r>
          </a:p>
          <a:p>
            <a:pPr lvl="0" algn="just"/>
            <a:endParaRPr lang="en-US" sz="2000" b="1" dirty="0">
              <a:solidFill>
                <a:schemeClr val="accent1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algn="just"/>
            <a:endParaRPr lang="en-US" sz="2000" b="1" dirty="0">
              <a:solidFill>
                <a:schemeClr val="accent1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algn="just"/>
            <a:endParaRPr lang="en-US" sz="2000" b="1" dirty="0">
              <a:solidFill>
                <a:schemeClr val="accent1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algn="just"/>
            <a:endParaRPr lang="en-US" sz="2000" b="1" dirty="0">
              <a:solidFill>
                <a:schemeClr val="accent1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algn="just"/>
            <a:endParaRPr lang="en-US" sz="2000" b="1" dirty="0">
              <a:solidFill>
                <a:schemeClr val="accent1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algn="just"/>
            <a:endParaRPr lang="en-US" sz="2000" b="1" dirty="0">
              <a:solidFill>
                <a:schemeClr val="accent1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algn="just"/>
            <a:endParaRPr lang="en-US" sz="2000" b="1" dirty="0">
              <a:solidFill>
                <a:schemeClr val="accent1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algn="just"/>
            <a:endParaRPr lang="en-US" sz="2000" b="1" dirty="0">
              <a:solidFill>
                <a:schemeClr val="accent1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5355671202916">
            <a:hlinkClick r:id="" action="ppaction://media"/>
            <a:extLst>
              <a:ext uri="{FF2B5EF4-FFF2-40B4-BE49-F238E27FC236}">
                <a16:creationId xmlns:a16="http://schemas.microsoft.com/office/drawing/2014/main" id="{F2281F55-259C-0ACE-8B3B-2A3F179740F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86272" y="1933187"/>
            <a:ext cx="6205728" cy="4924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013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20D269FD-FB98-4B1D-9FF5-62DF67B7BAAC}"/>
              </a:ext>
            </a:extLst>
          </p:cNvPr>
          <p:cNvGrpSpPr/>
          <p:nvPr/>
        </p:nvGrpSpPr>
        <p:grpSpPr>
          <a:xfrm>
            <a:off x="2148053" y="2074674"/>
            <a:ext cx="1086169" cy="1167863"/>
            <a:chOff x="204953" y="2074674"/>
            <a:chExt cx="1086169" cy="1167863"/>
          </a:xfrm>
        </p:grpSpPr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537A5CB7-950F-4F68-B027-D7236344BE2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4194" y="2074674"/>
              <a:ext cx="786928" cy="78692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B7B20792-AE3F-47A7-9692-86949A9F023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04953" y="2455612"/>
              <a:ext cx="786928" cy="78692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01833793-7F0B-CE8E-47C6-B08E249F7A9E}"/>
              </a:ext>
            </a:extLst>
          </p:cNvPr>
          <p:cNvGrpSpPr/>
          <p:nvPr/>
        </p:nvGrpSpPr>
        <p:grpSpPr>
          <a:xfrm>
            <a:off x="712007" y="235138"/>
            <a:ext cx="10320402" cy="1226356"/>
            <a:chOff x="644845" y="450923"/>
            <a:chExt cx="9326194" cy="1226356"/>
          </a:xfrm>
        </p:grpSpPr>
        <p:sp>
          <p:nvSpPr>
            <p:cNvPr id="5" name="Arrow: Chevron 4">
              <a:extLst>
                <a:ext uri="{FF2B5EF4-FFF2-40B4-BE49-F238E27FC236}">
                  <a16:creationId xmlns:a16="http://schemas.microsoft.com/office/drawing/2014/main" id="{52B1F63A-5078-1D74-CD0E-6CDE8E50B3D8}"/>
                </a:ext>
              </a:extLst>
            </p:cNvPr>
            <p:cNvSpPr/>
            <p:nvPr/>
          </p:nvSpPr>
          <p:spPr>
            <a:xfrm>
              <a:off x="2148052" y="477129"/>
              <a:ext cx="7822987" cy="1200150"/>
            </a:xfrm>
            <a:prstGeom prst="chevron">
              <a:avLst>
                <a:gd name="adj" fmla="val 50000"/>
              </a:avLst>
            </a:prstGeom>
            <a:solidFill>
              <a:srgbClr val="DB65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" name="L-Shape 5">
              <a:extLst>
                <a:ext uri="{FF2B5EF4-FFF2-40B4-BE49-F238E27FC236}">
                  <a16:creationId xmlns:a16="http://schemas.microsoft.com/office/drawing/2014/main" id="{093C159B-180D-8C84-B98F-3DCD6FA9D006}"/>
                </a:ext>
              </a:extLst>
            </p:cNvPr>
            <p:cNvSpPr/>
            <p:nvPr/>
          </p:nvSpPr>
          <p:spPr>
            <a:xfrm rot="2700000">
              <a:off x="659346" y="507682"/>
              <a:ext cx="915663" cy="944665"/>
            </a:xfrm>
            <a:prstGeom prst="corner">
              <a:avLst>
                <a:gd name="adj1" fmla="val 25000"/>
                <a:gd name="adj2" fmla="val 27500"/>
              </a:avLst>
            </a:prstGeom>
            <a:solidFill>
              <a:srgbClr val="DB65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CB0D32B-09FC-CF18-BF2E-C50EF6323E07}"/>
                </a:ext>
              </a:extLst>
            </p:cNvPr>
            <p:cNvSpPr txBox="1"/>
            <p:nvPr/>
          </p:nvSpPr>
          <p:spPr>
            <a:xfrm flipH="1">
              <a:off x="2768024" y="765260"/>
              <a:ext cx="720301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NHẢY DÂY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CEA2ADC-C502-D550-D01E-410828F92AE6}"/>
                </a:ext>
              </a:extLst>
            </p:cNvPr>
            <p:cNvSpPr/>
            <p:nvPr/>
          </p:nvSpPr>
          <p:spPr>
            <a:xfrm rot="2700000">
              <a:off x="1139065" y="526954"/>
              <a:ext cx="1215060" cy="1062998"/>
            </a:xfrm>
            <a:prstGeom prst="rect">
              <a:avLst/>
            </a:prstGeom>
            <a:solidFill>
              <a:srgbClr val="DB65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Rectangle: Rounded Corners 15">
            <a:extLst>
              <a:ext uri="{FF2B5EF4-FFF2-40B4-BE49-F238E27FC236}">
                <a16:creationId xmlns:a16="http://schemas.microsoft.com/office/drawing/2014/main" id="{C82E9617-CD04-7AE5-AFA6-DFFAD42FB269}"/>
              </a:ext>
            </a:extLst>
          </p:cNvPr>
          <p:cNvSpPr/>
          <p:nvPr/>
        </p:nvSpPr>
        <p:spPr>
          <a:xfrm>
            <a:off x="0" y="2074673"/>
            <a:ext cx="6096000" cy="4783327"/>
          </a:xfrm>
          <a:prstGeom prst="roundRect">
            <a:avLst>
              <a:gd name="adj" fmla="val 4796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Bước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1: 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Chuẩn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bị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dây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nhảy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chiều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dài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phù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hợp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sao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dây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dài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vừa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bằng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nửa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khoảng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cách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bàn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chân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đến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ngang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ngực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 </a:t>
            </a:r>
          </a:p>
          <a:p>
            <a:pPr lvl="0" algn="just"/>
            <a:endParaRPr lang="en-US" sz="2000" b="1" dirty="0">
              <a:solidFill>
                <a:schemeClr val="accent1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algn="just"/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Bước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2: Hai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bàn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chân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chụm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lại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Cầm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hai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đầu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dây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đặt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sau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gót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chân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Đứng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thẳng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lvl="0" algn="just"/>
            <a:endParaRPr lang="en-US" sz="2000" b="1" dirty="0">
              <a:solidFill>
                <a:schemeClr val="accent1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algn="just"/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Bước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3: 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Tiến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hành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nhảy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dây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liên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tục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40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giây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rồi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nghỉ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10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giây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 </a:t>
            </a:r>
          </a:p>
        </p:txBody>
      </p:sp>
      <p:pic>
        <p:nvPicPr>
          <p:cNvPr id="15" name="535104161832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6000" y="228600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974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  <p:bldLst>
      <p:bldP spid="2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20D269FD-FB98-4B1D-9FF5-62DF67B7BAAC}"/>
              </a:ext>
            </a:extLst>
          </p:cNvPr>
          <p:cNvGrpSpPr/>
          <p:nvPr/>
        </p:nvGrpSpPr>
        <p:grpSpPr>
          <a:xfrm>
            <a:off x="2148053" y="2074674"/>
            <a:ext cx="1086169" cy="1167863"/>
            <a:chOff x="204953" y="2074674"/>
            <a:chExt cx="1086169" cy="1167863"/>
          </a:xfrm>
        </p:grpSpPr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537A5CB7-950F-4F68-B027-D7236344BE2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4194" y="2074674"/>
              <a:ext cx="786928" cy="78692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B7B20792-AE3F-47A7-9692-86949A9F023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04953" y="2455612"/>
              <a:ext cx="786928" cy="78692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01833793-7F0B-CE8E-47C6-B08E249F7A9E}"/>
              </a:ext>
            </a:extLst>
          </p:cNvPr>
          <p:cNvGrpSpPr/>
          <p:nvPr/>
        </p:nvGrpSpPr>
        <p:grpSpPr>
          <a:xfrm>
            <a:off x="712007" y="235138"/>
            <a:ext cx="10320402" cy="1226356"/>
            <a:chOff x="644845" y="450923"/>
            <a:chExt cx="9326194" cy="1226356"/>
          </a:xfrm>
        </p:grpSpPr>
        <p:sp>
          <p:nvSpPr>
            <p:cNvPr id="5" name="Arrow: Chevron 4">
              <a:extLst>
                <a:ext uri="{FF2B5EF4-FFF2-40B4-BE49-F238E27FC236}">
                  <a16:creationId xmlns:a16="http://schemas.microsoft.com/office/drawing/2014/main" id="{52B1F63A-5078-1D74-CD0E-6CDE8E50B3D8}"/>
                </a:ext>
              </a:extLst>
            </p:cNvPr>
            <p:cNvSpPr/>
            <p:nvPr/>
          </p:nvSpPr>
          <p:spPr>
            <a:xfrm>
              <a:off x="2148052" y="477129"/>
              <a:ext cx="7822987" cy="1200150"/>
            </a:xfrm>
            <a:prstGeom prst="chevron">
              <a:avLst>
                <a:gd name="adj" fmla="val 50000"/>
              </a:avLst>
            </a:prstGeom>
            <a:solidFill>
              <a:srgbClr val="DB65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" name="L-Shape 5">
              <a:extLst>
                <a:ext uri="{FF2B5EF4-FFF2-40B4-BE49-F238E27FC236}">
                  <a16:creationId xmlns:a16="http://schemas.microsoft.com/office/drawing/2014/main" id="{093C159B-180D-8C84-B98F-3DCD6FA9D006}"/>
                </a:ext>
              </a:extLst>
            </p:cNvPr>
            <p:cNvSpPr/>
            <p:nvPr/>
          </p:nvSpPr>
          <p:spPr>
            <a:xfrm rot="2700000">
              <a:off x="659346" y="507682"/>
              <a:ext cx="915663" cy="944665"/>
            </a:xfrm>
            <a:prstGeom prst="corner">
              <a:avLst>
                <a:gd name="adj1" fmla="val 25000"/>
                <a:gd name="adj2" fmla="val 27500"/>
              </a:avLst>
            </a:prstGeom>
            <a:solidFill>
              <a:srgbClr val="DB65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CB0D32B-09FC-CF18-BF2E-C50EF6323E07}"/>
                </a:ext>
              </a:extLst>
            </p:cNvPr>
            <p:cNvSpPr txBox="1"/>
            <p:nvPr/>
          </p:nvSpPr>
          <p:spPr>
            <a:xfrm flipH="1">
              <a:off x="2768024" y="765260"/>
              <a:ext cx="720301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NHẢY DÂY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CEA2ADC-C502-D550-D01E-410828F92AE6}"/>
                </a:ext>
              </a:extLst>
            </p:cNvPr>
            <p:cNvSpPr/>
            <p:nvPr/>
          </p:nvSpPr>
          <p:spPr>
            <a:xfrm rot="2700000">
              <a:off x="1139065" y="526954"/>
              <a:ext cx="1215060" cy="1062998"/>
            </a:xfrm>
            <a:prstGeom prst="rect">
              <a:avLst/>
            </a:prstGeom>
            <a:solidFill>
              <a:srgbClr val="DB65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Rectangle: Rounded Corners 15">
            <a:extLst>
              <a:ext uri="{FF2B5EF4-FFF2-40B4-BE49-F238E27FC236}">
                <a16:creationId xmlns:a16="http://schemas.microsoft.com/office/drawing/2014/main" id="{C82E9617-CD04-7AE5-AFA6-DFFAD42FB269}"/>
              </a:ext>
            </a:extLst>
          </p:cNvPr>
          <p:cNvSpPr/>
          <p:nvPr/>
        </p:nvSpPr>
        <p:spPr>
          <a:xfrm>
            <a:off x="0" y="2074673"/>
            <a:ext cx="6096000" cy="4783327"/>
          </a:xfrm>
          <a:prstGeom prst="roundRect">
            <a:avLst>
              <a:gd name="adj" fmla="val 4796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Bước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1: 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Chuẩn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bị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dây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nhảy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chiều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dài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phù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hợp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sao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dây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dài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vừa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bằng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nửa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khoảng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cách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bàn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chân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đến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ngang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ngực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 </a:t>
            </a:r>
          </a:p>
          <a:p>
            <a:pPr lvl="0" algn="just"/>
            <a:endParaRPr lang="en-US" sz="2000" b="1" dirty="0">
              <a:solidFill>
                <a:schemeClr val="accent1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algn="just"/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Bước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2: Hai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bàn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chân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chụm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lại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Cầm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hai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đầu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dây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đặt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sau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gót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chân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Đứng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thẳng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lvl="0" algn="just"/>
            <a:endParaRPr lang="en-US" sz="2000" b="1" dirty="0">
              <a:solidFill>
                <a:schemeClr val="accent1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algn="just"/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Bước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3: 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Tiến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hành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nhảy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dây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liên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tục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40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giây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rồi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nghỉ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10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giây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 </a:t>
            </a:r>
          </a:p>
        </p:txBody>
      </p:sp>
      <p:pic>
        <p:nvPicPr>
          <p:cNvPr id="2" name="5355687918758">
            <a:hlinkClick r:id="" action="ppaction://media"/>
            <a:extLst>
              <a:ext uri="{FF2B5EF4-FFF2-40B4-BE49-F238E27FC236}">
                <a16:creationId xmlns:a16="http://schemas.microsoft.com/office/drawing/2014/main" id="{C4A7260F-E693-33A0-277C-ACBBF10EC89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83808" y="2074672"/>
            <a:ext cx="6108192" cy="4783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235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2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20D269FD-FB98-4B1D-9FF5-62DF67B7BAAC}"/>
              </a:ext>
            </a:extLst>
          </p:cNvPr>
          <p:cNvGrpSpPr/>
          <p:nvPr/>
        </p:nvGrpSpPr>
        <p:grpSpPr>
          <a:xfrm>
            <a:off x="2148053" y="2074674"/>
            <a:ext cx="1086169" cy="1167863"/>
            <a:chOff x="204953" y="2074674"/>
            <a:chExt cx="1086169" cy="1167863"/>
          </a:xfrm>
        </p:grpSpPr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537A5CB7-950F-4F68-B027-D7236344BE2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4194" y="2074674"/>
              <a:ext cx="786928" cy="78692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B7B20792-AE3F-47A7-9692-86949A9F023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04953" y="2455612"/>
              <a:ext cx="786928" cy="78692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1833793-7F0B-CE8E-47C6-B08E249F7A9E}"/>
              </a:ext>
            </a:extLst>
          </p:cNvPr>
          <p:cNvGrpSpPr/>
          <p:nvPr/>
        </p:nvGrpSpPr>
        <p:grpSpPr>
          <a:xfrm>
            <a:off x="881780" y="336308"/>
            <a:ext cx="10320402" cy="1226356"/>
            <a:chOff x="644845" y="450923"/>
            <a:chExt cx="9326194" cy="1226356"/>
          </a:xfrm>
        </p:grpSpPr>
        <p:sp>
          <p:nvSpPr>
            <p:cNvPr id="15" name="Arrow: Chevron 4">
              <a:extLst>
                <a:ext uri="{FF2B5EF4-FFF2-40B4-BE49-F238E27FC236}">
                  <a16:creationId xmlns:a16="http://schemas.microsoft.com/office/drawing/2014/main" id="{52B1F63A-5078-1D74-CD0E-6CDE8E50B3D8}"/>
                </a:ext>
              </a:extLst>
            </p:cNvPr>
            <p:cNvSpPr/>
            <p:nvPr/>
          </p:nvSpPr>
          <p:spPr>
            <a:xfrm>
              <a:off x="2148052" y="477129"/>
              <a:ext cx="7822987" cy="1200150"/>
            </a:xfrm>
            <a:prstGeom prst="chevron">
              <a:avLst>
                <a:gd name="adj" fmla="val 50000"/>
              </a:avLst>
            </a:prstGeom>
            <a:solidFill>
              <a:srgbClr val="DB65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6" name="L-Shape 15">
              <a:extLst>
                <a:ext uri="{FF2B5EF4-FFF2-40B4-BE49-F238E27FC236}">
                  <a16:creationId xmlns:a16="http://schemas.microsoft.com/office/drawing/2014/main" id="{093C159B-180D-8C84-B98F-3DCD6FA9D006}"/>
                </a:ext>
              </a:extLst>
            </p:cNvPr>
            <p:cNvSpPr/>
            <p:nvPr/>
          </p:nvSpPr>
          <p:spPr>
            <a:xfrm rot="2700000">
              <a:off x="659346" y="507682"/>
              <a:ext cx="915663" cy="944665"/>
            </a:xfrm>
            <a:prstGeom prst="corner">
              <a:avLst>
                <a:gd name="adj1" fmla="val 25000"/>
                <a:gd name="adj2" fmla="val 27500"/>
              </a:avLst>
            </a:prstGeom>
            <a:solidFill>
              <a:srgbClr val="DB65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CB0D32B-09FC-CF18-BF2E-C50EF6323E07}"/>
                </a:ext>
              </a:extLst>
            </p:cNvPr>
            <p:cNvSpPr txBox="1"/>
            <p:nvPr/>
          </p:nvSpPr>
          <p:spPr>
            <a:xfrm flipH="1">
              <a:off x="2768024" y="746972"/>
              <a:ext cx="720301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NHẢY LÒ CÒ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CEA2ADC-C502-D550-D01E-410828F92AE6}"/>
                </a:ext>
              </a:extLst>
            </p:cNvPr>
            <p:cNvSpPr/>
            <p:nvPr/>
          </p:nvSpPr>
          <p:spPr>
            <a:xfrm rot="2700000">
              <a:off x="1139065" y="526954"/>
              <a:ext cx="1215060" cy="1062998"/>
            </a:xfrm>
            <a:prstGeom prst="rect">
              <a:avLst/>
            </a:prstGeom>
            <a:solidFill>
              <a:srgbClr val="DB65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Rectangle: Rounded Corners 15">
            <a:extLst>
              <a:ext uri="{FF2B5EF4-FFF2-40B4-BE49-F238E27FC236}">
                <a16:creationId xmlns:a16="http://schemas.microsoft.com/office/drawing/2014/main" id="{C82E9617-CD04-7AE5-AFA6-DFFAD42FB269}"/>
              </a:ext>
            </a:extLst>
          </p:cNvPr>
          <p:cNvSpPr/>
          <p:nvPr/>
        </p:nvSpPr>
        <p:spPr>
          <a:xfrm>
            <a:off x="-1" y="2074674"/>
            <a:ext cx="6081925" cy="4783326"/>
          </a:xfrm>
          <a:prstGeom prst="roundRect">
            <a:avLst>
              <a:gd name="adj" fmla="val 4796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Bước</a:t>
            </a:r>
            <a:r>
              <a:rPr lang="en-US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1: </a:t>
            </a:r>
            <a:r>
              <a:rPr lang="en-US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Đứng</a:t>
            </a:r>
            <a:r>
              <a:rPr lang="en-US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thẳng</a:t>
            </a:r>
            <a:r>
              <a:rPr lang="en-US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lưng</a:t>
            </a:r>
            <a:r>
              <a:rPr lang="en-US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hai</a:t>
            </a:r>
            <a:r>
              <a:rPr lang="en-US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chân</a:t>
            </a:r>
            <a:r>
              <a:rPr lang="en-US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mở</a:t>
            </a:r>
            <a:r>
              <a:rPr lang="en-US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rộng</a:t>
            </a:r>
            <a:r>
              <a:rPr lang="en-US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nhưng</a:t>
            </a:r>
            <a:r>
              <a:rPr lang="en-US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hẹp</a:t>
            </a:r>
            <a:r>
              <a:rPr lang="en-US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hơn</a:t>
            </a:r>
            <a:r>
              <a:rPr lang="en-US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phần</a:t>
            </a:r>
            <a:r>
              <a:rPr lang="en-US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hông</a:t>
            </a:r>
            <a:r>
              <a:rPr lang="en-US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mắt</a:t>
            </a:r>
            <a:r>
              <a:rPr lang="en-US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nhìn</a:t>
            </a:r>
            <a:r>
              <a:rPr lang="en-US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thẳng</a:t>
            </a:r>
            <a:r>
              <a:rPr lang="en-US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hai</a:t>
            </a:r>
            <a:r>
              <a:rPr lang="en-US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tay</a:t>
            </a:r>
            <a:r>
              <a:rPr lang="en-US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thả</a:t>
            </a:r>
            <a:r>
              <a:rPr lang="en-US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lỏng</a:t>
            </a:r>
            <a:r>
              <a:rPr lang="en-US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tự</a:t>
            </a:r>
            <a:r>
              <a:rPr lang="en-US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nhiên</a:t>
            </a:r>
            <a:r>
              <a:rPr lang="en-US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lvl="0" algn="just"/>
            <a:endParaRPr lang="en-US" b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algn="just"/>
            <a:r>
              <a:rPr lang="en-US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Bước</a:t>
            </a:r>
            <a:r>
              <a:rPr lang="en-US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2: </a:t>
            </a:r>
            <a:r>
              <a:rPr lang="en-US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Tiến</a:t>
            </a:r>
            <a:r>
              <a:rPr lang="en-US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hành</a:t>
            </a:r>
            <a:r>
              <a:rPr lang="en-US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bật</a:t>
            </a:r>
            <a:r>
              <a:rPr lang="en-US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nhảy</a:t>
            </a:r>
            <a:r>
              <a:rPr lang="en-US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chân</a:t>
            </a:r>
            <a:r>
              <a:rPr lang="en-US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co, </a:t>
            </a:r>
            <a:r>
              <a:rPr lang="en-US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chân</a:t>
            </a:r>
            <a:r>
              <a:rPr lang="en-US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còn</a:t>
            </a:r>
            <a:r>
              <a:rPr lang="en-US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lại</a:t>
            </a:r>
            <a:r>
              <a:rPr lang="en-US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duỗi</a:t>
            </a:r>
            <a:r>
              <a:rPr lang="en-US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thẳng</a:t>
            </a:r>
            <a:r>
              <a:rPr lang="en-US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tiếp</a:t>
            </a:r>
            <a:r>
              <a:rPr lang="en-US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đất</a:t>
            </a:r>
            <a:r>
              <a:rPr lang="en-US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lang="en-US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trụ</a:t>
            </a:r>
            <a:r>
              <a:rPr lang="en-US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Hai </a:t>
            </a:r>
            <a:r>
              <a:rPr lang="en-US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tay</a:t>
            </a:r>
            <a:r>
              <a:rPr lang="en-US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đánh</a:t>
            </a:r>
            <a:r>
              <a:rPr lang="en-US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trước</a:t>
            </a:r>
            <a:r>
              <a:rPr lang="en-US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sau</a:t>
            </a:r>
            <a:r>
              <a:rPr lang="en-US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cách</a:t>
            </a:r>
            <a:r>
              <a:rPr lang="en-US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tự</a:t>
            </a:r>
            <a:r>
              <a:rPr lang="en-US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nhiên</a:t>
            </a:r>
            <a:r>
              <a:rPr lang="en-US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lvl="0" algn="just"/>
            <a:endParaRPr lang="en-US" b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algn="just"/>
            <a:r>
              <a:rPr lang="en-US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Bước</a:t>
            </a:r>
            <a:r>
              <a:rPr lang="en-US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3: </a:t>
            </a:r>
            <a:r>
              <a:rPr lang="en-US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Nhảy</a:t>
            </a:r>
            <a:r>
              <a:rPr lang="en-US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liên</a:t>
            </a:r>
            <a:r>
              <a:rPr lang="en-US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tục</a:t>
            </a:r>
            <a:r>
              <a:rPr lang="en-US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như</a:t>
            </a:r>
            <a:r>
              <a:rPr lang="en-US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vậy</a:t>
            </a:r>
            <a:r>
              <a:rPr lang="en-US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sao</a:t>
            </a:r>
            <a:r>
              <a:rPr lang="en-US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lang="en-US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đều</a:t>
            </a:r>
            <a:r>
              <a:rPr lang="en-US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hai</a:t>
            </a:r>
            <a:r>
              <a:rPr lang="en-US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bên</a:t>
            </a:r>
            <a:r>
              <a:rPr lang="en-US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chân</a:t>
            </a:r>
            <a:r>
              <a:rPr lang="en-US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</a:t>
            </a:r>
            <a:r>
              <a:rPr lang="en-US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40 </a:t>
            </a:r>
            <a:r>
              <a:rPr lang="en-US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giây</a:t>
            </a:r>
            <a:r>
              <a:rPr lang="en-US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pic>
        <p:nvPicPr>
          <p:cNvPr id="2" name="535160199033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81925" y="2074674"/>
            <a:ext cx="6096000" cy="4783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124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20D269FD-FB98-4B1D-9FF5-62DF67B7BAAC}"/>
              </a:ext>
            </a:extLst>
          </p:cNvPr>
          <p:cNvGrpSpPr/>
          <p:nvPr/>
        </p:nvGrpSpPr>
        <p:grpSpPr>
          <a:xfrm>
            <a:off x="2148053" y="2074674"/>
            <a:ext cx="1086169" cy="1167863"/>
            <a:chOff x="204953" y="2074674"/>
            <a:chExt cx="1086169" cy="1167863"/>
          </a:xfrm>
        </p:grpSpPr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537A5CB7-950F-4F68-B027-D7236344BE2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4194" y="2074674"/>
              <a:ext cx="786928" cy="78692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B7B20792-AE3F-47A7-9692-86949A9F023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04953" y="2455612"/>
              <a:ext cx="786928" cy="78692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1833793-7F0B-CE8E-47C6-B08E249F7A9E}"/>
              </a:ext>
            </a:extLst>
          </p:cNvPr>
          <p:cNvGrpSpPr/>
          <p:nvPr/>
        </p:nvGrpSpPr>
        <p:grpSpPr>
          <a:xfrm>
            <a:off x="881780" y="336308"/>
            <a:ext cx="10320402" cy="1226356"/>
            <a:chOff x="644845" y="450923"/>
            <a:chExt cx="9326194" cy="1226356"/>
          </a:xfrm>
        </p:grpSpPr>
        <p:sp>
          <p:nvSpPr>
            <p:cNvPr id="15" name="Arrow: Chevron 4">
              <a:extLst>
                <a:ext uri="{FF2B5EF4-FFF2-40B4-BE49-F238E27FC236}">
                  <a16:creationId xmlns:a16="http://schemas.microsoft.com/office/drawing/2014/main" id="{52B1F63A-5078-1D74-CD0E-6CDE8E50B3D8}"/>
                </a:ext>
              </a:extLst>
            </p:cNvPr>
            <p:cNvSpPr/>
            <p:nvPr/>
          </p:nvSpPr>
          <p:spPr>
            <a:xfrm>
              <a:off x="2148052" y="477129"/>
              <a:ext cx="7822987" cy="1200150"/>
            </a:xfrm>
            <a:prstGeom prst="chevron">
              <a:avLst>
                <a:gd name="adj" fmla="val 50000"/>
              </a:avLst>
            </a:prstGeom>
            <a:solidFill>
              <a:srgbClr val="DB65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6" name="L-Shape 15">
              <a:extLst>
                <a:ext uri="{FF2B5EF4-FFF2-40B4-BE49-F238E27FC236}">
                  <a16:creationId xmlns:a16="http://schemas.microsoft.com/office/drawing/2014/main" id="{093C159B-180D-8C84-B98F-3DCD6FA9D006}"/>
                </a:ext>
              </a:extLst>
            </p:cNvPr>
            <p:cNvSpPr/>
            <p:nvPr/>
          </p:nvSpPr>
          <p:spPr>
            <a:xfrm rot="2700000">
              <a:off x="659346" y="507682"/>
              <a:ext cx="915663" cy="944665"/>
            </a:xfrm>
            <a:prstGeom prst="corner">
              <a:avLst>
                <a:gd name="adj1" fmla="val 25000"/>
                <a:gd name="adj2" fmla="val 27500"/>
              </a:avLst>
            </a:prstGeom>
            <a:solidFill>
              <a:srgbClr val="DB65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CB0D32B-09FC-CF18-BF2E-C50EF6323E07}"/>
                </a:ext>
              </a:extLst>
            </p:cNvPr>
            <p:cNvSpPr txBox="1"/>
            <p:nvPr/>
          </p:nvSpPr>
          <p:spPr>
            <a:xfrm flipH="1">
              <a:off x="2768024" y="746972"/>
              <a:ext cx="720301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NHẢY LÒ CÒ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CEA2ADC-C502-D550-D01E-410828F92AE6}"/>
                </a:ext>
              </a:extLst>
            </p:cNvPr>
            <p:cNvSpPr/>
            <p:nvPr/>
          </p:nvSpPr>
          <p:spPr>
            <a:xfrm rot="2700000">
              <a:off x="1139065" y="526954"/>
              <a:ext cx="1215060" cy="1062998"/>
            </a:xfrm>
            <a:prstGeom prst="rect">
              <a:avLst/>
            </a:prstGeom>
            <a:solidFill>
              <a:srgbClr val="DB65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Rectangle: Rounded Corners 15">
            <a:extLst>
              <a:ext uri="{FF2B5EF4-FFF2-40B4-BE49-F238E27FC236}">
                <a16:creationId xmlns:a16="http://schemas.microsoft.com/office/drawing/2014/main" id="{C82E9617-CD04-7AE5-AFA6-DFFAD42FB269}"/>
              </a:ext>
            </a:extLst>
          </p:cNvPr>
          <p:cNvSpPr/>
          <p:nvPr/>
        </p:nvSpPr>
        <p:spPr>
          <a:xfrm>
            <a:off x="-1" y="2074674"/>
            <a:ext cx="6912865" cy="4783326"/>
          </a:xfrm>
          <a:prstGeom prst="roundRect">
            <a:avLst>
              <a:gd name="adj" fmla="val 4796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Bước</a:t>
            </a:r>
            <a:r>
              <a:rPr lang="en-US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1: </a:t>
            </a:r>
            <a:r>
              <a:rPr lang="en-US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Đứng</a:t>
            </a:r>
            <a:r>
              <a:rPr lang="en-US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thẳng</a:t>
            </a:r>
            <a:r>
              <a:rPr lang="en-US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lưng</a:t>
            </a:r>
            <a:r>
              <a:rPr lang="en-US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hai</a:t>
            </a:r>
            <a:r>
              <a:rPr lang="en-US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chân</a:t>
            </a:r>
            <a:r>
              <a:rPr lang="en-US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mở</a:t>
            </a:r>
            <a:r>
              <a:rPr lang="en-US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rộng</a:t>
            </a:r>
            <a:r>
              <a:rPr lang="en-US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nhưng</a:t>
            </a:r>
            <a:r>
              <a:rPr lang="en-US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hẹp</a:t>
            </a:r>
            <a:r>
              <a:rPr lang="en-US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hơn</a:t>
            </a:r>
            <a:r>
              <a:rPr lang="en-US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phần</a:t>
            </a:r>
            <a:r>
              <a:rPr lang="en-US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hông</a:t>
            </a:r>
            <a:r>
              <a:rPr lang="en-US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mắt</a:t>
            </a:r>
            <a:r>
              <a:rPr lang="en-US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nhìn</a:t>
            </a:r>
            <a:r>
              <a:rPr lang="en-US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thẳng</a:t>
            </a:r>
            <a:r>
              <a:rPr lang="en-US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hai</a:t>
            </a:r>
            <a:r>
              <a:rPr lang="en-US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tay</a:t>
            </a:r>
            <a:r>
              <a:rPr lang="en-US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thả</a:t>
            </a:r>
            <a:r>
              <a:rPr lang="en-US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lỏng</a:t>
            </a:r>
            <a:r>
              <a:rPr lang="en-US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tự</a:t>
            </a:r>
            <a:r>
              <a:rPr lang="en-US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nhiên</a:t>
            </a:r>
            <a:r>
              <a:rPr lang="en-US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lvl="0" algn="just"/>
            <a:endParaRPr lang="en-US" b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algn="just"/>
            <a:r>
              <a:rPr lang="en-US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Bước</a:t>
            </a:r>
            <a:r>
              <a:rPr lang="en-US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2: </a:t>
            </a:r>
            <a:r>
              <a:rPr lang="en-US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Tiến</a:t>
            </a:r>
            <a:r>
              <a:rPr lang="en-US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hành</a:t>
            </a:r>
            <a:r>
              <a:rPr lang="en-US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bật</a:t>
            </a:r>
            <a:r>
              <a:rPr lang="en-US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nhảy</a:t>
            </a:r>
            <a:r>
              <a:rPr lang="en-US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chân</a:t>
            </a:r>
            <a:r>
              <a:rPr lang="en-US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co, </a:t>
            </a:r>
            <a:r>
              <a:rPr lang="en-US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chân</a:t>
            </a:r>
            <a:r>
              <a:rPr lang="en-US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còn</a:t>
            </a:r>
            <a:r>
              <a:rPr lang="en-US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lại</a:t>
            </a:r>
            <a:r>
              <a:rPr lang="en-US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duỗi</a:t>
            </a:r>
            <a:r>
              <a:rPr lang="en-US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thẳng</a:t>
            </a:r>
            <a:r>
              <a:rPr lang="en-US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tiếp</a:t>
            </a:r>
            <a:r>
              <a:rPr lang="en-US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đất</a:t>
            </a:r>
            <a:r>
              <a:rPr lang="en-US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lang="en-US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trụ</a:t>
            </a:r>
            <a:r>
              <a:rPr lang="en-US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Hai </a:t>
            </a:r>
            <a:r>
              <a:rPr lang="en-US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tay</a:t>
            </a:r>
            <a:r>
              <a:rPr lang="en-US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đánh</a:t>
            </a:r>
            <a:r>
              <a:rPr lang="en-US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trước</a:t>
            </a:r>
            <a:r>
              <a:rPr lang="en-US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sau</a:t>
            </a:r>
            <a:r>
              <a:rPr lang="en-US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cách</a:t>
            </a:r>
            <a:r>
              <a:rPr lang="en-US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tự</a:t>
            </a:r>
            <a:r>
              <a:rPr lang="en-US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nhiên</a:t>
            </a:r>
            <a:r>
              <a:rPr lang="en-US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lvl="0" algn="just"/>
            <a:endParaRPr lang="en-US" b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algn="just"/>
            <a:r>
              <a:rPr lang="en-US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Bước</a:t>
            </a:r>
            <a:r>
              <a:rPr lang="en-US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3: </a:t>
            </a:r>
            <a:r>
              <a:rPr lang="en-US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Nhảy</a:t>
            </a:r>
            <a:r>
              <a:rPr lang="en-US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liên</a:t>
            </a:r>
            <a:r>
              <a:rPr lang="en-US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tục</a:t>
            </a:r>
            <a:r>
              <a:rPr lang="en-US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như</a:t>
            </a:r>
            <a:r>
              <a:rPr lang="en-US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vậy</a:t>
            </a:r>
            <a:r>
              <a:rPr lang="en-US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sao</a:t>
            </a:r>
            <a:r>
              <a:rPr lang="en-US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lang="en-US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đều</a:t>
            </a:r>
            <a:r>
              <a:rPr lang="en-US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hai</a:t>
            </a:r>
            <a:r>
              <a:rPr lang="en-US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bên</a:t>
            </a:r>
            <a:r>
              <a:rPr lang="en-US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chân</a:t>
            </a:r>
            <a:r>
              <a:rPr lang="en-US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</a:t>
            </a:r>
            <a:r>
              <a:rPr lang="en-US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40 </a:t>
            </a:r>
            <a:r>
              <a:rPr lang="en-US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giây</a:t>
            </a:r>
            <a:r>
              <a:rPr lang="en-US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pic>
        <p:nvPicPr>
          <p:cNvPr id="3" name="5355622887174 (1)">
            <a:hlinkClick r:id="" action="ppaction://media"/>
            <a:extLst>
              <a:ext uri="{FF2B5EF4-FFF2-40B4-BE49-F238E27FC236}">
                <a16:creationId xmlns:a16="http://schemas.microsoft.com/office/drawing/2014/main" id="{6313081B-EBFF-1CF7-6F2C-7DAAEDE9E32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12864" y="2203704"/>
            <a:ext cx="5279136" cy="465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176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20D269FD-FB98-4B1D-9FF5-62DF67B7BAAC}"/>
              </a:ext>
            </a:extLst>
          </p:cNvPr>
          <p:cNvGrpSpPr/>
          <p:nvPr/>
        </p:nvGrpSpPr>
        <p:grpSpPr>
          <a:xfrm>
            <a:off x="2148053" y="2074674"/>
            <a:ext cx="1086169" cy="1167863"/>
            <a:chOff x="204953" y="2074674"/>
            <a:chExt cx="1086169" cy="1167863"/>
          </a:xfrm>
        </p:grpSpPr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537A5CB7-950F-4F68-B027-D7236344BE2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4194" y="2074674"/>
              <a:ext cx="786928" cy="78692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B7B20792-AE3F-47A7-9692-86949A9F023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04953" y="2455612"/>
              <a:ext cx="786928" cy="78692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1833793-7F0B-CE8E-47C6-B08E249F7A9E}"/>
              </a:ext>
            </a:extLst>
          </p:cNvPr>
          <p:cNvGrpSpPr/>
          <p:nvPr/>
        </p:nvGrpSpPr>
        <p:grpSpPr>
          <a:xfrm>
            <a:off x="931078" y="317841"/>
            <a:ext cx="10320402" cy="1226356"/>
            <a:chOff x="644845" y="450923"/>
            <a:chExt cx="9326194" cy="1226356"/>
          </a:xfrm>
        </p:grpSpPr>
        <p:sp>
          <p:nvSpPr>
            <p:cNvPr id="17" name="Arrow: Chevron 4">
              <a:extLst>
                <a:ext uri="{FF2B5EF4-FFF2-40B4-BE49-F238E27FC236}">
                  <a16:creationId xmlns:a16="http://schemas.microsoft.com/office/drawing/2014/main" id="{52B1F63A-5078-1D74-CD0E-6CDE8E50B3D8}"/>
                </a:ext>
              </a:extLst>
            </p:cNvPr>
            <p:cNvSpPr/>
            <p:nvPr/>
          </p:nvSpPr>
          <p:spPr>
            <a:xfrm>
              <a:off x="2148052" y="477129"/>
              <a:ext cx="7822987" cy="1200150"/>
            </a:xfrm>
            <a:prstGeom prst="chevron">
              <a:avLst>
                <a:gd name="adj" fmla="val 50000"/>
              </a:avLst>
            </a:prstGeom>
            <a:solidFill>
              <a:srgbClr val="DB65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8" name="L-Shape 17">
              <a:extLst>
                <a:ext uri="{FF2B5EF4-FFF2-40B4-BE49-F238E27FC236}">
                  <a16:creationId xmlns:a16="http://schemas.microsoft.com/office/drawing/2014/main" id="{093C159B-180D-8C84-B98F-3DCD6FA9D006}"/>
                </a:ext>
              </a:extLst>
            </p:cNvPr>
            <p:cNvSpPr/>
            <p:nvPr/>
          </p:nvSpPr>
          <p:spPr>
            <a:xfrm rot="2700000">
              <a:off x="659346" y="507682"/>
              <a:ext cx="915663" cy="944665"/>
            </a:xfrm>
            <a:prstGeom prst="corner">
              <a:avLst>
                <a:gd name="adj1" fmla="val 25000"/>
                <a:gd name="adj2" fmla="val 27500"/>
              </a:avLst>
            </a:prstGeom>
            <a:solidFill>
              <a:srgbClr val="DB65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CB0D32B-09FC-CF18-BF2E-C50EF6323E07}"/>
                </a:ext>
              </a:extLst>
            </p:cNvPr>
            <p:cNvSpPr txBox="1"/>
            <p:nvPr/>
          </p:nvSpPr>
          <p:spPr>
            <a:xfrm flipH="1">
              <a:off x="2768024" y="746972"/>
              <a:ext cx="720301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CHẠY BỘ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CEA2ADC-C502-D550-D01E-410828F92AE6}"/>
                </a:ext>
              </a:extLst>
            </p:cNvPr>
            <p:cNvSpPr/>
            <p:nvPr/>
          </p:nvSpPr>
          <p:spPr>
            <a:xfrm rot="2700000">
              <a:off x="1139065" y="526954"/>
              <a:ext cx="1215060" cy="1062998"/>
            </a:xfrm>
            <a:prstGeom prst="rect">
              <a:avLst/>
            </a:prstGeom>
            <a:solidFill>
              <a:srgbClr val="DB65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Rectangle: Rounded Corners 15">
            <a:extLst>
              <a:ext uri="{FF2B5EF4-FFF2-40B4-BE49-F238E27FC236}">
                <a16:creationId xmlns:a16="http://schemas.microsoft.com/office/drawing/2014/main" id="{C82E9617-CD04-7AE5-AFA6-DFFAD42FB269}"/>
              </a:ext>
            </a:extLst>
          </p:cNvPr>
          <p:cNvSpPr/>
          <p:nvPr/>
        </p:nvSpPr>
        <p:spPr>
          <a:xfrm>
            <a:off x="0" y="2035006"/>
            <a:ext cx="6096000" cy="4822993"/>
          </a:xfrm>
          <a:prstGeom prst="roundRect">
            <a:avLst>
              <a:gd name="adj" fmla="val 4796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</a:t>
            </a:r>
            <a:r>
              <a:rPr lang="en-US" dirty="0"/>
              <a:t> </a:t>
            </a:r>
            <a:r>
              <a:rPr lang="en-US" sz="20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Thúc</a:t>
            </a:r>
            <a:r>
              <a:rPr lang="en-US" sz="2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đẩy</a:t>
            </a:r>
            <a:r>
              <a:rPr lang="en-US" sz="2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hệ</a:t>
            </a:r>
            <a:r>
              <a:rPr lang="en-US" sz="2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hô</a:t>
            </a:r>
            <a:r>
              <a:rPr lang="en-US" sz="2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hấp</a:t>
            </a:r>
            <a:r>
              <a:rPr lang="en-US" sz="2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tuần</a:t>
            </a:r>
            <a:r>
              <a:rPr lang="en-US" sz="2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hoàn</a:t>
            </a:r>
            <a:r>
              <a:rPr lang="en-US" sz="2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algn="just"/>
            <a:endParaRPr lang="en-US" sz="2000" b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en-US" sz="2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 </a:t>
            </a:r>
            <a:r>
              <a:rPr lang="en-US" sz="20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lang="en-US" sz="2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đẹp</a:t>
            </a:r>
            <a:r>
              <a:rPr lang="en-US" sz="2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da, </a:t>
            </a:r>
            <a:r>
              <a:rPr lang="en-US" sz="20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chống</a:t>
            </a:r>
            <a:r>
              <a:rPr lang="en-US" sz="2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lão</a:t>
            </a:r>
            <a:r>
              <a:rPr lang="en-US" sz="2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hoá</a:t>
            </a:r>
            <a:r>
              <a:rPr lang="en-US" sz="2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da.</a:t>
            </a:r>
          </a:p>
          <a:p>
            <a:pPr algn="just"/>
            <a:endParaRPr lang="en-US" sz="2000" b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en-US" sz="2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 </a:t>
            </a:r>
            <a:r>
              <a:rPr lang="en-US" sz="20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Cải</a:t>
            </a:r>
            <a:r>
              <a:rPr lang="en-US" sz="2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thiện</a:t>
            </a:r>
            <a:r>
              <a:rPr lang="en-US" sz="2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giấc</a:t>
            </a:r>
            <a:r>
              <a:rPr lang="en-US" sz="2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ngủ</a:t>
            </a:r>
            <a:r>
              <a:rPr lang="en-US" sz="2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algn="just"/>
            <a:endParaRPr lang="en-US" sz="2000" b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en-US" sz="2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 </a:t>
            </a:r>
            <a:r>
              <a:rPr lang="en-US" sz="20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Tăng</a:t>
            </a:r>
            <a:r>
              <a:rPr lang="en-US" sz="2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cường</a:t>
            </a:r>
            <a:r>
              <a:rPr lang="en-US" sz="2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trí</a:t>
            </a:r>
            <a:r>
              <a:rPr lang="en-US" sz="2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nhớ</a:t>
            </a:r>
            <a:r>
              <a:rPr lang="en-US" sz="2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algn="just"/>
            <a:endParaRPr lang="en-US" sz="2000" b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en-US" sz="2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 </a:t>
            </a:r>
            <a:r>
              <a:rPr lang="en-US" sz="20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Tăng</a:t>
            </a:r>
            <a:r>
              <a:rPr lang="en-US" sz="2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cường</a:t>
            </a:r>
            <a:r>
              <a:rPr lang="en-US" sz="2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hệ</a:t>
            </a:r>
            <a:r>
              <a:rPr lang="en-US" sz="2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miễn</a:t>
            </a:r>
            <a:r>
              <a:rPr lang="en-US" sz="2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dịch</a:t>
            </a:r>
            <a:r>
              <a:rPr lang="en-US" sz="2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lang="en-US" sz="2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</a:t>
            </a:r>
            <a:r>
              <a:rPr lang="en-US" sz="2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thể</a:t>
            </a:r>
            <a:r>
              <a:rPr lang="en-US" sz="2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algn="just"/>
            <a:endParaRPr lang="en-US" sz="2000" b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en-US" sz="2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 </a:t>
            </a:r>
            <a:r>
              <a:rPr lang="en-US" sz="20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Giảm</a:t>
            </a:r>
            <a:r>
              <a:rPr lang="en-US" sz="2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nguy</a:t>
            </a:r>
            <a:r>
              <a:rPr lang="en-US" sz="2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</a:t>
            </a:r>
            <a:r>
              <a:rPr lang="en-US" sz="2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bệnh</a:t>
            </a:r>
            <a:r>
              <a:rPr lang="en-US" sz="2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lang="en-US" sz="2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mạch</a:t>
            </a:r>
            <a:r>
              <a:rPr lang="en-US" sz="2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0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tăng</a:t>
            </a:r>
            <a:r>
              <a:rPr lang="en-US" sz="2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chức</a:t>
            </a:r>
            <a:r>
              <a:rPr lang="en-US" sz="2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năng</a:t>
            </a:r>
            <a:r>
              <a:rPr lang="en-US" sz="2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2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tiết</a:t>
            </a:r>
            <a:r>
              <a:rPr lang="en-US" sz="2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lvl="0" algn="just"/>
            <a:endParaRPr lang="en-US" b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535162840980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6000" y="2035006"/>
            <a:ext cx="6096000" cy="4822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253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20D269FD-FB98-4B1D-9FF5-62DF67B7BAAC}"/>
              </a:ext>
            </a:extLst>
          </p:cNvPr>
          <p:cNvGrpSpPr/>
          <p:nvPr/>
        </p:nvGrpSpPr>
        <p:grpSpPr>
          <a:xfrm>
            <a:off x="2148053" y="2074674"/>
            <a:ext cx="1086169" cy="1167863"/>
            <a:chOff x="204953" y="2074674"/>
            <a:chExt cx="1086169" cy="1167863"/>
          </a:xfrm>
        </p:grpSpPr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537A5CB7-950F-4F68-B027-D7236344BE2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4194" y="2074674"/>
              <a:ext cx="786928" cy="78692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B7B20792-AE3F-47A7-9692-86949A9F023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04953" y="2455612"/>
              <a:ext cx="786928" cy="78692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1833793-7F0B-CE8E-47C6-B08E249F7A9E}"/>
              </a:ext>
            </a:extLst>
          </p:cNvPr>
          <p:cNvGrpSpPr/>
          <p:nvPr/>
        </p:nvGrpSpPr>
        <p:grpSpPr>
          <a:xfrm>
            <a:off x="931078" y="317841"/>
            <a:ext cx="10320402" cy="1226356"/>
            <a:chOff x="644845" y="450923"/>
            <a:chExt cx="9326194" cy="1226356"/>
          </a:xfrm>
        </p:grpSpPr>
        <p:sp>
          <p:nvSpPr>
            <p:cNvPr id="17" name="Arrow: Chevron 4">
              <a:extLst>
                <a:ext uri="{FF2B5EF4-FFF2-40B4-BE49-F238E27FC236}">
                  <a16:creationId xmlns:a16="http://schemas.microsoft.com/office/drawing/2014/main" id="{52B1F63A-5078-1D74-CD0E-6CDE8E50B3D8}"/>
                </a:ext>
              </a:extLst>
            </p:cNvPr>
            <p:cNvSpPr/>
            <p:nvPr/>
          </p:nvSpPr>
          <p:spPr>
            <a:xfrm>
              <a:off x="2148052" y="477129"/>
              <a:ext cx="7822987" cy="1200150"/>
            </a:xfrm>
            <a:prstGeom prst="chevron">
              <a:avLst>
                <a:gd name="adj" fmla="val 50000"/>
              </a:avLst>
            </a:prstGeom>
            <a:solidFill>
              <a:srgbClr val="DB65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8" name="L-Shape 17">
              <a:extLst>
                <a:ext uri="{FF2B5EF4-FFF2-40B4-BE49-F238E27FC236}">
                  <a16:creationId xmlns:a16="http://schemas.microsoft.com/office/drawing/2014/main" id="{093C159B-180D-8C84-B98F-3DCD6FA9D006}"/>
                </a:ext>
              </a:extLst>
            </p:cNvPr>
            <p:cNvSpPr/>
            <p:nvPr/>
          </p:nvSpPr>
          <p:spPr>
            <a:xfrm rot="2700000">
              <a:off x="659346" y="507682"/>
              <a:ext cx="915663" cy="944665"/>
            </a:xfrm>
            <a:prstGeom prst="corner">
              <a:avLst>
                <a:gd name="adj1" fmla="val 25000"/>
                <a:gd name="adj2" fmla="val 27500"/>
              </a:avLst>
            </a:prstGeom>
            <a:solidFill>
              <a:srgbClr val="DB65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CB0D32B-09FC-CF18-BF2E-C50EF6323E07}"/>
                </a:ext>
              </a:extLst>
            </p:cNvPr>
            <p:cNvSpPr txBox="1"/>
            <p:nvPr/>
          </p:nvSpPr>
          <p:spPr>
            <a:xfrm flipH="1">
              <a:off x="2768024" y="746972"/>
              <a:ext cx="720301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CHẠY BỘ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CEA2ADC-C502-D550-D01E-410828F92AE6}"/>
                </a:ext>
              </a:extLst>
            </p:cNvPr>
            <p:cNvSpPr/>
            <p:nvPr/>
          </p:nvSpPr>
          <p:spPr>
            <a:xfrm rot="2700000">
              <a:off x="1139065" y="526954"/>
              <a:ext cx="1215060" cy="1062998"/>
            </a:xfrm>
            <a:prstGeom prst="rect">
              <a:avLst/>
            </a:prstGeom>
            <a:solidFill>
              <a:srgbClr val="DB65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Rectangle: Rounded Corners 15">
            <a:extLst>
              <a:ext uri="{FF2B5EF4-FFF2-40B4-BE49-F238E27FC236}">
                <a16:creationId xmlns:a16="http://schemas.microsoft.com/office/drawing/2014/main" id="{C82E9617-CD04-7AE5-AFA6-DFFAD42FB269}"/>
              </a:ext>
            </a:extLst>
          </p:cNvPr>
          <p:cNvSpPr/>
          <p:nvPr/>
        </p:nvSpPr>
        <p:spPr>
          <a:xfrm>
            <a:off x="0" y="2035006"/>
            <a:ext cx="7040880" cy="4822993"/>
          </a:xfrm>
          <a:prstGeom prst="roundRect">
            <a:avLst>
              <a:gd name="adj" fmla="val 4796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</a:t>
            </a:r>
            <a:r>
              <a:rPr lang="en-US" dirty="0"/>
              <a:t> </a:t>
            </a:r>
            <a:r>
              <a:rPr lang="en-US" sz="20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Thúc</a:t>
            </a:r>
            <a:r>
              <a:rPr lang="en-US" sz="2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đẩy</a:t>
            </a:r>
            <a:r>
              <a:rPr lang="en-US" sz="2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hệ</a:t>
            </a:r>
            <a:r>
              <a:rPr lang="en-US" sz="2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hô</a:t>
            </a:r>
            <a:r>
              <a:rPr lang="en-US" sz="2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hấp</a:t>
            </a:r>
            <a:r>
              <a:rPr lang="en-US" sz="2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tuần</a:t>
            </a:r>
            <a:r>
              <a:rPr lang="en-US" sz="2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hoàn</a:t>
            </a:r>
            <a:r>
              <a:rPr lang="en-US" sz="2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algn="just"/>
            <a:endParaRPr lang="en-US" sz="2000" b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en-US" sz="2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 </a:t>
            </a:r>
            <a:r>
              <a:rPr lang="en-US" sz="20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lang="en-US" sz="2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đẹp</a:t>
            </a:r>
            <a:r>
              <a:rPr lang="en-US" sz="2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da, </a:t>
            </a:r>
            <a:r>
              <a:rPr lang="en-US" sz="20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chống</a:t>
            </a:r>
            <a:r>
              <a:rPr lang="en-US" sz="2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lão</a:t>
            </a:r>
            <a:r>
              <a:rPr lang="en-US" sz="2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hoá</a:t>
            </a:r>
            <a:r>
              <a:rPr lang="en-US" sz="2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da.</a:t>
            </a:r>
          </a:p>
          <a:p>
            <a:pPr algn="just"/>
            <a:endParaRPr lang="en-US" sz="2000" b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en-US" sz="2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 </a:t>
            </a:r>
            <a:r>
              <a:rPr lang="en-US" sz="20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Cải</a:t>
            </a:r>
            <a:r>
              <a:rPr lang="en-US" sz="2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thiện</a:t>
            </a:r>
            <a:r>
              <a:rPr lang="en-US" sz="2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giấc</a:t>
            </a:r>
            <a:r>
              <a:rPr lang="en-US" sz="2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ngủ</a:t>
            </a:r>
            <a:r>
              <a:rPr lang="en-US" sz="2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algn="just"/>
            <a:endParaRPr lang="en-US" sz="2000" b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en-US" sz="2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 </a:t>
            </a:r>
            <a:r>
              <a:rPr lang="en-US" sz="20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Tăng</a:t>
            </a:r>
            <a:r>
              <a:rPr lang="en-US" sz="2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cường</a:t>
            </a:r>
            <a:r>
              <a:rPr lang="en-US" sz="2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trí</a:t>
            </a:r>
            <a:r>
              <a:rPr lang="en-US" sz="2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nhớ</a:t>
            </a:r>
            <a:r>
              <a:rPr lang="en-US" sz="2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algn="just"/>
            <a:endParaRPr lang="en-US" sz="2000" b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en-US" sz="2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 </a:t>
            </a:r>
            <a:r>
              <a:rPr lang="en-US" sz="20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Tăng</a:t>
            </a:r>
            <a:r>
              <a:rPr lang="en-US" sz="2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cường</a:t>
            </a:r>
            <a:r>
              <a:rPr lang="en-US" sz="2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hệ</a:t>
            </a:r>
            <a:r>
              <a:rPr lang="en-US" sz="2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miễn</a:t>
            </a:r>
            <a:r>
              <a:rPr lang="en-US" sz="2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dịch</a:t>
            </a:r>
            <a:r>
              <a:rPr lang="en-US" sz="2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lang="en-US" sz="2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</a:t>
            </a:r>
            <a:r>
              <a:rPr lang="en-US" sz="2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thể</a:t>
            </a:r>
            <a:r>
              <a:rPr lang="en-US" sz="2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algn="just"/>
            <a:endParaRPr lang="en-US" sz="2000" b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en-US" sz="2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 </a:t>
            </a:r>
            <a:r>
              <a:rPr lang="en-US" sz="20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Giảm</a:t>
            </a:r>
            <a:r>
              <a:rPr lang="en-US" sz="2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nguy</a:t>
            </a:r>
            <a:r>
              <a:rPr lang="en-US" sz="2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</a:t>
            </a:r>
            <a:r>
              <a:rPr lang="en-US" sz="2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bệnh</a:t>
            </a:r>
            <a:r>
              <a:rPr lang="en-US" sz="2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lang="en-US" sz="2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mạch</a:t>
            </a:r>
            <a:r>
              <a:rPr lang="en-US" sz="2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0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tăng</a:t>
            </a:r>
            <a:r>
              <a:rPr lang="en-US" sz="2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chức</a:t>
            </a:r>
            <a:r>
              <a:rPr lang="en-US" sz="2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năng</a:t>
            </a:r>
            <a:r>
              <a:rPr lang="en-US" sz="2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2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tiết</a:t>
            </a:r>
            <a:r>
              <a:rPr lang="en-US" sz="2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lvl="0" algn="just"/>
            <a:endParaRPr lang="en-US" b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5355718254116">
            <a:hlinkClick r:id="" action="ppaction://media"/>
            <a:extLst>
              <a:ext uri="{FF2B5EF4-FFF2-40B4-BE49-F238E27FC236}">
                <a16:creationId xmlns:a16="http://schemas.microsoft.com/office/drawing/2014/main" id="{D9666089-B634-2027-77E3-00ED7F5E8B4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40880" y="2074674"/>
            <a:ext cx="5151120" cy="4783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571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Đàn Ông, Tay, Người, Mọi Người, Nam Giới">
            <a:extLst>
              <a:ext uri="{FF2B5EF4-FFF2-40B4-BE49-F238E27FC236}">
                <a16:creationId xmlns:a16="http://schemas.microsoft.com/office/drawing/2014/main" id="{ECAE7DBB-682F-4770-8F9F-7CE47D53EC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924" y="-16483"/>
            <a:ext cx="12212923" cy="8141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C08090E-3364-4B6B-BCAF-095EAB423F40}"/>
              </a:ext>
            </a:extLst>
          </p:cNvPr>
          <p:cNvSpPr/>
          <p:nvPr/>
        </p:nvSpPr>
        <p:spPr>
          <a:xfrm rot="2700000">
            <a:off x="698409" y="698151"/>
            <a:ext cx="2761399" cy="2761399"/>
          </a:xfrm>
          <a:prstGeom prst="rect">
            <a:avLst/>
          </a:prstGeom>
          <a:solidFill>
            <a:srgbClr val="56B3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DDE3C2-8EB7-41DE-8271-1227C06D12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60571" y="2101183"/>
            <a:ext cx="1317758" cy="132781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5B16671-C6B6-4E16-A1DA-B530DA1B6A8A}"/>
              </a:ext>
            </a:extLst>
          </p:cNvPr>
          <p:cNvSpPr/>
          <p:nvPr/>
        </p:nvSpPr>
        <p:spPr>
          <a:xfrm rot="2700000">
            <a:off x="4560089" y="828161"/>
            <a:ext cx="2034287" cy="2034287"/>
          </a:xfrm>
          <a:prstGeom prst="rect">
            <a:avLst/>
          </a:prstGeom>
          <a:solidFill>
            <a:srgbClr val="56B3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20289AA-81EE-446B-88BA-B0C40D1D37A0}"/>
              </a:ext>
            </a:extLst>
          </p:cNvPr>
          <p:cNvSpPr/>
          <p:nvPr/>
        </p:nvSpPr>
        <p:spPr>
          <a:xfrm rot="2700000">
            <a:off x="1793717" y="3932385"/>
            <a:ext cx="2034287" cy="2034287"/>
          </a:xfrm>
          <a:prstGeom prst="rect">
            <a:avLst/>
          </a:prstGeom>
          <a:solidFill>
            <a:srgbClr val="56B3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E6CE37F-F325-4A87-9CC5-04EAF58E044F}"/>
              </a:ext>
            </a:extLst>
          </p:cNvPr>
          <p:cNvSpPr/>
          <p:nvPr/>
        </p:nvSpPr>
        <p:spPr>
          <a:xfrm rot="2700000">
            <a:off x="3704020" y="2422196"/>
            <a:ext cx="919283" cy="919283"/>
          </a:xfrm>
          <a:prstGeom prst="rect">
            <a:avLst/>
          </a:prstGeom>
          <a:solidFill>
            <a:srgbClr val="56B3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3E667D9-D8C0-4925-9F10-3CC140AC818B}"/>
              </a:ext>
            </a:extLst>
          </p:cNvPr>
          <p:cNvSpPr/>
          <p:nvPr/>
        </p:nvSpPr>
        <p:spPr>
          <a:xfrm rot="2700000">
            <a:off x="4005073" y="3879484"/>
            <a:ext cx="665489" cy="665489"/>
          </a:xfrm>
          <a:prstGeom prst="rect">
            <a:avLst/>
          </a:prstGeom>
          <a:solidFill>
            <a:srgbClr val="56B3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3902377-8F72-492D-81A1-98C0820C92A4}"/>
              </a:ext>
            </a:extLst>
          </p:cNvPr>
          <p:cNvSpPr/>
          <p:nvPr/>
        </p:nvSpPr>
        <p:spPr>
          <a:xfrm rot="2700000">
            <a:off x="6893108" y="-2324265"/>
            <a:ext cx="4048161" cy="4048161"/>
          </a:xfrm>
          <a:prstGeom prst="rect">
            <a:avLst/>
          </a:prstGeom>
          <a:solidFill>
            <a:schemeClr val="accent3">
              <a:lumMod val="20000"/>
              <a:lumOff val="80000"/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030AB76-7C49-410B-AD6F-938E35B1B6D3}"/>
              </a:ext>
            </a:extLst>
          </p:cNvPr>
          <p:cNvSpPr/>
          <p:nvPr/>
        </p:nvSpPr>
        <p:spPr>
          <a:xfrm rot="2700000">
            <a:off x="9433122" y="898422"/>
            <a:ext cx="6238520" cy="6238520"/>
          </a:xfrm>
          <a:prstGeom prst="rect">
            <a:avLst/>
          </a:prstGeom>
          <a:solidFill>
            <a:schemeClr val="accent3">
              <a:lumMod val="20000"/>
              <a:lumOff val="80000"/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A44501B-A489-4BE7-9EEE-26AEAA09A938}"/>
              </a:ext>
            </a:extLst>
          </p:cNvPr>
          <p:cNvSpPr txBox="1"/>
          <p:nvPr/>
        </p:nvSpPr>
        <p:spPr>
          <a:xfrm>
            <a:off x="3867245" y="3153937"/>
            <a:ext cx="836029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PH" sz="80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KẾT LUẬN</a:t>
            </a:r>
            <a:endParaRPr lang="en-US" sz="8000" b="1" dirty="0">
              <a:solidFill>
                <a:schemeClr val="accent2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5CF77F2-BE04-49C9-970F-036BA5F5F998}"/>
              </a:ext>
            </a:extLst>
          </p:cNvPr>
          <p:cNvSpPr txBox="1"/>
          <p:nvPr/>
        </p:nvSpPr>
        <p:spPr>
          <a:xfrm>
            <a:off x="4068874" y="1152040"/>
            <a:ext cx="2933415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PH" sz="88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950239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rẻ Em, Đứa Trẻ, Chơi, Học, Màu Sắc, Kiến Thức">
            <a:extLst>
              <a:ext uri="{FF2B5EF4-FFF2-40B4-BE49-F238E27FC236}">
                <a16:creationId xmlns:a16="http://schemas.microsoft.com/office/drawing/2014/main" id="{AD733548-233F-41A3-8E1F-EE3E92F853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2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235691CF-0EB7-4404-A5DF-D87642FE39A0}"/>
              </a:ext>
            </a:extLst>
          </p:cNvPr>
          <p:cNvGrpSpPr/>
          <p:nvPr/>
        </p:nvGrpSpPr>
        <p:grpSpPr>
          <a:xfrm>
            <a:off x="2352044" y="364610"/>
            <a:ext cx="7953588" cy="1176548"/>
            <a:chOff x="2638879" y="304800"/>
            <a:chExt cx="7953588" cy="1176548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49FE8A8-E248-46C8-A109-9E569B34C352}"/>
                </a:ext>
              </a:extLst>
            </p:cNvPr>
            <p:cNvSpPr/>
            <p:nvPr/>
          </p:nvSpPr>
          <p:spPr>
            <a:xfrm>
              <a:off x="2638879" y="304800"/>
              <a:ext cx="7808208" cy="1176548"/>
            </a:xfrm>
            <a:prstGeom prst="rect">
              <a:avLst/>
            </a:prstGeom>
            <a:solidFill>
              <a:srgbClr val="56B3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174F892-E4CD-45E1-B85B-4F155757992F}"/>
                </a:ext>
              </a:extLst>
            </p:cNvPr>
            <p:cNvSpPr txBox="1"/>
            <p:nvPr/>
          </p:nvSpPr>
          <p:spPr>
            <a:xfrm>
              <a:off x="2784259" y="354465"/>
              <a:ext cx="7808208" cy="107721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6400" b="1" dirty="0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NỘI DUNG CHÍNH</a:t>
              </a:r>
            </a:p>
          </p:txBody>
        </p:sp>
      </p:grpSp>
      <p:grpSp>
        <p:nvGrpSpPr>
          <p:cNvPr id="2049" name="Group 2048">
            <a:extLst>
              <a:ext uri="{FF2B5EF4-FFF2-40B4-BE49-F238E27FC236}">
                <a16:creationId xmlns:a16="http://schemas.microsoft.com/office/drawing/2014/main" id="{BA40A7A8-C1F5-A951-1782-9C0EB6F187DA}"/>
              </a:ext>
            </a:extLst>
          </p:cNvPr>
          <p:cNvGrpSpPr/>
          <p:nvPr/>
        </p:nvGrpSpPr>
        <p:grpSpPr>
          <a:xfrm>
            <a:off x="1756164" y="1829690"/>
            <a:ext cx="8567463" cy="1619946"/>
            <a:chOff x="2148053" y="1829690"/>
            <a:chExt cx="8567463" cy="1619946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7609E79-ADB5-4788-9277-CF456792DD8C}"/>
                </a:ext>
              </a:extLst>
            </p:cNvPr>
            <p:cNvSpPr/>
            <p:nvPr/>
          </p:nvSpPr>
          <p:spPr>
            <a:xfrm>
              <a:off x="4381502" y="2273088"/>
              <a:ext cx="6334014" cy="1176548"/>
            </a:xfrm>
            <a:prstGeom prst="rect">
              <a:avLst/>
            </a:prstGeom>
            <a:solidFill>
              <a:srgbClr val="56B3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15F4532A-15BA-4371-9D51-43B006BFE0EE}"/>
                </a:ext>
              </a:extLst>
            </p:cNvPr>
            <p:cNvGrpSpPr/>
            <p:nvPr/>
          </p:nvGrpSpPr>
          <p:grpSpPr>
            <a:xfrm>
              <a:off x="2148053" y="1829690"/>
              <a:ext cx="1274615" cy="1412847"/>
              <a:chOff x="204953" y="1829690"/>
              <a:chExt cx="1274615" cy="1412847"/>
            </a:xfrm>
          </p:grpSpPr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796CD0E6-CADE-481D-9EE6-E4758B33E88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34823" y="1829690"/>
                <a:ext cx="844745" cy="844744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89999A32-B355-420F-B480-82DFC814E71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04194" y="2074674"/>
                <a:ext cx="786928" cy="786925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88813314-3BA9-4B8E-A5E5-FE4288E1208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04953" y="2455612"/>
                <a:ext cx="786928" cy="786925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1445AD33-D5B9-F1BC-FD54-19D456DAE13C}"/>
                </a:ext>
              </a:extLst>
            </p:cNvPr>
            <p:cNvGrpSpPr/>
            <p:nvPr/>
          </p:nvGrpSpPr>
          <p:grpSpPr>
            <a:xfrm>
              <a:off x="2581729" y="2206422"/>
              <a:ext cx="1741714" cy="1243214"/>
              <a:chOff x="2581729" y="2206422"/>
              <a:chExt cx="1741714" cy="1243214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58B93FC9-448B-4F91-99D7-20F5C0967711}"/>
                  </a:ext>
                </a:extLst>
              </p:cNvPr>
              <p:cNvSpPr/>
              <p:nvPr/>
            </p:nvSpPr>
            <p:spPr>
              <a:xfrm>
                <a:off x="2581729" y="2273088"/>
                <a:ext cx="1741714" cy="1176548"/>
              </a:xfrm>
              <a:prstGeom prst="rect">
                <a:avLst/>
              </a:prstGeom>
              <a:solidFill>
                <a:srgbClr val="DB650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F17ECDB-BA33-44BE-8736-C4A46DE93095}"/>
                  </a:ext>
                </a:extLst>
              </p:cNvPr>
              <p:cNvSpPr txBox="1"/>
              <p:nvPr/>
            </p:nvSpPr>
            <p:spPr>
              <a:xfrm>
                <a:off x="2944793" y="2206422"/>
                <a:ext cx="1015586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7200" b="1" dirty="0">
                    <a:solidFill>
                      <a:srgbClr val="FFFF00"/>
                    </a:solidFill>
                    <a:latin typeface="Tahoma" panose="020B0604030504040204" pitchFamily="34" charset="0"/>
                  </a:rPr>
                  <a:t>1</a:t>
                </a:r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896F7CA-B74B-46B0-949B-CF246834C057}"/>
                </a:ext>
              </a:extLst>
            </p:cNvPr>
            <p:cNvSpPr txBox="1"/>
            <p:nvPr/>
          </p:nvSpPr>
          <p:spPr>
            <a:xfrm>
              <a:off x="4724711" y="2600754"/>
              <a:ext cx="305269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ĐẶT VẤN ĐỀ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BD902EF-6619-4268-B941-2A74E2E9AC15}"/>
              </a:ext>
            </a:extLst>
          </p:cNvPr>
          <p:cNvGrpSpPr/>
          <p:nvPr/>
        </p:nvGrpSpPr>
        <p:grpSpPr>
          <a:xfrm>
            <a:off x="1756164" y="4945481"/>
            <a:ext cx="1274615" cy="1412847"/>
            <a:chOff x="204953" y="1829690"/>
            <a:chExt cx="1274615" cy="1412847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D5F8A178-D6D6-453B-94C0-D62AAA96275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4823" y="1829690"/>
              <a:ext cx="844745" cy="844744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4155C564-2361-4DDB-9A80-42729A040F0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4194" y="2074674"/>
              <a:ext cx="786928" cy="78692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3F6062C-6CEB-4733-AA9B-BE2BB8AD103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04953" y="2455612"/>
              <a:ext cx="786928" cy="78692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51" name="Group 2050">
            <a:extLst>
              <a:ext uri="{FF2B5EF4-FFF2-40B4-BE49-F238E27FC236}">
                <a16:creationId xmlns:a16="http://schemas.microsoft.com/office/drawing/2014/main" id="{2A21DFBF-DE38-EFA0-4319-814BB19C1C47}"/>
              </a:ext>
            </a:extLst>
          </p:cNvPr>
          <p:cNvGrpSpPr/>
          <p:nvPr/>
        </p:nvGrpSpPr>
        <p:grpSpPr>
          <a:xfrm>
            <a:off x="1756164" y="3330104"/>
            <a:ext cx="8567463" cy="1619946"/>
            <a:chOff x="2148053" y="3330104"/>
            <a:chExt cx="8567463" cy="1619946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C299E9E2-C76D-4EAF-AC3B-6C5377515F16}"/>
                </a:ext>
              </a:extLst>
            </p:cNvPr>
            <p:cNvSpPr/>
            <p:nvPr/>
          </p:nvSpPr>
          <p:spPr>
            <a:xfrm>
              <a:off x="4381502" y="3773502"/>
              <a:ext cx="6334014" cy="1176548"/>
            </a:xfrm>
            <a:prstGeom prst="rect">
              <a:avLst/>
            </a:prstGeom>
            <a:solidFill>
              <a:srgbClr val="56B3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A40AA362-FF7B-4FB2-AFEE-A5BDF1927B51}"/>
                </a:ext>
              </a:extLst>
            </p:cNvPr>
            <p:cNvGrpSpPr/>
            <p:nvPr/>
          </p:nvGrpSpPr>
          <p:grpSpPr>
            <a:xfrm>
              <a:off x="2148053" y="3330104"/>
              <a:ext cx="1274615" cy="1412847"/>
              <a:chOff x="204953" y="1829690"/>
              <a:chExt cx="1274615" cy="1412847"/>
            </a:xfrm>
          </p:grpSpPr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98E871A8-4760-4688-B6A6-0F7F5E91843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34823" y="1829690"/>
                <a:ext cx="844745" cy="844744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BCA87E5F-54B9-45FF-8AAF-0BACC7BCAEC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04194" y="2074674"/>
                <a:ext cx="786928" cy="786925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DE50FA8A-7D67-45F4-BCDD-04A454C54E5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04953" y="2455612"/>
                <a:ext cx="786928" cy="786925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04B5300-C750-44DD-BCFB-2DF944F5F6B6}"/>
                </a:ext>
              </a:extLst>
            </p:cNvPr>
            <p:cNvSpPr txBox="1"/>
            <p:nvPr/>
          </p:nvSpPr>
          <p:spPr>
            <a:xfrm>
              <a:off x="4724711" y="4101168"/>
              <a:ext cx="276939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NỘI DUNG</a:t>
              </a:r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5FE6EBB8-5ADC-D9F7-A31D-C4B8E4027F8C}"/>
                </a:ext>
              </a:extLst>
            </p:cNvPr>
            <p:cNvGrpSpPr/>
            <p:nvPr/>
          </p:nvGrpSpPr>
          <p:grpSpPr>
            <a:xfrm>
              <a:off x="2581729" y="3730617"/>
              <a:ext cx="1741714" cy="1219433"/>
              <a:chOff x="2581729" y="3730617"/>
              <a:chExt cx="1741714" cy="1219433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BA0D3BAE-B86B-4EED-8298-9B119AA559AA}"/>
                  </a:ext>
                </a:extLst>
              </p:cNvPr>
              <p:cNvSpPr/>
              <p:nvPr/>
            </p:nvSpPr>
            <p:spPr>
              <a:xfrm>
                <a:off x="2581729" y="3773502"/>
                <a:ext cx="1741714" cy="1176548"/>
              </a:xfrm>
              <a:prstGeom prst="rect">
                <a:avLst/>
              </a:prstGeom>
              <a:solidFill>
                <a:srgbClr val="DB650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65D9867F-1AF8-41D5-8838-9233B9DED158}"/>
                  </a:ext>
                </a:extLst>
              </p:cNvPr>
              <p:cNvSpPr txBox="1"/>
              <p:nvPr/>
            </p:nvSpPr>
            <p:spPr>
              <a:xfrm>
                <a:off x="2747958" y="3730617"/>
                <a:ext cx="1409257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7200" b="1" dirty="0">
                    <a:solidFill>
                      <a:srgbClr val="FFFF00"/>
                    </a:solidFill>
                    <a:latin typeface="Tahoma" panose="020B0604030504040204" pitchFamily="34" charset="0"/>
                  </a:rPr>
                  <a:t>2</a:t>
                </a:r>
              </a:p>
            </p:txBody>
          </p:sp>
        </p:grpSp>
      </p:grpSp>
      <p:grpSp>
        <p:nvGrpSpPr>
          <p:cNvPr id="2052" name="Group 2051">
            <a:extLst>
              <a:ext uri="{FF2B5EF4-FFF2-40B4-BE49-F238E27FC236}">
                <a16:creationId xmlns:a16="http://schemas.microsoft.com/office/drawing/2014/main" id="{3B01C716-2255-5448-76AE-8291249896A1}"/>
              </a:ext>
            </a:extLst>
          </p:cNvPr>
          <p:cNvGrpSpPr/>
          <p:nvPr/>
        </p:nvGrpSpPr>
        <p:grpSpPr>
          <a:xfrm>
            <a:off x="2038191" y="5275514"/>
            <a:ext cx="8628644" cy="1305515"/>
            <a:chOff x="2430080" y="5275514"/>
            <a:chExt cx="8628644" cy="1305515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4F4E4127-B253-4EED-A80C-B73CBA8A44CB}"/>
                </a:ext>
              </a:extLst>
            </p:cNvPr>
            <p:cNvSpPr/>
            <p:nvPr/>
          </p:nvSpPr>
          <p:spPr>
            <a:xfrm>
              <a:off x="4390380" y="5388879"/>
              <a:ext cx="6334014" cy="1176548"/>
            </a:xfrm>
            <a:prstGeom prst="rect">
              <a:avLst/>
            </a:prstGeom>
            <a:solidFill>
              <a:srgbClr val="56B3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89529B4F-7924-4EE8-B792-D1A72DD40BCB}"/>
                </a:ext>
              </a:extLst>
            </p:cNvPr>
            <p:cNvSpPr txBox="1"/>
            <p:nvPr/>
          </p:nvSpPr>
          <p:spPr>
            <a:xfrm>
              <a:off x="4724710" y="5716545"/>
              <a:ext cx="63340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KẾT LUẬN </a:t>
              </a: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171EB088-54E8-8D77-A968-C59D3360E57A}"/>
                </a:ext>
              </a:extLst>
            </p:cNvPr>
            <p:cNvGrpSpPr/>
            <p:nvPr/>
          </p:nvGrpSpPr>
          <p:grpSpPr>
            <a:xfrm>
              <a:off x="2430080" y="5275514"/>
              <a:ext cx="1889557" cy="1305515"/>
              <a:chOff x="2430080" y="5275514"/>
              <a:chExt cx="1889557" cy="1305515"/>
            </a:xfrm>
          </p:grpSpPr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123DB92C-3CDA-4B1B-808B-3937DE135431}"/>
                  </a:ext>
                </a:extLst>
              </p:cNvPr>
              <p:cNvSpPr/>
              <p:nvPr/>
            </p:nvSpPr>
            <p:spPr>
              <a:xfrm>
                <a:off x="2577923" y="5404481"/>
                <a:ext cx="1741714" cy="1176548"/>
              </a:xfrm>
              <a:prstGeom prst="rect">
                <a:avLst/>
              </a:prstGeom>
              <a:solidFill>
                <a:srgbClr val="DB650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910056FB-ABB6-4C78-8B31-39E6B4817640}"/>
                  </a:ext>
                </a:extLst>
              </p:cNvPr>
              <p:cNvSpPr txBox="1"/>
              <p:nvPr/>
            </p:nvSpPr>
            <p:spPr>
              <a:xfrm>
                <a:off x="2430080" y="5275514"/>
                <a:ext cx="1815442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7200" b="1" dirty="0">
                    <a:solidFill>
                      <a:srgbClr val="FFFF00"/>
                    </a:solidFill>
                    <a:latin typeface="Tahoma" panose="020B0604030504040204" pitchFamily="34" charset="0"/>
                  </a:rPr>
                  <a:t>3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99348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: Diagonal Corners Rounded 28">
            <a:extLst>
              <a:ext uri="{FF2B5EF4-FFF2-40B4-BE49-F238E27FC236}">
                <a16:creationId xmlns:a16="http://schemas.microsoft.com/office/drawing/2014/main" id="{4C6A19D7-7E73-4D3A-A7A7-FDE3277386C6}"/>
              </a:ext>
            </a:extLst>
          </p:cNvPr>
          <p:cNvSpPr/>
          <p:nvPr/>
        </p:nvSpPr>
        <p:spPr>
          <a:xfrm>
            <a:off x="0" y="1894313"/>
            <a:ext cx="12192000" cy="4963687"/>
          </a:xfrm>
          <a:prstGeom prst="round2DiagRect">
            <a:avLst>
              <a:gd name="adj1" fmla="val 2686"/>
              <a:gd name="adj2" fmla="val 0"/>
            </a:avLst>
          </a:prstGeom>
          <a:solidFill>
            <a:schemeClr val="accent1">
              <a:lumMod val="20000"/>
              <a:lumOff val="8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dirty="0"/>
              <a:t>- </a:t>
            </a:r>
            <a:r>
              <a:rPr lang="en-US" sz="2400" b="1" dirty="0" err="1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Phát</a:t>
            </a:r>
            <a:r>
              <a:rPr lang="en-US" sz="2400" b="1" dirty="0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triển</a:t>
            </a:r>
            <a:r>
              <a:rPr lang="en-US" sz="2400" b="1" dirty="0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nâng</a:t>
            </a:r>
            <a:r>
              <a:rPr lang="en-US" sz="2400" b="1" dirty="0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cao</a:t>
            </a:r>
            <a:r>
              <a:rPr lang="en-US" sz="2400" b="1" dirty="0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nền</a:t>
            </a:r>
            <a:r>
              <a:rPr lang="en-US" sz="2400" b="1" dirty="0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tảng</a:t>
            </a:r>
            <a:r>
              <a:rPr lang="en-US" sz="2400" b="1" dirty="0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thể</a:t>
            </a:r>
            <a:r>
              <a:rPr lang="en-US" sz="2400" b="1" dirty="0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lực</a:t>
            </a:r>
            <a:r>
              <a:rPr lang="en-US" sz="2400" b="1" dirty="0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lang="en-US" sz="2400" b="1" dirty="0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học</a:t>
            </a:r>
            <a:r>
              <a:rPr lang="en-US" sz="2400" b="1" dirty="0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sinh</a:t>
            </a:r>
            <a:r>
              <a:rPr lang="en-US" sz="2400" b="1" dirty="0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lang="en-US" sz="2400" b="1" dirty="0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học</a:t>
            </a:r>
            <a:r>
              <a:rPr lang="en-US" sz="2400" b="1" dirty="0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sinh</a:t>
            </a:r>
            <a:r>
              <a:rPr lang="en-US" sz="2400" b="1" dirty="0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thông</a:t>
            </a:r>
            <a:r>
              <a:rPr lang="en-US" sz="2400" b="1" dirty="0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qua </a:t>
            </a:r>
            <a:r>
              <a:rPr lang="en-US" sz="2400" b="1" dirty="0" err="1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bộ</a:t>
            </a:r>
            <a:r>
              <a:rPr lang="en-US" sz="2400" b="1" dirty="0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môn</a:t>
            </a:r>
            <a:r>
              <a:rPr lang="en-US" sz="2400" b="1" dirty="0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thể</a:t>
            </a:r>
            <a:r>
              <a:rPr lang="en-US" sz="2400" b="1" dirty="0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dục</a:t>
            </a:r>
            <a:r>
              <a:rPr lang="en-US" sz="2400" b="1" dirty="0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2400" b="1" dirty="0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rất</a:t>
            </a:r>
            <a:r>
              <a:rPr lang="en-US" sz="2400" b="1" dirty="0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cần</a:t>
            </a:r>
            <a:r>
              <a:rPr lang="en-US" sz="2400" b="1" dirty="0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thiết</a:t>
            </a:r>
            <a:r>
              <a:rPr lang="en-US" sz="2400" b="1" dirty="0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400" b="1" dirty="0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quan</a:t>
            </a:r>
            <a:r>
              <a:rPr lang="en-US" sz="2400" b="1" dirty="0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trọng</a:t>
            </a:r>
            <a:r>
              <a:rPr lang="en-US" sz="2400" b="1" dirty="0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2400" b="1" dirty="0" err="1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Tuy</a:t>
            </a:r>
            <a:r>
              <a:rPr lang="en-US" sz="2400" b="1" dirty="0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nhiên</a:t>
            </a:r>
            <a:r>
              <a:rPr lang="en-US" sz="2400" b="1" dirty="0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việc</a:t>
            </a:r>
            <a:r>
              <a:rPr lang="en-US" sz="2400" b="1" dirty="0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nâng</a:t>
            </a:r>
            <a:r>
              <a:rPr lang="en-US" sz="2400" b="1" dirty="0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cao</a:t>
            </a:r>
            <a:r>
              <a:rPr lang="en-US" sz="2400" b="1" dirty="0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chất</a:t>
            </a:r>
            <a:r>
              <a:rPr lang="en-US" sz="2400" b="1" dirty="0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lượng</a:t>
            </a:r>
            <a:r>
              <a:rPr lang="en-US" sz="2400" b="1" dirty="0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giảng</a:t>
            </a:r>
            <a:r>
              <a:rPr lang="en-US" sz="2400" b="1" dirty="0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dạy</a:t>
            </a:r>
            <a:r>
              <a:rPr lang="en-US" sz="2400" b="1" dirty="0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400" b="1" dirty="0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chăm</a:t>
            </a:r>
            <a:r>
              <a:rPr lang="en-US" sz="2400" b="1" dirty="0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sóc</a:t>
            </a:r>
            <a:r>
              <a:rPr lang="en-US" sz="2400" b="1" dirty="0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giáo</a:t>
            </a:r>
            <a:r>
              <a:rPr lang="en-US" sz="2400" b="1" dirty="0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dục</a:t>
            </a:r>
            <a:r>
              <a:rPr lang="en-US" sz="2400" b="1" dirty="0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học</a:t>
            </a:r>
            <a:r>
              <a:rPr lang="en-US" sz="2400" b="1" dirty="0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sinh</a:t>
            </a:r>
            <a:r>
              <a:rPr lang="en-US" sz="2400" b="1" dirty="0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khuyết</a:t>
            </a:r>
            <a:r>
              <a:rPr lang="en-US" sz="2400" b="1" dirty="0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tật</a:t>
            </a:r>
            <a:r>
              <a:rPr lang="en-US" sz="2400" b="1" dirty="0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en-US" sz="2400" b="1" dirty="0" err="1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2400" b="1" dirty="0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sz="2400" b="1" dirty="0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vấn</a:t>
            </a:r>
            <a:r>
              <a:rPr lang="en-US" sz="2400" b="1" dirty="0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đề</a:t>
            </a:r>
            <a:r>
              <a:rPr lang="en-US" sz="2400" b="1" dirty="0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then </a:t>
            </a:r>
            <a:r>
              <a:rPr lang="en-US" sz="2400" b="1" dirty="0" err="1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chốt</a:t>
            </a:r>
            <a:r>
              <a:rPr lang="en-US" sz="2400" b="1" dirty="0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cấp</a:t>
            </a:r>
            <a:r>
              <a:rPr lang="en-US" sz="2400" b="1" dirty="0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bách</a:t>
            </a:r>
            <a:r>
              <a:rPr lang="en-US" sz="2400" b="1" dirty="0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2400" b="1" dirty="0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r>
              <a:rPr lang="en-US" sz="2400" b="1" dirty="0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sz="2400" b="1" dirty="0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nền</a:t>
            </a:r>
            <a:r>
              <a:rPr lang="en-US" sz="2400" b="1" dirty="0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tảng</a:t>
            </a:r>
            <a:r>
              <a:rPr lang="en-US" sz="2400" b="1" dirty="0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sức</a:t>
            </a:r>
            <a:r>
              <a:rPr lang="en-US" sz="2400" b="1" dirty="0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khoẻ</a:t>
            </a:r>
            <a:r>
              <a:rPr lang="en-US" sz="2400" b="1" dirty="0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tốt</a:t>
            </a:r>
            <a:r>
              <a:rPr lang="en-US" sz="2400" b="1" dirty="0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sau</a:t>
            </a:r>
            <a:r>
              <a:rPr lang="en-US" sz="2400" b="1" dirty="0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khi</a:t>
            </a:r>
            <a:r>
              <a:rPr lang="en-US" sz="2400" b="1" dirty="0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</a:t>
            </a:r>
            <a:r>
              <a:rPr lang="en-US" sz="2400" b="1" dirty="0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trường</a:t>
            </a:r>
            <a:r>
              <a:rPr lang="en-US" sz="2400" b="1" dirty="0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2400" b="1" dirty="0" err="1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Mặt</a:t>
            </a:r>
            <a:r>
              <a:rPr lang="en-US" sz="2400" b="1" dirty="0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dù</a:t>
            </a:r>
            <a:r>
              <a:rPr lang="en-US" sz="2400" b="1" dirty="0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giảng</a:t>
            </a:r>
            <a:r>
              <a:rPr lang="en-US" sz="2400" b="1" dirty="0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dạy</a:t>
            </a:r>
            <a:r>
              <a:rPr lang="en-US" sz="2400" b="1" dirty="0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400" b="1" dirty="0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2400" b="1" dirty="0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học</a:t>
            </a:r>
            <a:r>
              <a:rPr lang="en-US" sz="2400" b="1" dirty="0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sinh</a:t>
            </a:r>
            <a:r>
              <a:rPr lang="en-US" sz="2400" b="1" dirty="0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khuyết</a:t>
            </a:r>
            <a:r>
              <a:rPr lang="en-US" sz="2400" b="1" dirty="0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tật</a:t>
            </a:r>
            <a:r>
              <a:rPr lang="en-US" sz="2400" b="1" dirty="0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còn</a:t>
            </a:r>
            <a:r>
              <a:rPr lang="en-US" sz="2400" b="1" dirty="0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gặp</a:t>
            </a:r>
            <a:r>
              <a:rPr lang="en-US" sz="2400" b="1" dirty="0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nhiều</a:t>
            </a:r>
            <a:r>
              <a:rPr lang="en-US" sz="2400" b="1" dirty="0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khó</a:t>
            </a:r>
            <a:r>
              <a:rPr lang="en-US" sz="2400" b="1" dirty="0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khăn</a:t>
            </a:r>
            <a:r>
              <a:rPr lang="en-US" sz="2400" b="1" dirty="0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400" b="1" dirty="0" err="1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nhưng</a:t>
            </a:r>
            <a:r>
              <a:rPr lang="en-US" sz="2400" b="1" dirty="0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tôi</a:t>
            </a:r>
            <a:r>
              <a:rPr lang="en-US" sz="2400" b="1" dirty="0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đã</a:t>
            </a:r>
            <a:r>
              <a:rPr lang="en-US" sz="2400" b="1" dirty="0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cố</a:t>
            </a:r>
            <a:r>
              <a:rPr lang="en-US" sz="2400" b="1" dirty="0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gắng</a:t>
            </a:r>
            <a:r>
              <a:rPr lang="en-US" sz="2400" b="1" dirty="0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vươn</a:t>
            </a:r>
            <a:r>
              <a:rPr lang="en-US" sz="2400" b="1" dirty="0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lên</a:t>
            </a:r>
            <a:r>
              <a:rPr lang="en-US" sz="2400" b="1" dirty="0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tự</a:t>
            </a:r>
            <a:r>
              <a:rPr lang="en-US" sz="2400" b="1" dirty="0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tìm</a:t>
            </a:r>
            <a:r>
              <a:rPr lang="en-US" sz="2400" b="1" dirty="0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tòi</a:t>
            </a:r>
            <a:r>
              <a:rPr lang="en-US" sz="2400" b="1" dirty="0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học</a:t>
            </a:r>
            <a:r>
              <a:rPr lang="en-US" sz="2400" b="1" dirty="0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2400" b="1" dirty="0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sz="2400" b="1" dirty="0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nâng</a:t>
            </a:r>
            <a:r>
              <a:rPr lang="en-US" sz="2400" b="1" dirty="0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cao</a:t>
            </a:r>
            <a:r>
              <a:rPr lang="en-US" sz="2400" b="1" dirty="0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chất</a:t>
            </a:r>
            <a:r>
              <a:rPr lang="en-US" sz="2400" b="1" dirty="0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lượng</a:t>
            </a:r>
            <a:r>
              <a:rPr lang="en-US" sz="2400" b="1" dirty="0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dạy</a:t>
            </a:r>
            <a:r>
              <a:rPr lang="en-US" sz="2400" b="1" dirty="0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400" b="1" dirty="0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học</a:t>
            </a:r>
            <a:r>
              <a:rPr lang="en-US" sz="2400" b="1" dirty="0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400" b="1" dirty="0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thầy</a:t>
            </a:r>
            <a:r>
              <a:rPr lang="en-US" sz="2400" b="1" dirty="0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400" b="1" dirty="0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</a:t>
            </a:r>
            <a:r>
              <a:rPr lang="en-US" sz="2400" b="1" dirty="0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góp</a:t>
            </a:r>
            <a:r>
              <a:rPr lang="en-US" sz="2400" b="1" dirty="0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phần</a:t>
            </a:r>
            <a:r>
              <a:rPr lang="en-US" sz="2400" b="1" dirty="0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tạo</a:t>
            </a:r>
            <a:r>
              <a:rPr lang="en-US" sz="2400" b="1" dirty="0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2400" b="1" dirty="0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niềm</a:t>
            </a:r>
            <a:r>
              <a:rPr lang="en-US" sz="2400" b="1" dirty="0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tin </a:t>
            </a:r>
            <a:r>
              <a:rPr lang="en-US" sz="2400" b="1" dirty="0" err="1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lớn</a:t>
            </a:r>
            <a:r>
              <a:rPr lang="en-US" sz="2400" b="1" dirty="0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2400" b="1" dirty="0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phụ</a:t>
            </a:r>
            <a:r>
              <a:rPr lang="en-US" sz="2400" b="1" dirty="0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huynh</a:t>
            </a:r>
            <a:r>
              <a:rPr lang="en-US" sz="2400" b="1" dirty="0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2400" b="1" dirty="0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nhiều</a:t>
            </a:r>
            <a:r>
              <a:rPr lang="en-US" sz="2400" b="1" dirty="0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học</a:t>
            </a:r>
            <a:r>
              <a:rPr lang="en-US" sz="2400" b="1" dirty="0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sinh</a:t>
            </a:r>
            <a:r>
              <a:rPr lang="en-US" sz="2400" b="1" dirty="0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ngoan</a:t>
            </a:r>
            <a:r>
              <a:rPr lang="en-US" sz="2400" b="1" dirty="0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tươi</a:t>
            </a:r>
            <a:r>
              <a:rPr lang="en-US" sz="2400" b="1" dirty="0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vui</a:t>
            </a:r>
            <a:r>
              <a:rPr lang="en-US" sz="2400" b="1" dirty="0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400" b="1" dirty="0" err="1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hồn</a:t>
            </a:r>
            <a:r>
              <a:rPr lang="en-US" sz="2400" b="1" dirty="0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nhiên</a:t>
            </a:r>
            <a:r>
              <a:rPr lang="en-US" sz="2400" b="1" dirty="0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nói</a:t>
            </a:r>
            <a:r>
              <a:rPr lang="en-US" sz="2400" b="1" dirty="0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năng</a:t>
            </a:r>
            <a:r>
              <a:rPr lang="en-US" sz="2400" b="1" dirty="0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tròn</a:t>
            </a:r>
            <a:r>
              <a:rPr lang="en-US" sz="2400" b="1" dirty="0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400" b="1" dirty="0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lễ</a:t>
            </a:r>
            <a:r>
              <a:rPr lang="en-US" sz="2400" b="1" dirty="0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phép</a:t>
            </a:r>
            <a:r>
              <a:rPr lang="en-US" sz="2400" b="1" dirty="0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với</a:t>
            </a:r>
            <a:r>
              <a:rPr lang="en-US" sz="2400" b="1" dirty="0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mọi</a:t>
            </a:r>
            <a:r>
              <a:rPr lang="en-US" sz="2400" b="1" dirty="0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</a:t>
            </a:r>
            <a:r>
              <a:rPr lang="en-US" sz="2400" b="1" dirty="0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400" b="1" dirty="0" err="1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lớp</a:t>
            </a:r>
            <a:r>
              <a:rPr lang="en-US" sz="2400" b="1" dirty="0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học</a:t>
            </a:r>
            <a:r>
              <a:rPr lang="en-US" sz="2400" b="1" dirty="0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2400" b="1" dirty="0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thói</a:t>
            </a:r>
            <a:r>
              <a:rPr lang="en-US" sz="2400" b="1" dirty="0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quen</a:t>
            </a:r>
            <a:r>
              <a:rPr lang="en-US" sz="2400" b="1" dirty="0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nề</a:t>
            </a:r>
            <a:r>
              <a:rPr lang="en-US" sz="2400" b="1" dirty="0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nếp</a:t>
            </a:r>
            <a:r>
              <a:rPr lang="en-US" sz="2400" b="1" dirty="0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tốt</a:t>
            </a:r>
            <a:r>
              <a:rPr lang="en-US" sz="2400" b="1" dirty="0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khi</a:t>
            </a:r>
            <a:r>
              <a:rPr lang="en-US" sz="2400" b="1" dirty="0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hoạt</a:t>
            </a:r>
            <a:r>
              <a:rPr lang="en-US" sz="2400" b="1" dirty="0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r>
              <a:rPr lang="en-US" sz="2400" b="1" dirty="0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hàng</a:t>
            </a:r>
            <a:r>
              <a:rPr lang="en-US" sz="2400" b="1" dirty="0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ngày</a:t>
            </a:r>
            <a:r>
              <a:rPr lang="en-US" sz="2400" b="1" dirty="0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2400" b="1" dirty="0" err="1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Trên</a:t>
            </a:r>
            <a:r>
              <a:rPr lang="en-US" sz="2400" b="1" dirty="0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đây</a:t>
            </a:r>
            <a:r>
              <a:rPr lang="en-US" sz="2400" b="1" dirty="0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2400" b="1" dirty="0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sz="2400" b="1" dirty="0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2400" b="1" dirty="0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kinh</a:t>
            </a:r>
            <a:r>
              <a:rPr lang="en-US" sz="2400" b="1" dirty="0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nghiệm</a:t>
            </a:r>
            <a:r>
              <a:rPr lang="en-US" sz="2400" b="1" dirty="0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400" b="1" dirty="0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bản</a:t>
            </a:r>
            <a:r>
              <a:rPr lang="en-US" sz="2400" b="1" dirty="0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thân</a:t>
            </a:r>
            <a:r>
              <a:rPr lang="en-US" sz="2400" b="1" dirty="0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400" b="1" dirty="0" err="1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xuất</a:t>
            </a:r>
            <a:r>
              <a:rPr lang="en-US" sz="2400" b="1" dirty="0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phát</a:t>
            </a:r>
            <a:r>
              <a:rPr lang="en-US" sz="2400" b="1" dirty="0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lang="en-US" sz="2400" b="1" dirty="0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lòng</a:t>
            </a:r>
            <a:r>
              <a:rPr lang="en-US" sz="2400" b="1" dirty="0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yêu</a:t>
            </a:r>
            <a:r>
              <a:rPr lang="en-US" sz="2400" b="1" dirty="0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nghề</a:t>
            </a:r>
            <a:r>
              <a:rPr lang="en-US" sz="2400" b="1" dirty="0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mến</a:t>
            </a:r>
            <a:r>
              <a:rPr lang="en-US" sz="2400" b="1" dirty="0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trẻ</a:t>
            </a:r>
            <a:r>
              <a:rPr lang="en-US" sz="2400" b="1" dirty="0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2400" b="1" dirty="0" err="1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Rất</a:t>
            </a:r>
            <a:r>
              <a:rPr lang="en-US" sz="2400" b="1" dirty="0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mong</a:t>
            </a:r>
            <a:r>
              <a:rPr lang="en-US" sz="2400" b="1" dirty="0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2400" b="1" dirty="0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sự</a:t>
            </a:r>
            <a:r>
              <a:rPr lang="en-US" sz="2400" b="1" dirty="0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giúp</a:t>
            </a:r>
            <a:r>
              <a:rPr lang="en-US" sz="2400" b="1" dirty="0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đỡ</a:t>
            </a:r>
            <a:r>
              <a:rPr lang="en-US" sz="2400" b="1" dirty="0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400" b="1" dirty="0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quý</a:t>
            </a:r>
            <a:r>
              <a:rPr lang="en-US" sz="2400" b="1" dirty="0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thầy</a:t>
            </a:r>
            <a:r>
              <a:rPr lang="en-US" sz="2400" b="1" dirty="0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</a:t>
            </a:r>
            <a:r>
              <a:rPr lang="en-US" sz="2400" b="1" dirty="0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</a:t>
            </a:r>
            <a:r>
              <a:rPr lang="en-US" sz="2400" b="1" dirty="0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trước</a:t>
            </a:r>
            <a:r>
              <a:rPr lang="en-US" sz="2400" b="1" dirty="0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truyền</a:t>
            </a:r>
            <a:r>
              <a:rPr lang="en-US" sz="2400" b="1" dirty="0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đạt</a:t>
            </a:r>
            <a:r>
              <a:rPr lang="en-US" sz="2400" b="1" dirty="0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lang="en-US" sz="2400" b="1" dirty="0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tôi</a:t>
            </a:r>
            <a:r>
              <a:rPr lang="en-US" sz="2400" b="1" dirty="0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lang="en-US" sz="2400" b="1" dirty="0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kiến</a:t>
            </a:r>
            <a:r>
              <a:rPr lang="en-US" sz="2400" b="1" dirty="0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thức</a:t>
            </a:r>
            <a:r>
              <a:rPr lang="en-US" sz="2400" b="1" dirty="0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mà</a:t>
            </a:r>
            <a:r>
              <a:rPr lang="en-US" sz="2400" b="1" dirty="0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thầy</a:t>
            </a:r>
            <a:r>
              <a:rPr lang="en-US" sz="2400" b="1" dirty="0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</a:t>
            </a:r>
            <a:r>
              <a:rPr lang="en-US" sz="2400" b="1" dirty="0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đã</a:t>
            </a:r>
            <a:r>
              <a:rPr lang="en-US" sz="2400" b="1" dirty="0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</a:t>
            </a:r>
            <a:r>
              <a:rPr lang="en-US" sz="2400" b="1" dirty="0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qua </a:t>
            </a:r>
            <a:r>
              <a:rPr lang="en-US" sz="2400" b="1" dirty="0" err="1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sz="2400" b="1" dirty="0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giúp</a:t>
            </a:r>
            <a:r>
              <a:rPr lang="en-US" sz="2400" b="1" dirty="0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tôi</a:t>
            </a:r>
            <a:r>
              <a:rPr lang="en-US" sz="2400" b="1" dirty="0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2400" b="1" dirty="0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lang="en-US" sz="2400" b="1" dirty="0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2400" b="1" dirty="0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tập</a:t>
            </a:r>
            <a:r>
              <a:rPr lang="en-US" sz="2400" b="1" dirty="0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phong</a:t>
            </a:r>
            <a:r>
              <a:rPr lang="en-US" sz="2400" b="1" dirty="0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phú</a:t>
            </a:r>
            <a:r>
              <a:rPr lang="en-US" sz="2400" b="1" dirty="0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400" b="1" dirty="0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hấp</a:t>
            </a:r>
            <a:r>
              <a:rPr lang="en-US" sz="2400" b="1" dirty="0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dẫn</a:t>
            </a:r>
            <a:r>
              <a:rPr lang="en-US" sz="2400" b="1" dirty="0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hơn</a:t>
            </a:r>
            <a:r>
              <a:rPr lang="en-US" sz="2400" b="1" dirty="0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nữa</a:t>
            </a:r>
            <a:r>
              <a:rPr lang="en-US" sz="2400" b="1" dirty="0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2400" b="1" dirty="0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quá</a:t>
            </a:r>
            <a:r>
              <a:rPr lang="en-US" sz="2400" b="1" dirty="0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trình</a:t>
            </a:r>
            <a:r>
              <a:rPr lang="en-US" sz="2400" b="1" dirty="0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chăm</a:t>
            </a:r>
            <a:r>
              <a:rPr lang="en-US" sz="2400" b="1" dirty="0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sóc</a:t>
            </a:r>
            <a:r>
              <a:rPr lang="en-US" sz="2400" b="1" dirty="0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giáo</a:t>
            </a:r>
            <a:r>
              <a:rPr lang="en-US" sz="2400" b="1" dirty="0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dục</a:t>
            </a:r>
            <a:r>
              <a:rPr lang="en-US" sz="2400" b="1" dirty="0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học</a:t>
            </a:r>
            <a:r>
              <a:rPr lang="en-US" sz="2400" b="1" dirty="0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sinh</a:t>
            </a:r>
            <a:r>
              <a:rPr lang="en-US" sz="2400" b="1" dirty="0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ở </a:t>
            </a:r>
            <a:r>
              <a:rPr lang="en-US" sz="2400" b="1" dirty="0" err="1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bộ</a:t>
            </a:r>
            <a:r>
              <a:rPr lang="en-US" sz="2400" b="1" dirty="0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môn</a:t>
            </a:r>
            <a:r>
              <a:rPr lang="en-US" sz="2400" b="1" dirty="0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này</a:t>
            </a:r>
            <a:r>
              <a:rPr lang="en-US" sz="2400" b="1" dirty="0">
                <a:solidFill>
                  <a:srgbClr val="A749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BE37AB7-E92D-488D-8DB1-3A24C36F3853}"/>
              </a:ext>
            </a:extLst>
          </p:cNvPr>
          <p:cNvSpPr txBox="1"/>
          <p:nvPr/>
        </p:nvSpPr>
        <p:spPr>
          <a:xfrm>
            <a:off x="17996501" y="538531"/>
            <a:ext cx="6176967" cy="11501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</a:t>
            </a:r>
            <a:r>
              <a:rPr lang="en-US" sz="1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Với</a:t>
            </a:r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vai</a:t>
            </a:r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</a:t>
            </a:r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</a:t>
            </a:r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giáo</a:t>
            </a:r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viên</a:t>
            </a:r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1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tôi</a:t>
            </a:r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phải</a:t>
            </a:r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học</a:t>
            </a:r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1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sáng</a:t>
            </a:r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tạo</a:t>
            </a:r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biện</a:t>
            </a:r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pháp</a:t>
            </a:r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giúp</a:t>
            </a:r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học</a:t>
            </a:r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tốt</a:t>
            </a:r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chỉ</a:t>
            </a:r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môn</a:t>
            </a:r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Toán</a:t>
            </a:r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mà</a:t>
            </a:r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còn</a:t>
            </a:r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bộ</a:t>
            </a:r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môn</a:t>
            </a:r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khác</a:t>
            </a:r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1600" b="1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5EB8561-D114-4283-89F4-0115B816552A}"/>
              </a:ext>
            </a:extLst>
          </p:cNvPr>
          <p:cNvSpPr txBox="1"/>
          <p:nvPr/>
        </p:nvSpPr>
        <p:spPr>
          <a:xfrm>
            <a:off x="16629781" y="2240783"/>
            <a:ext cx="6154852" cy="7902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</a:t>
            </a:r>
            <a:r>
              <a:rPr lang="en-US" sz="16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Tăng</a:t>
            </a:r>
            <a:r>
              <a:rPr lang="en-US" sz="16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cường</a:t>
            </a:r>
            <a:r>
              <a:rPr lang="en-US" sz="16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ứng</a:t>
            </a:r>
            <a:r>
              <a:rPr lang="en-US" sz="16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dụng</a:t>
            </a:r>
            <a:r>
              <a:rPr lang="en-US" sz="16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công</a:t>
            </a:r>
            <a:r>
              <a:rPr lang="en-US" sz="16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nghệ</a:t>
            </a:r>
            <a:r>
              <a:rPr lang="en-US" sz="16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lang="en-US" sz="16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giảng</a:t>
            </a:r>
            <a:r>
              <a:rPr lang="en-US" sz="16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dạy</a:t>
            </a:r>
            <a:r>
              <a:rPr lang="en-US" sz="16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sz="16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thu</a:t>
            </a:r>
            <a:r>
              <a:rPr lang="en-US" sz="16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hút</a:t>
            </a:r>
            <a:r>
              <a:rPr lang="en-US" sz="16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học</a:t>
            </a:r>
            <a:r>
              <a:rPr lang="en-US" sz="16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sinh</a:t>
            </a:r>
            <a:r>
              <a:rPr lang="en-US" sz="16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16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16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16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dạy</a:t>
            </a:r>
            <a:r>
              <a:rPr lang="en-US" sz="16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160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98E3200-C3C8-348F-29B8-CAD37A830230}"/>
              </a:ext>
            </a:extLst>
          </p:cNvPr>
          <p:cNvGrpSpPr/>
          <p:nvPr/>
        </p:nvGrpSpPr>
        <p:grpSpPr>
          <a:xfrm>
            <a:off x="2461069" y="160749"/>
            <a:ext cx="6143285" cy="1226356"/>
            <a:chOff x="652396" y="161029"/>
            <a:chExt cx="6143285" cy="1226356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20F73FA-9F19-FBB5-A298-B696FB9F5751}"/>
                </a:ext>
              </a:extLst>
            </p:cNvPr>
            <p:cNvGrpSpPr/>
            <p:nvPr/>
          </p:nvGrpSpPr>
          <p:grpSpPr>
            <a:xfrm>
              <a:off x="652396" y="161029"/>
              <a:ext cx="6143285" cy="1226356"/>
              <a:chOff x="644845" y="450923"/>
              <a:chExt cx="5551476" cy="1226356"/>
            </a:xfrm>
          </p:grpSpPr>
          <p:sp>
            <p:nvSpPr>
              <p:cNvPr id="10" name="Arrow: Chevron 9">
                <a:extLst>
                  <a:ext uri="{FF2B5EF4-FFF2-40B4-BE49-F238E27FC236}">
                    <a16:creationId xmlns:a16="http://schemas.microsoft.com/office/drawing/2014/main" id="{58941F4A-5156-B41C-0860-3AD0FC896890}"/>
                  </a:ext>
                </a:extLst>
              </p:cNvPr>
              <p:cNvSpPr/>
              <p:nvPr/>
            </p:nvSpPr>
            <p:spPr>
              <a:xfrm>
                <a:off x="2148053" y="477129"/>
                <a:ext cx="4048268" cy="1200150"/>
              </a:xfrm>
              <a:prstGeom prst="chevron">
                <a:avLst>
                  <a:gd name="adj" fmla="val 50000"/>
                </a:avLst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L-Shape 10">
                <a:extLst>
                  <a:ext uri="{FF2B5EF4-FFF2-40B4-BE49-F238E27FC236}">
                    <a16:creationId xmlns:a16="http://schemas.microsoft.com/office/drawing/2014/main" id="{814DB094-8CA2-9233-7949-4BD80ABB517E}"/>
                  </a:ext>
                </a:extLst>
              </p:cNvPr>
              <p:cNvSpPr/>
              <p:nvPr/>
            </p:nvSpPr>
            <p:spPr>
              <a:xfrm rot="2700000">
                <a:off x="659346" y="507682"/>
                <a:ext cx="915663" cy="944665"/>
              </a:xfrm>
              <a:prstGeom prst="corner">
                <a:avLst>
                  <a:gd name="adj1" fmla="val 25000"/>
                  <a:gd name="adj2" fmla="val 27500"/>
                </a:avLst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E98D08A-E415-9949-6452-6351D8B22C54}"/>
                  </a:ext>
                </a:extLst>
              </p:cNvPr>
              <p:cNvSpPr txBox="1"/>
              <p:nvPr/>
            </p:nvSpPr>
            <p:spPr>
              <a:xfrm flipH="1">
                <a:off x="3027725" y="746972"/>
                <a:ext cx="2902288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solidFill>
                      <a:srgbClr val="FFFF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KẾT LUẬN</a:t>
                </a:r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2E386313-70DA-5C73-74DC-E6389220B332}"/>
                  </a:ext>
                </a:extLst>
              </p:cNvPr>
              <p:cNvSpPr/>
              <p:nvPr/>
            </p:nvSpPr>
            <p:spPr>
              <a:xfrm rot="2700000">
                <a:off x="1139065" y="526954"/>
                <a:ext cx="1215060" cy="1062998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CA653A1-96FF-6D8F-97DC-52E78FDCA292}"/>
                </a:ext>
              </a:extLst>
            </p:cNvPr>
            <p:cNvSpPr txBox="1"/>
            <p:nvPr/>
          </p:nvSpPr>
          <p:spPr>
            <a:xfrm>
              <a:off x="1287578" y="434221"/>
              <a:ext cx="116166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3.</a:t>
              </a:r>
              <a:endParaRPr lang="en-US" sz="36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21748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4 PHƯƠNG PHÁP GIÚP BÉ HỌC TỐT TIẾNG ANH - Góc cha mẹ">
            <a:extLst>
              <a:ext uri="{FF2B5EF4-FFF2-40B4-BE49-F238E27FC236}">
                <a16:creationId xmlns:a16="http://schemas.microsoft.com/office/drawing/2014/main" id="{54BE0239-A240-4356-A730-B1284A2485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 bwMode="auto">
          <a:xfrm>
            <a:off x="-4" y="-5"/>
            <a:ext cx="12192004" cy="6858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DC2DC09-220A-4302-A1DB-023FEF14528F}"/>
              </a:ext>
            </a:extLst>
          </p:cNvPr>
          <p:cNvSpPr txBox="1"/>
          <p:nvPr/>
        </p:nvSpPr>
        <p:spPr>
          <a:xfrm>
            <a:off x="685870" y="4734339"/>
            <a:ext cx="11954934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PH" sz="6600" b="1" dirty="0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CẢM ƠN QUÝ THẦY CÔ </a:t>
            </a:r>
            <a:br>
              <a:rPr lang="en-PH" sz="6600" b="1" dirty="0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</a:br>
            <a:r>
              <a:rPr lang="en-PH" sz="6600" b="1" dirty="0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     ĐÃ LẮNG NGHE</a:t>
            </a:r>
            <a:endParaRPr lang="en-US" sz="6600" b="1" dirty="0">
              <a:solidFill>
                <a:srgbClr val="7030A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3534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Đàn Ông, Tay, Người, Mọi Người, Nam Giới">
            <a:extLst>
              <a:ext uri="{FF2B5EF4-FFF2-40B4-BE49-F238E27FC236}">
                <a16:creationId xmlns:a16="http://schemas.microsoft.com/office/drawing/2014/main" id="{ECAE7DBB-682F-4770-8F9F-7CE47D53EC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4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924" y="-16483"/>
            <a:ext cx="12212923" cy="8141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C08090E-3364-4B6B-BCAF-095EAB423F40}"/>
              </a:ext>
            </a:extLst>
          </p:cNvPr>
          <p:cNvSpPr/>
          <p:nvPr/>
        </p:nvSpPr>
        <p:spPr>
          <a:xfrm rot="2700000">
            <a:off x="698409" y="698151"/>
            <a:ext cx="2761399" cy="2761399"/>
          </a:xfrm>
          <a:prstGeom prst="rect">
            <a:avLst/>
          </a:prstGeom>
          <a:solidFill>
            <a:srgbClr val="56B3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5B16671-C6B6-4E16-A1DA-B530DA1B6A8A}"/>
              </a:ext>
            </a:extLst>
          </p:cNvPr>
          <p:cNvSpPr/>
          <p:nvPr/>
        </p:nvSpPr>
        <p:spPr>
          <a:xfrm rot="2700000">
            <a:off x="4560089" y="828161"/>
            <a:ext cx="2034287" cy="2034287"/>
          </a:xfrm>
          <a:prstGeom prst="rect">
            <a:avLst/>
          </a:prstGeom>
          <a:solidFill>
            <a:srgbClr val="56B3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20289AA-81EE-446B-88BA-B0C40D1D37A0}"/>
              </a:ext>
            </a:extLst>
          </p:cNvPr>
          <p:cNvSpPr/>
          <p:nvPr/>
        </p:nvSpPr>
        <p:spPr>
          <a:xfrm rot="2700000">
            <a:off x="1793717" y="3932385"/>
            <a:ext cx="2034287" cy="2034287"/>
          </a:xfrm>
          <a:prstGeom prst="rect">
            <a:avLst/>
          </a:prstGeom>
          <a:solidFill>
            <a:srgbClr val="56B3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E6CE37F-F325-4A87-9CC5-04EAF58E044F}"/>
              </a:ext>
            </a:extLst>
          </p:cNvPr>
          <p:cNvSpPr/>
          <p:nvPr/>
        </p:nvSpPr>
        <p:spPr>
          <a:xfrm rot="2700000">
            <a:off x="3704020" y="2422196"/>
            <a:ext cx="919283" cy="919283"/>
          </a:xfrm>
          <a:prstGeom prst="rect">
            <a:avLst/>
          </a:prstGeom>
          <a:solidFill>
            <a:srgbClr val="56B3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3E667D9-D8C0-4925-9F10-3CC140AC818B}"/>
              </a:ext>
            </a:extLst>
          </p:cNvPr>
          <p:cNvSpPr/>
          <p:nvPr/>
        </p:nvSpPr>
        <p:spPr>
          <a:xfrm rot="2700000">
            <a:off x="4005073" y="3879484"/>
            <a:ext cx="665489" cy="665489"/>
          </a:xfrm>
          <a:prstGeom prst="rect">
            <a:avLst/>
          </a:prstGeom>
          <a:solidFill>
            <a:srgbClr val="56B3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3902377-8F72-492D-81A1-98C0820C92A4}"/>
              </a:ext>
            </a:extLst>
          </p:cNvPr>
          <p:cNvSpPr/>
          <p:nvPr/>
        </p:nvSpPr>
        <p:spPr>
          <a:xfrm rot="2700000">
            <a:off x="6893108" y="-2324265"/>
            <a:ext cx="4048161" cy="4048161"/>
          </a:xfrm>
          <a:prstGeom prst="rect">
            <a:avLst/>
          </a:prstGeom>
          <a:solidFill>
            <a:schemeClr val="accent3">
              <a:lumMod val="20000"/>
              <a:lumOff val="80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030AB76-7C49-410B-AD6F-938E35B1B6D3}"/>
              </a:ext>
            </a:extLst>
          </p:cNvPr>
          <p:cNvSpPr/>
          <p:nvPr/>
        </p:nvSpPr>
        <p:spPr>
          <a:xfrm rot="2700000">
            <a:off x="9433122" y="898422"/>
            <a:ext cx="6238520" cy="6238520"/>
          </a:xfrm>
          <a:prstGeom prst="rect">
            <a:avLst/>
          </a:prstGeom>
          <a:solidFill>
            <a:schemeClr val="accent3">
              <a:lumMod val="20000"/>
              <a:lumOff val="80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A44501B-A489-4BE7-9EEE-26AEAA09A938}"/>
              </a:ext>
            </a:extLst>
          </p:cNvPr>
          <p:cNvSpPr txBox="1"/>
          <p:nvPr/>
        </p:nvSpPr>
        <p:spPr>
          <a:xfrm>
            <a:off x="3928869" y="3179842"/>
            <a:ext cx="836029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PH" sz="80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ĐẶT VẤN ĐỀ</a:t>
            </a:r>
            <a:endParaRPr lang="en-US" sz="8000" b="1" dirty="0">
              <a:solidFill>
                <a:schemeClr val="accent2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5CF77F2-BE04-49C9-970F-036BA5F5F998}"/>
              </a:ext>
            </a:extLst>
          </p:cNvPr>
          <p:cNvSpPr txBox="1"/>
          <p:nvPr/>
        </p:nvSpPr>
        <p:spPr>
          <a:xfrm>
            <a:off x="4068874" y="1152040"/>
            <a:ext cx="2933415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PH" sz="88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534665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54385B8D-E97F-45CB-9F1C-FE55E49E85F7}"/>
              </a:ext>
            </a:extLst>
          </p:cNvPr>
          <p:cNvSpPr/>
          <p:nvPr/>
        </p:nvSpPr>
        <p:spPr>
          <a:xfrm flipH="1">
            <a:off x="6283581" y="2101183"/>
            <a:ext cx="5584568" cy="4756817"/>
          </a:xfrm>
          <a:prstGeom prst="rect">
            <a:avLst/>
          </a:prstGeom>
          <a:solidFill>
            <a:srgbClr val="5FAAA8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C8BB9DB-5783-4103-9378-7E496632509E}"/>
              </a:ext>
            </a:extLst>
          </p:cNvPr>
          <p:cNvSpPr/>
          <p:nvPr/>
        </p:nvSpPr>
        <p:spPr>
          <a:xfrm flipH="1">
            <a:off x="397134" y="2101183"/>
            <a:ext cx="5511285" cy="4756817"/>
          </a:xfrm>
          <a:prstGeom prst="rect">
            <a:avLst/>
          </a:prstGeom>
          <a:solidFill>
            <a:srgbClr val="5FAAA8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F9A6B9-D29B-4576-9F2C-EAAC2A5551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60571" y="2101183"/>
            <a:ext cx="1317758" cy="1327817"/>
          </a:xfrm>
          <a:prstGeom prst="rect">
            <a:avLst/>
          </a:prstGeom>
        </p:spPr>
      </p:pic>
      <p:sp>
        <p:nvSpPr>
          <p:cNvPr id="4" name="Arrow: Chevron 3">
            <a:extLst>
              <a:ext uri="{FF2B5EF4-FFF2-40B4-BE49-F238E27FC236}">
                <a16:creationId xmlns:a16="http://schemas.microsoft.com/office/drawing/2014/main" id="{393F7F7A-ED2E-4DB4-A938-7280726E71F4}"/>
              </a:ext>
            </a:extLst>
          </p:cNvPr>
          <p:cNvSpPr/>
          <p:nvPr/>
        </p:nvSpPr>
        <p:spPr>
          <a:xfrm>
            <a:off x="3019694" y="419100"/>
            <a:ext cx="7551538" cy="1200150"/>
          </a:xfrm>
          <a:prstGeom prst="chevron">
            <a:avLst>
              <a:gd name="adj" fmla="val 50000"/>
            </a:avLst>
          </a:prstGeom>
          <a:solidFill>
            <a:srgbClr val="5FAA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EB3B460-B246-4C30-86C4-4C1F6978E6CA}"/>
              </a:ext>
            </a:extLst>
          </p:cNvPr>
          <p:cNvSpPr/>
          <p:nvPr/>
        </p:nvSpPr>
        <p:spPr>
          <a:xfrm rot="18900000" flipH="1">
            <a:off x="1868180" y="420724"/>
            <a:ext cx="1200150" cy="1196903"/>
          </a:xfrm>
          <a:prstGeom prst="rect">
            <a:avLst/>
          </a:prstGeom>
          <a:solidFill>
            <a:srgbClr val="5FAA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L-Shape 8">
            <a:extLst>
              <a:ext uri="{FF2B5EF4-FFF2-40B4-BE49-F238E27FC236}">
                <a16:creationId xmlns:a16="http://schemas.microsoft.com/office/drawing/2014/main" id="{0DC757D4-E772-4B22-A4CC-2BA57D6E736E}"/>
              </a:ext>
            </a:extLst>
          </p:cNvPr>
          <p:cNvSpPr/>
          <p:nvPr/>
        </p:nvSpPr>
        <p:spPr>
          <a:xfrm rot="18900000" flipV="1">
            <a:off x="1151051" y="518811"/>
            <a:ext cx="1014454" cy="1046585"/>
          </a:xfrm>
          <a:prstGeom prst="corner">
            <a:avLst>
              <a:gd name="adj1" fmla="val 25000"/>
              <a:gd name="adj2" fmla="val 27500"/>
            </a:avLst>
          </a:prstGeom>
          <a:solidFill>
            <a:srgbClr val="5FAA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CF044B3-A058-4693-8B5C-081B37BFBD47}"/>
              </a:ext>
            </a:extLst>
          </p:cNvPr>
          <p:cNvSpPr txBox="1"/>
          <p:nvPr/>
        </p:nvSpPr>
        <p:spPr>
          <a:xfrm>
            <a:off x="3747344" y="620040"/>
            <a:ext cx="68238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LÍ DO CHỌN CHUYÊN ĐỀ</a:t>
            </a:r>
          </a:p>
          <a:p>
            <a:endParaRPr lang="en-US" sz="2400" dirty="0">
              <a:solidFill>
                <a:srgbClr val="002060"/>
              </a:solidFill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F94EC1EC-42F8-460A-A3BF-1B1C8C4C62CA}"/>
              </a:ext>
            </a:extLst>
          </p:cNvPr>
          <p:cNvGrpSpPr/>
          <p:nvPr/>
        </p:nvGrpSpPr>
        <p:grpSpPr>
          <a:xfrm>
            <a:off x="834924" y="2471009"/>
            <a:ext cx="5074022" cy="1938992"/>
            <a:chOff x="935541" y="2544282"/>
            <a:chExt cx="3968345" cy="1938992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19F3BBB-2896-4B81-B729-0151A2070077}"/>
                </a:ext>
              </a:extLst>
            </p:cNvPr>
            <p:cNvSpPr txBox="1"/>
            <p:nvPr/>
          </p:nvSpPr>
          <p:spPr>
            <a:xfrm>
              <a:off x="1128300" y="2544282"/>
              <a:ext cx="3775586" cy="19389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000" b="1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Thể</a:t>
              </a:r>
              <a:r>
                <a:rPr lang="en-US" sz="2000" b="1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dục</a:t>
              </a:r>
              <a:r>
                <a:rPr lang="en-US" sz="2000" b="1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là</a:t>
              </a:r>
              <a:r>
                <a:rPr lang="en-US" sz="2000" b="1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một</a:t>
              </a:r>
              <a:r>
                <a:rPr lang="en-US" sz="2000" b="1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trong</a:t>
              </a:r>
              <a:r>
                <a:rPr lang="en-US" sz="2000" b="1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những</a:t>
              </a:r>
              <a:r>
                <a:rPr lang="en-US" sz="2000" b="1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nội</a:t>
              </a:r>
              <a:r>
                <a:rPr lang="en-US" sz="2000" b="1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dung </a:t>
              </a:r>
              <a:r>
                <a:rPr lang="en-US" sz="2000" b="1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cơ</a:t>
              </a:r>
              <a:r>
                <a:rPr lang="en-US" sz="2000" b="1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bản</a:t>
              </a:r>
              <a:r>
                <a:rPr lang="en-US" sz="2000" b="1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và</a:t>
              </a:r>
              <a:r>
                <a:rPr lang="en-US" sz="2000" b="1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quan</a:t>
              </a:r>
              <a:r>
                <a:rPr lang="en-US" sz="2000" b="1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trọng</a:t>
              </a:r>
              <a:r>
                <a:rPr lang="en-US" sz="2000" b="1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nhất</a:t>
              </a:r>
              <a:r>
                <a:rPr lang="en-US" sz="2000" b="1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của</a:t>
              </a:r>
              <a:r>
                <a:rPr lang="en-US" sz="2000" b="1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GDTC </a:t>
              </a:r>
              <a:r>
                <a:rPr lang="en-US" sz="2000" b="1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nhằm</a:t>
              </a:r>
              <a:r>
                <a:rPr lang="en-US" sz="2000" b="1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phát</a:t>
              </a:r>
              <a:r>
                <a:rPr lang="en-US" sz="2000" b="1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triển</a:t>
              </a:r>
              <a:r>
                <a:rPr lang="en-US" sz="2000" b="1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và</a:t>
              </a:r>
              <a:r>
                <a:rPr lang="en-US" sz="2000" b="1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hoàn</a:t>
              </a:r>
              <a:r>
                <a:rPr lang="en-US" sz="2000" b="1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thiện</a:t>
              </a:r>
              <a:r>
                <a:rPr lang="en-US" sz="2000" b="1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thể</a:t>
              </a:r>
              <a:r>
                <a:rPr lang="en-US" sz="2000" b="1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chất</a:t>
              </a:r>
              <a:r>
                <a:rPr lang="en-US" sz="2000" b="1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con </a:t>
              </a:r>
              <a:r>
                <a:rPr lang="en-US" sz="2000" b="1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người</a:t>
              </a:r>
              <a:r>
                <a:rPr lang="en-US" sz="2000" b="1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  <a:endParaRPr lang="en-US" sz="2000" b="1" dirty="0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Rectangle: Diagonal Corners Rounded 20">
              <a:extLst>
                <a:ext uri="{FF2B5EF4-FFF2-40B4-BE49-F238E27FC236}">
                  <a16:creationId xmlns:a16="http://schemas.microsoft.com/office/drawing/2014/main" id="{93B9100C-76CF-431E-972A-8CBC2E5FA705}"/>
                </a:ext>
              </a:extLst>
            </p:cNvPr>
            <p:cNvSpPr/>
            <p:nvPr/>
          </p:nvSpPr>
          <p:spPr>
            <a:xfrm>
              <a:off x="935541" y="2849270"/>
              <a:ext cx="112387" cy="112387"/>
            </a:xfrm>
            <a:prstGeom prst="round2DiagRect">
              <a:avLst/>
            </a:prstGeom>
            <a:solidFill>
              <a:srgbClr val="DB65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rgbClr val="FFFF00"/>
                </a:solidFill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AC1C875-9464-43E4-A2AE-31A1F147C393}"/>
              </a:ext>
            </a:extLst>
          </p:cNvPr>
          <p:cNvGrpSpPr/>
          <p:nvPr/>
        </p:nvGrpSpPr>
        <p:grpSpPr>
          <a:xfrm>
            <a:off x="6628904" y="2471009"/>
            <a:ext cx="4862096" cy="1414554"/>
            <a:chOff x="856831" y="5781811"/>
            <a:chExt cx="3969394" cy="1414554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2FE0A37-DD46-47A4-AD23-3D45408C3BC8}"/>
                </a:ext>
              </a:extLst>
            </p:cNvPr>
            <p:cNvSpPr txBox="1"/>
            <p:nvPr/>
          </p:nvSpPr>
          <p:spPr>
            <a:xfrm>
              <a:off x="913024" y="5781811"/>
              <a:ext cx="3913201" cy="1414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000" b="1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Bên</a:t>
              </a:r>
              <a:r>
                <a:rPr lang="en-US" sz="2000" b="1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cạnh</a:t>
              </a:r>
              <a:r>
                <a:rPr lang="en-US" sz="2000" b="1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đó</a:t>
              </a:r>
              <a:r>
                <a:rPr lang="en-US" sz="2000" b="1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sức</a:t>
              </a:r>
              <a:r>
                <a:rPr lang="en-US" sz="2000" b="1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khoẻ</a:t>
              </a:r>
              <a:r>
                <a:rPr lang="en-US" sz="2000" b="1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của</a:t>
              </a:r>
              <a:r>
                <a:rPr lang="en-US" sz="2000" b="1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các</a:t>
              </a:r>
              <a:r>
                <a:rPr lang="en-US" sz="2000" b="1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em</a:t>
              </a:r>
              <a:r>
                <a:rPr lang="en-US" sz="2000" b="1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học</a:t>
              </a:r>
              <a:r>
                <a:rPr lang="en-US" sz="2000" b="1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sinh</a:t>
              </a:r>
              <a:r>
                <a:rPr lang="en-US" sz="2000" b="1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của</a:t>
              </a:r>
              <a:r>
                <a:rPr lang="en-US" sz="2000" b="1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trường</a:t>
              </a:r>
              <a:r>
                <a:rPr lang="en-US" sz="2000" b="1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khá</a:t>
              </a:r>
              <a:r>
                <a:rPr lang="en-US" sz="2000" b="1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ốm</a:t>
              </a:r>
              <a:r>
                <a:rPr lang="en-US" sz="2000" b="1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yếu</a:t>
              </a:r>
              <a:r>
                <a:rPr lang="en-US" sz="2000" b="1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, </a:t>
              </a:r>
              <a:r>
                <a:rPr lang="en-US" sz="2000" b="1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vận</a:t>
              </a:r>
              <a:r>
                <a:rPr lang="en-US" sz="2000" b="1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động</a:t>
              </a:r>
              <a:r>
                <a:rPr lang="en-US" sz="2000" b="1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kém</a:t>
              </a:r>
              <a:r>
                <a:rPr lang="en-US" sz="2000" b="1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, </a:t>
              </a:r>
              <a:r>
                <a:rPr lang="en-US" sz="2000" b="1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ít</a:t>
              </a:r>
              <a:r>
                <a:rPr lang="en-US" sz="2000" b="1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hoạt</a:t>
              </a:r>
              <a:r>
                <a:rPr lang="en-US" sz="2000" b="1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động</a:t>
              </a:r>
              <a:r>
                <a:rPr lang="en-US" sz="2000" b="1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 </a:t>
              </a:r>
            </a:p>
          </p:txBody>
        </p:sp>
        <p:sp>
          <p:nvSpPr>
            <p:cNvPr id="23" name="Rectangle: Diagonal Corners Rounded 22">
              <a:extLst>
                <a:ext uri="{FF2B5EF4-FFF2-40B4-BE49-F238E27FC236}">
                  <a16:creationId xmlns:a16="http://schemas.microsoft.com/office/drawing/2014/main" id="{67652E42-5A51-47BA-953B-4EFABB39FF27}"/>
                </a:ext>
              </a:extLst>
            </p:cNvPr>
            <p:cNvSpPr/>
            <p:nvPr/>
          </p:nvSpPr>
          <p:spPr>
            <a:xfrm>
              <a:off x="856831" y="6017238"/>
              <a:ext cx="112387" cy="112387"/>
            </a:xfrm>
            <a:prstGeom prst="round2DiagRect">
              <a:avLst/>
            </a:prstGeom>
            <a:solidFill>
              <a:srgbClr val="DB65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rgbClr val="FFFF00"/>
                </a:solidFill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95DD705-8039-4DF9-A898-7528E30B56CE}"/>
              </a:ext>
            </a:extLst>
          </p:cNvPr>
          <p:cNvGrpSpPr/>
          <p:nvPr/>
        </p:nvGrpSpPr>
        <p:grpSpPr>
          <a:xfrm>
            <a:off x="6669080" y="4460450"/>
            <a:ext cx="4821921" cy="1631216"/>
            <a:chOff x="6619955" y="1141251"/>
            <a:chExt cx="4821921" cy="1631216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755357E-AD73-42CC-BE58-87836B6E8950}"/>
                </a:ext>
              </a:extLst>
            </p:cNvPr>
            <p:cNvSpPr txBox="1"/>
            <p:nvPr/>
          </p:nvSpPr>
          <p:spPr>
            <a:xfrm>
              <a:off x="6728964" y="1141251"/>
              <a:ext cx="4712912" cy="16312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2000" b="1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Bản</a:t>
              </a:r>
              <a:r>
                <a:rPr lang="en-US" sz="2000" b="1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thân</a:t>
              </a:r>
              <a:r>
                <a:rPr lang="en-US" sz="2000" b="1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luôn</a:t>
              </a:r>
              <a:r>
                <a:rPr lang="en-US" sz="2000" b="1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trăn</a:t>
              </a:r>
              <a:r>
                <a:rPr lang="en-US" sz="2000" b="1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trở</a:t>
              </a:r>
              <a:r>
                <a:rPr lang="en-US" sz="2000" b="1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để</a:t>
              </a:r>
              <a:r>
                <a:rPr lang="en-US" sz="2000" b="1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tìm</a:t>
              </a:r>
              <a:r>
                <a:rPr lang="en-US" sz="2000" b="1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ra</a:t>
              </a:r>
              <a:r>
                <a:rPr lang="en-US" sz="2000" b="1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những</a:t>
              </a:r>
              <a:r>
                <a:rPr lang="en-US" sz="2000" b="1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phương</a:t>
              </a:r>
              <a:r>
                <a:rPr lang="en-US" sz="2000" b="1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pháp</a:t>
              </a:r>
              <a:r>
                <a:rPr lang="en-US" sz="2000" b="1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, </a:t>
              </a:r>
              <a:r>
                <a:rPr lang="en-US" sz="2000" b="1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những</a:t>
              </a:r>
              <a:r>
                <a:rPr lang="en-US" sz="2000" b="1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bài</a:t>
              </a:r>
              <a:r>
                <a:rPr lang="en-US" sz="2000" b="1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tập</a:t>
              </a:r>
              <a:r>
                <a:rPr lang="en-US" sz="2000" b="1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hiệu</a:t>
              </a:r>
              <a:r>
                <a:rPr lang="en-US" sz="2000" b="1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quả</a:t>
              </a:r>
              <a:r>
                <a:rPr lang="en-US" sz="2000" b="1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để</a:t>
              </a:r>
              <a:r>
                <a:rPr lang="en-US" sz="2000" b="1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nâng</a:t>
              </a:r>
              <a:r>
                <a:rPr lang="en-US" sz="2000" b="1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cao</a:t>
              </a:r>
              <a:r>
                <a:rPr lang="en-US" sz="2000" b="1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sức</a:t>
              </a:r>
              <a:r>
                <a:rPr lang="en-US" sz="2000" b="1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khoẻ</a:t>
              </a:r>
              <a:r>
                <a:rPr lang="en-US" sz="2000" b="1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, </a:t>
              </a:r>
              <a:r>
                <a:rPr lang="en-US" sz="2000" b="1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nâng</a:t>
              </a:r>
              <a:r>
                <a:rPr lang="en-US" sz="2000" b="1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cao</a:t>
              </a:r>
              <a:r>
                <a:rPr lang="en-US" sz="2000" b="1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thể</a:t>
              </a:r>
              <a:r>
                <a:rPr lang="en-US" sz="2000" b="1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lực</a:t>
              </a:r>
              <a:r>
                <a:rPr lang="en-US" sz="2000" b="1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cho</a:t>
              </a:r>
              <a:r>
                <a:rPr lang="en-US" sz="2000" b="1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các</a:t>
              </a:r>
              <a:r>
                <a:rPr lang="en-US" sz="2000" b="1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em</a:t>
              </a:r>
              <a:r>
                <a:rPr lang="en-US" sz="2000" b="1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học</a:t>
              </a:r>
              <a:r>
                <a:rPr lang="en-US" sz="2000" b="1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sinh</a:t>
              </a:r>
              <a:r>
                <a:rPr lang="en-US" sz="2000" b="1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</a:p>
          </p:txBody>
        </p:sp>
        <p:sp>
          <p:nvSpPr>
            <p:cNvPr id="26" name="Rectangle: Diagonal Corners Rounded 25">
              <a:extLst>
                <a:ext uri="{FF2B5EF4-FFF2-40B4-BE49-F238E27FC236}">
                  <a16:creationId xmlns:a16="http://schemas.microsoft.com/office/drawing/2014/main" id="{2073B264-B4AB-47EE-B4F7-9CB232C63B6D}"/>
                </a:ext>
              </a:extLst>
            </p:cNvPr>
            <p:cNvSpPr/>
            <p:nvPr/>
          </p:nvSpPr>
          <p:spPr>
            <a:xfrm flipV="1">
              <a:off x="6619955" y="1340720"/>
              <a:ext cx="97485" cy="99737"/>
            </a:xfrm>
            <a:prstGeom prst="round2DiagRect">
              <a:avLst/>
            </a:prstGeom>
            <a:solidFill>
              <a:srgbClr val="DB65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rgbClr val="FFFF00"/>
                </a:solidFill>
              </a:endParaRPr>
            </a:p>
          </p:txBody>
        </p:sp>
      </p:grpSp>
      <p:sp>
        <p:nvSpPr>
          <p:cNvPr id="28" name="Rectangle: Diagonal Corners Rounded 27">
            <a:extLst>
              <a:ext uri="{FF2B5EF4-FFF2-40B4-BE49-F238E27FC236}">
                <a16:creationId xmlns:a16="http://schemas.microsoft.com/office/drawing/2014/main" id="{DE10ECA4-E0F3-4979-9583-BB4014D95D35}"/>
              </a:ext>
            </a:extLst>
          </p:cNvPr>
          <p:cNvSpPr/>
          <p:nvPr/>
        </p:nvSpPr>
        <p:spPr>
          <a:xfrm rot="15270087">
            <a:off x="8642839" y="6972685"/>
            <a:ext cx="773724" cy="747274"/>
          </a:xfrm>
          <a:prstGeom prst="round2DiagRect">
            <a:avLst>
              <a:gd name="adj1" fmla="val 48889"/>
              <a:gd name="adj2" fmla="val 0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: Diagonal Corners Rounded 28">
            <a:extLst>
              <a:ext uri="{FF2B5EF4-FFF2-40B4-BE49-F238E27FC236}">
                <a16:creationId xmlns:a16="http://schemas.microsoft.com/office/drawing/2014/main" id="{3D30E50B-07FF-4CA1-AFBE-B0D7D4461A18}"/>
              </a:ext>
            </a:extLst>
          </p:cNvPr>
          <p:cNvSpPr/>
          <p:nvPr/>
        </p:nvSpPr>
        <p:spPr>
          <a:xfrm rot="5400000" flipV="1">
            <a:off x="2986846" y="6977706"/>
            <a:ext cx="773724" cy="747274"/>
          </a:xfrm>
          <a:prstGeom prst="round2DiagRect">
            <a:avLst>
              <a:gd name="adj1" fmla="val 48889"/>
              <a:gd name="adj2" fmla="val 0"/>
            </a:avLst>
          </a:prstGeom>
          <a:solidFill>
            <a:srgbClr val="FEF9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CAE05A9-5C5B-4E31-A5B0-A186DC2181BF}"/>
              </a:ext>
            </a:extLst>
          </p:cNvPr>
          <p:cNvGrpSpPr/>
          <p:nvPr/>
        </p:nvGrpSpPr>
        <p:grpSpPr>
          <a:xfrm>
            <a:off x="10966396" y="2417094"/>
            <a:ext cx="1274615" cy="1412847"/>
            <a:chOff x="204953" y="1829690"/>
            <a:chExt cx="1274615" cy="1412847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BB7F627B-AF8D-4387-B9E5-E39679E5039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4823" y="1829690"/>
              <a:ext cx="844745" cy="844744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B3DBE779-E056-493D-85D0-638791C7248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4194" y="2074674"/>
              <a:ext cx="786928" cy="78692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081AC9B6-0794-497F-8D4C-EFA72C7B516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04953" y="2455612"/>
              <a:ext cx="786928" cy="78692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E45D57B3-BC53-49EE-8AEC-D5242331EFEA}"/>
              </a:ext>
            </a:extLst>
          </p:cNvPr>
          <p:cNvGrpSpPr/>
          <p:nvPr/>
        </p:nvGrpSpPr>
        <p:grpSpPr>
          <a:xfrm>
            <a:off x="-242835" y="3659033"/>
            <a:ext cx="1274615" cy="1412847"/>
            <a:chOff x="204953" y="1829690"/>
            <a:chExt cx="1274615" cy="1412847"/>
          </a:xfrm>
        </p:grpSpPr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81B0D2BF-1EB6-4C5B-9DEF-B26A7EB9577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4823" y="1829690"/>
              <a:ext cx="844745" cy="844744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E80AF5A2-7675-4A23-BB55-8414507172B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4194" y="2074674"/>
              <a:ext cx="786928" cy="78692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5FB38FFE-816A-4CB2-BFAB-F61BE5E5D7B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04953" y="2455612"/>
              <a:ext cx="786928" cy="78692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56DD0A7C-AA6F-4789-AFB7-0C19C6606A24}"/>
              </a:ext>
            </a:extLst>
          </p:cNvPr>
          <p:cNvGrpSpPr/>
          <p:nvPr/>
        </p:nvGrpSpPr>
        <p:grpSpPr>
          <a:xfrm>
            <a:off x="11343929" y="5047713"/>
            <a:ext cx="1274615" cy="1412847"/>
            <a:chOff x="204953" y="1829690"/>
            <a:chExt cx="1274615" cy="141284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A5E6B115-74A9-449F-B5C0-DC6F36CA5BE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4823" y="1829690"/>
              <a:ext cx="844745" cy="844744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0678919B-760B-4F32-A6E6-77B33B13C98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4194" y="2074674"/>
              <a:ext cx="786928" cy="78692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F25FB98D-CCBB-4695-BDB0-818285BC7EA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04953" y="2455612"/>
              <a:ext cx="786928" cy="78692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9671923-A032-88E5-7F1A-AF12D5BB2B59}"/>
              </a:ext>
            </a:extLst>
          </p:cNvPr>
          <p:cNvGrpSpPr/>
          <p:nvPr/>
        </p:nvGrpSpPr>
        <p:grpSpPr>
          <a:xfrm>
            <a:off x="868702" y="4455705"/>
            <a:ext cx="4782894" cy="1876219"/>
            <a:chOff x="884407" y="4954401"/>
            <a:chExt cx="3904734" cy="1876219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DD09F5F-1340-51C9-79A1-BB6A8CA64DE4}"/>
                </a:ext>
              </a:extLst>
            </p:cNvPr>
            <p:cNvSpPr txBox="1"/>
            <p:nvPr/>
          </p:nvSpPr>
          <p:spPr>
            <a:xfrm>
              <a:off x="1013555" y="4954401"/>
              <a:ext cx="3775586" cy="187621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000" b="1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Có</a:t>
              </a:r>
              <a:r>
                <a:rPr lang="en-US" sz="2000" b="1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tác</a:t>
              </a:r>
              <a:r>
                <a:rPr lang="en-US" sz="2000" b="1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dụng</a:t>
              </a:r>
              <a:r>
                <a:rPr lang="en-US" sz="2000" b="1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nâng</a:t>
              </a:r>
              <a:r>
                <a:rPr lang="en-US" sz="2000" b="1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cao</a:t>
              </a:r>
              <a:r>
                <a:rPr lang="en-US" sz="2000" b="1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năng</a:t>
              </a:r>
              <a:r>
                <a:rPr lang="en-US" sz="2000" b="1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lực</a:t>
              </a:r>
              <a:r>
                <a:rPr lang="en-US" sz="2000" b="1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làm</a:t>
              </a:r>
              <a:r>
                <a:rPr lang="en-US" sz="2000" b="1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việc</a:t>
              </a:r>
              <a:r>
                <a:rPr lang="en-US" sz="2000" b="1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của</a:t>
              </a:r>
              <a:r>
                <a:rPr lang="en-US" sz="2000" b="1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các</a:t>
              </a:r>
              <a:r>
                <a:rPr lang="en-US" sz="2000" b="1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hệ</a:t>
              </a:r>
              <a:r>
                <a:rPr lang="en-US" sz="2000" b="1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thống</a:t>
              </a:r>
              <a:r>
                <a:rPr lang="en-US" sz="2000" b="1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, </a:t>
              </a:r>
              <a:r>
                <a:rPr lang="en-US" sz="2000" b="1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cơ</a:t>
              </a:r>
              <a:r>
                <a:rPr lang="en-US" sz="2000" b="1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quan</a:t>
              </a:r>
              <a:r>
                <a:rPr lang="en-US" sz="2000" b="1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của</a:t>
              </a:r>
              <a:r>
                <a:rPr lang="en-US" sz="2000" b="1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cơ</a:t>
              </a:r>
              <a:r>
                <a:rPr lang="en-US" sz="2000" b="1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thể</a:t>
              </a:r>
              <a:r>
                <a:rPr lang="en-US" sz="2000" b="1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, </a:t>
              </a:r>
              <a:r>
                <a:rPr lang="en-US" sz="2000" b="1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đặc</a:t>
              </a:r>
              <a:r>
                <a:rPr lang="en-US" sz="2000" b="1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biệt</a:t>
              </a:r>
              <a:r>
                <a:rPr lang="en-US" sz="2000" b="1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là</a:t>
              </a:r>
              <a:r>
                <a:rPr lang="en-US" sz="2000" b="1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hệ</a:t>
              </a:r>
              <a:r>
                <a:rPr lang="en-US" sz="2000" b="1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thống</a:t>
              </a:r>
              <a:r>
                <a:rPr lang="en-US" sz="2000" b="1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tuần</a:t>
              </a:r>
              <a:r>
                <a:rPr lang="en-US" sz="2000" b="1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hoàn</a:t>
              </a:r>
              <a:r>
                <a:rPr lang="en-US" sz="2000" b="1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, </a:t>
              </a:r>
              <a:r>
                <a:rPr lang="en-US" sz="2000" b="1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hô</a:t>
              </a:r>
              <a:r>
                <a:rPr lang="en-US" sz="2000" b="1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hấp</a:t>
              </a:r>
              <a:r>
                <a:rPr lang="en-US" sz="2000" b="1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và</a:t>
              </a:r>
              <a:r>
                <a:rPr lang="en-US" sz="2000" b="1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vận</a:t>
              </a:r>
              <a:r>
                <a:rPr lang="en-US" sz="2000" b="1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động</a:t>
              </a:r>
              <a:r>
                <a:rPr lang="en-US" sz="2000" b="1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</a:p>
          </p:txBody>
        </p:sp>
        <p:sp>
          <p:nvSpPr>
            <p:cNvPr id="7" name="Rectangle: Diagonal Corners Rounded 6">
              <a:extLst>
                <a:ext uri="{FF2B5EF4-FFF2-40B4-BE49-F238E27FC236}">
                  <a16:creationId xmlns:a16="http://schemas.microsoft.com/office/drawing/2014/main" id="{2E5E1BCE-D371-BBB7-B275-8BA06C1A6B2C}"/>
                </a:ext>
              </a:extLst>
            </p:cNvPr>
            <p:cNvSpPr/>
            <p:nvPr/>
          </p:nvSpPr>
          <p:spPr>
            <a:xfrm>
              <a:off x="884407" y="5236994"/>
              <a:ext cx="112387" cy="112387"/>
            </a:xfrm>
            <a:prstGeom prst="round2DiagRect">
              <a:avLst/>
            </a:prstGeom>
            <a:solidFill>
              <a:srgbClr val="DB65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3044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9" grpId="0" animBg="1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Đàn Ông, Tay, Người, Mọi Người, Nam Giới">
            <a:extLst>
              <a:ext uri="{FF2B5EF4-FFF2-40B4-BE49-F238E27FC236}">
                <a16:creationId xmlns:a16="http://schemas.microsoft.com/office/drawing/2014/main" id="{ECAE7DBB-682F-4770-8F9F-7CE47D53EC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924" y="-16483"/>
            <a:ext cx="12212923" cy="8141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C08090E-3364-4B6B-BCAF-095EAB423F40}"/>
              </a:ext>
            </a:extLst>
          </p:cNvPr>
          <p:cNvSpPr/>
          <p:nvPr/>
        </p:nvSpPr>
        <p:spPr>
          <a:xfrm rot="2700000">
            <a:off x="698409" y="698151"/>
            <a:ext cx="2761399" cy="2761399"/>
          </a:xfrm>
          <a:prstGeom prst="rect">
            <a:avLst/>
          </a:prstGeom>
          <a:solidFill>
            <a:srgbClr val="56B3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DDE3C2-8EB7-41DE-8271-1227C06D12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60571" y="2101183"/>
            <a:ext cx="1317758" cy="132781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5B16671-C6B6-4E16-A1DA-B530DA1B6A8A}"/>
              </a:ext>
            </a:extLst>
          </p:cNvPr>
          <p:cNvSpPr/>
          <p:nvPr/>
        </p:nvSpPr>
        <p:spPr>
          <a:xfrm rot="2700000">
            <a:off x="4560089" y="828161"/>
            <a:ext cx="2034287" cy="2034287"/>
          </a:xfrm>
          <a:prstGeom prst="rect">
            <a:avLst/>
          </a:prstGeom>
          <a:solidFill>
            <a:srgbClr val="56B3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20289AA-81EE-446B-88BA-B0C40D1D37A0}"/>
              </a:ext>
            </a:extLst>
          </p:cNvPr>
          <p:cNvSpPr/>
          <p:nvPr/>
        </p:nvSpPr>
        <p:spPr>
          <a:xfrm rot="2700000">
            <a:off x="1793717" y="3932385"/>
            <a:ext cx="2034287" cy="2034287"/>
          </a:xfrm>
          <a:prstGeom prst="rect">
            <a:avLst/>
          </a:prstGeom>
          <a:solidFill>
            <a:srgbClr val="56B3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E6CE37F-F325-4A87-9CC5-04EAF58E044F}"/>
              </a:ext>
            </a:extLst>
          </p:cNvPr>
          <p:cNvSpPr/>
          <p:nvPr/>
        </p:nvSpPr>
        <p:spPr>
          <a:xfrm rot="2700000">
            <a:off x="3704020" y="2422196"/>
            <a:ext cx="919283" cy="919283"/>
          </a:xfrm>
          <a:prstGeom prst="rect">
            <a:avLst/>
          </a:prstGeom>
          <a:solidFill>
            <a:srgbClr val="56B3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3E667D9-D8C0-4925-9F10-3CC140AC818B}"/>
              </a:ext>
            </a:extLst>
          </p:cNvPr>
          <p:cNvSpPr/>
          <p:nvPr/>
        </p:nvSpPr>
        <p:spPr>
          <a:xfrm rot="2700000">
            <a:off x="4005073" y="3879484"/>
            <a:ext cx="665489" cy="665489"/>
          </a:xfrm>
          <a:prstGeom prst="rect">
            <a:avLst/>
          </a:prstGeom>
          <a:solidFill>
            <a:srgbClr val="56B3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3902377-8F72-492D-81A1-98C0820C92A4}"/>
              </a:ext>
            </a:extLst>
          </p:cNvPr>
          <p:cNvSpPr/>
          <p:nvPr/>
        </p:nvSpPr>
        <p:spPr>
          <a:xfrm rot="2700000">
            <a:off x="6893108" y="-2324265"/>
            <a:ext cx="4048161" cy="4048161"/>
          </a:xfrm>
          <a:prstGeom prst="rect">
            <a:avLst/>
          </a:prstGeom>
          <a:solidFill>
            <a:schemeClr val="accent3">
              <a:lumMod val="20000"/>
              <a:lumOff val="80000"/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030AB76-7C49-410B-AD6F-938E35B1B6D3}"/>
              </a:ext>
            </a:extLst>
          </p:cNvPr>
          <p:cNvSpPr/>
          <p:nvPr/>
        </p:nvSpPr>
        <p:spPr>
          <a:xfrm rot="2700000">
            <a:off x="9433122" y="898422"/>
            <a:ext cx="6238520" cy="6238520"/>
          </a:xfrm>
          <a:prstGeom prst="rect">
            <a:avLst/>
          </a:prstGeom>
          <a:solidFill>
            <a:schemeClr val="accent3">
              <a:lumMod val="20000"/>
              <a:lumOff val="80000"/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A44501B-A489-4BE7-9EEE-26AEAA09A938}"/>
              </a:ext>
            </a:extLst>
          </p:cNvPr>
          <p:cNvSpPr txBox="1"/>
          <p:nvPr/>
        </p:nvSpPr>
        <p:spPr>
          <a:xfrm>
            <a:off x="3928869" y="3179842"/>
            <a:ext cx="836029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PH" sz="80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NỘI DUNG</a:t>
            </a:r>
            <a:endParaRPr lang="en-US" sz="8000" b="1" dirty="0">
              <a:solidFill>
                <a:schemeClr val="accent2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5CF77F2-BE04-49C9-970F-036BA5F5F998}"/>
              </a:ext>
            </a:extLst>
          </p:cNvPr>
          <p:cNvSpPr txBox="1"/>
          <p:nvPr/>
        </p:nvSpPr>
        <p:spPr>
          <a:xfrm>
            <a:off x="4068874" y="1152040"/>
            <a:ext cx="2933415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PH" sz="88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336752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DF9A6B9-D29B-4576-9F2C-EAAC2A5551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60571" y="2101183"/>
            <a:ext cx="1317758" cy="1327817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F94EC1EC-42F8-460A-A3BF-1B1C8C4C62CA}"/>
              </a:ext>
            </a:extLst>
          </p:cNvPr>
          <p:cNvGrpSpPr/>
          <p:nvPr/>
        </p:nvGrpSpPr>
        <p:grpSpPr>
          <a:xfrm>
            <a:off x="745255" y="2967403"/>
            <a:ext cx="6427091" cy="952890"/>
            <a:chOff x="878267" y="2544282"/>
            <a:chExt cx="4025619" cy="952890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19F3BBB-2896-4B81-B729-0151A2070077}"/>
                </a:ext>
              </a:extLst>
            </p:cNvPr>
            <p:cNvSpPr txBox="1"/>
            <p:nvPr/>
          </p:nvSpPr>
          <p:spPr>
            <a:xfrm>
              <a:off x="1128300" y="2544282"/>
              <a:ext cx="3775586" cy="9528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000" b="1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Học</a:t>
              </a:r>
              <a:r>
                <a:rPr lang="en-US" sz="2000" b="1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sinh</a:t>
              </a:r>
              <a:r>
                <a:rPr lang="en-US" sz="2000" b="1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học</a:t>
              </a:r>
              <a:r>
                <a:rPr lang="en-US" sz="2000" b="1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tập</a:t>
              </a:r>
              <a:r>
                <a:rPr lang="en-US" sz="2000" b="1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còn</a:t>
              </a:r>
              <a:r>
                <a:rPr lang="en-US" sz="2000" b="1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chưa</a:t>
              </a:r>
              <a:r>
                <a:rPr lang="en-US" sz="2000" b="1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tích</a:t>
              </a:r>
              <a:r>
                <a:rPr lang="en-US" sz="2000" b="1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cực</a:t>
              </a:r>
              <a:r>
                <a:rPr lang="en-US" sz="2000" b="1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, </a:t>
              </a:r>
              <a:r>
                <a:rPr lang="en-US" sz="2000" b="1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mang</a:t>
              </a:r>
              <a:r>
                <a:rPr lang="en-US" sz="2000" b="1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tính</a:t>
              </a:r>
              <a:r>
                <a:rPr lang="en-US" sz="2000" b="1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chất</a:t>
              </a:r>
              <a:r>
                <a:rPr lang="en-US" sz="2000" b="1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đối</a:t>
              </a:r>
              <a:r>
                <a:rPr lang="en-US" sz="2000" b="1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phó</a:t>
              </a:r>
              <a:r>
                <a:rPr lang="en-US" sz="2000" b="1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</a:p>
          </p:txBody>
        </p:sp>
        <p:sp>
          <p:nvSpPr>
            <p:cNvPr id="21" name="Rectangle: Diagonal Corners Rounded 20">
              <a:extLst>
                <a:ext uri="{FF2B5EF4-FFF2-40B4-BE49-F238E27FC236}">
                  <a16:creationId xmlns:a16="http://schemas.microsoft.com/office/drawing/2014/main" id="{93B9100C-76CF-431E-972A-8CBC2E5FA705}"/>
                </a:ext>
              </a:extLst>
            </p:cNvPr>
            <p:cNvSpPr/>
            <p:nvPr/>
          </p:nvSpPr>
          <p:spPr>
            <a:xfrm>
              <a:off x="878267" y="2849270"/>
              <a:ext cx="112387" cy="112387"/>
            </a:xfrm>
            <a:prstGeom prst="round2DiagRect">
              <a:avLst/>
            </a:prstGeom>
            <a:solidFill>
              <a:srgbClr val="DB65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rgbClr val="FFFF00"/>
                </a:solidFill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760C3156-7697-4489-B4A3-8784EFB8BADD}"/>
              </a:ext>
            </a:extLst>
          </p:cNvPr>
          <p:cNvGrpSpPr/>
          <p:nvPr/>
        </p:nvGrpSpPr>
        <p:grpSpPr>
          <a:xfrm>
            <a:off x="745255" y="5149766"/>
            <a:ext cx="5625365" cy="706562"/>
            <a:chOff x="829767" y="3869660"/>
            <a:chExt cx="4221376" cy="706562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87CD583-03C6-42A1-BA4D-9F7F8D41072B}"/>
                </a:ext>
              </a:extLst>
            </p:cNvPr>
            <p:cNvSpPr txBox="1"/>
            <p:nvPr/>
          </p:nvSpPr>
          <p:spPr>
            <a:xfrm>
              <a:off x="1031106" y="3869660"/>
              <a:ext cx="4020037" cy="70656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000" b="1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Học</a:t>
              </a:r>
              <a:r>
                <a:rPr lang="en-US" sz="2000" b="1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sinh</a:t>
              </a:r>
              <a:r>
                <a:rPr lang="en-US" sz="2000" b="1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còn</a:t>
              </a:r>
              <a:r>
                <a:rPr lang="en-US" sz="2000" b="1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thờ</a:t>
              </a:r>
              <a:r>
                <a:rPr lang="en-US" sz="2000" b="1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ơ </a:t>
              </a:r>
              <a:r>
                <a:rPr lang="en-US" sz="2000" b="1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với</a:t>
              </a:r>
              <a:r>
                <a:rPr lang="en-US" sz="2000" b="1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môn</a:t>
              </a:r>
              <a:r>
                <a:rPr lang="en-US" sz="2000" b="1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học</a:t>
              </a:r>
              <a:r>
                <a:rPr lang="en-US" sz="2000" b="1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, </a:t>
              </a:r>
              <a:r>
                <a:rPr lang="en-US" sz="2000" b="1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chủ</a:t>
              </a:r>
              <a:r>
                <a:rPr lang="en-US" sz="2000" b="1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yếu</a:t>
              </a:r>
              <a:r>
                <a:rPr lang="en-US" sz="2000" b="1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mượn</a:t>
              </a:r>
              <a:r>
                <a:rPr lang="en-US" sz="2000" b="1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tiết</a:t>
              </a:r>
              <a:r>
                <a:rPr lang="en-US" sz="2000" b="1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học</a:t>
              </a:r>
              <a:r>
                <a:rPr lang="en-US" sz="2000" b="1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để</a:t>
              </a:r>
              <a:r>
                <a:rPr lang="en-US" sz="2000" b="1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vui</a:t>
              </a:r>
              <a:r>
                <a:rPr lang="en-US" sz="2000" b="1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chơi</a:t>
              </a:r>
              <a:r>
                <a:rPr lang="en-US" sz="2000" b="1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</a:p>
          </p:txBody>
        </p:sp>
        <p:sp>
          <p:nvSpPr>
            <p:cNvPr id="22" name="Rectangle: Diagonal Corners Rounded 21">
              <a:extLst>
                <a:ext uri="{FF2B5EF4-FFF2-40B4-BE49-F238E27FC236}">
                  <a16:creationId xmlns:a16="http://schemas.microsoft.com/office/drawing/2014/main" id="{FA74F80B-D36D-4B57-9C8E-2B90DE224925}"/>
                </a:ext>
              </a:extLst>
            </p:cNvPr>
            <p:cNvSpPr/>
            <p:nvPr/>
          </p:nvSpPr>
          <p:spPr>
            <a:xfrm flipH="1" flipV="1">
              <a:off x="829767" y="4046006"/>
              <a:ext cx="158292" cy="121099"/>
            </a:xfrm>
            <a:prstGeom prst="round2DiagRect">
              <a:avLst/>
            </a:prstGeom>
            <a:solidFill>
              <a:srgbClr val="DB65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6F4E3E3-90F2-98E9-B4F4-6796263C9422}"/>
              </a:ext>
            </a:extLst>
          </p:cNvPr>
          <p:cNvGrpSpPr/>
          <p:nvPr/>
        </p:nvGrpSpPr>
        <p:grpSpPr>
          <a:xfrm>
            <a:off x="440758" y="334522"/>
            <a:ext cx="8931944" cy="1269844"/>
            <a:chOff x="440758" y="334522"/>
            <a:chExt cx="8931944" cy="1269844"/>
          </a:xfrm>
        </p:grpSpPr>
        <p:sp>
          <p:nvSpPr>
            <p:cNvPr id="4" name="Arrow: Chevron 3">
              <a:extLst>
                <a:ext uri="{FF2B5EF4-FFF2-40B4-BE49-F238E27FC236}">
                  <a16:creationId xmlns:a16="http://schemas.microsoft.com/office/drawing/2014/main" id="{393F7F7A-ED2E-4DB4-A938-7280726E71F4}"/>
                </a:ext>
              </a:extLst>
            </p:cNvPr>
            <p:cNvSpPr/>
            <p:nvPr/>
          </p:nvSpPr>
          <p:spPr>
            <a:xfrm>
              <a:off x="2309401" y="334522"/>
              <a:ext cx="4857473" cy="1200150"/>
            </a:xfrm>
            <a:prstGeom prst="chevron">
              <a:avLst>
                <a:gd name="adj" fmla="val 50000"/>
              </a:avLst>
            </a:prstGeom>
            <a:solidFill>
              <a:srgbClr val="5FAA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EB3B460-B246-4C30-86C4-4C1F6978E6CA}"/>
                </a:ext>
              </a:extLst>
            </p:cNvPr>
            <p:cNvSpPr/>
            <p:nvPr/>
          </p:nvSpPr>
          <p:spPr>
            <a:xfrm rot="18900000" flipH="1">
              <a:off x="1157887" y="336146"/>
              <a:ext cx="1200150" cy="1196903"/>
            </a:xfrm>
            <a:prstGeom prst="rect">
              <a:avLst/>
            </a:prstGeom>
            <a:solidFill>
              <a:srgbClr val="5FAA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L-Shape 8">
              <a:extLst>
                <a:ext uri="{FF2B5EF4-FFF2-40B4-BE49-F238E27FC236}">
                  <a16:creationId xmlns:a16="http://schemas.microsoft.com/office/drawing/2014/main" id="{0DC757D4-E772-4B22-A4CC-2BA57D6E736E}"/>
                </a:ext>
              </a:extLst>
            </p:cNvPr>
            <p:cNvSpPr/>
            <p:nvPr/>
          </p:nvSpPr>
          <p:spPr>
            <a:xfrm rot="18900000" flipV="1">
              <a:off x="440758" y="434233"/>
              <a:ext cx="1014454" cy="1046585"/>
            </a:xfrm>
            <a:prstGeom prst="corner">
              <a:avLst>
                <a:gd name="adj1" fmla="val 25000"/>
                <a:gd name="adj2" fmla="val 27500"/>
              </a:avLst>
            </a:prstGeom>
            <a:solidFill>
              <a:srgbClr val="5FAA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CF044B3-A058-4693-8B5C-081B37BFBD47}"/>
                </a:ext>
              </a:extLst>
            </p:cNvPr>
            <p:cNvSpPr txBox="1"/>
            <p:nvPr/>
          </p:nvSpPr>
          <p:spPr>
            <a:xfrm>
              <a:off x="3037052" y="527148"/>
              <a:ext cx="633565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THỰC TRẠNG</a:t>
              </a:r>
            </a:p>
            <a:p>
              <a:endParaRPr lang="en-US" sz="2400" dirty="0">
                <a:solidFill>
                  <a:srgbClr val="002060"/>
                </a:solidFill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5D0F594-9420-4A44-8D4A-151C30625274}"/>
                </a:ext>
              </a:extLst>
            </p:cNvPr>
            <p:cNvSpPr txBox="1"/>
            <p:nvPr/>
          </p:nvSpPr>
          <p:spPr>
            <a:xfrm>
              <a:off x="1276107" y="467630"/>
              <a:ext cx="132934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2.1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4A2FE9A1-84C7-9BA9-57C7-BB3A8EA483FF}"/>
              </a:ext>
            </a:extLst>
          </p:cNvPr>
          <p:cNvGrpSpPr/>
          <p:nvPr/>
        </p:nvGrpSpPr>
        <p:grpSpPr>
          <a:xfrm>
            <a:off x="752030" y="4145037"/>
            <a:ext cx="6417746" cy="707886"/>
            <a:chOff x="884120" y="2544282"/>
            <a:chExt cx="4019766" cy="707886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BB2AC58-1B24-2D7A-7888-A3F03E805EF8}"/>
                </a:ext>
              </a:extLst>
            </p:cNvPr>
            <p:cNvSpPr txBox="1"/>
            <p:nvPr/>
          </p:nvSpPr>
          <p:spPr>
            <a:xfrm>
              <a:off x="1128300" y="2544282"/>
              <a:ext cx="377558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000" b="1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Trong</a:t>
              </a:r>
              <a:r>
                <a:rPr lang="en-US" sz="2000" b="1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học</a:t>
              </a:r>
              <a:r>
                <a:rPr lang="en-US" sz="2000" b="1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tập</a:t>
              </a:r>
              <a:r>
                <a:rPr lang="en-US" sz="2000" b="1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thì</a:t>
              </a:r>
              <a:r>
                <a:rPr lang="en-US" sz="2000" b="1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chưa</a:t>
              </a:r>
              <a:r>
                <a:rPr lang="en-US" sz="2000" b="1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tự</a:t>
              </a:r>
              <a:r>
                <a:rPr lang="en-US" sz="2000" b="1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giác</a:t>
              </a:r>
              <a:r>
                <a:rPr lang="en-US" sz="2000" b="1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, ý </a:t>
              </a:r>
              <a:r>
                <a:rPr lang="en-US" sz="2000" b="1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thức</a:t>
              </a:r>
              <a:r>
                <a:rPr lang="en-US" sz="2000" b="1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tự</a:t>
              </a:r>
              <a:r>
                <a:rPr lang="en-US" sz="2000" b="1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quản</a:t>
              </a:r>
              <a:r>
                <a:rPr lang="en-US" sz="2000" b="1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chưa</a:t>
              </a:r>
              <a:r>
                <a:rPr lang="en-US" sz="2000" b="1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cao</a:t>
              </a:r>
              <a:r>
                <a:rPr lang="en-US" sz="2000" b="1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khi</a:t>
              </a:r>
              <a:r>
                <a:rPr lang="en-US" sz="2000" b="1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chia </a:t>
              </a:r>
              <a:r>
                <a:rPr lang="en-US" sz="2000" b="1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nhóm</a:t>
              </a:r>
              <a:r>
                <a:rPr lang="en-US" sz="2000" b="1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tập</a:t>
              </a:r>
              <a:r>
                <a:rPr lang="en-US" sz="2000" b="1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luyện</a:t>
              </a:r>
              <a:r>
                <a:rPr lang="en-US" sz="2000" b="1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</a:p>
          </p:txBody>
        </p:sp>
        <p:sp>
          <p:nvSpPr>
            <p:cNvPr id="7" name="Rectangle: Diagonal Corners Rounded 6">
              <a:extLst>
                <a:ext uri="{FF2B5EF4-FFF2-40B4-BE49-F238E27FC236}">
                  <a16:creationId xmlns:a16="http://schemas.microsoft.com/office/drawing/2014/main" id="{769C4CC8-9412-F3D5-D9CB-131AA5125073}"/>
                </a:ext>
              </a:extLst>
            </p:cNvPr>
            <p:cNvSpPr/>
            <p:nvPr/>
          </p:nvSpPr>
          <p:spPr>
            <a:xfrm flipV="1">
              <a:off x="884120" y="2680315"/>
              <a:ext cx="127878" cy="120058"/>
            </a:xfrm>
            <a:prstGeom prst="round2DiagRect">
              <a:avLst/>
            </a:prstGeom>
            <a:solidFill>
              <a:srgbClr val="DB65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rgbClr val="FFFF00"/>
                </a:solidFill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7F9B9B6B-3366-2401-1950-44EC2AA2C721}"/>
              </a:ext>
            </a:extLst>
          </p:cNvPr>
          <p:cNvSpPr txBox="1"/>
          <p:nvPr/>
        </p:nvSpPr>
        <p:spPr>
          <a:xfrm>
            <a:off x="1097796" y="1916614"/>
            <a:ext cx="47091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DB650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lang="en-US" sz="3600" b="1" dirty="0">
                <a:solidFill>
                  <a:srgbClr val="DB650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DB650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phía</a:t>
            </a:r>
            <a:r>
              <a:rPr lang="en-US" sz="3600" b="1" dirty="0">
                <a:solidFill>
                  <a:srgbClr val="DB650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DB650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học</a:t>
            </a:r>
            <a:r>
              <a:rPr lang="en-US" sz="3600" b="1" dirty="0">
                <a:solidFill>
                  <a:srgbClr val="DB650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DB650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sinh</a:t>
            </a:r>
            <a:endParaRPr lang="en-US" sz="3600" b="1" dirty="0">
              <a:solidFill>
                <a:srgbClr val="DB650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5898" y="3174330"/>
            <a:ext cx="5096102" cy="3683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529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DF9A6B9-D29B-4576-9F2C-EAAC2A5551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60571" y="2101183"/>
            <a:ext cx="1317758" cy="1327817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20D269FD-FB98-4B1D-9FF5-62DF67B7BAAC}"/>
              </a:ext>
            </a:extLst>
          </p:cNvPr>
          <p:cNvGrpSpPr/>
          <p:nvPr/>
        </p:nvGrpSpPr>
        <p:grpSpPr>
          <a:xfrm>
            <a:off x="2148053" y="2074674"/>
            <a:ext cx="1086169" cy="1167863"/>
            <a:chOff x="204953" y="2074674"/>
            <a:chExt cx="1086169" cy="1167863"/>
          </a:xfrm>
        </p:grpSpPr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537A5CB7-950F-4F68-B027-D7236344BE2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4194" y="2074674"/>
              <a:ext cx="786928" cy="78692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B7B20792-AE3F-47A7-9692-86949A9F023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04953" y="2455612"/>
              <a:ext cx="786928" cy="78692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C2D425CB-F606-2316-3BFD-1D0EFD751A8E}"/>
              </a:ext>
            </a:extLst>
          </p:cNvPr>
          <p:cNvGrpSpPr/>
          <p:nvPr/>
        </p:nvGrpSpPr>
        <p:grpSpPr>
          <a:xfrm>
            <a:off x="574018" y="477129"/>
            <a:ext cx="9090107" cy="1347061"/>
            <a:chOff x="574018" y="477129"/>
            <a:chExt cx="9090107" cy="1347061"/>
          </a:xfrm>
        </p:grpSpPr>
        <p:sp>
          <p:nvSpPr>
            <p:cNvPr id="28" name="Arrow: Chevron 27">
              <a:extLst>
                <a:ext uri="{FF2B5EF4-FFF2-40B4-BE49-F238E27FC236}">
                  <a16:creationId xmlns:a16="http://schemas.microsoft.com/office/drawing/2014/main" id="{6814C6E9-9393-4E44-90C1-E55036BB29A6}"/>
                </a:ext>
              </a:extLst>
            </p:cNvPr>
            <p:cNvSpPr/>
            <p:nvPr/>
          </p:nvSpPr>
          <p:spPr>
            <a:xfrm>
              <a:off x="2148052" y="477129"/>
              <a:ext cx="7005471" cy="1200150"/>
            </a:xfrm>
            <a:prstGeom prst="chevron">
              <a:avLst>
                <a:gd name="adj" fmla="val 50000"/>
              </a:avLst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1" name="L-Shape 30">
              <a:extLst>
                <a:ext uri="{FF2B5EF4-FFF2-40B4-BE49-F238E27FC236}">
                  <a16:creationId xmlns:a16="http://schemas.microsoft.com/office/drawing/2014/main" id="{E95AF5CF-3F22-49D1-9847-FE4B7C421668}"/>
                </a:ext>
              </a:extLst>
            </p:cNvPr>
            <p:cNvSpPr/>
            <p:nvPr/>
          </p:nvSpPr>
          <p:spPr>
            <a:xfrm rot="2700000">
              <a:off x="588519" y="586060"/>
              <a:ext cx="915663" cy="944665"/>
            </a:xfrm>
            <a:prstGeom prst="corner">
              <a:avLst>
                <a:gd name="adj1" fmla="val 25000"/>
                <a:gd name="adj2" fmla="val 27500"/>
              </a:avLst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467D9479-73F0-4D94-8E0C-48F347E52C28}"/>
                </a:ext>
              </a:extLst>
            </p:cNvPr>
            <p:cNvSpPr txBox="1"/>
            <p:nvPr/>
          </p:nvSpPr>
          <p:spPr>
            <a:xfrm flipH="1">
              <a:off x="2768025" y="746972"/>
              <a:ext cx="689610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NGUYÊN NHÂN</a:t>
              </a:r>
            </a:p>
            <a:p>
              <a:endParaRPr lang="en-US" sz="2400" dirty="0">
                <a:solidFill>
                  <a:srgbClr val="002060"/>
                </a:solidFill>
              </a:endParaRP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2078F8BF-D25C-6471-DDC3-A087AA8033BD}"/>
                </a:ext>
              </a:extLst>
            </p:cNvPr>
            <p:cNvGrpSpPr/>
            <p:nvPr/>
          </p:nvGrpSpPr>
          <p:grpSpPr>
            <a:xfrm>
              <a:off x="1143502" y="479095"/>
              <a:ext cx="1303792" cy="1200150"/>
              <a:chOff x="9036926" y="484199"/>
              <a:chExt cx="1303792" cy="1200150"/>
            </a:xfrm>
          </p:grpSpPr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56CEE744-07F3-4655-9D58-449F32B289D4}"/>
                  </a:ext>
                </a:extLst>
              </p:cNvPr>
              <p:cNvSpPr/>
              <p:nvPr/>
            </p:nvSpPr>
            <p:spPr>
              <a:xfrm rot="2700000">
                <a:off x="9035303" y="485822"/>
                <a:ext cx="1200150" cy="1196903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25FE75B0-BF7A-4055-8B9D-A32F81D77066}"/>
                  </a:ext>
                </a:extLst>
              </p:cNvPr>
              <p:cNvSpPr txBox="1"/>
              <p:nvPr/>
            </p:nvSpPr>
            <p:spPr>
              <a:xfrm>
                <a:off x="9153524" y="617306"/>
                <a:ext cx="118719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dirty="0">
                    <a:solidFill>
                      <a:srgbClr val="FFFF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2.2</a:t>
                </a:r>
              </a:p>
            </p:txBody>
          </p:sp>
        </p:grp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5680" y="3662735"/>
            <a:ext cx="3706320" cy="319526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108E425-3C16-438D-AF7D-EF370A4D380E}"/>
              </a:ext>
            </a:extLst>
          </p:cNvPr>
          <p:cNvSpPr txBox="1"/>
          <p:nvPr/>
        </p:nvSpPr>
        <p:spPr>
          <a:xfrm>
            <a:off x="634142" y="1757814"/>
            <a:ext cx="7714379" cy="66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Nguyên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khách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quan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34142" y="2413041"/>
            <a:ext cx="785153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* Do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công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nghệ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thông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tin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càng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phát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triển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dịch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vụ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Internet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mọc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lên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bị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lôi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cuốn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trò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chơi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trên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mạng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nên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ít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quan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tâm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rèn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luyện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dục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thao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3A486E-A5C9-61B6-C71D-9F85154E19E9}"/>
              </a:ext>
            </a:extLst>
          </p:cNvPr>
          <p:cNvSpPr txBox="1"/>
          <p:nvPr/>
        </p:nvSpPr>
        <p:spPr>
          <a:xfrm>
            <a:off x="634142" y="4159340"/>
            <a:ext cx="7714379" cy="66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Nguyên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chủ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quan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34142" y="4864944"/>
            <a:ext cx="785153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* Gia </a:t>
            </a:r>
            <a:r>
              <a:rPr lang="fr-FR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đình</a:t>
            </a:r>
            <a:r>
              <a:rPr lang="fr-FR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vẫn</a:t>
            </a:r>
            <a:r>
              <a:rPr lang="fr-FR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còn</a:t>
            </a:r>
            <a:r>
              <a:rPr lang="fr-FR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xem</a:t>
            </a:r>
            <a:r>
              <a:rPr lang="fr-FR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nhẹ</a:t>
            </a:r>
            <a:r>
              <a:rPr lang="fr-FR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việc</a:t>
            </a:r>
            <a:r>
              <a:rPr lang="fr-FR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học</a:t>
            </a:r>
            <a:r>
              <a:rPr lang="fr-FR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của</a:t>
            </a:r>
            <a:r>
              <a:rPr lang="fr-FR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học</a:t>
            </a:r>
            <a:r>
              <a:rPr lang="fr-FR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sinh</a:t>
            </a:r>
            <a:r>
              <a:rPr lang="fr-FR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fr-FR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Học</a:t>
            </a:r>
            <a:r>
              <a:rPr lang="fr-FR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sinh</a:t>
            </a:r>
            <a:r>
              <a:rPr lang="fr-FR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chưa</a:t>
            </a:r>
            <a:r>
              <a:rPr lang="fr-FR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thấy</a:t>
            </a:r>
            <a:r>
              <a:rPr lang="fr-FR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được</a:t>
            </a:r>
            <a:r>
              <a:rPr lang="fr-FR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lợi</a:t>
            </a:r>
            <a:r>
              <a:rPr lang="fr-FR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ích</a:t>
            </a:r>
            <a:r>
              <a:rPr lang="fr-FR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của</a:t>
            </a:r>
            <a:r>
              <a:rPr lang="fr-FR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việc</a:t>
            </a:r>
            <a:r>
              <a:rPr lang="fr-FR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luyện</a:t>
            </a:r>
            <a:r>
              <a:rPr lang="fr-FR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tập</a:t>
            </a:r>
            <a:r>
              <a:rPr lang="fr-FR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thể</a:t>
            </a:r>
            <a:r>
              <a:rPr lang="fr-FR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dục</a:t>
            </a:r>
            <a:r>
              <a:rPr lang="fr-FR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thể</a:t>
            </a:r>
            <a:r>
              <a:rPr lang="fr-FR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thao</a:t>
            </a:r>
            <a:r>
              <a:rPr lang="fr-FR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8455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9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20D269FD-FB98-4B1D-9FF5-62DF67B7BAAC}"/>
              </a:ext>
            </a:extLst>
          </p:cNvPr>
          <p:cNvGrpSpPr/>
          <p:nvPr/>
        </p:nvGrpSpPr>
        <p:grpSpPr>
          <a:xfrm>
            <a:off x="2148053" y="2074674"/>
            <a:ext cx="1086169" cy="1167863"/>
            <a:chOff x="204953" y="2074674"/>
            <a:chExt cx="1086169" cy="1167863"/>
          </a:xfrm>
        </p:grpSpPr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537A5CB7-950F-4F68-B027-D7236344BE2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4194" y="2074674"/>
              <a:ext cx="786928" cy="78692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B7B20792-AE3F-47A7-9692-86949A9F023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04953" y="2455612"/>
              <a:ext cx="786928" cy="78692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5EA9C499-4AA6-65F1-272E-1E6DF1F4B58E}"/>
              </a:ext>
            </a:extLst>
          </p:cNvPr>
          <p:cNvGrpSpPr/>
          <p:nvPr/>
        </p:nvGrpSpPr>
        <p:grpSpPr>
          <a:xfrm>
            <a:off x="652396" y="161029"/>
            <a:ext cx="11539604" cy="1226356"/>
            <a:chOff x="652396" y="161029"/>
            <a:chExt cx="11539604" cy="122635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01833793-7F0B-CE8E-47C6-B08E249F7A9E}"/>
                </a:ext>
              </a:extLst>
            </p:cNvPr>
            <p:cNvGrpSpPr/>
            <p:nvPr/>
          </p:nvGrpSpPr>
          <p:grpSpPr>
            <a:xfrm>
              <a:off x="652396" y="161029"/>
              <a:ext cx="11539604" cy="1226356"/>
              <a:chOff x="644845" y="450923"/>
              <a:chExt cx="10427945" cy="1226356"/>
            </a:xfrm>
          </p:grpSpPr>
          <p:sp>
            <p:nvSpPr>
              <p:cNvPr id="10" name="Arrow: Chevron 9">
                <a:extLst>
                  <a:ext uri="{FF2B5EF4-FFF2-40B4-BE49-F238E27FC236}">
                    <a16:creationId xmlns:a16="http://schemas.microsoft.com/office/drawing/2014/main" id="{52B1F63A-5078-1D74-CD0E-6CDE8E50B3D8}"/>
                  </a:ext>
                </a:extLst>
              </p:cNvPr>
              <p:cNvSpPr/>
              <p:nvPr/>
            </p:nvSpPr>
            <p:spPr>
              <a:xfrm>
                <a:off x="2148052" y="477129"/>
                <a:ext cx="8924738" cy="1200150"/>
              </a:xfrm>
              <a:prstGeom prst="chevron">
                <a:avLst>
                  <a:gd name="adj" fmla="val 50000"/>
                </a:avLst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L-Shape 10">
                <a:extLst>
                  <a:ext uri="{FF2B5EF4-FFF2-40B4-BE49-F238E27FC236}">
                    <a16:creationId xmlns:a16="http://schemas.microsoft.com/office/drawing/2014/main" id="{093C159B-180D-8C84-B98F-3DCD6FA9D006}"/>
                  </a:ext>
                </a:extLst>
              </p:cNvPr>
              <p:cNvSpPr/>
              <p:nvPr/>
            </p:nvSpPr>
            <p:spPr>
              <a:xfrm rot="2700000">
                <a:off x="659346" y="507682"/>
                <a:ext cx="915663" cy="944665"/>
              </a:xfrm>
              <a:prstGeom prst="corner">
                <a:avLst>
                  <a:gd name="adj1" fmla="val 25000"/>
                  <a:gd name="adj2" fmla="val 27500"/>
                </a:avLst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CB0D32B-09FC-CF18-BF2E-C50EF6323E07}"/>
                  </a:ext>
                </a:extLst>
              </p:cNvPr>
              <p:cNvSpPr txBox="1"/>
              <p:nvPr/>
            </p:nvSpPr>
            <p:spPr>
              <a:xfrm flipH="1">
                <a:off x="2768024" y="746972"/>
                <a:ext cx="830476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rgbClr val="FFFF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PHÁT TRIỂN THỂ LỰC CHO HỌC SINH</a:t>
                </a:r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7CEA2ADC-C502-D550-D01E-410828F92AE6}"/>
                  </a:ext>
                </a:extLst>
              </p:cNvPr>
              <p:cNvSpPr/>
              <p:nvPr/>
            </p:nvSpPr>
            <p:spPr>
              <a:xfrm rot="2700000">
                <a:off x="1139065" y="526954"/>
                <a:ext cx="1215060" cy="1062998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12F8A6F-DE5A-C35C-8C9D-354AF35168BF}"/>
                </a:ext>
              </a:extLst>
            </p:cNvPr>
            <p:cNvSpPr txBox="1"/>
            <p:nvPr/>
          </p:nvSpPr>
          <p:spPr>
            <a:xfrm>
              <a:off x="966075" y="558391"/>
              <a:ext cx="179840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Bài</a:t>
              </a:r>
              <a:r>
                <a:rPr lang="en-US" sz="2400" b="1" dirty="0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dirty="0" err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Tập</a:t>
              </a:r>
              <a:endParaRPr lang="en-US" sz="24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4" name="Arrow: Chevron 4">
            <a:extLst>
              <a:ext uri="{FF2B5EF4-FFF2-40B4-BE49-F238E27FC236}">
                <a16:creationId xmlns:a16="http://schemas.microsoft.com/office/drawing/2014/main" id="{52B1F63A-5078-1D74-CD0E-6CDE8E50B3D8}"/>
              </a:ext>
            </a:extLst>
          </p:cNvPr>
          <p:cNvSpPr/>
          <p:nvPr/>
        </p:nvSpPr>
        <p:spPr>
          <a:xfrm>
            <a:off x="2011051" y="1787564"/>
            <a:ext cx="9730371" cy="753706"/>
          </a:xfrm>
          <a:prstGeom prst="chevron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E3D6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</a:t>
            </a:r>
            <a:r>
              <a:rPr lang="fr-FR" sz="3200" b="1" dirty="0">
                <a:solidFill>
                  <a:srgbClr val="FE3D6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FR" sz="3200" b="1" dirty="0" err="1">
                <a:solidFill>
                  <a:srgbClr val="FE3D6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Chạy</a:t>
            </a:r>
            <a:r>
              <a:rPr lang="fr-FR" sz="3200" b="1" dirty="0">
                <a:solidFill>
                  <a:srgbClr val="FE3D6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FR" sz="3200" b="1" dirty="0" err="1">
                <a:solidFill>
                  <a:srgbClr val="FE3D6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bước</a:t>
            </a:r>
            <a:r>
              <a:rPr lang="fr-FR" sz="3200" b="1" dirty="0">
                <a:solidFill>
                  <a:srgbClr val="FE3D6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FR" sz="3200" b="1" dirty="0" err="1">
                <a:solidFill>
                  <a:srgbClr val="FE3D6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nhỏ</a:t>
            </a:r>
            <a:r>
              <a:rPr lang="fr-FR" sz="3200" b="1" dirty="0">
                <a:solidFill>
                  <a:srgbClr val="FE3D6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FR" sz="3200" b="1" dirty="0" err="1">
                <a:solidFill>
                  <a:srgbClr val="FE3D6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tại</a:t>
            </a:r>
            <a:r>
              <a:rPr lang="fr-FR" sz="3200" b="1" dirty="0">
                <a:solidFill>
                  <a:srgbClr val="FE3D6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FR" sz="3200" b="1" dirty="0" err="1">
                <a:solidFill>
                  <a:srgbClr val="FE3D6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nhỗ</a:t>
            </a:r>
            <a:r>
              <a:rPr lang="fr-FR" sz="3200" b="1" dirty="0">
                <a:solidFill>
                  <a:srgbClr val="FE3D6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FR" sz="3200" b="1" dirty="0" err="1">
                <a:solidFill>
                  <a:srgbClr val="FE3D6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fr-FR" sz="3200" b="1" dirty="0">
                <a:solidFill>
                  <a:srgbClr val="FE3D6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di </a:t>
            </a:r>
            <a:r>
              <a:rPr lang="fr-FR" sz="3200" b="1" dirty="0" err="1">
                <a:solidFill>
                  <a:srgbClr val="FE3D6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chuyển</a:t>
            </a:r>
            <a:endParaRPr lang="en-US" sz="3200" b="1" dirty="0">
              <a:solidFill>
                <a:srgbClr val="FE3D6A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Arrow: Chevron 4">
            <a:extLst>
              <a:ext uri="{FF2B5EF4-FFF2-40B4-BE49-F238E27FC236}">
                <a16:creationId xmlns:a16="http://schemas.microsoft.com/office/drawing/2014/main" id="{52B1F63A-5078-1D74-CD0E-6CDE8E50B3D8}"/>
              </a:ext>
            </a:extLst>
          </p:cNvPr>
          <p:cNvSpPr/>
          <p:nvPr/>
        </p:nvSpPr>
        <p:spPr>
          <a:xfrm>
            <a:off x="1938161" y="2847170"/>
            <a:ext cx="9876149" cy="733964"/>
          </a:xfrm>
          <a:prstGeom prst="chevron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E3D6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</a:t>
            </a:r>
            <a:r>
              <a:rPr lang="en-US" sz="3200" b="1" dirty="0" err="1">
                <a:solidFill>
                  <a:srgbClr val="FE3D6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Bật</a:t>
            </a:r>
            <a:r>
              <a:rPr lang="en-US" sz="3200" b="1" dirty="0">
                <a:solidFill>
                  <a:srgbClr val="FE3D6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FE3D6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nhảy</a:t>
            </a:r>
            <a:endParaRPr lang="en-US" sz="3200" b="1" dirty="0">
              <a:solidFill>
                <a:srgbClr val="FE3D6A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900" dirty="0">
              <a:solidFill>
                <a:schemeClr val="tx1"/>
              </a:solidFill>
            </a:endParaRPr>
          </a:p>
        </p:txBody>
      </p:sp>
      <p:sp>
        <p:nvSpPr>
          <p:cNvPr id="16" name="Arrow: Chevron 4">
            <a:extLst>
              <a:ext uri="{FF2B5EF4-FFF2-40B4-BE49-F238E27FC236}">
                <a16:creationId xmlns:a16="http://schemas.microsoft.com/office/drawing/2014/main" id="{52B1F63A-5078-1D74-CD0E-6CDE8E50B3D8}"/>
              </a:ext>
            </a:extLst>
          </p:cNvPr>
          <p:cNvSpPr/>
          <p:nvPr/>
        </p:nvSpPr>
        <p:spPr>
          <a:xfrm>
            <a:off x="1865274" y="3962072"/>
            <a:ext cx="9876149" cy="689520"/>
          </a:xfrm>
          <a:prstGeom prst="chevron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E3D6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 </a:t>
            </a:r>
            <a:r>
              <a:rPr lang="en-US" sz="3200" b="1" dirty="0" err="1">
                <a:solidFill>
                  <a:srgbClr val="FE3D6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Nhảy</a:t>
            </a:r>
            <a:r>
              <a:rPr lang="en-US" sz="3200" b="1" dirty="0">
                <a:solidFill>
                  <a:srgbClr val="FE3D6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FE3D6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dây</a:t>
            </a:r>
            <a:endParaRPr lang="en-US" sz="3200" b="1" dirty="0">
              <a:solidFill>
                <a:srgbClr val="FE3D6A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Arrow: Chevron 4">
            <a:extLst>
              <a:ext uri="{FF2B5EF4-FFF2-40B4-BE49-F238E27FC236}">
                <a16:creationId xmlns:a16="http://schemas.microsoft.com/office/drawing/2014/main" id="{52B1F63A-5078-1D74-CD0E-6CDE8E50B3D8}"/>
              </a:ext>
            </a:extLst>
          </p:cNvPr>
          <p:cNvSpPr/>
          <p:nvPr/>
        </p:nvSpPr>
        <p:spPr>
          <a:xfrm>
            <a:off x="1865273" y="4995011"/>
            <a:ext cx="9876149" cy="747732"/>
          </a:xfrm>
          <a:prstGeom prst="chevron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E3D6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4. </a:t>
            </a:r>
            <a:r>
              <a:rPr lang="en-US" sz="3200" b="1" dirty="0" err="1">
                <a:solidFill>
                  <a:srgbClr val="FE3D6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Nhảy</a:t>
            </a:r>
            <a:r>
              <a:rPr lang="en-US" sz="3200" b="1" dirty="0">
                <a:solidFill>
                  <a:srgbClr val="FE3D6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FE3D6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lò</a:t>
            </a:r>
            <a:r>
              <a:rPr lang="en-US" sz="3200" b="1" dirty="0">
                <a:solidFill>
                  <a:srgbClr val="FE3D6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FE3D6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cò</a:t>
            </a:r>
            <a:endParaRPr lang="en-US" sz="3200" b="1" dirty="0">
              <a:solidFill>
                <a:srgbClr val="FE3D6A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Arrow: Chevron 4">
            <a:extLst>
              <a:ext uri="{FF2B5EF4-FFF2-40B4-BE49-F238E27FC236}">
                <a16:creationId xmlns:a16="http://schemas.microsoft.com/office/drawing/2014/main" id="{52B1F63A-5078-1D74-CD0E-6CDE8E50B3D8}"/>
              </a:ext>
            </a:extLst>
          </p:cNvPr>
          <p:cNvSpPr/>
          <p:nvPr/>
        </p:nvSpPr>
        <p:spPr>
          <a:xfrm>
            <a:off x="1865273" y="5966686"/>
            <a:ext cx="9876149" cy="747732"/>
          </a:xfrm>
          <a:prstGeom prst="chevron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E3D6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5. </a:t>
            </a:r>
            <a:r>
              <a:rPr lang="en-US" sz="3200" b="1" dirty="0" err="1">
                <a:solidFill>
                  <a:srgbClr val="FE3D6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Chạy</a:t>
            </a:r>
            <a:r>
              <a:rPr lang="en-US" sz="3200" b="1" dirty="0">
                <a:solidFill>
                  <a:srgbClr val="FE3D6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FE3D6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bộ</a:t>
            </a:r>
            <a:endParaRPr lang="en-US" sz="3200" b="1" dirty="0">
              <a:solidFill>
                <a:srgbClr val="FE3D6A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6747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20D269FD-FB98-4B1D-9FF5-62DF67B7BAAC}"/>
              </a:ext>
            </a:extLst>
          </p:cNvPr>
          <p:cNvGrpSpPr/>
          <p:nvPr/>
        </p:nvGrpSpPr>
        <p:grpSpPr>
          <a:xfrm>
            <a:off x="2148053" y="2074674"/>
            <a:ext cx="1086169" cy="1167863"/>
            <a:chOff x="204953" y="2074674"/>
            <a:chExt cx="1086169" cy="1167863"/>
          </a:xfrm>
        </p:grpSpPr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537A5CB7-950F-4F68-B027-D7236344BE2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4194" y="2074674"/>
              <a:ext cx="786928" cy="78692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B7B20792-AE3F-47A7-9692-86949A9F023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04953" y="2455612"/>
              <a:ext cx="786928" cy="78692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/>
          <p:cNvSpPr txBox="1"/>
          <p:nvPr/>
        </p:nvSpPr>
        <p:spPr>
          <a:xfrm>
            <a:off x="6884126" y="2272937"/>
            <a:ext cx="4846320" cy="4480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3" name="535095011658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6000" y="2179177"/>
            <a:ext cx="6096000" cy="4678823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01833793-7F0B-CE8E-47C6-B08E249F7A9E}"/>
              </a:ext>
            </a:extLst>
          </p:cNvPr>
          <p:cNvGrpSpPr/>
          <p:nvPr/>
        </p:nvGrpSpPr>
        <p:grpSpPr>
          <a:xfrm>
            <a:off x="615820" y="210467"/>
            <a:ext cx="11092974" cy="1226356"/>
            <a:chOff x="644845" y="450923"/>
            <a:chExt cx="10024341" cy="1226356"/>
          </a:xfrm>
        </p:grpSpPr>
        <p:sp>
          <p:nvSpPr>
            <p:cNvPr id="10" name="Arrow: Chevron 9">
              <a:extLst>
                <a:ext uri="{FF2B5EF4-FFF2-40B4-BE49-F238E27FC236}">
                  <a16:creationId xmlns:a16="http://schemas.microsoft.com/office/drawing/2014/main" id="{52B1F63A-5078-1D74-CD0E-6CDE8E50B3D8}"/>
                </a:ext>
              </a:extLst>
            </p:cNvPr>
            <p:cNvSpPr/>
            <p:nvPr/>
          </p:nvSpPr>
          <p:spPr>
            <a:xfrm>
              <a:off x="2148052" y="477129"/>
              <a:ext cx="7822987" cy="1200150"/>
            </a:xfrm>
            <a:prstGeom prst="chevron">
              <a:avLst>
                <a:gd name="adj" fmla="val 50000"/>
              </a:avLst>
            </a:prstGeom>
            <a:solidFill>
              <a:srgbClr val="DB65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1" name="L-Shape 10">
              <a:extLst>
                <a:ext uri="{FF2B5EF4-FFF2-40B4-BE49-F238E27FC236}">
                  <a16:creationId xmlns:a16="http://schemas.microsoft.com/office/drawing/2014/main" id="{093C159B-180D-8C84-B98F-3DCD6FA9D006}"/>
                </a:ext>
              </a:extLst>
            </p:cNvPr>
            <p:cNvSpPr/>
            <p:nvPr/>
          </p:nvSpPr>
          <p:spPr>
            <a:xfrm rot="2700000">
              <a:off x="659346" y="507682"/>
              <a:ext cx="915663" cy="944665"/>
            </a:xfrm>
            <a:prstGeom prst="corner">
              <a:avLst>
                <a:gd name="adj1" fmla="val 25000"/>
                <a:gd name="adj2" fmla="val 27500"/>
              </a:avLst>
            </a:prstGeom>
            <a:solidFill>
              <a:srgbClr val="DB65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CB0D32B-09FC-CF18-BF2E-C50EF6323E07}"/>
                </a:ext>
              </a:extLst>
            </p:cNvPr>
            <p:cNvSpPr txBox="1"/>
            <p:nvPr/>
          </p:nvSpPr>
          <p:spPr>
            <a:xfrm flipH="1">
              <a:off x="3466171" y="667702"/>
              <a:ext cx="720301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CHẠY BƯỚC NHỎ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CEA2ADC-C502-D550-D01E-410828F92AE6}"/>
                </a:ext>
              </a:extLst>
            </p:cNvPr>
            <p:cNvSpPr/>
            <p:nvPr/>
          </p:nvSpPr>
          <p:spPr>
            <a:xfrm rot="2700000">
              <a:off x="1139065" y="526954"/>
              <a:ext cx="1215060" cy="1062998"/>
            </a:xfrm>
            <a:prstGeom prst="rect">
              <a:avLst/>
            </a:prstGeom>
            <a:solidFill>
              <a:srgbClr val="DB65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: Rounded Corners 15">
            <a:extLst>
              <a:ext uri="{FF2B5EF4-FFF2-40B4-BE49-F238E27FC236}">
                <a16:creationId xmlns:a16="http://schemas.microsoft.com/office/drawing/2014/main" id="{C82E9617-CD04-7AE5-AFA6-DFFAD42FB269}"/>
              </a:ext>
            </a:extLst>
          </p:cNvPr>
          <p:cNvSpPr/>
          <p:nvPr/>
        </p:nvSpPr>
        <p:spPr>
          <a:xfrm>
            <a:off x="87278" y="1999245"/>
            <a:ext cx="6008722" cy="4858755"/>
          </a:xfrm>
          <a:prstGeom prst="roundRect">
            <a:avLst>
              <a:gd name="adj" fmla="val 4796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Bước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1: 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Đứng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thẳng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hai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chân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dang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rộng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bằng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hông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hai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bàn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tay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nắm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hờ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thả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lỏng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lvl="0" algn="just"/>
            <a:endParaRPr lang="en-US" sz="2000" b="1" dirty="0">
              <a:solidFill>
                <a:schemeClr val="accent1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algn="just"/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Bước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2: 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Tiến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hành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chạy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bước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nhỏ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Nhấc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chân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lên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thực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hiện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tư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thế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chạy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tại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chỗ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tiếp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đất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bằng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mũi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chân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</a:p>
          <a:p>
            <a:pPr lvl="0" algn="just"/>
            <a:endParaRPr lang="en-US" sz="2000" b="1" dirty="0">
              <a:solidFill>
                <a:schemeClr val="accent1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algn="just"/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Bước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3: 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Giữ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nhịp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thở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đều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đặn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nhịp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nhàng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khi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thực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hiện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610171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879</TotalTime>
  <Words>1439</Words>
  <Application>Microsoft Office PowerPoint</Application>
  <PresentationFormat>Widescreen</PresentationFormat>
  <Paragraphs>157</Paragraphs>
  <Slides>21</Slides>
  <Notes>1</Notes>
  <HiddenSlides>0</HiddenSlides>
  <MMClips>10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Calibri</vt:lpstr>
      <vt:lpstr>Calibri Light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79</cp:revision>
  <dcterms:created xsi:type="dcterms:W3CDTF">2022-01-21T09:08:31Z</dcterms:created>
  <dcterms:modified xsi:type="dcterms:W3CDTF">2024-04-17T02:08:47Z</dcterms:modified>
</cp:coreProperties>
</file>