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1" r:id="rId5"/>
    <p:sldId id="262" r:id="rId6"/>
    <p:sldId id="263" r:id="rId7"/>
    <p:sldId id="264" r:id="rId8"/>
    <p:sldId id="265" r:id="rId9"/>
    <p:sldId id="267" r:id="rId10"/>
    <p:sldId id="269" r:id="rId11"/>
    <p:sldId id="268" r:id="rId12"/>
    <p:sldId id="273" r:id="rId13"/>
    <p:sldId id="274" r:id="rId14"/>
    <p:sldId id="281" r:id="rId15"/>
    <p:sldId id="275" r:id="rId16"/>
    <p:sldId id="282" r:id="rId17"/>
    <p:sldId id="276" r:id="rId18"/>
    <p:sldId id="278"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BEE"/>
    <a:srgbClr val="75F3E1"/>
    <a:srgbClr val="1F8BC4"/>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0"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ACC812-204B-4A4E-9648-F089648E9CBA}"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7CE80-7B65-4983-A712-D95022A510DA}" type="slidenum">
              <a:rPr lang="en-US" smtClean="0"/>
              <a:t>‹#›</a:t>
            </a:fld>
            <a:endParaRPr lang="en-US"/>
          </a:p>
        </p:txBody>
      </p:sp>
    </p:spTree>
    <p:extLst>
      <p:ext uri="{BB962C8B-B14F-4D97-AF65-F5344CB8AC3E}">
        <p14:creationId xmlns:p14="http://schemas.microsoft.com/office/powerpoint/2010/main" val="808124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0659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6CBAF2-7A18-4F1E-B71B-9D879D78A528}"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3127498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CBAF2-7A18-4F1E-B71B-9D879D78A528}"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2269776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CBAF2-7A18-4F1E-B71B-9D879D78A528}"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1254564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416606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6CBAF2-7A18-4F1E-B71B-9D879D78A528}"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218829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6CBAF2-7A18-4F1E-B71B-9D879D78A528}"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295534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6CBAF2-7A18-4F1E-B71B-9D879D78A528}"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325236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6CBAF2-7A18-4F1E-B71B-9D879D78A528}"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20901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6CBAF2-7A18-4F1E-B71B-9D879D78A528}"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29472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CBAF2-7A18-4F1E-B71B-9D879D78A528}"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314612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6CBAF2-7A18-4F1E-B71B-9D879D78A528}"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546074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6CBAF2-7A18-4F1E-B71B-9D879D78A528}"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EF3BA8-6194-4752-B5E0-364D94AFE66B}" type="slidenum">
              <a:rPr lang="en-US" smtClean="0"/>
              <a:t>‹#›</a:t>
            </a:fld>
            <a:endParaRPr lang="en-US"/>
          </a:p>
        </p:txBody>
      </p:sp>
    </p:spTree>
    <p:extLst>
      <p:ext uri="{BB962C8B-B14F-4D97-AF65-F5344CB8AC3E}">
        <p14:creationId xmlns:p14="http://schemas.microsoft.com/office/powerpoint/2010/main" val="740246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CBAF2-7A18-4F1E-B71B-9D879D78A528}"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F3BA8-6194-4752-B5E0-364D94AFE66B}" type="slidenum">
              <a:rPr lang="en-US" smtClean="0"/>
              <a:t>‹#›</a:t>
            </a:fld>
            <a:endParaRPr lang="en-US"/>
          </a:p>
        </p:txBody>
      </p:sp>
    </p:spTree>
    <p:extLst>
      <p:ext uri="{BB962C8B-B14F-4D97-AF65-F5344CB8AC3E}">
        <p14:creationId xmlns:p14="http://schemas.microsoft.com/office/powerpoint/2010/main" val="4148258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media/image62.svg"/><Relationship Id="rId2" Type="http://schemas.openxmlformats.org/officeDocument/2006/relationships/image" Target="../media/image34.png"/><Relationship Id="rId1" Type="http://schemas.openxmlformats.org/officeDocument/2006/relationships/slideLayout" Target="../slideLayouts/slideLayout1.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3.wdp"/><Relationship Id="rId7" Type="http://schemas.openxmlformats.org/officeDocument/2006/relationships/image" Target="../media/image21.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7.jpeg"/><Relationship Id="rId5" Type="http://schemas.openxmlformats.org/officeDocument/2006/relationships/image" Target="../media/image19.sv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11"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image" Target="../media/image370.svg"/><Relationship Id="rId2" Type="http://schemas.openxmlformats.org/officeDocument/2006/relationships/image" Target="../media/image16.png"/><Relationship Id="rId1" Type="http://schemas.openxmlformats.org/officeDocument/2006/relationships/slideLayout" Target="../slideLayouts/slideLayout1.xml"/><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image" Target="../media/image33.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70.svg"/><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0.sv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33.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3" Type="http://schemas.openxmlformats.org/officeDocument/2006/relationships/image" Target="../media/image26.png"/><Relationship Id="rId3" Type="http://schemas.microsoft.com/office/2007/relationships/hdphoto" Target="../media/hdphoto2.wdp"/><Relationship Id="rId12" Type="http://schemas.openxmlformats.org/officeDocument/2006/relationships/image" Target="../media/image7.svg"/><Relationship Id="rId2" Type="http://schemas.openxmlformats.org/officeDocument/2006/relationships/image" Target="../media/image22.png"/><Relationship Id="rId16" Type="http://schemas.openxmlformats.org/officeDocument/2006/relationships/image" Target="../media/image31.svg"/><Relationship Id="rId1" Type="http://schemas.openxmlformats.org/officeDocument/2006/relationships/slideLayout" Target="../slideLayouts/slideLayout1.xml"/><Relationship Id="rId11" Type="http://schemas.openxmlformats.org/officeDocument/2006/relationships/image" Target="../media/image25.png"/><Relationship Id="rId5" Type="http://schemas.openxmlformats.org/officeDocument/2006/relationships/image" Target="../media/image24.png"/><Relationship Id="rId15" Type="http://schemas.openxmlformats.org/officeDocument/2006/relationships/image" Target="../media/image27.png"/><Relationship Id="rId10" Type="http://schemas.openxmlformats.org/officeDocument/2006/relationships/image" Target="../media/image47.svg"/><Relationship Id="rId4" Type="http://schemas.openxmlformats.org/officeDocument/2006/relationships/image" Target="../media/image23.png"/><Relationship Id="rId1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88" y="-7938"/>
            <a:ext cx="124348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704850"/>
            <a:ext cx="6345238"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046163"/>
            <a:ext cx="7019925" cy="494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descr="Ghim trên Butterfly Beautificati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457825"/>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Growing Wild Flowers Sticker by Botanical PaperWorks for iOS &amp;amp; Android |  GIPHY | Flowers gif, Good morning beautiful gif, Beautiful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604202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8" descr="via GIPHY | Stickers, Giphy,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33575" y="5937250"/>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 descr="Ghim trên Butterfly Beautificati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829925" y="5457825"/>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0" descr="Growing Wild Flowers Sticker by Botanical PaperWorks for iOS &amp;amp; Android |  GIPHY | Flowers gif, Good morning beautiful gif, Beautiful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20213" y="5989638"/>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1" descr="via GIPHY | Stickers, Giphy,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15538" y="5884863"/>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2" descr="Growing Wild Flowers Sticker by Botanical PaperWorks for iOS &amp;amp; Android |  GIPHY | Flowers gif, Good morning beautiful gif, Beautiful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4475" y="6096000"/>
            <a:ext cx="81597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3" descr="via GIPHY | Stickers, Giphy,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24238" y="6000750"/>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4" descr="Growing Wild Flowers Sticker by Botanical PaperWorks for iOS &amp;amp; Android |  GIPHY | Flowers gif, Good morning beautiful gif, Beautiful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25925" y="6105525"/>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5" descr="via GIPHY | Stickers, Giphy,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21250" y="6000750"/>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6" descr="Growing Wild Flowers Sticker by Botanical PaperWorks for iOS &amp;amp; Android |  GIPHY | Flowers gif, Good morning beautiful gif, Beautiful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595938" y="6083300"/>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7" descr="via GIPHY | Stickers, Giphy,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91263" y="5978525"/>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8" descr="Growing Wild Flowers Sticker by Botanical PaperWorks for iOS &amp;amp; Android |  GIPHY | Flowers gif, Good morning beautiful gif, Beautiful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134225" y="6083300"/>
            <a:ext cx="81438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9" descr="via GIPHY | Stickers, Giphy,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827963" y="5978525"/>
            <a:ext cx="10556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20" descr="Growing Wild Flowers Sticker by Botanical PaperWorks for iOS &amp;amp; Android |  GIPHY | Flowers gif, Good morning beautiful gif, Beautiful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05775" y="6076950"/>
            <a:ext cx="8159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21" descr="via GIPHY | Stickers, Giphy, Flow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01100" y="5972175"/>
            <a:ext cx="10556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8956675" y="533400"/>
            <a:ext cx="3254375" cy="48101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91428" tIns="45718" rIns="91428" bIns="45718" anchor="ctr"/>
          <a:lstStyle/>
          <a:p>
            <a:pPr algn="ctr" defTabSz="914264" fontAlgn="auto">
              <a:spcBef>
                <a:spcPts val="0"/>
              </a:spcBef>
              <a:spcAft>
                <a:spcPts val="0"/>
              </a:spcAft>
              <a:defRPr/>
            </a:pPr>
            <a:endParaRPr lang="en-US"/>
          </a:p>
        </p:txBody>
      </p:sp>
      <p:sp>
        <p:nvSpPr>
          <p:cNvPr id="28" name="TextBox 27"/>
          <p:cNvSpPr txBox="1">
            <a:spLocks noChangeArrowheads="1"/>
          </p:cNvSpPr>
          <p:nvPr/>
        </p:nvSpPr>
        <p:spPr bwMode="auto">
          <a:xfrm>
            <a:off x="-971550" y="3549650"/>
            <a:ext cx="106568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eaLnBrk="0" hangingPunct="0">
              <a:defRPr sz="1900">
                <a:solidFill>
                  <a:schemeClr val="tx1"/>
                </a:solidFill>
                <a:latin typeface="Calibri" panose="020F0502020204030204" pitchFamily="34" charset="0"/>
                <a:cs typeface="Arial" panose="020B0604020202020204" pitchFamily="34" charset="0"/>
              </a:defRPr>
            </a:lvl1pPr>
            <a:lvl2pPr marL="742950" indent="-285750" eaLnBrk="0" hangingPunct="0">
              <a:defRPr sz="1900">
                <a:solidFill>
                  <a:schemeClr val="tx1"/>
                </a:solidFill>
                <a:latin typeface="Calibri" panose="020F0502020204030204" pitchFamily="34" charset="0"/>
                <a:cs typeface="Arial" panose="020B0604020202020204" pitchFamily="34" charset="0"/>
              </a:defRPr>
            </a:lvl2pPr>
            <a:lvl3pPr marL="1143000" indent="-228600" eaLnBrk="0" hangingPunct="0">
              <a:defRPr sz="1900">
                <a:solidFill>
                  <a:schemeClr val="tx1"/>
                </a:solidFill>
                <a:latin typeface="Calibri" panose="020F0502020204030204" pitchFamily="34" charset="0"/>
                <a:cs typeface="Arial" panose="020B0604020202020204" pitchFamily="34" charset="0"/>
              </a:defRPr>
            </a:lvl3pPr>
            <a:lvl4pPr marL="1600200" indent="-228600" eaLnBrk="0" hangingPunct="0">
              <a:defRPr sz="1900">
                <a:solidFill>
                  <a:schemeClr val="tx1"/>
                </a:solidFill>
                <a:latin typeface="Calibri" panose="020F0502020204030204" pitchFamily="34" charset="0"/>
                <a:cs typeface="Arial" panose="020B0604020202020204" pitchFamily="34" charset="0"/>
              </a:defRPr>
            </a:lvl4pPr>
            <a:lvl5pPr marL="2057400" indent="-228600" eaLnBrk="0" hangingPunct="0">
              <a:defRPr sz="19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sz="19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sz="19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sz="19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sz="1900">
                <a:solidFill>
                  <a:schemeClr val="tx1"/>
                </a:solidFill>
                <a:latin typeface="Calibri" panose="020F0502020204030204" pitchFamily="34" charset="0"/>
                <a:cs typeface="Arial" panose="020B0604020202020204" pitchFamily="34" charset="0"/>
              </a:defRPr>
            </a:lvl9pPr>
          </a:lstStyle>
          <a:p>
            <a:pPr algn="ctr">
              <a:spcBef>
                <a:spcPts val="600"/>
              </a:spcBef>
              <a:spcAft>
                <a:spcPts val="600"/>
              </a:spcAft>
            </a:pPr>
            <a:r>
              <a:rPr lang="en-US" altLang="en-US" sz="6000" b="1" dirty="0">
                <a:solidFill>
                  <a:srgbClr val="0070C0"/>
                </a:solidFill>
                <a:latin typeface="Times New Roman" panose="02020603050405020304" pitchFamily="18" charset="0"/>
                <a:cs typeface="Segoe UI" panose="020B0502040204020203" pitchFamily="34" charset="0"/>
              </a:rPr>
              <a:t> </a:t>
            </a:r>
            <a:r>
              <a:rPr lang="en-US" altLang="en-US" sz="4800" b="1" dirty="0">
                <a:solidFill>
                  <a:srgbClr val="0070C0"/>
                </a:solidFill>
                <a:latin typeface="Times New Roman" panose="02020603050405020304" pitchFamily="18" charset="0"/>
                <a:cs typeface="Segoe UI" panose="020B0502040204020203" pitchFamily="34" charset="0"/>
              </a:rPr>
              <a:t>CHÀO MỪNG QUÝ THẦY CÔ </a:t>
            </a:r>
          </a:p>
          <a:p>
            <a:pPr algn="ctr">
              <a:spcBef>
                <a:spcPts val="600"/>
              </a:spcBef>
              <a:spcAft>
                <a:spcPts val="600"/>
              </a:spcAft>
            </a:pPr>
            <a:r>
              <a:rPr lang="en-US" altLang="en-US" sz="4800" b="1" dirty="0">
                <a:solidFill>
                  <a:srgbClr val="0070C0"/>
                </a:solidFill>
                <a:latin typeface="Times New Roman" panose="02020603050405020304" pitchFamily="18" charset="0"/>
                <a:cs typeface="Segoe UI" panose="020B0502040204020203" pitchFamily="34" charset="0"/>
              </a:rPr>
              <a:t>VỀ DỰ GIỜ, THĂM LỚP </a:t>
            </a:r>
          </a:p>
        </p:txBody>
      </p:sp>
      <p:sp>
        <p:nvSpPr>
          <p:cNvPr id="30" name="TextBox 29"/>
          <p:cNvSpPr txBox="1">
            <a:spLocks noChangeArrowheads="1"/>
          </p:cNvSpPr>
          <p:nvPr/>
        </p:nvSpPr>
        <p:spPr bwMode="auto">
          <a:xfrm>
            <a:off x="1393825" y="5380038"/>
            <a:ext cx="6711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8" rIns="91428" bIns="45718">
            <a:spAutoFit/>
          </a:bodyPr>
          <a:lstStyle>
            <a:lvl1pPr eaLnBrk="0" hangingPunct="0">
              <a:defRPr sz="1900">
                <a:solidFill>
                  <a:schemeClr val="tx1"/>
                </a:solidFill>
                <a:latin typeface="Calibri" panose="020F0502020204030204" pitchFamily="34" charset="0"/>
                <a:cs typeface="Arial" panose="020B0604020202020204" pitchFamily="34" charset="0"/>
              </a:defRPr>
            </a:lvl1pPr>
            <a:lvl2pPr marL="742950" indent="-285750" eaLnBrk="0" hangingPunct="0">
              <a:defRPr sz="1900">
                <a:solidFill>
                  <a:schemeClr val="tx1"/>
                </a:solidFill>
                <a:latin typeface="Calibri" panose="020F0502020204030204" pitchFamily="34" charset="0"/>
                <a:cs typeface="Arial" panose="020B0604020202020204" pitchFamily="34" charset="0"/>
              </a:defRPr>
            </a:lvl2pPr>
            <a:lvl3pPr marL="1143000" indent="-228600" eaLnBrk="0" hangingPunct="0">
              <a:defRPr sz="1900">
                <a:solidFill>
                  <a:schemeClr val="tx1"/>
                </a:solidFill>
                <a:latin typeface="Calibri" panose="020F0502020204030204" pitchFamily="34" charset="0"/>
                <a:cs typeface="Arial" panose="020B0604020202020204" pitchFamily="34" charset="0"/>
              </a:defRPr>
            </a:lvl3pPr>
            <a:lvl4pPr marL="1600200" indent="-228600" eaLnBrk="0" hangingPunct="0">
              <a:defRPr sz="1900">
                <a:solidFill>
                  <a:schemeClr val="tx1"/>
                </a:solidFill>
                <a:latin typeface="Calibri" panose="020F0502020204030204" pitchFamily="34" charset="0"/>
                <a:cs typeface="Arial" panose="020B0604020202020204" pitchFamily="34" charset="0"/>
              </a:defRPr>
            </a:lvl4pPr>
            <a:lvl5pPr marL="2057400" indent="-228600" eaLnBrk="0" hangingPunct="0">
              <a:defRPr sz="19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sz="19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sz="19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sz="19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sz="1900">
                <a:solidFill>
                  <a:schemeClr val="tx1"/>
                </a:solidFill>
                <a:latin typeface="Calibri" panose="020F0502020204030204" pitchFamily="34" charset="0"/>
                <a:cs typeface="Arial" panose="020B0604020202020204" pitchFamily="34" charset="0"/>
              </a:defRPr>
            </a:lvl9pPr>
          </a:lstStyle>
          <a:p>
            <a:pPr algn="ctr">
              <a:spcBef>
                <a:spcPts val="600"/>
              </a:spcBef>
              <a:spcAft>
                <a:spcPts val="600"/>
              </a:spcAft>
            </a:pPr>
            <a:r>
              <a:rPr lang="en-US" altLang="en-US" sz="3600" b="1" dirty="0">
                <a:solidFill>
                  <a:srgbClr val="FF3300"/>
                </a:solidFill>
                <a:latin typeface="Times New Roman" panose="02020603050405020304" pitchFamily="18" charset="0"/>
                <a:cs typeface="Segoe UI" panose="020B0502040204020203" pitchFamily="34" charset="0"/>
              </a:rPr>
              <a:t> </a:t>
            </a:r>
            <a:r>
              <a:rPr lang="vi-VN" altLang="en-US" sz="3600" b="1" dirty="0">
                <a:solidFill>
                  <a:srgbClr val="FF0000"/>
                </a:solidFill>
                <a:latin typeface="Times New Roman" panose="02020603050405020304" pitchFamily="18" charset="0"/>
                <a:cs typeface="Segoe UI" panose="020B0502040204020203" pitchFamily="34" charset="0"/>
              </a:rPr>
              <a:t>G</a:t>
            </a:r>
            <a:r>
              <a:rPr lang="en-US" altLang="en-US" sz="3600" b="1" dirty="0">
                <a:solidFill>
                  <a:srgbClr val="FF0000"/>
                </a:solidFill>
                <a:latin typeface="Times New Roman" panose="02020603050405020304" pitchFamily="18" charset="0"/>
                <a:cs typeface="Segoe UI" panose="020B0502040204020203" pitchFamily="34" charset="0"/>
              </a:rPr>
              <a:t>V</a:t>
            </a:r>
            <a:r>
              <a:rPr lang="vi-VN" altLang="en-US" sz="3600" b="1" dirty="0" smtClean="0">
                <a:solidFill>
                  <a:srgbClr val="FF0000"/>
                </a:solidFill>
                <a:latin typeface="Times New Roman" panose="02020603050405020304" pitchFamily="18" charset="0"/>
                <a:cs typeface="Segoe UI" panose="020B0502040204020203" pitchFamily="34" charset="0"/>
              </a:rPr>
              <a:t>:</a:t>
            </a:r>
            <a:r>
              <a:rPr lang="en-US" altLang="en-US" sz="3600" b="1" dirty="0" smtClean="0">
                <a:solidFill>
                  <a:srgbClr val="FF0000"/>
                </a:solidFill>
                <a:latin typeface="Times New Roman" panose="02020603050405020304" pitchFamily="18" charset="0"/>
                <a:cs typeface="Segoe UI" panose="020B0502040204020203" pitchFamily="34" charset="0"/>
              </a:rPr>
              <a:t> Mai </a:t>
            </a:r>
            <a:r>
              <a:rPr lang="en-US" altLang="en-US" sz="3600" b="1" dirty="0" err="1" smtClean="0">
                <a:solidFill>
                  <a:srgbClr val="FF0000"/>
                </a:solidFill>
                <a:latin typeface="Times New Roman" panose="02020603050405020304" pitchFamily="18" charset="0"/>
                <a:cs typeface="Segoe UI" panose="020B0502040204020203" pitchFamily="34" charset="0"/>
              </a:rPr>
              <a:t>Thị</a:t>
            </a:r>
            <a:r>
              <a:rPr lang="en-US" altLang="en-US" sz="3600" b="1" dirty="0" smtClean="0">
                <a:solidFill>
                  <a:srgbClr val="FF0000"/>
                </a:solidFill>
                <a:latin typeface="Times New Roman" panose="02020603050405020304" pitchFamily="18" charset="0"/>
                <a:cs typeface="Segoe UI" panose="020B0502040204020203" pitchFamily="34" charset="0"/>
              </a:rPr>
              <a:t> </a:t>
            </a:r>
            <a:r>
              <a:rPr lang="en-US" altLang="en-US" sz="3600" b="1" dirty="0" err="1" smtClean="0">
                <a:solidFill>
                  <a:srgbClr val="FF0000"/>
                </a:solidFill>
                <a:latin typeface="Times New Roman" panose="02020603050405020304" pitchFamily="18" charset="0"/>
                <a:cs typeface="Segoe UI" panose="020B0502040204020203" pitchFamily="34" charset="0"/>
              </a:rPr>
              <a:t>Diễm</a:t>
            </a:r>
            <a:r>
              <a:rPr lang="en-US" altLang="en-US" sz="3600" b="1" dirty="0" smtClean="0">
                <a:solidFill>
                  <a:srgbClr val="FF0000"/>
                </a:solidFill>
                <a:latin typeface="Times New Roman" panose="02020603050405020304" pitchFamily="18" charset="0"/>
                <a:cs typeface="Segoe UI" panose="020B0502040204020203" pitchFamily="34" charset="0"/>
              </a:rPr>
              <a:t> </a:t>
            </a:r>
            <a:endParaRPr lang="en-US" altLang="en-US" sz="3600" b="1" dirty="0">
              <a:solidFill>
                <a:srgbClr val="FF0000"/>
              </a:solidFill>
              <a:latin typeface="Times New Roman" panose="02020603050405020304" pitchFamily="18" charset="0"/>
              <a:cs typeface="Segoe UI" panose="020B0502040204020203" pitchFamily="34" charset="0"/>
            </a:endParaRPr>
          </a:p>
        </p:txBody>
      </p:sp>
      <p:pic>
        <p:nvPicPr>
          <p:cNvPr id="32792" name="7 Princess-甜蜜的爱">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06363" y="25273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55088" y="3021013"/>
            <a:ext cx="3122612"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494945"/>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41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4500" fill="hold"/>
                                        <p:tgtEl>
                                          <p:spTgt spid="29"/>
                                        </p:tgtEl>
                                        <p:attrNameLst>
                                          <p:attrName>ppt_x</p:attrName>
                                        </p:attrNameLst>
                                      </p:cBhvr>
                                      <p:tavLst>
                                        <p:tav tm="0">
                                          <p:val>
                                            <p:strVal val="0-#ppt_w/2"/>
                                          </p:val>
                                        </p:tav>
                                        <p:tav tm="100000">
                                          <p:val>
                                            <p:strVal val="#ppt_x"/>
                                          </p:val>
                                        </p:tav>
                                      </p:tavLst>
                                    </p:anim>
                                    <p:anim calcmode="lin" valueType="num">
                                      <p:cBhvr additive="base">
                                        <p:cTn id="8" dur="4500" fill="hold"/>
                                        <p:tgtEl>
                                          <p:spTgt spid="29"/>
                                        </p:tgtEl>
                                        <p:attrNameLst>
                                          <p:attrName>ppt_y</p:attrName>
                                        </p:attrNameLst>
                                      </p:cBhvr>
                                      <p:tavLst>
                                        <p:tav tm="0">
                                          <p:val>
                                            <p:strVal val="#ppt_y"/>
                                          </p:val>
                                        </p:tav>
                                        <p:tav tm="100000">
                                          <p:val>
                                            <p:strVal val="#ppt_y"/>
                                          </p:val>
                                        </p:tav>
                                      </p:tavLst>
                                    </p:anim>
                                  </p:childTnLst>
                                </p:cTn>
                              </p:par>
                              <p:par>
                                <p:cTn id="9" presetID="6" presetClass="emph" presetSubtype="0" repeatCount="14000" autoRev="1" fill="hold" nodeType="withEffect">
                                  <p:stCondLst>
                                    <p:cond delay="0"/>
                                  </p:stCondLst>
                                  <p:childTnLst>
                                    <p:animScale>
                                      <p:cBhvr>
                                        <p:cTn id="10" dur="250" fill="hold"/>
                                        <p:tgtEl>
                                          <p:spTgt spid="29"/>
                                        </p:tgtEl>
                                      </p:cBhvr>
                                      <p:by x="95000" y="95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80">
                                          <p:stCondLst>
                                            <p:cond delay="0"/>
                                          </p:stCondLst>
                                        </p:cTn>
                                        <p:tgtEl>
                                          <p:spTgt spid="28"/>
                                        </p:tgtEl>
                                      </p:cBhvr>
                                    </p:animEffect>
                                    <p:anim calcmode="lin" valueType="num">
                                      <p:cBhvr>
                                        <p:cTn id="1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1" dur="26">
                                          <p:stCondLst>
                                            <p:cond delay="650"/>
                                          </p:stCondLst>
                                        </p:cTn>
                                        <p:tgtEl>
                                          <p:spTgt spid="28"/>
                                        </p:tgtEl>
                                      </p:cBhvr>
                                      <p:to x="100000" y="60000"/>
                                    </p:animScale>
                                    <p:animScale>
                                      <p:cBhvr>
                                        <p:cTn id="22" dur="166" decel="50000">
                                          <p:stCondLst>
                                            <p:cond delay="676"/>
                                          </p:stCondLst>
                                        </p:cTn>
                                        <p:tgtEl>
                                          <p:spTgt spid="28"/>
                                        </p:tgtEl>
                                      </p:cBhvr>
                                      <p:to x="100000" y="100000"/>
                                    </p:animScale>
                                    <p:animScale>
                                      <p:cBhvr>
                                        <p:cTn id="23" dur="26">
                                          <p:stCondLst>
                                            <p:cond delay="1312"/>
                                          </p:stCondLst>
                                        </p:cTn>
                                        <p:tgtEl>
                                          <p:spTgt spid="28"/>
                                        </p:tgtEl>
                                      </p:cBhvr>
                                      <p:to x="100000" y="80000"/>
                                    </p:animScale>
                                    <p:animScale>
                                      <p:cBhvr>
                                        <p:cTn id="24" dur="166" decel="50000">
                                          <p:stCondLst>
                                            <p:cond delay="1338"/>
                                          </p:stCondLst>
                                        </p:cTn>
                                        <p:tgtEl>
                                          <p:spTgt spid="28"/>
                                        </p:tgtEl>
                                      </p:cBhvr>
                                      <p:to x="100000" y="100000"/>
                                    </p:animScale>
                                    <p:animScale>
                                      <p:cBhvr>
                                        <p:cTn id="25" dur="26">
                                          <p:stCondLst>
                                            <p:cond delay="1642"/>
                                          </p:stCondLst>
                                        </p:cTn>
                                        <p:tgtEl>
                                          <p:spTgt spid="28"/>
                                        </p:tgtEl>
                                      </p:cBhvr>
                                      <p:to x="100000" y="90000"/>
                                    </p:animScale>
                                    <p:animScale>
                                      <p:cBhvr>
                                        <p:cTn id="26" dur="166" decel="50000">
                                          <p:stCondLst>
                                            <p:cond delay="1668"/>
                                          </p:stCondLst>
                                        </p:cTn>
                                        <p:tgtEl>
                                          <p:spTgt spid="28"/>
                                        </p:tgtEl>
                                      </p:cBhvr>
                                      <p:to x="100000" y="100000"/>
                                    </p:animScale>
                                    <p:animScale>
                                      <p:cBhvr>
                                        <p:cTn id="27" dur="26">
                                          <p:stCondLst>
                                            <p:cond delay="1808"/>
                                          </p:stCondLst>
                                        </p:cTn>
                                        <p:tgtEl>
                                          <p:spTgt spid="28"/>
                                        </p:tgtEl>
                                      </p:cBhvr>
                                      <p:to x="100000" y="95000"/>
                                    </p:animScale>
                                    <p:animScale>
                                      <p:cBhvr>
                                        <p:cTn id="28" dur="166" decel="50000">
                                          <p:stCondLst>
                                            <p:cond delay="1834"/>
                                          </p:stCondLst>
                                        </p:cTn>
                                        <p:tgtEl>
                                          <p:spTgt spid="28"/>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80">
                                          <p:stCondLst>
                                            <p:cond delay="0"/>
                                          </p:stCondLst>
                                        </p:cTn>
                                        <p:tgtEl>
                                          <p:spTgt spid="30"/>
                                        </p:tgtEl>
                                      </p:cBhvr>
                                    </p:animEffect>
                                    <p:anim calcmode="lin" valueType="num">
                                      <p:cBhvr>
                                        <p:cTn id="3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7" dur="26">
                                          <p:stCondLst>
                                            <p:cond delay="650"/>
                                          </p:stCondLst>
                                        </p:cTn>
                                        <p:tgtEl>
                                          <p:spTgt spid="30"/>
                                        </p:tgtEl>
                                      </p:cBhvr>
                                      <p:to x="100000" y="60000"/>
                                    </p:animScale>
                                    <p:animScale>
                                      <p:cBhvr>
                                        <p:cTn id="38" dur="166" decel="50000">
                                          <p:stCondLst>
                                            <p:cond delay="676"/>
                                          </p:stCondLst>
                                        </p:cTn>
                                        <p:tgtEl>
                                          <p:spTgt spid="30"/>
                                        </p:tgtEl>
                                      </p:cBhvr>
                                      <p:to x="100000" y="100000"/>
                                    </p:animScale>
                                    <p:animScale>
                                      <p:cBhvr>
                                        <p:cTn id="39" dur="26">
                                          <p:stCondLst>
                                            <p:cond delay="1312"/>
                                          </p:stCondLst>
                                        </p:cTn>
                                        <p:tgtEl>
                                          <p:spTgt spid="30"/>
                                        </p:tgtEl>
                                      </p:cBhvr>
                                      <p:to x="100000" y="80000"/>
                                    </p:animScale>
                                    <p:animScale>
                                      <p:cBhvr>
                                        <p:cTn id="40" dur="166" decel="50000">
                                          <p:stCondLst>
                                            <p:cond delay="1338"/>
                                          </p:stCondLst>
                                        </p:cTn>
                                        <p:tgtEl>
                                          <p:spTgt spid="30"/>
                                        </p:tgtEl>
                                      </p:cBhvr>
                                      <p:to x="100000" y="100000"/>
                                    </p:animScale>
                                    <p:animScale>
                                      <p:cBhvr>
                                        <p:cTn id="41" dur="26">
                                          <p:stCondLst>
                                            <p:cond delay="1642"/>
                                          </p:stCondLst>
                                        </p:cTn>
                                        <p:tgtEl>
                                          <p:spTgt spid="30"/>
                                        </p:tgtEl>
                                      </p:cBhvr>
                                      <p:to x="100000" y="90000"/>
                                    </p:animScale>
                                    <p:animScale>
                                      <p:cBhvr>
                                        <p:cTn id="42" dur="166" decel="50000">
                                          <p:stCondLst>
                                            <p:cond delay="1668"/>
                                          </p:stCondLst>
                                        </p:cTn>
                                        <p:tgtEl>
                                          <p:spTgt spid="30"/>
                                        </p:tgtEl>
                                      </p:cBhvr>
                                      <p:to x="100000" y="100000"/>
                                    </p:animScale>
                                    <p:animScale>
                                      <p:cBhvr>
                                        <p:cTn id="43" dur="26">
                                          <p:stCondLst>
                                            <p:cond delay="1808"/>
                                          </p:stCondLst>
                                        </p:cTn>
                                        <p:tgtEl>
                                          <p:spTgt spid="30"/>
                                        </p:tgtEl>
                                      </p:cBhvr>
                                      <p:to x="100000" y="95000"/>
                                    </p:animScale>
                                    <p:animScale>
                                      <p:cBhvr>
                                        <p:cTn id="44"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A7E7E53-08DB-4882-83A5-781FD5103C2E}"/>
              </a:ext>
            </a:extLst>
          </p:cNvPr>
          <p:cNvSpPr/>
          <p:nvPr/>
        </p:nvSpPr>
        <p:spPr>
          <a:xfrm>
            <a:off x="6105330"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342123"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07222" y="488294"/>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a:extLst>
              <a:ext uri="{FF2B5EF4-FFF2-40B4-BE49-F238E27FC236}">
                <a16:creationId xmlns="" xmlns:a16="http://schemas.microsoft.com/office/drawing/2014/main" id="{F51037F8-1A69-485A-9B77-D9BC65DC3FD8}"/>
              </a:ext>
            </a:extLst>
          </p:cNvPr>
          <p:cNvSpPr/>
          <p:nvPr/>
        </p:nvSpPr>
        <p:spPr>
          <a:xfrm rot="10800000" flipV="1">
            <a:off x="460703" y="488294"/>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dirty="0">
              <a:latin typeface="Roboho"/>
            </a:endParaRPr>
          </a:p>
        </p:txBody>
      </p:sp>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7" name="Freeform 11">
            <a:extLst>
              <a:ext uri="{FF2B5EF4-FFF2-40B4-BE49-F238E27FC236}">
                <a16:creationId xmlns="" xmlns:a16="http://schemas.microsoft.com/office/drawing/2014/main" id="{96936448-64D3-2DB5-EEC9-975B1D525FF2}"/>
              </a:ext>
            </a:extLst>
          </p:cNvPr>
          <p:cNvSpPr/>
          <p:nvPr/>
        </p:nvSpPr>
        <p:spPr>
          <a:xfrm rot="20290934">
            <a:off x="10356706" y="428508"/>
            <a:ext cx="1331138" cy="784161"/>
          </a:xfrm>
          <a:custGeom>
            <a:avLst/>
            <a:gdLst/>
            <a:ahLst/>
            <a:cxnLst/>
            <a:rect l="l" t="t" r="r" b="b"/>
            <a:pathLst>
              <a:path w="1996707" h="1176242">
                <a:moveTo>
                  <a:pt x="0" y="0"/>
                </a:moveTo>
                <a:lnTo>
                  <a:pt x="1996706" y="0"/>
                </a:lnTo>
                <a:lnTo>
                  <a:pt x="1996706" y="1176242"/>
                </a:lnTo>
                <a:lnTo>
                  <a:pt x="0" y="1176242"/>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grpSp>
        <p:nvGrpSpPr>
          <p:cNvPr id="56" name="Group 55"/>
          <p:cNvGrpSpPr/>
          <p:nvPr/>
        </p:nvGrpSpPr>
        <p:grpSpPr>
          <a:xfrm>
            <a:off x="771175" y="615140"/>
            <a:ext cx="4621397" cy="996943"/>
            <a:chOff x="1132026" y="3871002"/>
            <a:chExt cx="4621397" cy="996943"/>
          </a:xfrm>
        </p:grpSpPr>
        <p:grpSp>
          <p:nvGrpSpPr>
            <p:cNvPr id="57" name="Google Shape;516;p22">
              <a:extLst>
                <a:ext uri="{FF2B5EF4-FFF2-40B4-BE49-F238E27FC236}">
                  <a16:creationId xmlns="" xmlns:a16="http://schemas.microsoft.com/office/drawing/2014/main" id="{B47040D2-1E83-46E9-9BCF-677483201888}"/>
                </a:ext>
              </a:extLst>
            </p:cNvPr>
            <p:cNvGrpSpPr/>
            <p:nvPr/>
          </p:nvGrpSpPr>
          <p:grpSpPr>
            <a:xfrm>
              <a:off x="1132026" y="3871002"/>
              <a:ext cx="579176" cy="996943"/>
              <a:chOff x="3368429" y="1154607"/>
              <a:chExt cx="994370" cy="1195944"/>
            </a:xfrm>
          </p:grpSpPr>
          <p:sp>
            <p:nvSpPr>
              <p:cNvPr id="59" name="Google Shape;517;p22">
                <a:extLst>
                  <a:ext uri="{FF2B5EF4-FFF2-40B4-BE49-F238E27FC236}">
                    <a16:creationId xmlns="" xmlns:a16="http://schemas.microsoft.com/office/drawing/2014/main" id="{F9FECDF9-6E60-4C46-94B2-414DE3D0F858}"/>
                  </a:ext>
                </a:extLst>
              </p:cNvPr>
              <p:cNvSpPr/>
              <p:nvPr/>
            </p:nvSpPr>
            <p:spPr>
              <a:xfrm>
                <a:off x="3368429" y="1154607"/>
                <a:ext cx="994370" cy="1195944"/>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0" name="Google Shape;518;p22">
                <a:extLst>
                  <a:ext uri="{FF2B5EF4-FFF2-40B4-BE49-F238E27FC236}">
                    <a16:creationId xmlns="" xmlns:a16="http://schemas.microsoft.com/office/drawing/2014/main" id="{CD020F5D-6139-4AA2-9FAD-CB8486272E25}"/>
                  </a:ext>
                </a:extLst>
              </p:cNvPr>
              <p:cNvSpPr/>
              <p:nvPr/>
            </p:nvSpPr>
            <p:spPr>
              <a:xfrm>
                <a:off x="3416247" y="1205683"/>
                <a:ext cx="896073" cy="1085653"/>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1" name="Google Shape;519;p22">
                <a:extLst>
                  <a:ext uri="{FF2B5EF4-FFF2-40B4-BE49-F238E27FC236}">
                    <a16:creationId xmlns="" xmlns:a16="http://schemas.microsoft.com/office/drawing/2014/main" id="{92D9EB5B-720A-4FE8-A2C3-E1970CD81BD4}"/>
                  </a:ext>
                </a:extLst>
              </p:cNvPr>
              <p:cNvSpPr/>
              <p:nvPr/>
            </p:nvSpPr>
            <p:spPr>
              <a:xfrm>
                <a:off x="3564969" y="1547843"/>
                <a:ext cx="228075" cy="307263"/>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2" name="Google Shape;520;p22">
                <a:extLst>
                  <a:ext uri="{FF2B5EF4-FFF2-40B4-BE49-F238E27FC236}">
                    <a16:creationId xmlns="" xmlns:a16="http://schemas.microsoft.com/office/drawing/2014/main" id="{173D3D9F-2D24-4143-B56B-CA4883B05A00}"/>
                  </a:ext>
                </a:extLst>
              </p:cNvPr>
              <p:cNvSpPr/>
              <p:nvPr/>
            </p:nvSpPr>
            <p:spPr>
              <a:xfrm>
                <a:off x="3769214" y="1205684"/>
                <a:ext cx="442473" cy="769705"/>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3" name="Google Shape;521;p22">
                <a:extLst>
                  <a:ext uri="{FF2B5EF4-FFF2-40B4-BE49-F238E27FC236}">
                    <a16:creationId xmlns="" xmlns:a16="http://schemas.microsoft.com/office/drawing/2014/main" id="{554D3504-AFFE-4ED0-9907-39951B818A5A}"/>
                  </a:ext>
                </a:extLst>
              </p:cNvPr>
              <p:cNvSpPr/>
              <p:nvPr/>
            </p:nvSpPr>
            <p:spPr>
              <a:xfrm>
                <a:off x="4144000" y="1918660"/>
                <a:ext cx="132764"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 name="Google Shape;522;p22">
                <a:extLst>
                  <a:ext uri="{FF2B5EF4-FFF2-40B4-BE49-F238E27FC236}">
                    <a16:creationId xmlns="" xmlns:a16="http://schemas.microsoft.com/office/drawing/2014/main" id="{9F139BBA-4AAD-4DB1-BCF0-4CD847533719}"/>
                  </a:ext>
                </a:extLst>
              </p:cNvPr>
              <p:cNvSpPr/>
              <p:nvPr/>
            </p:nvSpPr>
            <p:spPr>
              <a:xfrm>
                <a:off x="3545319" y="1971526"/>
                <a:ext cx="759401" cy="319910"/>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 name="Google Shape;523;p22">
                <a:extLst>
                  <a:ext uri="{FF2B5EF4-FFF2-40B4-BE49-F238E27FC236}">
                    <a16:creationId xmlns="" xmlns:a16="http://schemas.microsoft.com/office/drawing/2014/main" id="{9860FE8F-3C80-44BA-B633-B0CBE52D1B55}"/>
                  </a:ext>
                </a:extLst>
              </p:cNvPr>
              <p:cNvSpPr/>
              <p:nvPr/>
            </p:nvSpPr>
            <p:spPr>
              <a:xfrm>
                <a:off x="4044889" y="1469956"/>
                <a:ext cx="116480" cy="243434"/>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 name="Google Shape;524;p22">
                <a:extLst>
                  <a:ext uri="{FF2B5EF4-FFF2-40B4-BE49-F238E27FC236}">
                    <a16:creationId xmlns="" xmlns:a16="http://schemas.microsoft.com/office/drawing/2014/main" id="{983D2348-4480-4E9D-B04C-843EFCC4E8EC}"/>
                  </a:ext>
                </a:extLst>
              </p:cNvPr>
              <p:cNvSpPr/>
              <p:nvPr/>
            </p:nvSpPr>
            <p:spPr>
              <a:xfrm>
                <a:off x="4122614" y="1469956"/>
                <a:ext cx="66001" cy="236757"/>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5" name="Google Shape;525;p22">
                <a:extLst>
                  <a:ext uri="{FF2B5EF4-FFF2-40B4-BE49-F238E27FC236}">
                    <a16:creationId xmlns="" xmlns:a16="http://schemas.microsoft.com/office/drawing/2014/main" id="{5959CCE0-C63F-42F9-B8A7-57C259733C99}"/>
                  </a:ext>
                </a:extLst>
              </p:cNvPr>
              <p:cNvSpPr/>
              <p:nvPr/>
            </p:nvSpPr>
            <p:spPr>
              <a:xfrm>
                <a:off x="4025566" y="1740959"/>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6" name="Google Shape;526;p22">
                <a:extLst>
                  <a:ext uri="{FF2B5EF4-FFF2-40B4-BE49-F238E27FC236}">
                    <a16:creationId xmlns="" xmlns:a16="http://schemas.microsoft.com/office/drawing/2014/main" id="{E2237BA1-8CA1-4C73-A7EA-1F3770113795}"/>
                  </a:ext>
                </a:extLst>
              </p:cNvPr>
              <p:cNvSpPr/>
              <p:nvPr/>
            </p:nvSpPr>
            <p:spPr>
              <a:xfrm>
                <a:off x="4033871" y="1754094"/>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7" name="Google Shape;527;p22">
                <a:extLst>
                  <a:ext uri="{FF2B5EF4-FFF2-40B4-BE49-F238E27FC236}">
                    <a16:creationId xmlns="" xmlns:a16="http://schemas.microsoft.com/office/drawing/2014/main" id="{94481D9F-A7A5-4857-8B0A-994428EAA062}"/>
                  </a:ext>
                </a:extLst>
              </p:cNvPr>
              <p:cNvSpPr/>
              <p:nvPr/>
            </p:nvSpPr>
            <p:spPr>
              <a:xfrm>
                <a:off x="3958317" y="1837409"/>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8" name="Google Shape;528;p22">
                <a:extLst>
                  <a:ext uri="{FF2B5EF4-FFF2-40B4-BE49-F238E27FC236}">
                    <a16:creationId xmlns="" xmlns:a16="http://schemas.microsoft.com/office/drawing/2014/main" id="{499C0A37-3FB4-4D08-B15D-2A507F6B7A0F}"/>
                  </a:ext>
                </a:extLst>
              </p:cNvPr>
              <p:cNvSpPr/>
              <p:nvPr/>
            </p:nvSpPr>
            <p:spPr>
              <a:xfrm>
                <a:off x="3961953" y="1833989"/>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Google Shape;529;p22">
                <a:extLst>
                  <a:ext uri="{FF2B5EF4-FFF2-40B4-BE49-F238E27FC236}">
                    <a16:creationId xmlns="" xmlns:a16="http://schemas.microsoft.com/office/drawing/2014/main" id="{10D1CAF7-9245-4F4D-862A-08658ACB3BF3}"/>
                  </a:ext>
                </a:extLst>
              </p:cNvPr>
              <p:cNvSpPr/>
              <p:nvPr/>
            </p:nvSpPr>
            <p:spPr>
              <a:xfrm>
                <a:off x="4276708" y="1954537"/>
                <a:ext cx="11235" cy="17044"/>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0" name="Google Shape;530;p22">
                <a:extLst>
                  <a:ext uri="{FF2B5EF4-FFF2-40B4-BE49-F238E27FC236}">
                    <a16:creationId xmlns="" xmlns:a16="http://schemas.microsoft.com/office/drawing/2014/main" id="{ACE66173-B9ED-43E3-9FE4-86B30B38B31E}"/>
                  </a:ext>
                </a:extLst>
              </p:cNvPr>
              <p:cNvSpPr/>
              <p:nvPr/>
            </p:nvSpPr>
            <p:spPr>
              <a:xfrm>
                <a:off x="4102749" y="1982489"/>
                <a:ext cx="96724"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1" name="Google Shape;531;p22">
                <a:extLst>
                  <a:ext uri="{FF2B5EF4-FFF2-40B4-BE49-F238E27FC236}">
                    <a16:creationId xmlns="" xmlns:a16="http://schemas.microsoft.com/office/drawing/2014/main" id="{02328CE6-2176-471E-B1E2-E41CE7B10DF9}"/>
                  </a:ext>
                </a:extLst>
              </p:cNvPr>
              <p:cNvSpPr/>
              <p:nvPr/>
            </p:nvSpPr>
            <p:spPr>
              <a:xfrm>
                <a:off x="4189648" y="1954375"/>
                <a:ext cx="109642"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2" name="Google Shape;532;p22">
                <a:extLst>
                  <a:ext uri="{FF2B5EF4-FFF2-40B4-BE49-F238E27FC236}">
                    <a16:creationId xmlns="" xmlns:a16="http://schemas.microsoft.com/office/drawing/2014/main" id="{9D0F9556-FAB8-4B8E-A1AF-6799B919B9E0}"/>
                  </a:ext>
                </a:extLst>
              </p:cNvPr>
              <p:cNvSpPr/>
              <p:nvPr/>
            </p:nvSpPr>
            <p:spPr>
              <a:xfrm>
                <a:off x="4299777" y="204414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3" name="Google Shape;533;p22">
                <a:extLst>
                  <a:ext uri="{FF2B5EF4-FFF2-40B4-BE49-F238E27FC236}">
                    <a16:creationId xmlns="" xmlns:a16="http://schemas.microsoft.com/office/drawing/2014/main" id="{B673ED94-0423-423A-9CC0-E2486DE1C6C1}"/>
                  </a:ext>
                </a:extLst>
              </p:cNvPr>
              <p:cNvSpPr/>
              <p:nvPr/>
            </p:nvSpPr>
            <p:spPr>
              <a:xfrm>
                <a:off x="4116970" y="2067271"/>
                <a:ext cx="72733"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4" name="Google Shape;534;p22">
                <a:extLst>
                  <a:ext uri="{FF2B5EF4-FFF2-40B4-BE49-F238E27FC236}">
                    <a16:creationId xmlns="" xmlns:a16="http://schemas.microsoft.com/office/drawing/2014/main" id="{9886B42C-A801-489C-8930-B66A41D14691}"/>
                  </a:ext>
                </a:extLst>
              </p:cNvPr>
              <p:cNvSpPr/>
              <p:nvPr/>
            </p:nvSpPr>
            <p:spPr>
              <a:xfrm>
                <a:off x="4170869" y="2044148"/>
                <a:ext cx="134012"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5" name="Google Shape;535;p22">
                <a:extLst>
                  <a:ext uri="{FF2B5EF4-FFF2-40B4-BE49-F238E27FC236}">
                    <a16:creationId xmlns="" xmlns:a16="http://schemas.microsoft.com/office/drawing/2014/main" id="{C2C1A566-BB5E-43E4-AA70-B90938801A88}"/>
                  </a:ext>
                </a:extLst>
              </p:cNvPr>
              <p:cNvSpPr/>
              <p:nvPr/>
            </p:nvSpPr>
            <p:spPr>
              <a:xfrm>
                <a:off x="4285720" y="213842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 name="Google Shape;536;p22">
                <a:extLst>
                  <a:ext uri="{FF2B5EF4-FFF2-40B4-BE49-F238E27FC236}">
                    <a16:creationId xmlns="" xmlns:a16="http://schemas.microsoft.com/office/drawing/2014/main" id="{CECD80AC-553E-49B4-BA7C-1AB6FF4B4ED1}"/>
                  </a:ext>
                </a:extLst>
              </p:cNvPr>
              <p:cNvSpPr/>
              <p:nvPr/>
            </p:nvSpPr>
            <p:spPr>
              <a:xfrm>
                <a:off x="4120228" y="2150910"/>
                <a:ext cx="31645"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7" name="Google Shape;537;p22">
                <a:extLst>
                  <a:ext uri="{FF2B5EF4-FFF2-40B4-BE49-F238E27FC236}">
                    <a16:creationId xmlns="" xmlns:a16="http://schemas.microsoft.com/office/drawing/2014/main" id="{55B2F491-D09F-4040-816B-2DDD330B2D17}"/>
                  </a:ext>
                </a:extLst>
              </p:cNvPr>
              <p:cNvSpPr/>
              <p:nvPr/>
            </p:nvSpPr>
            <p:spPr>
              <a:xfrm>
                <a:off x="4120769" y="2138102"/>
                <a:ext cx="166307" cy="57533"/>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 name="Google Shape;538;p22">
                <a:extLst>
                  <a:ext uri="{FF2B5EF4-FFF2-40B4-BE49-F238E27FC236}">
                    <a16:creationId xmlns="" xmlns:a16="http://schemas.microsoft.com/office/drawing/2014/main" id="{D4BA45BB-A0E8-42D9-8379-9523CF302542}"/>
                  </a:ext>
                </a:extLst>
              </p:cNvPr>
              <p:cNvSpPr/>
              <p:nvPr/>
            </p:nvSpPr>
            <p:spPr>
              <a:xfrm>
                <a:off x="3632761" y="1499864"/>
                <a:ext cx="61985" cy="47166"/>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9" name="Google Shape;539;p22">
                <a:extLst>
                  <a:ext uri="{FF2B5EF4-FFF2-40B4-BE49-F238E27FC236}">
                    <a16:creationId xmlns="" xmlns:a16="http://schemas.microsoft.com/office/drawing/2014/main" id="{1BDC8113-361B-4EB0-9128-BBEC426841CC}"/>
                  </a:ext>
                </a:extLst>
              </p:cNvPr>
              <p:cNvSpPr/>
              <p:nvPr/>
            </p:nvSpPr>
            <p:spPr>
              <a:xfrm>
                <a:off x="3836248" y="1485318"/>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0" name="Google Shape;540;p22">
                <a:extLst>
                  <a:ext uri="{FF2B5EF4-FFF2-40B4-BE49-F238E27FC236}">
                    <a16:creationId xmlns="" xmlns:a16="http://schemas.microsoft.com/office/drawing/2014/main" id="{CF610434-9EEC-4EE8-8220-A33C47F0907D}"/>
                  </a:ext>
                </a:extLst>
              </p:cNvPr>
              <p:cNvSpPr/>
              <p:nvPr/>
            </p:nvSpPr>
            <p:spPr>
              <a:xfrm>
                <a:off x="3548359" y="1359614"/>
                <a:ext cx="119954"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 name="Google Shape;541;p22">
                <a:extLst>
                  <a:ext uri="{FF2B5EF4-FFF2-40B4-BE49-F238E27FC236}">
                    <a16:creationId xmlns="" xmlns:a16="http://schemas.microsoft.com/office/drawing/2014/main" id="{2DCA07BC-3D47-4B95-9A4E-A5CF188F0547}"/>
                  </a:ext>
                </a:extLst>
              </p:cNvPr>
              <p:cNvSpPr/>
              <p:nvPr/>
            </p:nvSpPr>
            <p:spPr>
              <a:xfrm>
                <a:off x="3548523" y="1359614"/>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 name="Google Shape;542;p22">
                <a:extLst>
                  <a:ext uri="{FF2B5EF4-FFF2-40B4-BE49-F238E27FC236}">
                    <a16:creationId xmlns="" xmlns:a16="http://schemas.microsoft.com/office/drawing/2014/main" id="{50359574-4355-42E4-B5BE-24E91551A6D4}"/>
                  </a:ext>
                </a:extLst>
              </p:cNvPr>
              <p:cNvSpPr/>
              <p:nvPr/>
            </p:nvSpPr>
            <p:spPr>
              <a:xfrm>
                <a:off x="3608228" y="1421272"/>
                <a:ext cx="59163"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3" name="Google Shape;543;p22">
                <a:extLst>
                  <a:ext uri="{FF2B5EF4-FFF2-40B4-BE49-F238E27FC236}">
                    <a16:creationId xmlns="" xmlns:a16="http://schemas.microsoft.com/office/drawing/2014/main" id="{A9FC5665-849A-472E-975F-3AAD9821CBB4}"/>
                  </a:ext>
                </a:extLst>
              </p:cNvPr>
              <p:cNvSpPr/>
              <p:nvPr/>
            </p:nvSpPr>
            <p:spPr>
              <a:xfrm>
                <a:off x="3869248" y="1351200"/>
                <a:ext cx="119791"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4" name="Google Shape;544;p22">
                <a:extLst>
                  <a:ext uri="{FF2B5EF4-FFF2-40B4-BE49-F238E27FC236}">
                    <a16:creationId xmlns="" xmlns:a16="http://schemas.microsoft.com/office/drawing/2014/main" id="{FE5D1492-C265-467E-861A-B24CF251C71C}"/>
                  </a:ext>
                </a:extLst>
              </p:cNvPr>
              <p:cNvSpPr/>
              <p:nvPr/>
            </p:nvSpPr>
            <p:spPr>
              <a:xfrm>
                <a:off x="3869248" y="1351199"/>
                <a:ext cx="82503"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5" name="Google Shape;545;p22">
                <a:extLst>
                  <a:ext uri="{FF2B5EF4-FFF2-40B4-BE49-F238E27FC236}">
                    <a16:creationId xmlns="" xmlns:a16="http://schemas.microsoft.com/office/drawing/2014/main" id="{CAE2E709-C84D-4F50-9874-2664DA670CA8}"/>
                  </a:ext>
                </a:extLst>
              </p:cNvPr>
              <p:cNvSpPr/>
              <p:nvPr/>
            </p:nvSpPr>
            <p:spPr>
              <a:xfrm>
                <a:off x="3929115" y="1413026"/>
                <a:ext cx="59163"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6" name="Google Shape;546;p22">
                <a:extLst>
                  <a:ext uri="{FF2B5EF4-FFF2-40B4-BE49-F238E27FC236}">
                    <a16:creationId xmlns="" xmlns:a16="http://schemas.microsoft.com/office/drawing/2014/main" id="{C9B8A229-3052-459B-A26B-62740333BF7D}"/>
                  </a:ext>
                </a:extLst>
              </p:cNvPr>
              <p:cNvSpPr/>
              <p:nvPr/>
            </p:nvSpPr>
            <p:spPr>
              <a:xfrm>
                <a:off x="3635420" y="1469419"/>
                <a:ext cx="265473"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7" name="Google Shape;547;p22">
                <a:extLst>
                  <a:ext uri="{FF2B5EF4-FFF2-40B4-BE49-F238E27FC236}">
                    <a16:creationId xmlns="" xmlns:a16="http://schemas.microsoft.com/office/drawing/2014/main" id="{BB544B4C-0D1E-46DB-8398-A520A3DA165F}"/>
                  </a:ext>
                </a:extLst>
              </p:cNvPr>
              <p:cNvSpPr/>
              <p:nvPr/>
            </p:nvSpPr>
            <p:spPr>
              <a:xfrm>
                <a:off x="3476440" y="1479188"/>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8" name="Google Shape;548;p22">
                <a:extLst>
                  <a:ext uri="{FF2B5EF4-FFF2-40B4-BE49-F238E27FC236}">
                    <a16:creationId xmlns="" xmlns:a16="http://schemas.microsoft.com/office/drawing/2014/main" id="{6C73E96C-44CF-4904-9A6D-2012D5785E93}"/>
                  </a:ext>
                </a:extLst>
              </p:cNvPr>
              <p:cNvSpPr/>
              <p:nvPr/>
            </p:nvSpPr>
            <p:spPr>
              <a:xfrm>
                <a:off x="3983694" y="1451021"/>
                <a:ext cx="87713"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8" name="Google Shape;552;p22">
              <a:extLst>
                <a:ext uri="{FF2B5EF4-FFF2-40B4-BE49-F238E27FC236}">
                  <a16:creationId xmlns="" xmlns:a16="http://schemas.microsoft.com/office/drawing/2014/main" id="{B49AF81D-D1AC-47DA-8504-8CDF6C1C5F30}"/>
                </a:ext>
              </a:extLst>
            </p:cNvPr>
            <p:cNvSpPr txBox="1">
              <a:spLocks/>
            </p:cNvSpPr>
            <p:nvPr/>
          </p:nvSpPr>
          <p:spPr>
            <a:xfrm>
              <a:off x="1641023" y="4027400"/>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smtClean="0">
                  <a:solidFill>
                    <a:srgbClr val="002060"/>
                  </a:solidFill>
                  <a:latin typeface="Calibri" panose="020F0502020204030204" pitchFamily="34" charset="0"/>
                  <a:cs typeface="Calibri" panose="020F0502020204030204" pitchFamily="34" charset="0"/>
                </a:rPr>
                <a:t>Kế</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hoạch</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tuần</a:t>
              </a:r>
              <a:r>
                <a:rPr lang="en-US" sz="4000" b="1" dirty="0" smtClean="0">
                  <a:solidFill>
                    <a:srgbClr val="002060"/>
                  </a:solidFill>
                  <a:latin typeface="Calibri" panose="020F0502020204030204" pitchFamily="34" charset="0"/>
                  <a:cs typeface="Calibri" panose="020F0502020204030204" pitchFamily="34" charset="0"/>
                </a:rPr>
                <a:t> 11</a:t>
              </a:r>
              <a:endParaRPr lang="en-US" sz="4000" b="1" dirty="0">
                <a:solidFill>
                  <a:srgbClr val="002060"/>
                </a:solidFill>
                <a:latin typeface="Calibri" panose="020F0502020204030204" pitchFamily="34" charset="0"/>
                <a:cs typeface="Calibri" panose="020F0502020204030204" pitchFamily="34" charset="0"/>
              </a:endParaRPr>
            </a:p>
          </p:txBody>
        </p:sp>
      </p:grpSp>
      <p:sp>
        <p:nvSpPr>
          <p:cNvPr id="18" name="Rectangle 17"/>
          <p:cNvSpPr/>
          <p:nvPr/>
        </p:nvSpPr>
        <p:spPr>
          <a:xfrm>
            <a:off x="859568" y="2413998"/>
            <a:ext cx="4520491" cy="30977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smtClean="0">
                <a:solidFill>
                  <a:schemeClr val="tx1"/>
                </a:solidFill>
                <a:latin typeface="Roboho "/>
              </a:rPr>
              <a:t>  </a:t>
            </a:r>
          </a:p>
          <a:p>
            <a:pPr algn="just"/>
            <a:r>
              <a:rPr lang="en-US" sz="3000" dirty="0">
                <a:solidFill>
                  <a:schemeClr val="tx1"/>
                </a:solidFill>
                <a:latin typeface="Roboho "/>
              </a:rPr>
              <a:t> </a:t>
            </a:r>
            <a:r>
              <a:rPr lang="en-US" sz="3000" dirty="0" smtClean="0">
                <a:solidFill>
                  <a:schemeClr val="tx1"/>
                </a:solidFill>
                <a:latin typeface="Roboho "/>
              </a:rPr>
              <a:t> </a:t>
            </a:r>
            <a:r>
              <a:rPr lang="en-US" sz="3000" dirty="0" err="1" smtClean="0">
                <a:solidFill>
                  <a:schemeClr val="tx1"/>
                </a:solidFill>
                <a:latin typeface="Roboho "/>
              </a:rPr>
              <a:t>Về</a:t>
            </a:r>
            <a:r>
              <a:rPr lang="en-US" sz="3000" dirty="0" smtClean="0">
                <a:solidFill>
                  <a:schemeClr val="tx1"/>
                </a:solidFill>
                <a:latin typeface="Roboho "/>
              </a:rPr>
              <a:t> </a:t>
            </a:r>
            <a:r>
              <a:rPr lang="en-US" sz="3000" dirty="0" err="1" smtClean="0">
                <a:solidFill>
                  <a:schemeClr val="tx1"/>
                </a:solidFill>
                <a:latin typeface="Roboho "/>
              </a:rPr>
              <a:t>học</a:t>
            </a:r>
            <a:r>
              <a:rPr lang="en-US" sz="3000" dirty="0" smtClean="0">
                <a:solidFill>
                  <a:schemeClr val="tx1"/>
                </a:solidFill>
                <a:latin typeface="Roboho "/>
              </a:rPr>
              <a:t> </a:t>
            </a:r>
            <a:r>
              <a:rPr lang="en-US" sz="3000" dirty="0" err="1" smtClean="0">
                <a:solidFill>
                  <a:schemeClr val="tx1"/>
                </a:solidFill>
                <a:latin typeface="Roboho "/>
              </a:rPr>
              <a:t>tập</a:t>
            </a:r>
            <a:r>
              <a:rPr lang="en-US" sz="3000" dirty="0" smtClean="0">
                <a:solidFill>
                  <a:schemeClr val="tx1"/>
                </a:solidFill>
                <a:latin typeface="Roboho "/>
              </a:rPr>
              <a:t>: </a:t>
            </a:r>
            <a:r>
              <a:rPr lang="nl-NL" sz="3000" dirty="0" smtClean="0">
                <a:solidFill>
                  <a:schemeClr val="tx1"/>
                </a:solidFill>
                <a:latin typeface="Roboho "/>
              </a:rPr>
              <a:t>Cần tích cực phát biểu xây dựng bài, tập trung trong giờ học</a:t>
            </a:r>
          </a:p>
          <a:p>
            <a:pPr algn="just"/>
            <a:endParaRPr lang="nl-NL" sz="3000" dirty="0" smtClean="0">
              <a:solidFill>
                <a:schemeClr val="tx1"/>
              </a:solidFill>
              <a:latin typeface="Roboho "/>
            </a:endParaRPr>
          </a:p>
          <a:p>
            <a:pPr algn="just"/>
            <a:r>
              <a:rPr lang="nl-NL" sz="3000" dirty="0" smtClean="0">
                <a:solidFill>
                  <a:schemeClr val="tx1"/>
                </a:solidFill>
                <a:latin typeface="Roboho "/>
              </a:rPr>
              <a:t> Về </a:t>
            </a:r>
            <a:r>
              <a:rPr lang="nl-NL" sz="3000" dirty="0">
                <a:solidFill>
                  <a:schemeClr val="tx1"/>
                </a:solidFill>
                <a:latin typeface="Roboho "/>
              </a:rPr>
              <a:t>nề nếp: Chấp hành tốt nội quy nhà trường như đi học chuyên cần đúng giờ, nghiêm túc trong học tập...</a:t>
            </a:r>
            <a:endParaRPr lang="nl-NL" sz="3000" dirty="0" smtClean="0">
              <a:solidFill>
                <a:schemeClr val="tx1"/>
              </a:solidFill>
              <a:latin typeface="Roboho "/>
            </a:endParaRPr>
          </a:p>
          <a:p>
            <a:pPr algn="ctr"/>
            <a:endParaRPr lang="en-US" sz="3000" dirty="0"/>
          </a:p>
        </p:txBody>
      </p:sp>
      <p:sp>
        <p:nvSpPr>
          <p:cNvPr id="75" name="Freeform 5"/>
          <p:cNvSpPr/>
          <p:nvPr/>
        </p:nvSpPr>
        <p:spPr>
          <a:xfrm flipH="1">
            <a:off x="9320188" y="4441180"/>
            <a:ext cx="2488804" cy="1904445"/>
          </a:xfrm>
          <a:custGeom>
            <a:avLst/>
            <a:gdLst/>
            <a:ahLst/>
            <a:cxnLst/>
            <a:rect l="l" t="t" r="r" b="b"/>
            <a:pathLst>
              <a:path w="4294936" h="4468073">
                <a:moveTo>
                  <a:pt x="0" y="0"/>
                </a:moveTo>
                <a:lnTo>
                  <a:pt x="4294935" y="0"/>
                </a:lnTo>
                <a:lnTo>
                  <a:pt x="4294935" y="4468073"/>
                </a:lnTo>
                <a:lnTo>
                  <a:pt x="0" y="4468073"/>
                </a:lnTo>
                <a:lnTo>
                  <a:pt x="0" y="0"/>
                </a:lnTo>
                <a:close/>
              </a:path>
            </a:pathLst>
          </a:custGeom>
          <a:blipFill>
            <a:blip r:embed="rId8"/>
            <a:stretch>
              <a:fillRect/>
            </a:stretch>
          </a:blipFill>
        </p:spPr>
      </p:sp>
      <p:pic>
        <p:nvPicPr>
          <p:cNvPr id="76" name="图片 28">
            <a:extLst>
              <a:ext uri="{FF2B5EF4-FFF2-40B4-BE49-F238E27FC236}">
                <a16:creationId xmlns="" xmlns:a16="http://schemas.microsoft.com/office/drawing/2014/main" id="{857E74F4-37C6-46A4-97CD-FED5FA57F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08918">
            <a:off x="568899" y="1674051"/>
            <a:ext cx="492936" cy="481982"/>
          </a:xfrm>
          <a:prstGeom prst="rect">
            <a:avLst/>
          </a:prstGeom>
        </p:spPr>
      </p:pic>
      <p:pic>
        <p:nvPicPr>
          <p:cNvPr id="77" name="图片 28">
            <a:extLst>
              <a:ext uri="{FF2B5EF4-FFF2-40B4-BE49-F238E27FC236}">
                <a16:creationId xmlns="" xmlns:a16="http://schemas.microsoft.com/office/drawing/2014/main" id="{857E74F4-37C6-46A4-97CD-FED5FA57F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08918">
            <a:off x="411949" y="3938654"/>
            <a:ext cx="499932" cy="488822"/>
          </a:xfrm>
          <a:prstGeom prst="rect">
            <a:avLst/>
          </a:prstGeom>
        </p:spPr>
      </p:pic>
      <p:sp>
        <p:nvSpPr>
          <p:cNvPr id="20" name="Rectangle 19"/>
          <p:cNvSpPr/>
          <p:nvPr/>
        </p:nvSpPr>
        <p:spPr>
          <a:xfrm>
            <a:off x="7103002" y="1748634"/>
            <a:ext cx="4512288" cy="18918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dirty="0" smtClean="0">
                <a:solidFill>
                  <a:schemeClr val="tx1"/>
                </a:solidFill>
                <a:latin typeface="Roboho "/>
              </a:rPr>
              <a:t> Công </a:t>
            </a:r>
            <a:r>
              <a:rPr lang="nl-NL" sz="3000" dirty="0">
                <a:solidFill>
                  <a:schemeClr val="tx1"/>
                </a:solidFill>
                <a:latin typeface="Roboho "/>
              </a:rPr>
              <a:t>tác khác: Giúp đỡ bạn khi bạn gặp khó khăn, chống dịch cúm mùa</a:t>
            </a:r>
            <a:r>
              <a:rPr lang="nl-NL" dirty="0">
                <a:solidFill>
                  <a:schemeClr val="tx1"/>
                </a:solidFill>
              </a:rPr>
              <a:t>.</a:t>
            </a:r>
            <a:endParaRPr lang="en-US" dirty="0">
              <a:solidFill>
                <a:schemeClr val="tx1"/>
              </a:solidFill>
            </a:endParaRPr>
          </a:p>
        </p:txBody>
      </p:sp>
      <p:pic>
        <p:nvPicPr>
          <p:cNvPr id="80" name="图片 28">
            <a:extLst>
              <a:ext uri="{FF2B5EF4-FFF2-40B4-BE49-F238E27FC236}">
                <a16:creationId xmlns="" xmlns:a16="http://schemas.microsoft.com/office/drawing/2014/main" id="{857E74F4-37C6-46A4-97CD-FED5FA57F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08918">
            <a:off x="6856532" y="1743889"/>
            <a:ext cx="492936" cy="481982"/>
          </a:xfrm>
          <a:prstGeom prst="rect">
            <a:avLst/>
          </a:prstGeom>
        </p:spPr>
      </p:pic>
    </p:spTree>
    <p:extLst>
      <p:ext uri="{BB962C8B-B14F-4D97-AF65-F5344CB8AC3E}">
        <p14:creationId xmlns:p14="http://schemas.microsoft.com/office/powerpoint/2010/main" val="2243637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sinh hoạt lớ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8474" y="0"/>
            <a:ext cx="12093526" cy="6930410"/>
          </a:xfrm>
        </p:spPr>
      </p:pic>
    </p:spTree>
    <p:extLst>
      <p:ext uri="{BB962C8B-B14F-4D97-AF65-F5344CB8AC3E}">
        <p14:creationId xmlns:p14="http://schemas.microsoft.com/office/powerpoint/2010/main" val="1388682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A7E7E53-08DB-4882-83A5-781FD5103C2E}"/>
              </a:ext>
            </a:extLst>
          </p:cNvPr>
          <p:cNvSpPr/>
          <p:nvPr/>
        </p:nvSpPr>
        <p:spPr>
          <a:xfrm>
            <a:off x="6105330"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D6ED2915-0773-4712-8802-EF72A1309BF4}"/>
              </a:ext>
            </a:extLst>
          </p:cNvPr>
          <p:cNvSpPr/>
          <p:nvPr/>
        </p:nvSpPr>
        <p:spPr>
          <a:xfrm>
            <a:off x="342122"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Rectangle 45">
            <a:extLst>
              <a:ext uri="{FF2B5EF4-FFF2-40B4-BE49-F238E27FC236}">
                <a16:creationId xmlns:a16="http://schemas.microsoft.com/office/drawing/2014/main" xmlns="" id="{0D2659AB-80CA-4288-82E0-F6B4214441AB}"/>
              </a:ext>
            </a:extLst>
          </p:cNvPr>
          <p:cNvSpPr/>
          <p:nvPr/>
        </p:nvSpPr>
        <p:spPr>
          <a:xfrm flipV="1">
            <a:off x="6231123" y="488083"/>
            <a:ext cx="5552300" cy="574733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Rectangle 41">
            <a:extLst>
              <a:ext uri="{FF2B5EF4-FFF2-40B4-BE49-F238E27FC236}">
                <a16:creationId xmlns:a16="http://schemas.microsoft.com/office/drawing/2014/main" xmlns="" id="{F51037F8-1A69-485A-9B77-D9BC65DC3FD8}"/>
              </a:ext>
            </a:extLst>
          </p:cNvPr>
          <p:cNvSpPr/>
          <p:nvPr/>
        </p:nvSpPr>
        <p:spPr>
          <a:xfrm flipV="1">
            <a:off x="539911" y="646916"/>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xmlns=""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xmlns=""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xmlns=""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xmlns=""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xmlns=""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xmlns=""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xmlns=""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24">
            <a:extLst>
              <a:ext uri="{FF2B5EF4-FFF2-40B4-BE49-F238E27FC236}">
                <a16:creationId xmlns:a16="http://schemas.microsoft.com/office/drawing/2014/main" xmlns=""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xmlns=""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xmlns=""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xmlns=""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xmlns=""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Rectangle 29">
            <a:extLst>
              <a:ext uri="{FF2B5EF4-FFF2-40B4-BE49-F238E27FC236}">
                <a16:creationId xmlns:a16="http://schemas.microsoft.com/office/drawing/2014/main" xmlns=""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Rectangle 30">
            <a:extLst>
              <a:ext uri="{FF2B5EF4-FFF2-40B4-BE49-F238E27FC236}">
                <a16:creationId xmlns:a16="http://schemas.microsoft.com/office/drawing/2014/main" xmlns=""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31">
            <a:extLst>
              <a:ext uri="{FF2B5EF4-FFF2-40B4-BE49-F238E27FC236}">
                <a16:creationId xmlns:a16="http://schemas.microsoft.com/office/drawing/2014/main" xmlns=""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32">
            <a:extLst>
              <a:ext uri="{FF2B5EF4-FFF2-40B4-BE49-F238E27FC236}">
                <a16:creationId xmlns:a16="http://schemas.microsoft.com/office/drawing/2014/main" xmlns=""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Block Arc 1">
            <a:extLst>
              <a:ext uri="{FF2B5EF4-FFF2-40B4-BE49-F238E27FC236}">
                <a16:creationId xmlns:a16="http://schemas.microsoft.com/office/drawing/2014/main" xmlns=""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Block Arc 33">
            <a:extLst>
              <a:ext uri="{FF2B5EF4-FFF2-40B4-BE49-F238E27FC236}">
                <a16:creationId xmlns:a16="http://schemas.microsoft.com/office/drawing/2014/main" xmlns=""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Block Arc 34">
            <a:extLst>
              <a:ext uri="{FF2B5EF4-FFF2-40B4-BE49-F238E27FC236}">
                <a16:creationId xmlns:a16="http://schemas.microsoft.com/office/drawing/2014/main" xmlns=""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Block Arc 35">
            <a:extLst>
              <a:ext uri="{FF2B5EF4-FFF2-40B4-BE49-F238E27FC236}">
                <a16:creationId xmlns:a16="http://schemas.microsoft.com/office/drawing/2014/main" xmlns=""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Block Arc 36">
            <a:extLst>
              <a:ext uri="{FF2B5EF4-FFF2-40B4-BE49-F238E27FC236}">
                <a16:creationId xmlns:a16="http://schemas.microsoft.com/office/drawing/2014/main" xmlns=""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Block Arc 37">
            <a:extLst>
              <a:ext uri="{FF2B5EF4-FFF2-40B4-BE49-F238E27FC236}">
                <a16:creationId xmlns:a16="http://schemas.microsoft.com/office/drawing/2014/main" xmlns=""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Block Arc 38">
            <a:extLst>
              <a:ext uri="{FF2B5EF4-FFF2-40B4-BE49-F238E27FC236}">
                <a16:creationId xmlns:a16="http://schemas.microsoft.com/office/drawing/2014/main" xmlns=""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Block Arc 39">
            <a:extLst>
              <a:ext uri="{FF2B5EF4-FFF2-40B4-BE49-F238E27FC236}">
                <a16:creationId xmlns:a16="http://schemas.microsoft.com/office/drawing/2014/main" xmlns=""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Block Arc 40">
            <a:extLst>
              <a:ext uri="{FF2B5EF4-FFF2-40B4-BE49-F238E27FC236}">
                <a16:creationId xmlns:a16="http://schemas.microsoft.com/office/drawing/2014/main" xmlns=""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Google Shape;554;p22">
            <a:extLst>
              <a:ext uri="{FF2B5EF4-FFF2-40B4-BE49-F238E27FC236}">
                <a16:creationId xmlns:a16="http://schemas.microsoft.com/office/drawing/2014/main" xmlns="" id="{74066DBA-91C5-40B6-89DA-2A6DFAC5A5D4}"/>
              </a:ext>
            </a:extLst>
          </p:cNvPr>
          <p:cNvSpPr txBox="1">
            <a:spLocks/>
          </p:cNvSpPr>
          <p:nvPr/>
        </p:nvSpPr>
        <p:spPr>
          <a:xfrm>
            <a:off x="660506" y="1776063"/>
            <a:ext cx="5126441" cy="1240745"/>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pPr lvl="0" algn="l">
              <a:spcBef>
                <a:spcPts val="0"/>
              </a:spcBef>
              <a:defRPr/>
            </a:pPr>
            <a:r>
              <a:rPr lang="en-US" sz="3000" dirty="0" err="1" smtClean="0">
                <a:ln w="0"/>
                <a:solidFill>
                  <a:srgbClr val="FF0000"/>
                </a:solidFill>
                <a:effectLst>
                  <a:outerShdw blurRad="38100" dist="19050" dir="2700000" algn="tl" rotWithShape="0">
                    <a:prstClr val="black">
                      <a:alpha val="40000"/>
                    </a:prstClr>
                  </a:outerShdw>
                </a:effectLst>
                <a:latin typeface="Roboho"/>
              </a:rPr>
              <a:t>Cẩm</a:t>
            </a:r>
            <a:r>
              <a:rPr lang="en-US" sz="3000" dirty="0" smtClean="0">
                <a:ln w="0"/>
                <a:solidFill>
                  <a:srgbClr val="FF0000"/>
                </a:solidFill>
                <a:effectLst>
                  <a:outerShdw blurRad="38100" dist="19050" dir="2700000" algn="tl" rotWithShape="0">
                    <a:prstClr val="black">
                      <a:alpha val="40000"/>
                    </a:prstClr>
                  </a:outerShdw>
                </a:effectLst>
                <a:latin typeface="Roboho"/>
              </a:rPr>
              <a:t> </a:t>
            </a:r>
            <a:r>
              <a:rPr lang="en-US" sz="3000" dirty="0" err="1" smtClean="0">
                <a:ln w="0"/>
                <a:solidFill>
                  <a:srgbClr val="FF0000"/>
                </a:solidFill>
                <a:effectLst>
                  <a:outerShdw blurRad="38100" dist="19050" dir="2700000" algn="tl" rotWithShape="0">
                    <a:prstClr val="black">
                      <a:alpha val="40000"/>
                    </a:prstClr>
                  </a:outerShdw>
                </a:effectLst>
                <a:latin typeface="Roboho"/>
              </a:rPr>
              <a:t>nang</a:t>
            </a:r>
            <a:r>
              <a:rPr lang="en-US" sz="3000" dirty="0" smtClean="0">
                <a:ln w="0"/>
                <a:solidFill>
                  <a:srgbClr val="FF0000"/>
                </a:solidFill>
                <a:effectLst>
                  <a:outerShdw blurRad="38100" dist="19050" dir="2700000" algn="tl" rotWithShape="0">
                    <a:prstClr val="black">
                      <a:alpha val="40000"/>
                    </a:prstClr>
                  </a:outerShdw>
                </a:effectLst>
                <a:latin typeface="Roboho"/>
              </a:rPr>
              <a:t> </a:t>
            </a:r>
            <a:r>
              <a:rPr lang="en-US" sz="3000" dirty="0" err="1" smtClean="0">
                <a:ln w="0"/>
                <a:solidFill>
                  <a:srgbClr val="FF0000"/>
                </a:solidFill>
                <a:effectLst>
                  <a:outerShdw blurRad="38100" dist="19050" dir="2700000" algn="tl" rotWithShape="0">
                    <a:prstClr val="black">
                      <a:alpha val="40000"/>
                    </a:prstClr>
                  </a:outerShdw>
                </a:effectLst>
                <a:latin typeface="Roboho"/>
              </a:rPr>
              <a:t>ăn</a:t>
            </a:r>
            <a:r>
              <a:rPr lang="en-US" sz="3000" dirty="0" smtClean="0">
                <a:ln w="0"/>
                <a:solidFill>
                  <a:srgbClr val="FF0000"/>
                </a:solidFill>
                <a:effectLst>
                  <a:outerShdw blurRad="38100" dist="19050" dir="2700000" algn="tl" rotWithShape="0">
                    <a:prstClr val="black">
                      <a:alpha val="40000"/>
                    </a:prstClr>
                  </a:outerShdw>
                </a:effectLst>
                <a:latin typeface="Roboho"/>
              </a:rPr>
              <a:t> </a:t>
            </a:r>
            <a:r>
              <a:rPr lang="en-US" sz="3000" dirty="0" err="1" smtClean="0">
                <a:ln w="0"/>
                <a:solidFill>
                  <a:srgbClr val="FF0000"/>
                </a:solidFill>
                <a:effectLst>
                  <a:outerShdw blurRad="38100" dist="19050" dir="2700000" algn="tl" rotWithShape="0">
                    <a:prstClr val="black">
                      <a:alpha val="40000"/>
                    </a:prstClr>
                  </a:outerShdw>
                </a:effectLst>
                <a:latin typeface="Roboho"/>
              </a:rPr>
              <a:t>uống</a:t>
            </a:r>
            <a:r>
              <a:rPr lang="en-US" sz="3000" dirty="0" smtClean="0">
                <a:ln w="0"/>
                <a:solidFill>
                  <a:srgbClr val="FF0000"/>
                </a:solidFill>
                <a:effectLst>
                  <a:outerShdw blurRad="38100" dist="19050" dir="2700000" algn="tl" rotWithShape="0">
                    <a:prstClr val="black">
                      <a:alpha val="40000"/>
                    </a:prstClr>
                  </a:outerShdw>
                </a:effectLst>
                <a:latin typeface="Roboho"/>
              </a:rPr>
              <a:t> an </a:t>
            </a:r>
            <a:r>
              <a:rPr lang="en-US" sz="3000" dirty="0" err="1" smtClean="0">
                <a:ln w="0"/>
                <a:solidFill>
                  <a:srgbClr val="FF0000"/>
                </a:solidFill>
                <a:effectLst>
                  <a:outerShdw blurRad="38100" dist="19050" dir="2700000" algn="tl" rotWithShape="0">
                    <a:prstClr val="black">
                      <a:alpha val="40000"/>
                    </a:prstClr>
                  </a:outerShdw>
                </a:effectLst>
                <a:latin typeface="Roboho"/>
              </a:rPr>
              <a:t>toàn</a:t>
            </a:r>
            <a:endParaRPr lang="en-US" sz="3000" dirty="0">
              <a:ln w="0"/>
              <a:solidFill>
                <a:srgbClr val="FF0000"/>
              </a:solidFill>
              <a:effectLst>
                <a:outerShdw blurRad="38100" dist="19050" dir="2700000" algn="tl" rotWithShape="0">
                  <a:prstClr val="black">
                    <a:alpha val="40000"/>
                  </a:prstClr>
                </a:outerShdw>
              </a:effectLst>
              <a:latin typeface="Roboho"/>
            </a:endParaRPr>
          </a:p>
        </p:txBody>
      </p:sp>
      <p:grpSp>
        <p:nvGrpSpPr>
          <p:cNvPr id="77" name="Group 76"/>
          <p:cNvGrpSpPr/>
          <p:nvPr/>
        </p:nvGrpSpPr>
        <p:grpSpPr>
          <a:xfrm>
            <a:off x="1006960" y="607949"/>
            <a:ext cx="4433534" cy="940079"/>
            <a:chOff x="6926768" y="1670606"/>
            <a:chExt cx="4433534" cy="940079"/>
          </a:xfrm>
        </p:grpSpPr>
        <p:grpSp>
          <p:nvGrpSpPr>
            <p:cNvPr id="78" name="Google Shape;500;p22">
              <a:extLst>
                <a:ext uri="{FF2B5EF4-FFF2-40B4-BE49-F238E27FC236}">
                  <a16:creationId xmlns:a16="http://schemas.microsoft.com/office/drawing/2014/main" xmlns="" id="{A34C461A-8DDA-4714-827B-CE6DA3758022}"/>
                </a:ext>
              </a:extLst>
            </p:cNvPr>
            <p:cNvGrpSpPr/>
            <p:nvPr/>
          </p:nvGrpSpPr>
          <p:grpSpPr>
            <a:xfrm>
              <a:off x="6926768" y="1670606"/>
              <a:ext cx="663853" cy="908973"/>
              <a:chOff x="4836718" y="719374"/>
              <a:chExt cx="1180952" cy="1617007"/>
            </a:xfrm>
          </p:grpSpPr>
          <p:sp>
            <p:nvSpPr>
              <p:cNvPr id="80" name="Google Shape;501;p22">
                <a:extLst>
                  <a:ext uri="{FF2B5EF4-FFF2-40B4-BE49-F238E27FC236}">
                    <a16:creationId xmlns:a16="http://schemas.microsoft.com/office/drawing/2014/main" xmlns="" id="{196E4BCF-7898-4480-A3D6-8A33E49E8AE7}"/>
                  </a:ext>
                </a:extLst>
              </p:cNvPr>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chemeClr val="accent2"/>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1" name="Google Shape;502;p22">
                <a:extLst>
                  <a:ext uri="{FF2B5EF4-FFF2-40B4-BE49-F238E27FC236}">
                    <a16:creationId xmlns:a16="http://schemas.microsoft.com/office/drawing/2014/main" xmlns="" id="{94E7A280-BF31-43B2-B937-EABFEB53757F}"/>
                  </a:ext>
                </a:extLst>
              </p:cNvPr>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2" name="Google Shape;503;p22">
                <a:extLst>
                  <a:ext uri="{FF2B5EF4-FFF2-40B4-BE49-F238E27FC236}">
                    <a16:creationId xmlns:a16="http://schemas.microsoft.com/office/drawing/2014/main" xmlns="" id="{DBF120C2-DCB9-4B42-AF85-0FB10D2F52ED}"/>
                  </a:ext>
                </a:extLst>
              </p:cNvPr>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3" name="Google Shape;504;p22">
                <a:extLst>
                  <a:ext uri="{FF2B5EF4-FFF2-40B4-BE49-F238E27FC236}">
                    <a16:creationId xmlns:a16="http://schemas.microsoft.com/office/drawing/2014/main" xmlns="" id="{C6E21D19-78A3-4DBF-A9D3-10D5217694E3}"/>
                  </a:ext>
                </a:extLst>
              </p:cNvPr>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4" name="Google Shape;505;p22">
                <a:extLst>
                  <a:ext uri="{FF2B5EF4-FFF2-40B4-BE49-F238E27FC236}">
                    <a16:creationId xmlns:a16="http://schemas.microsoft.com/office/drawing/2014/main" xmlns="" id="{11699E21-C5FE-46BF-AF01-924522055452}"/>
                  </a:ext>
                </a:extLst>
              </p:cNvPr>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5" name="Google Shape;506;p22">
                <a:extLst>
                  <a:ext uri="{FF2B5EF4-FFF2-40B4-BE49-F238E27FC236}">
                    <a16:creationId xmlns:a16="http://schemas.microsoft.com/office/drawing/2014/main" xmlns="" id="{4364B3A4-E8FE-436D-B24B-A37FD363AC99}"/>
                  </a:ext>
                </a:extLst>
              </p:cNvPr>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6" name="Google Shape;507;p22">
                <a:extLst>
                  <a:ext uri="{FF2B5EF4-FFF2-40B4-BE49-F238E27FC236}">
                    <a16:creationId xmlns:a16="http://schemas.microsoft.com/office/drawing/2014/main" xmlns="" id="{523F3DA5-10A2-4535-BFFB-9AC5B7D9275F}"/>
                  </a:ext>
                </a:extLst>
              </p:cNvPr>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7" name="Google Shape;508;p22">
                <a:extLst>
                  <a:ext uri="{FF2B5EF4-FFF2-40B4-BE49-F238E27FC236}">
                    <a16:creationId xmlns:a16="http://schemas.microsoft.com/office/drawing/2014/main" xmlns="" id="{E8CA8609-66C7-4BFB-A0D6-3E17FF9276B3}"/>
                  </a:ext>
                </a:extLst>
              </p:cNvPr>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8" name="Google Shape;509;p22">
                <a:extLst>
                  <a:ext uri="{FF2B5EF4-FFF2-40B4-BE49-F238E27FC236}">
                    <a16:creationId xmlns:a16="http://schemas.microsoft.com/office/drawing/2014/main" xmlns="" id="{22BF5B78-FD7A-4353-860D-289008D27B74}"/>
                  </a:ext>
                </a:extLst>
              </p:cNvPr>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9" name="Google Shape;510;p22">
                <a:extLst>
                  <a:ext uri="{FF2B5EF4-FFF2-40B4-BE49-F238E27FC236}">
                    <a16:creationId xmlns:a16="http://schemas.microsoft.com/office/drawing/2014/main" xmlns="" id="{F39F7BAB-9BE2-4B26-BBF6-C8BCEB601BB9}"/>
                  </a:ext>
                </a:extLst>
              </p:cNvPr>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0" name="Google Shape;511;p22">
                <a:extLst>
                  <a:ext uri="{FF2B5EF4-FFF2-40B4-BE49-F238E27FC236}">
                    <a16:creationId xmlns:a16="http://schemas.microsoft.com/office/drawing/2014/main" xmlns="" id="{97A5B684-B086-451B-9F21-792994034481}"/>
                  </a:ext>
                </a:extLst>
              </p:cNvPr>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1" name="Google Shape;512;p22">
                <a:extLst>
                  <a:ext uri="{FF2B5EF4-FFF2-40B4-BE49-F238E27FC236}">
                    <a16:creationId xmlns:a16="http://schemas.microsoft.com/office/drawing/2014/main" xmlns="" id="{A8515BD7-0A6A-4AA3-BB4B-9877ADB08F4D}"/>
                  </a:ext>
                </a:extLst>
              </p:cNvPr>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2" name="Google Shape;513;p22">
                <a:extLst>
                  <a:ext uri="{FF2B5EF4-FFF2-40B4-BE49-F238E27FC236}">
                    <a16:creationId xmlns:a16="http://schemas.microsoft.com/office/drawing/2014/main" xmlns="" id="{DDEE3C49-14CA-412E-85A9-D3EEE361BB6F}"/>
                  </a:ext>
                </a:extLst>
              </p:cNvPr>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3" name="Google Shape;514;p22">
                <a:extLst>
                  <a:ext uri="{FF2B5EF4-FFF2-40B4-BE49-F238E27FC236}">
                    <a16:creationId xmlns:a16="http://schemas.microsoft.com/office/drawing/2014/main" xmlns="" id="{8EBEA2A7-698F-4A5F-92DD-A430D05E1D5F}"/>
                  </a:ext>
                </a:extLst>
              </p:cNvPr>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4" name="Google Shape;515;p22">
                <a:extLst>
                  <a:ext uri="{FF2B5EF4-FFF2-40B4-BE49-F238E27FC236}">
                    <a16:creationId xmlns:a16="http://schemas.microsoft.com/office/drawing/2014/main" xmlns="" id="{C30645F8-8FD8-48FA-BBB0-8AD2A84C90E5}"/>
                  </a:ext>
                </a:extLst>
              </p:cNvPr>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grpSp>
        <p:sp>
          <p:nvSpPr>
            <p:cNvPr id="79" name="Google Shape;552;p22">
              <a:extLst>
                <a:ext uri="{FF2B5EF4-FFF2-40B4-BE49-F238E27FC236}">
                  <a16:creationId xmlns:a16="http://schemas.microsoft.com/office/drawing/2014/main" xmlns="" id="{B49AF81D-D1AC-47DA-8504-8CDF6C1C5F30}"/>
                </a:ext>
              </a:extLst>
            </p:cNvPr>
            <p:cNvSpPr txBox="1">
              <a:spLocks/>
            </p:cNvSpPr>
            <p:nvPr/>
          </p:nvSpPr>
          <p:spPr>
            <a:xfrm>
              <a:off x="7247902" y="1971085"/>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smtClean="0">
                  <a:solidFill>
                    <a:srgbClr val="002060"/>
                  </a:solidFill>
                  <a:latin typeface="Calibri" panose="020F0502020204030204" pitchFamily="34" charset="0"/>
                  <a:cs typeface="Calibri" panose="020F0502020204030204" pitchFamily="34" charset="0"/>
                </a:rPr>
                <a:t>Sinh</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hoạt</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theo</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chủ</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đề</a:t>
              </a:r>
              <a:endParaRPr lang="en-US" sz="4000" b="1" dirty="0">
                <a:solidFill>
                  <a:srgbClr val="002060"/>
                </a:solidFill>
                <a:latin typeface="Calibri" panose="020F0502020204030204" pitchFamily="34" charset="0"/>
                <a:cs typeface="Calibri" panose="020F0502020204030204" pitchFamily="34" charset="0"/>
              </a:endParaRPr>
            </a:p>
          </p:txBody>
        </p:sp>
      </p:grpSp>
      <p:sp>
        <p:nvSpPr>
          <p:cNvPr id="4" name="Rectangle 3"/>
          <p:cNvSpPr/>
          <p:nvPr/>
        </p:nvSpPr>
        <p:spPr>
          <a:xfrm>
            <a:off x="6834993" y="803865"/>
            <a:ext cx="4645827" cy="2170787"/>
          </a:xfrm>
          <a:prstGeom prst="rect">
            <a:avLst/>
          </a:prstGeom>
        </p:spPr>
        <p:txBody>
          <a:bodyPr wrap="square">
            <a:spAutoFit/>
          </a:bodyPr>
          <a:lstStyle/>
          <a:p>
            <a:pPr algn="just">
              <a:lnSpc>
                <a:spcPct val="115000"/>
              </a:lnSpc>
              <a:spcAft>
                <a:spcPts val="0"/>
              </a:spcAft>
            </a:pP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latin typeface="Roboho "/>
                <a:ea typeface="Times New Roman" panose="02020603050405020304" pitchFamily="18" charset="0"/>
                <a:cs typeface="Times New Roman" panose="02020603050405020304" pitchFamily="18" charset="0"/>
              </a:rPr>
              <a:t>Hoạt</a:t>
            </a:r>
            <a:r>
              <a:rPr lang="en-US" sz="3000" b="1" dirty="0">
                <a:latin typeface="Roboho "/>
                <a:ea typeface="Times New Roman" panose="02020603050405020304" pitchFamily="18" charset="0"/>
                <a:cs typeface="Times New Roman" panose="02020603050405020304" pitchFamily="18" charset="0"/>
              </a:rPr>
              <a:t> </a:t>
            </a:r>
            <a:r>
              <a:rPr lang="en-US" sz="3000" b="1" dirty="0" err="1">
                <a:latin typeface="Roboho "/>
                <a:ea typeface="Times New Roman" panose="02020603050405020304" pitchFamily="18" charset="0"/>
                <a:cs typeface="Times New Roman" panose="02020603050405020304" pitchFamily="18" charset="0"/>
              </a:rPr>
              <a:t>động</a:t>
            </a:r>
            <a:r>
              <a:rPr lang="en-US" sz="3000" b="1" dirty="0">
                <a:latin typeface="Roboho "/>
                <a:ea typeface="Times New Roman" panose="02020603050405020304" pitchFamily="18" charset="0"/>
                <a:cs typeface="Times New Roman" panose="02020603050405020304" pitchFamily="18" charset="0"/>
              </a:rPr>
              <a:t> 1: </a:t>
            </a:r>
            <a:r>
              <a:rPr lang="nl-NL" sz="3000" b="1" dirty="0">
                <a:latin typeface="Roboho "/>
                <a:ea typeface="Times New Roman" panose="02020603050405020304" pitchFamily="18" charset="0"/>
                <a:cs typeface="Times New Roman" panose="02020603050405020304" pitchFamily="18" charset="0"/>
              </a:rPr>
              <a:t>Quan sát, lựa chọn quán ăn đảm bảo vệ sinh an toàn thực phẩm.</a:t>
            </a:r>
            <a:endParaRPr lang="en-US" sz="3000" dirty="0">
              <a:effectLst/>
              <a:latin typeface="Roboho "/>
              <a:ea typeface="Times New Roman" panose="02020603050405020304" pitchFamily="18" charset="0"/>
              <a:cs typeface="Times New Roman" panose="02020603050405020304" pitchFamily="18" charset="0"/>
            </a:endParaRPr>
          </a:p>
        </p:txBody>
      </p:sp>
      <p:sp>
        <p:nvSpPr>
          <p:cNvPr id="75" name="Freeform 4"/>
          <p:cNvSpPr/>
          <p:nvPr/>
        </p:nvSpPr>
        <p:spPr>
          <a:xfrm flipH="1">
            <a:off x="526678" y="4467737"/>
            <a:ext cx="1720985" cy="1838109"/>
          </a:xfrm>
          <a:custGeom>
            <a:avLst/>
            <a:gdLst/>
            <a:ahLst/>
            <a:cxnLst/>
            <a:rect l="l" t="t" r="r" b="b"/>
            <a:pathLst>
              <a:path w="5539319" h="6282781">
                <a:moveTo>
                  <a:pt x="5539319" y="0"/>
                </a:moveTo>
                <a:lnTo>
                  <a:pt x="0" y="0"/>
                </a:lnTo>
                <a:lnTo>
                  <a:pt x="0" y="6282781"/>
                </a:lnTo>
                <a:lnTo>
                  <a:pt x="5539319" y="6282781"/>
                </a:lnTo>
                <a:lnTo>
                  <a:pt x="5539319" y="0"/>
                </a:lnTo>
                <a:close/>
              </a:path>
            </a:pathLst>
          </a:custGeom>
          <a:blipFill>
            <a:blip r:embed="rId2"/>
            <a:stretch>
              <a:fillRect/>
            </a:stretch>
          </a:blipFill>
        </p:spPr>
      </p:sp>
      <p:sp>
        <p:nvSpPr>
          <p:cNvPr id="76" name="Freeform 9"/>
          <p:cNvSpPr/>
          <p:nvPr/>
        </p:nvSpPr>
        <p:spPr>
          <a:xfrm>
            <a:off x="9970070" y="3319986"/>
            <a:ext cx="1696163" cy="2873701"/>
          </a:xfrm>
          <a:custGeom>
            <a:avLst/>
            <a:gdLst/>
            <a:ahLst/>
            <a:cxnLst/>
            <a:rect l="l" t="t" r="r" b="b"/>
            <a:pathLst>
              <a:path w="3537720" h="5713680">
                <a:moveTo>
                  <a:pt x="0" y="0"/>
                </a:moveTo>
                <a:lnTo>
                  <a:pt x="3537721" y="0"/>
                </a:lnTo>
                <a:lnTo>
                  <a:pt x="3537721" y="5713679"/>
                </a:lnTo>
                <a:lnTo>
                  <a:pt x="0" y="5713679"/>
                </a:lnTo>
                <a:lnTo>
                  <a:pt x="0" y="0"/>
                </a:lnTo>
                <a:close/>
              </a:path>
            </a:pathLst>
          </a:custGeom>
          <a:blipFill>
            <a:blip r:embed="rId3"/>
            <a:stretch>
              <a:fillRect/>
            </a:stretch>
          </a:blipFill>
        </p:spPr>
      </p:sp>
    </p:spTree>
    <p:extLst>
      <p:ext uri="{BB962C8B-B14F-4D97-AF65-F5344CB8AC3E}">
        <p14:creationId xmlns:p14="http://schemas.microsoft.com/office/powerpoint/2010/main" val="1967618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barn(inVertical)">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A7E7E53-08DB-4882-83A5-781FD5103C2E}"/>
              </a:ext>
            </a:extLst>
          </p:cNvPr>
          <p:cNvSpPr/>
          <p:nvPr/>
        </p:nvSpPr>
        <p:spPr>
          <a:xfrm>
            <a:off x="6105330"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342123"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07222" y="488294"/>
            <a:ext cx="5476777" cy="5855228"/>
          </a:xfrm>
          <a:prstGeom prst="rect">
            <a:avLst/>
          </a:prstGeom>
          <a:solidFill>
            <a:srgbClr val="F9DB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78" name="Picture 77" descr="8 bí kíp kinh doanh quán ăn không lỗ cho người mới bắt đầu"/>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77" y="251922"/>
            <a:ext cx="11909423" cy="6514638"/>
          </a:xfrm>
          <a:prstGeom prst="rect">
            <a:avLst/>
          </a:prstGeom>
          <a:noFill/>
          <a:ln>
            <a:noFill/>
          </a:ln>
        </p:spPr>
      </p:pic>
    </p:spTree>
    <p:extLst>
      <p:ext uri="{BB962C8B-B14F-4D97-AF65-F5344CB8AC3E}">
        <p14:creationId xmlns:p14="http://schemas.microsoft.com/office/powerpoint/2010/main" val="2144572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ttps://thanhnien.mediacdn.vn/Uploaded/ngocthanh/2015_09_06/mat-ve-sinh_YBHF.jpg?width=5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7566"/>
            <a:ext cx="11923486" cy="6551819"/>
          </a:xfrm>
          <a:prstGeom prst="rect">
            <a:avLst/>
          </a:prstGeom>
          <a:noFill/>
          <a:ln>
            <a:noFill/>
          </a:ln>
        </p:spPr>
      </p:pic>
    </p:spTree>
    <p:extLst>
      <p:ext uri="{BB962C8B-B14F-4D97-AF65-F5344CB8AC3E}">
        <p14:creationId xmlns:p14="http://schemas.microsoft.com/office/powerpoint/2010/main" val="39229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A7E7E53-08DB-4882-83A5-781FD5103C2E}"/>
              </a:ext>
            </a:extLst>
          </p:cNvPr>
          <p:cNvSpPr/>
          <p:nvPr/>
        </p:nvSpPr>
        <p:spPr>
          <a:xfrm>
            <a:off x="6105330"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342123"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07222" y="488294"/>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pic>
        <p:nvPicPr>
          <p:cNvPr id="42" name="Picture 41" descr="Cơm bình dân: Rẻ với ví tiền, đắt cho sức khỏ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122" y="251922"/>
            <a:ext cx="11849878" cy="6272226"/>
          </a:xfrm>
          <a:prstGeom prst="rect">
            <a:avLst/>
          </a:prstGeom>
          <a:noFill/>
          <a:ln>
            <a:noFill/>
          </a:ln>
        </p:spPr>
      </p:pic>
    </p:spTree>
    <p:extLst>
      <p:ext uri="{BB962C8B-B14F-4D97-AF65-F5344CB8AC3E}">
        <p14:creationId xmlns:p14="http://schemas.microsoft.com/office/powerpoint/2010/main" val="3646981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Ăn uống quá mất vệ sin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0"/>
            <a:ext cx="12051418" cy="6524148"/>
          </a:xfrm>
          <a:prstGeom prst="rect">
            <a:avLst/>
          </a:prstGeom>
          <a:noFill/>
          <a:ln>
            <a:noFill/>
          </a:ln>
        </p:spPr>
      </p:pic>
    </p:spTree>
    <p:extLst>
      <p:ext uri="{BB962C8B-B14F-4D97-AF65-F5344CB8AC3E}">
        <p14:creationId xmlns:p14="http://schemas.microsoft.com/office/powerpoint/2010/main" val="2439073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A7E7E53-08DB-4882-83A5-781FD5103C2E}"/>
              </a:ext>
            </a:extLst>
          </p:cNvPr>
          <p:cNvSpPr/>
          <p:nvPr/>
        </p:nvSpPr>
        <p:spPr>
          <a:xfrm>
            <a:off x="6105330"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D6ED2915-0773-4712-8802-EF72A1309BF4}"/>
              </a:ext>
            </a:extLst>
          </p:cNvPr>
          <p:cNvSpPr/>
          <p:nvPr/>
        </p:nvSpPr>
        <p:spPr>
          <a:xfrm>
            <a:off x="342122" y="251922"/>
            <a:ext cx="5763208" cy="6272226"/>
          </a:xfrm>
          <a:prstGeom prst="roundRect">
            <a:avLst>
              <a:gd name="adj" fmla="val 3391"/>
            </a:avLst>
          </a:prstGeom>
          <a:solidFill>
            <a:schemeClr val="accent2">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Rectangle 45">
            <a:extLst>
              <a:ext uri="{FF2B5EF4-FFF2-40B4-BE49-F238E27FC236}">
                <a16:creationId xmlns:a16="http://schemas.microsoft.com/office/drawing/2014/main" xmlns="" id="{0D2659AB-80CA-4288-82E0-F6B4214441AB}"/>
              </a:ext>
            </a:extLst>
          </p:cNvPr>
          <p:cNvSpPr/>
          <p:nvPr/>
        </p:nvSpPr>
        <p:spPr>
          <a:xfrm flipV="1">
            <a:off x="6231123" y="488083"/>
            <a:ext cx="5552300" cy="574733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Rectangle 41">
            <a:extLst>
              <a:ext uri="{FF2B5EF4-FFF2-40B4-BE49-F238E27FC236}">
                <a16:creationId xmlns:a16="http://schemas.microsoft.com/office/drawing/2014/main" xmlns="" id="{F51037F8-1A69-485A-9B77-D9BC65DC3FD8}"/>
              </a:ext>
            </a:extLst>
          </p:cNvPr>
          <p:cNvSpPr/>
          <p:nvPr/>
        </p:nvSpPr>
        <p:spPr>
          <a:xfrm flipV="1">
            <a:off x="539911" y="646916"/>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xmlns=""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xmlns=""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xmlns=""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xmlns=""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xmlns=""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xmlns=""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xmlns=""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xmlns=""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24">
            <a:extLst>
              <a:ext uri="{FF2B5EF4-FFF2-40B4-BE49-F238E27FC236}">
                <a16:creationId xmlns:a16="http://schemas.microsoft.com/office/drawing/2014/main" xmlns=""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xmlns=""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xmlns=""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xmlns=""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xmlns=""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Rectangle 29">
            <a:extLst>
              <a:ext uri="{FF2B5EF4-FFF2-40B4-BE49-F238E27FC236}">
                <a16:creationId xmlns:a16="http://schemas.microsoft.com/office/drawing/2014/main" xmlns=""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Rectangle 30">
            <a:extLst>
              <a:ext uri="{FF2B5EF4-FFF2-40B4-BE49-F238E27FC236}">
                <a16:creationId xmlns:a16="http://schemas.microsoft.com/office/drawing/2014/main" xmlns=""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31">
            <a:extLst>
              <a:ext uri="{FF2B5EF4-FFF2-40B4-BE49-F238E27FC236}">
                <a16:creationId xmlns:a16="http://schemas.microsoft.com/office/drawing/2014/main" xmlns=""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32">
            <a:extLst>
              <a:ext uri="{FF2B5EF4-FFF2-40B4-BE49-F238E27FC236}">
                <a16:creationId xmlns:a16="http://schemas.microsoft.com/office/drawing/2014/main" xmlns=""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Block Arc 1">
            <a:extLst>
              <a:ext uri="{FF2B5EF4-FFF2-40B4-BE49-F238E27FC236}">
                <a16:creationId xmlns:a16="http://schemas.microsoft.com/office/drawing/2014/main" xmlns=""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Block Arc 33">
            <a:extLst>
              <a:ext uri="{FF2B5EF4-FFF2-40B4-BE49-F238E27FC236}">
                <a16:creationId xmlns:a16="http://schemas.microsoft.com/office/drawing/2014/main" xmlns=""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Block Arc 34">
            <a:extLst>
              <a:ext uri="{FF2B5EF4-FFF2-40B4-BE49-F238E27FC236}">
                <a16:creationId xmlns:a16="http://schemas.microsoft.com/office/drawing/2014/main" xmlns=""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Block Arc 35">
            <a:extLst>
              <a:ext uri="{FF2B5EF4-FFF2-40B4-BE49-F238E27FC236}">
                <a16:creationId xmlns:a16="http://schemas.microsoft.com/office/drawing/2014/main" xmlns=""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Block Arc 36">
            <a:extLst>
              <a:ext uri="{FF2B5EF4-FFF2-40B4-BE49-F238E27FC236}">
                <a16:creationId xmlns:a16="http://schemas.microsoft.com/office/drawing/2014/main" xmlns=""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Block Arc 37">
            <a:extLst>
              <a:ext uri="{FF2B5EF4-FFF2-40B4-BE49-F238E27FC236}">
                <a16:creationId xmlns:a16="http://schemas.microsoft.com/office/drawing/2014/main" xmlns=""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Block Arc 38">
            <a:extLst>
              <a:ext uri="{FF2B5EF4-FFF2-40B4-BE49-F238E27FC236}">
                <a16:creationId xmlns:a16="http://schemas.microsoft.com/office/drawing/2014/main" xmlns=""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Block Arc 39">
            <a:extLst>
              <a:ext uri="{FF2B5EF4-FFF2-40B4-BE49-F238E27FC236}">
                <a16:creationId xmlns:a16="http://schemas.microsoft.com/office/drawing/2014/main" xmlns=""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Block Arc 40">
            <a:extLst>
              <a:ext uri="{FF2B5EF4-FFF2-40B4-BE49-F238E27FC236}">
                <a16:creationId xmlns:a16="http://schemas.microsoft.com/office/drawing/2014/main" xmlns=""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Google Shape;554;p22">
            <a:extLst>
              <a:ext uri="{FF2B5EF4-FFF2-40B4-BE49-F238E27FC236}">
                <a16:creationId xmlns:a16="http://schemas.microsoft.com/office/drawing/2014/main" xmlns="" id="{74066DBA-91C5-40B6-89DA-2A6DFAC5A5D4}"/>
              </a:ext>
            </a:extLst>
          </p:cNvPr>
          <p:cNvSpPr txBox="1">
            <a:spLocks/>
          </p:cNvSpPr>
          <p:nvPr/>
        </p:nvSpPr>
        <p:spPr>
          <a:xfrm>
            <a:off x="660506" y="1776063"/>
            <a:ext cx="5126441" cy="1240745"/>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pPr lvl="0" algn="l">
              <a:spcBef>
                <a:spcPts val="0"/>
              </a:spcBef>
              <a:defRPr/>
            </a:pPr>
            <a:r>
              <a:rPr lang="en-US" sz="3000" dirty="0" err="1" smtClean="0">
                <a:ln w="0"/>
                <a:solidFill>
                  <a:srgbClr val="FF0000"/>
                </a:solidFill>
                <a:effectLst>
                  <a:outerShdw blurRad="38100" dist="19050" dir="2700000" algn="tl" rotWithShape="0">
                    <a:prstClr val="black">
                      <a:alpha val="40000"/>
                    </a:prstClr>
                  </a:outerShdw>
                </a:effectLst>
                <a:latin typeface="Roboho"/>
              </a:rPr>
              <a:t>Cẩm</a:t>
            </a:r>
            <a:r>
              <a:rPr lang="en-US" sz="3000" dirty="0" smtClean="0">
                <a:ln w="0"/>
                <a:solidFill>
                  <a:srgbClr val="FF0000"/>
                </a:solidFill>
                <a:effectLst>
                  <a:outerShdw blurRad="38100" dist="19050" dir="2700000" algn="tl" rotWithShape="0">
                    <a:prstClr val="black">
                      <a:alpha val="40000"/>
                    </a:prstClr>
                  </a:outerShdw>
                </a:effectLst>
                <a:latin typeface="Roboho"/>
              </a:rPr>
              <a:t> </a:t>
            </a:r>
            <a:r>
              <a:rPr lang="en-US" sz="3000" dirty="0" err="1" smtClean="0">
                <a:ln w="0"/>
                <a:solidFill>
                  <a:srgbClr val="FF0000"/>
                </a:solidFill>
                <a:effectLst>
                  <a:outerShdw blurRad="38100" dist="19050" dir="2700000" algn="tl" rotWithShape="0">
                    <a:prstClr val="black">
                      <a:alpha val="40000"/>
                    </a:prstClr>
                  </a:outerShdw>
                </a:effectLst>
                <a:latin typeface="Roboho"/>
              </a:rPr>
              <a:t>nang</a:t>
            </a:r>
            <a:r>
              <a:rPr lang="en-US" sz="3000" dirty="0" smtClean="0">
                <a:ln w="0"/>
                <a:solidFill>
                  <a:srgbClr val="FF0000"/>
                </a:solidFill>
                <a:effectLst>
                  <a:outerShdw blurRad="38100" dist="19050" dir="2700000" algn="tl" rotWithShape="0">
                    <a:prstClr val="black">
                      <a:alpha val="40000"/>
                    </a:prstClr>
                  </a:outerShdw>
                </a:effectLst>
                <a:latin typeface="Roboho"/>
              </a:rPr>
              <a:t> </a:t>
            </a:r>
            <a:r>
              <a:rPr lang="en-US" sz="3000" dirty="0" err="1" smtClean="0">
                <a:ln w="0"/>
                <a:solidFill>
                  <a:srgbClr val="FF0000"/>
                </a:solidFill>
                <a:effectLst>
                  <a:outerShdw blurRad="38100" dist="19050" dir="2700000" algn="tl" rotWithShape="0">
                    <a:prstClr val="black">
                      <a:alpha val="40000"/>
                    </a:prstClr>
                  </a:outerShdw>
                </a:effectLst>
                <a:latin typeface="Roboho"/>
              </a:rPr>
              <a:t>ăn</a:t>
            </a:r>
            <a:r>
              <a:rPr lang="en-US" sz="3000" dirty="0" smtClean="0">
                <a:ln w="0"/>
                <a:solidFill>
                  <a:srgbClr val="FF0000"/>
                </a:solidFill>
                <a:effectLst>
                  <a:outerShdw blurRad="38100" dist="19050" dir="2700000" algn="tl" rotWithShape="0">
                    <a:prstClr val="black">
                      <a:alpha val="40000"/>
                    </a:prstClr>
                  </a:outerShdw>
                </a:effectLst>
                <a:latin typeface="Roboho"/>
              </a:rPr>
              <a:t> </a:t>
            </a:r>
            <a:r>
              <a:rPr lang="en-US" sz="3000" dirty="0" err="1" smtClean="0">
                <a:ln w="0"/>
                <a:solidFill>
                  <a:srgbClr val="FF0000"/>
                </a:solidFill>
                <a:effectLst>
                  <a:outerShdw blurRad="38100" dist="19050" dir="2700000" algn="tl" rotWithShape="0">
                    <a:prstClr val="black">
                      <a:alpha val="40000"/>
                    </a:prstClr>
                  </a:outerShdw>
                </a:effectLst>
                <a:latin typeface="Roboho"/>
              </a:rPr>
              <a:t>uống</a:t>
            </a:r>
            <a:r>
              <a:rPr lang="en-US" sz="3000" dirty="0" smtClean="0">
                <a:ln w="0"/>
                <a:solidFill>
                  <a:srgbClr val="FF0000"/>
                </a:solidFill>
                <a:effectLst>
                  <a:outerShdw blurRad="38100" dist="19050" dir="2700000" algn="tl" rotWithShape="0">
                    <a:prstClr val="black">
                      <a:alpha val="40000"/>
                    </a:prstClr>
                  </a:outerShdw>
                </a:effectLst>
                <a:latin typeface="Roboho"/>
              </a:rPr>
              <a:t> an </a:t>
            </a:r>
            <a:r>
              <a:rPr lang="en-US" sz="3000" dirty="0" err="1" smtClean="0">
                <a:ln w="0"/>
                <a:solidFill>
                  <a:srgbClr val="FF0000"/>
                </a:solidFill>
                <a:effectLst>
                  <a:outerShdw blurRad="38100" dist="19050" dir="2700000" algn="tl" rotWithShape="0">
                    <a:prstClr val="black">
                      <a:alpha val="40000"/>
                    </a:prstClr>
                  </a:outerShdw>
                </a:effectLst>
                <a:latin typeface="Roboho"/>
              </a:rPr>
              <a:t>toàn</a:t>
            </a:r>
            <a:endParaRPr lang="en-US" sz="3000" dirty="0">
              <a:ln w="0"/>
              <a:solidFill>
                <a:srgbClr val="FF0000"/>
              </a:solidFill>
              <a:effectLst>
                <a:outerShdw blurRad="38100" dist="19050" dir="2700000" algn="tl" rotWithShape="0">
                  <a:prstClr val="black">
                    <a:alpha val="40000"/>
                  </a:prstClr>
                </a:outerShdw>
              </a:effectLst>
              <a:latin typeface="Roboho"/>
            </a:endParaRPr>
          </a:p>
        </p:txBody>
      </p:sp>
      <p:grpSp>
        <p:nvGrpSpPr>
          <p:cNvPr id="77" name="Group 76"/>
          <p:cNvGrpSpPr/>
          <p:nvPr/>
        </p:nvGrpSpPr>
        <p:grpSpPr>
          <a:xfrm>
            <a:off x="1006960" y="607949"/>
            <a:ext cx="4433534" cy="940079"/>
            <a:chOff x="6926768" y="1670606"/>
            <a:chExt cx="4433534" cy="940079"/>
          </a:xfrm>
        </p:grpSpPr>
        <p:grpSp>
          <p:nvGrpSpPr>
            <p:cNvPr id="78" name="Google Shape;500;p22">
              <a:extLst>
                <a:ext uri="{FF2B5EF4-FFF2-40B4-BE49-F238E27FC236}">
                  <a16:creationId xmlns:a16="http://schemas.microsoft.com/office/drawing/2014/main" xmlns="" id="{A34C461A-8DDA-4714-827B-CE6DA3758022}"/>
                </a:ext>
              </a:extLst>
            </p:cNvPr>
            <p:cNvGrpSpPr/>
            <p:nvPr/>
          </p:nvGrpSpPr>
          <p:grpSpPr>
            <a:xfrm>
              <a:off x="6926768" y="1670606"/>
              <a:ext cx="663853" cy="908973"/>
              <a:chOff x="4836718" y="719374"/>
              <a:chExt cx="1180952" cy="1617007"/>
            </a:xfrm>
          </p:grpSpPr>
          <p:sp>
            <p:nvSpPr>
              <p:cNvPr id="80" name="Google Shape;501;p22">
                <a:extLst>
                  <a:ext uri="{FF2B5EF4-FFF2-40B4-BE49-F238E27FC236}">
                    <a16:creationId xmlns:a16="http://schemas.microsoft.com/office/drawing/2014/main" xmlns="" id="{196E4BCF-7898-4480-A3D6-8A33E49E8AE7}"/>
                  </a:ext>
                </a:extLst>
              </p:cNvPr>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chemeClr val="accent2"/>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1" name="Google Shape;502;p22">
                <a:extLst>
                  <a:ext uri="{FF2B5EF4-FFF2-40B4-BE49-F238E27FC236}">
                    <a16:creationId xmlns:a16="http://schemas.microsoft.com/office/drawing/2014/main" xmlns="" id="{94E7A280-BF31-43B2-B937-EABFEB53757F}"/>
                  </a:ext>
                </a:extLst>
              </p:cNvPr>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2" name="Google Shape;503;p22">
                <a:extLst>
                  <a:ext uri="{FF2B5EF4-FFF2-40B4-BE49-F238E27FC236}">
                    <a16:creationId xmlns:a16="http://schemas.microsoft.com/office/drawing/2014/main" xmlns="" id="{DBF120C2-DCB9-4B42-AF85-0FB10D2F52ED}"/>
                  </a:ext>
                </a:extLst>
              </p:cNvPr>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3" name="Google Shape;504;p22">
                <a:extLst>
                  <a:ext uri="{FF2B5EF4-FFF2-40B4-BE49-F238E27FC236}">
                    <a16:creationId xmlns:a16="http://schemas.microsoft.com/office/drawing/2014/main" xmlns="" id="{C6E21D19-78A3-4DBF-A9D3-10D5217694E3}"/>
                  </a:ext>
                </a:extLst>
              </p:cNvPr>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4" name="Google Shape;505;p22">
                <a:extLst>
                  <a:ext uri="{FF2B5EF4-FFF2-40B4-BE49-F238E27FC236}">
                    <a16:creationId xmlns:a16="http://schemas.microsoft.com/office/drawing/2014/main" xmlns="" id="{11699E21-C5FE-46BF-AF01-924522055452}"/>
                  </a:ext>
                </a:extLst>
              </p:cNvPr>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5" name="Google Shape;506;p22">
                <a:extLst>
                  <a:ext uri="{FF2B5EF4-FFF2-40B4-BE49-F238E27FC236}">
                    <a16:creationId xmlns:a16="http://schemas.microsoft.com/office/drawing/2014/main" xmlns="" id="{4364B3A4-E8FE-436D-B24B-A37FD363AC99}"/>
                  </a:ext>
                </a:extLst>
              </p:cNvPr>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6" name="Google Shape;507;p22">
                <a:extLst>
                  <a:ext uri="{FF2B5EF4-FFF2-40B4-BE49-F238E27FC236}">
                    <a16:creationId xmlns:a16="http://schemas.microsoft.com/office/drawing/2014/main" xmlns="" id="{523F3DA5-10A2-4535-BFFB-9AC5B7D9275F}"/>
                  </a:ext>
                </a:extLst>
              </p:cNvPr>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7" name="Google Shape;508;p22">
                <a:extLst>
                  <a:ext uri="{FF2B5EF4-FFF2-40B4-BE49-F238E27FC236}">
                    <a16:creationId xmlns:a16="http://schemas.microsoft.com/office/drawing/2014/main" xmlns="" id="{E8CA8609-66C7-4BFB-A0D6-3E17FF9276B3}"/>
                  </a:ext>
                </a:extLst>
              </p:cNvPr>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8" name="Google Shape;509;p22">
                <a:extLst>
                  <a:ext uri="{FF2B5EF4-FFF2-40B4-BE49-F238E27FC236}">
                    <a16:creationId xmlns:a16="http://schemas.microsoft.com/office/drawing/2014/main" xmlns="" id="{22BF5B78-FD7A-4353-860D-289008D27B74}"/>
                  </a:ext>
                </a:extLst>
              </p:cNvPr>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9" name="Google Shape;510;p22">
                <a:extLst>
                  <a:ext uri="{FF2B5EF4-FFF2-40B4-BE49-F238E27FC236}">
                    <a16:creationId xmlns:a16="http://schemas.microsoft.com/office/drawing/2014/main" xmlns="" id="{F39F7BAB-9BE2-4B26-BBF6-C8BCEB601BB9}"/>
                  </a:ext>
                </a:extLst>
              </p:cNvPr>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0" name="Google Shape;511;p22">
                <a:extLst>
                  <a:ext uri="{FF2B5EF4-FFF2-40B4-BE49-F238E27FC236}">
                    <a16:creationId xmlns:a16="http://schemas.microsoft.com/office/drawing/2014/main" xmlns="" id="{97A5B684-B086-451B-9F21-792994034481}"/>
                  </a:ext>
                </a:extLst>
              </p:cNvPr>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1" name="Google Shape;512;p22">
                <a:extLst>
                  <a:ext uri="{FF2B5EF4-FFF2-40B4-BE49-F238E27FC236}">
                    <a16:creationId xmlns:a16="http://schemas.microsoft.com/office/drawing/2014/main" xmlns="" id="{A8515BD7-0A6A-4AA3-BB4B-9877ADB08F4D}"/>
                  </a:ext>
                </a:extLst>
              </p:cNvPr>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2" name="Google Shape;513;p22">
                <a:extLst>
                  <a:ext uri="{FF2B5EF4-FFF2-40B4-BE49-F238E27FC236}">
                    <a16:creationId xmlns:a16="http://schemas.microsoft.com/office/drawing/2014/main" xmlns="" id="{DDEE3C49-14CA-412E-85A9-D3EEE361BB6F}"/>
                  </a:ext>
                </a:extLst>
              </p:cNvPr>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3" name="Google Shape;514;p22">
                <a:extLst>
                  <a:ext uri="{FF2B5EF4-FFF2-40B4-BE49-F238E27FC236}">
                    <a16:creationId xmlns:a16="http://schemas.microsoft.com/office/drawing/2014/main" xmlns="" id="{8EBEA2A7-698F-4A5F-92DD-A430D05E1D5F}"/>
                  </a:ext>
                </a:extLst>
              </p:cNvPr>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94" name="Google Shape;515;p22">
                <a:extLst>
                  <a:ext uri="{FF2B5EF4-FFF2-40B4-BE49-F238E27FC236}">
                    <a16:creationId xmlns:a16="http://schemas.microsoft.com/office/drawing/2014/main" xmlns="" id="{C30645F8-8FD8-48FA-BBB0-8AD2A84C90E5}"/>
                  </a:ext>
                </a:extLst>
              </p:cNvPr>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grpSp>
        <p:sp>
          <p:nvSpPr>
            <p:cNvPr id="79" name="Google Shape;552;p22">
              <a:extLst>
                <a:ext uri="{FF2B5EF4-FFF2-40B4-BE49-F238E27FC236}">
                  <a16:creationId xmlns:a16="http://schemas.microsoft.com/office/drawing/2014/main" xmlns="" id="{B49AF81D-D1AC-47DA-8504-8CDF6C1C5F30}"/>
                </a:ext>
              </a:extLst>
            </p:cNvPr>
            <p:cNvSpPr txBox="1">
              <a:spLocks/>
            </p:cNvSpPr>
            <p:nvPr/>
          </p:nvSpPr>
          <p:spPr>
            <a:xfrm>
              <a:off x="7247902" y="1971085"/>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smtClean="0">
                  <a:solidFill>
                    <a:srgbClr val="002060"/>
                  </a:solidFill>
                  <a:latin typeface="Calibri" panose="020F0502020204030204" pitchFamily="34" charset="0"/>
                  <a:cs typeface="Calibri" panose="020F0502020204030204" pitchFamily="34" charset="0"/>
                </a:rPr>
                <a:t>Sinh</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hoạt</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theo</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chủ</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đề</a:t>
              </a:r>
              <a:endParaRPr lang="en-US" sz="4000" b="1" dirty="0">
                <a:solidFill>
                  <a:srgbClr val="002060"/>
                </a:solidFill>
                <a:latin typeface="Calibri" panose="020F0502020204030204" pitchFamily="34" charset="0"/>
                <a:cs typeface="Calibri" panose="020F0502020204030204" pitchFamily="34" charset="0"/>
              </a:endParaRPr>
            </a:p>
          </p:txBody>
        </p:sp>
      </p:grpSp>
      <p:sp>
        <p:nvSpPr>
          <p:cNvPr id="4" name="Rectangle 3"/>
          <p:cNvSpPr/>
          <p:nvPr/>
        </p:nvSpPr>
        <p:spPr>
          <a:xfrm>
            <a:off x="593331" y="3376801"/>
            <a:ext cx="4645827" cy="1569660"/>
          </a:xfrm>
          <a:prstGeom prst="rect">
            <a:avLst/>
          </a:prstGeom>
        </p:spPr>
        <p:txBody>
          <a:bodyPr wrap="square">
            <a:spAutoFit/>
          </a:bodyPr>
          <a:lstStyle/>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t> </a:t>
            </a:r>
            <a:r>
              <a:rPr lang="en-US" sz="3200" b="1" dirty="0" err="1"/>
              <a:t>Hoạt</a:t>
            </a:r>
            <a:r>
              <a:rPr lang="en-US" sz="3200" b="1" dirty="0"/>
              <a:t> </a:t>
            </a:r>
            <a:r>
              <a:rPr lang="en-US" sz="3200" b="1" dirty="0" err="1"/>
              <a:t>động</a:t>
            </a:r>
            <a:r>
              <a:rPr lang="en-US" sz="3200" b="1" dirty="0"/>
              <a:t> 2: </a:t>
            </a:r>
            <a:r>
              <a:rPr lang="nl-NL" sz="3200" b="1" dirty="0"/>
              <a:t>HS đóng vai giữ vệ sinh khi ăn ngoài quán</a:t>
            </a:r>
            <a:endParaRPr lang="en-US" sz="3200" dirty="0"/>
          </a:p>
        </p:txBody>
      </p:sp>
      <p:sp>
        <p:nvSpPr>
          <p:cNvPr id="17" name="AutoShape 6" descr="A dining table set up in a casual Vietnamese restaurant before food is served. The table includes a bowl, chopsticks, a spoon, a napkin, and a small trash bin beside it. The setting resembles a typical Vietnamese eatery with simple wooden or plastic tables and chairs, warm lighting, and a cozy, authentic atmosphere. Traditional Vietnamese decorations such as lanterns or wall art are visible in th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p:cNvPicPr>
            <a:picLocks noChangeAspect="1"/>
          </p:cNvPicPr>
          <p:nvPr/>
        </p:nvPicPr>
        <p:blipFill>
          <a:blip r:embed="rId2"/>
          <a:stretch>
            <a:fillRect/>
          </a:stretch>
        </p:blipFill>
        <p:spPr>
          <a:xfrm>
            <a:off x="6616050" y="1455878"/>
            <a:ext cx="5102721" cy="4989512"/>
          </a:xfrm>
          <a:prstGeom prst="rect">
            <a:avLst/>
          </a:prstGeom>
        </p:spPr>
      </p:pic>
    </p:spTree>
    <p:extLst>
      <p:ext uri="{BB962C8B-B14F-4D97-AF65-F5344CB8AC3E}">
        <p14:creationId xmlns:p14="http://schemas.microsoft.com/office/powerpoint/2010/main" val="1326091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xmlns="" id="{5D6BBDF4-2372-0BFE-E466-316EAA899E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xmlns="" id="{9BAF0B99-C33E-BD3D-649F-8015E3590EC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xmlns="" id="{DF326B6B-A8F4-90E9-98CC-6041CCCF12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xmlns="" id="{6FB67F75-7E65-885F-C364-2F280ED89EAC}"/>
              </a:ext>
            </a:extLst>
          </p:cNvPr>
          <p:cNvPicPr>
            <a:picLocks noChangeAspect="1"/>
          </p:cNvPicPr>
          <p:nvPr/>
        </p:nvPicPr>
        <p:blipFill>
          <a:blip r:embed="rId10"/>
          <a:stretch>
            <a:fillRect/>
          </a:stretch>
        </p:blipFill>
        <p:spPr>
          <a:xfrm>
            <a:off x="5297134" y="617427"/>
            <a:ext cx="6139204" cy="1926503"/>
          </a:xfrm>
          <a:prstGeom prst="rect">
            <a:avLst/>
          </a:prstGeom>
        </p:spPr>
      </p:pic>
      <p:pic>
        <p:nvPicPr>
          <p:cNvPr id="7" name="Picture 2" descr="Giáo án và PPT Toán 3 cánh diều bài Tìm thành phần chưa biết của phép tính  (tiếp theo) | Giáo án và PPT Toán 3 cánh diều | Kenhgiaovien.co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0903" y="2063931"/>
            <a:ext cx="5971571" cy="479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17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6" descr="Hình nền cảm ơn sẽ giúp cho bài thuyết trình của bạn trở nên thật ấn tượng. Hãy khám phá những mẫu hình nền tuyệt đẹp để làm cho bài thuyết trình của bạn trở nên sống động và có tính tương tác cao hơn. Đảm bảo rằng bạn sẽ có được những lời khen ngợi từ khán giả vì sự chuyên nghiệp và tinh t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1" y="0"/>
            <a:ext cx="123186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470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A7E7E53-08DB-4882-83A5-781FD5103C2E}"/>
              </a:ext>
            </a:extLst>
          </p:cNvPr>
          <p:cNvSpPr/>
          <p:nvPr/>
        </p:nvSpPr>
        <p:spPr>
          <a:xfrm>
            <a:off x="6161474" y="225404"/>
            <a:ext cx="5763208" cy="6272226"/>
          </a:xfrm>
          <a:prstGeom prst="roundRect">
            <a:avLst>
              <a:gd name="adj" fmla="val 3391"/>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243320" y="251922"/>
            <a:ext cx="5763208" cy="6272226"/>
          </a:xfrm>
          <a:prstGeom prst="roundRect">
            <a:avLst>
              <a:gd name="adj" fmla="val 3391"/>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48545" y="396914"/>
            <a:ext cx="5476777" cy="5855228"/>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5" name="TextBox 14">
            <a:extLst>
              <a:ext uri="{FF2B5EF4-FFF2-40B4-BE49-F238E27FC236}">
                <a16:creationId xmlns="" xmlns:a16="http://schemas.microsoft.com/office/drawing/2014/main" id="{9E9EA524-6A0E-475C-A872-28765F39BCDC}"/>
              </a:ext>
            </a:extLst>
          </p:cNvPr>
          <p:cNvSpPr txBox="1"/>
          <p:nvPr/>
        </p:nvSpPr>
        <p:spPr>
          <a:xfrm>
            <a:off x="7504456" y="655997"/>
            <a:ext cx="3266441" cy="132343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Hoạt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khởi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động</a:t>
            </a:r>
            <a:endParaRPr lang="vi-VN" sz="40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7C685319-0C25-4EA9-928A-2F39CAA10343}"/>
              </a:ext>
            </a:extLst>
          </p:cNvPr>
          <p:cNvSpPr txBox="1"/>
          <p:nvPr/>
        </p:nvSpPr>
        <p:spPr>
          <a:xfrm>
            <a:off x="8610574" y="2046072"/>
            <a:ext cx="3186356" cy="707886"/>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Lớp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kết</a:t>
            </a:r>
            <a:r>
              <a:rPr lang="en-US" sz="2000" dirty="0" smtClean="0">
                <a:latin typeface="Times New Roman" panose="02020603050405020304" pitchFamily="18" charset="0"/>
                <a:cs typeface="Times New Roman" panose="02020603050405020304" pitchFamily="18" charset="0"/>
              </a:rPr>
              <a:t> </a:t>
            </a:r>
          </a:p>
          <a:p>
            <a:r>
              <a:rPr lang="en-US" sz="2000" dirty="0" err="1" smtClean="0">
                <a:latin typeface="Times New Roman" panose="02020603050405020304" pitchFamily="18" charset="0"/>
                <a:cs typeface="Times New Roman" panose="02020603050405020304" pitchFamily="18" charset="0"/>
              </a:rPr>
              <a:t>Nhạc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Lân</a:t>
            </a:r>
            <a:endParaRPr lang="vi-VN" sz="2000" dirty="0">
              <a:latin typeface="Times New Roman" panose="02020603050405020304" pitchFamily="18" charset="0"/>
              <a:cs typeface="Times New Roman" panose="02020603050405020304" pitchFamily="18" charset="0"/>
            </a:endParaRPr>
          </a:p>
        </p:txBody>
      </p:sp>
      <p:pic>
        <p:nvPicPr>
          <p:cNvPr id="42" name="Graphic 11">
            <a:extLst>
              <a:ext uri="{FF2B5EF4-FFF2-40B4-BE49-F238E27FC236}">
                <a16:creationId xmlns="" xmlns:a16="http://schemas.microsoft.com/office/drawing/2014/main" id="{DF326B6B-A8F4-90E9-98CC-6041CCCF1277}"/>
              </a:ext>
            </a:extLst>
          </p:cNvPr>
          <p:cNvPicPr>
            <a:picLocks noChangeAspect="1"/>
          </p:cNvPicPr>
          <p:nvPr/>
        </p:nvPicPr>
        <p:blipFill>
          <a:blip r:embed="rId4">
            <a:extLst>
              <a:ext uri="{96DAC541-7B7A-43D3-8B79-37D633B846F1}">
                <asvg:svgBlip xmlns="" xmlns:asvg="http://schemas.microsoft.com/office/drawing/2016/SVG/main" r:embed="rId9"/>
              </a:ext>
            </a:extLst>
          </a:blip>
          <a:stretch>
            <a:fillRect/>
          </a:stretch>
        </p:blipFill>
        <p:spPr>
          <a:xfrm>
            <a:off x="1754144" y="655997"/>
            <a:ext cx="2918553" cy="5411040"/>
          </a:xfrm>
          <a:prstGeom prst="rect">
            <a:avLst/>
          </a:prstGeom>
          <a:effectLst>
            <a:outerShdw blurRad="76200" dir="13500000" sy="23000" kx="1200000" algn="br" rotWithShape="0">
              <a:prstClr val="black">
                <a:alpha val="20000"/>
              </a:prstClr>
            </a:outerShdw>
          </a:effectLst>
        </p:spPr>
      </p:pic>
      <p:pic>
        <p:nvPicPr>
          <p:cNvPr id="16" name="y2meta.net_320kbps-hat-mau-moi-nhat-lop-chung-ta-doan-ket-am-nhac-lop-2-sach-canh-dieu-hoa-am-quang-qu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6757" y="5558972"/>
            <a:ext cx="609600" cy="609600"/>
          </a:xfrm>
          <a:prstGeom prst="rect">
            <a:avLst/>
          </a:prstGeom>
        </p:spPr>
      </p:pic>
      <p:pic>
        <p:nvPicPr>
          <p:cNvPr id="18" name="Picture 17"/>
          <p:cNvPicPr>
            <a:picLocks noChangeAspect="1"/>
          </p:cNvPicPr>
          <p:nvPr/>
        </p:nvPicPr>
        <p:blipFill>
          <a:blip r:embed="rId11"/>
          <a:stretch>
            <a:fillRect/>
          </a:stretch>
        </p:blipFill>
        <p:spPr>
          <a:xfrm>
            <a:off x="7050714" y="2985176"/>
            <a:ext cx="4631836" cy="3473877"/>
          </a:xfrm>
          <a:prstGeom prst="rect">
            <a:avLst/>
          </a:prstGeom>
        </p:spPr>
      </p:pic>
    </p:spTree>
    <p:extLst>
      <p:ext uri="{BB962C8B-B14F-4D97-AF65-F5344CB8AC3E}">
        <p14:creationId xmlns:p14="http://schemas.microsoft.com/office/powerpoint/2010/main" val="1081693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12"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 xmlns:a16="http://schemas.microsoft.com/office/drawing/2014/main" id="{A077F2B5-1C1F-414D-A509-A7E8B023CDA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42" y="-71394"/>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 xmlns:a16="http://schemas.microsoft.com/office/drawing/2014/main" id="{E771FC75-CC94-47EB-9898-A3809D3F02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 name="图形 4">
            <a:extLst>
              <a:ext uri="{FF2B5EF4-FFF2-40B4-BE49-F238E27FC236}">
                <a16:creationId xmlns="" xmlns:a16="http://schemas.microsoft.com/office/drawing/2014/main" id="{05D4CBB6-1193-496B-946A-12F081356938}"/>
              </a:ext>
            </a:extLst>
          </p:cNvPr>
          <p:cNvPicPr>
            <a:picLocks noChangeAspect="1"/>
          </p:cNvPicPr>
          <p:nvPr/>
        </p:nvPicPr>
        <p:blipFill>
          <a:blip r:embed="rId6">
            <a:extLst>
              <a:ext uri="{96DAC541-7B7A-43D3-8B79-37D633B846F1}">
                <asvg:svgBlip xmlns="" xmlns:asvg="http://schemas.microsoft.com/office/drawing/2016/SVG/main" r:embed="rId9"/>
              </a:ext>
            </a:extLst>
          </a:blip>
          <a:stretch>
            <a:fillRect/>
          </a:stretch>
        </p:blipFill>
        <p:spPr>
          <a:xfrm>
            <a:off x="-544202" y="4172177"/>
            <a:ext cx="3856561" cy="2679807"/>
          </a:xfrm>
          <a:prstGeom prst="rect">
            <a:avLst/>
          </a:prstGeom>
        </p:spPr>
      </p:pic>
      <p:pic>
        <p:nvPicPr>
          <p:cNvPr id="10" name="Picture 3">
            <a:extLst>
              <a:ext uri="{FF2B5EF4-FFF2-40B4-BE49-F238E27FC236}">
                <a16:creationId xmlns="" xmlns:a16="http://schemas.microsoft.com/office/drawing/2014/main" id="{777DAFE4-C2C5-402C-8382-3CF82623390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rot="20343892" flipH="1">
            <a:off x="9831588" y="117671"/>
            <a:ext cx="2129472" cy="21294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BBA5C334-609F-4D2A-A907-7D8BB22400AB}"/>
              </a:ext>
            </a:extLst>
          </p:cNvPr>
          <p:cNvSpPr txBox="1"/>
          <p:nvPr/>
        </p:nvSpPr>
        <p:spPr>
          <a:xfrm>
            <a:off x="2663179" y="917857"/>
            <a:ext cx="8894272" cy="584775"/>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Thứ</a:t>
            </a:r>
            <a:r>
              <a:rPr kumimoji="0" lang="en-US" sz="3200" b="1" i="0" u="none" strike="noStrike" kern="1200" cap="none" spc="0" normalizeH="0" baseline="0" noProof="0" dirty="0"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 </a:t>
            </a:r>
            <a:r>
              <a:rPr lang="en-US" sz="3200" b="1" dirty="0" err="1" smtClean="0">
                <a:ln w="9525">
                  <a:solidFill>
                    <a:prstClr val="white"/>
                  </a:solidFill>
                  <a:prstDash val="solid"/>
                </a:ln>
                <a:effectLst>
                  <a:outerShdw blurRad="12700" dist="38100" dir="2700000" algn="tl" rotWithShape="0">
                    <a:prstClr val="white">
                      <a:lumMod val="50000"/>
                    </a:prstClr>
                  </a:outerShdw>
                </a:effectLst>
                <a:latin typeface="Calibri"/>
              </a:rPr>
              <a:t>ba</a:t>
            </a:r>
            <a:r>
              <a:rPr kumimoji="0" lang="en-US" sz="3200" b="1" i="0" u="none" strike="noStrike" kern="1200" cap="none" spc="0" normalizeH="0" baseline="0" noProof="0" dirty="0"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 </a:t>
            </a:r>
            <a:r>
              <a:rPr kumimoji="0" lang="en-US" sz="3200" b="1" i="0" u="none" strike="noStrike" kern="1200" cap="none" spc="0" normalizeH="0" baseline="0" noProof="0" dirty="0" err="1"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ngày</a:t>
            </a:r>
            <a:r>
              <a:rPr kumimoji="0" lang="en-US" sz="3200" b="1" i="0" u="none" strike="noStrike" kern="1200" cap="none" spc="0" normalizeH="0" baseline="0" noProof="0" dirty="0"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 </a:t>
            </a:r>
            <a:r>
              <a:rPr lang="en-US" sz="3200" b="1" dirty="0" smtClean="0">
                <a:ln w="9525">
                  <a:solidFill>
                    <a:prstClr val="white"/>
                  </a:solidFill>
                  <a:prstDash val="solid"/>
                </a:ln>
                <a:effectLst>
                  <a:outerShdw blurRad="12700" dist="38100" dir="2700000" algn="tl" rotWithShape="0">
                    <a:prstClr val="white">
                      <a:lumMod val="50000"/>
                    </a:prstClr>
                  </a:outerShdw>
                </a:effectLst>
                <a:latin typeface="Calibri"/>
              </a:rPr>
              <a:t>25</a:t>
            </a:r>
            <a:r>
              <a:rPr kumimoji="0" lang="en-US" sz="3200" b="1" i="0" u="none" strike="noStrike" kern="1200" cap="none" spc="0" normalizeH="0" baseline="0" noProof="0" dirty="0"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 </a:t>
            </a:r>
            <a:r>
              <a:rPr kumimoji="0" lang="en-US" sz="3200" b="1" i="0" u="none" strike="noStrike" kern="1200" cap="none" spc="0" normalizeH="0" baseline="0" noProof="0" dirty="0" err="1"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tháng</a:t>
            </a:r>
            <a:r>
              <a:rPr kumimoji="0" lang="en-US" sz="3200" b="1" i="0" u="none" strike="noStrike" kern="1200" cap="none" spc="0" normalizeH="0" baseline="0" noProof="0" dirty="0"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 </a:t>
            </a:r>
            <a:r>
              <a:rPr lang="en-US" sz="3200" b="1" noProof="0" dirty="0" smtClean="0">
                <a:ln w="9525">
                  <a:solidFill>
                    <a:prstClr val="white"/>
                  </a:solidFill>
                  <a:prstDash val="solid"/>
                </a:ln>
                <a:effectLst>
                  <a:outerShdw blurRad="12700" dist="38100" dir="2700000" algn="tl" rotWithShape="0">
                    <a:prstClr val="white">
                      <a:lumMod val="50000"/>
                    </a:prstClr>
                  </a:outerShdw>
                </a:effectLst>
                <a:latin typeface="Calibri"/>
              </a:rPr>
              <a:t>2</a:t>
            </a:r>
            <a:r>
              <a:rPr kumimoji="0" lang="en-US" sz="3200" b="1" i="0" u="none" strike="noStrike" kern="1200" cap="none" spc="0" normalizeH="0" baseline="0" noProof="0" dirty="0"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 </a:t>
            </a:r>
            <a:r>
              <a:rPr kumimoji="0" lang="en-US" sz="3200" b="1" i="0" u="none" strike="noStrike" kern="1200" cap="none" spc="0" normalizeH="0" baseline="0" noProof="0" dirty="0" err="1"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năm</a:t>
            </a:r>
            <a:r>
              <a:rPr kumimoji="0" lang="en-US" sz="3200" b="1" i="0" u="none" strike="noStrike" kern="1200" cap="none" spc="0" normalizeH="0" baseline="0" noProof="0" dirty="0" smtClean="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rPr>
              <a:t> 2025</a:t>
            </a:r>
            <a:endParaRPr kumimoji="0" lang="en-US" sz="3200" b="1" i="0" u="none" strike="noStrike" kern="1200" cap="none" spc="0" normalizeH="0" baseline="0" noProof="0" dirty="0">
              <a:ln w="9525">
                <a:solidFill>
                  <a:prstClr val="white"/>
                </a:solidFill>
                <a:prstDash val="solid"/>
              </a:ln>
              <a:effectLst>
                <a:outerShdw blurRad="12700" dist="38100" dir="2700000" algn="tl" rotWithShape="0">
                  <a:prstClr val="white">
                    <a:lumMod val="50000"/>
                  </a:prstClr>
                </a:outerShdw>
              </a:effectLst>
              <a:uLnTx/>
              <a:uFillTx/>
              <a:latin typeface="Calibri"/>
              <a:ea typeface="+mn-ea"/>
              <a:cs typeface="+mn-cs"/>
            </a:endParaRPr>
          </a:p>
        </p:txBody>
      </p:sp>
      <p:pic>
        <p:nvPicPr>
          <p:cNvPr id="12" name="图片 11" descr="图片包含 玩具, 玩偶&#10;&#10;已生成极高可信度的说明">
            <a:extLst>
              <a:ext uri="{FF2B5EF4-FFF2-40B4-BE49-F238E27FC236}">
                <a16:creationId xmlns="" xmlns:a16="http://schemas.microsoft.com/office/drawing/2014/main" id="{CCDA6E66-0D99-4448-AB35-FB56E0FEF2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35806">
            <a:off x="9683981" y="5040878"/>
            <a:ext cx="2161537" cy="1738835"/>
          </a:xfrm>
          <a:prstGeom prst="rect">
            <a:avLst/>
          </a:prstGeom>
        </p:spPr>
      </p:pic>
      <p:sp>
        <p:nvSpPr>
          <p:cNvPr id="2" name="Rectangle 1"/>
          <p:cNvSpPr/>
          <p:nvPr/>
        </p:nvSpPr>
        <p:spPr>
          <a:xfrm>
            <a:off x="2595244" y="1539723"/>
            <a:ext cx="6452967" cy="623248"/>
          </a:xfrm>
          <a:prstGeom prst="rect">
            <a:avLst/>
          </a:prstGeom>
        </p:spPr>
        <p:txBody>
          <a:bodyPr wrap="square">
            <a:spAutoFit/>
          </a:bodyPr>
          <a:lstStyle/>
          <a:p>
            <a:pPr algn="ctr">
              <a:lnSpc>
                <a:spcPct val="115000"/>
              </a:lnSpc>
              <a:spcAft>
                <a:spcPts val="0"/>
              </a:spcAft>
            </a:pPr>
            <a:r>
              <a:rPr lang="en-US" sz="3000" b="1" dirty="0" smtClean="0">
                <a:effectLst/>
                <a:latin typeface="Roboho"/>
                <a:ea typeface="Times New Roman" panose="02020603050405020304" pitchFamily="18" charset="0"/>
                <a:cs typeface="Times New Roman" panose="02020603050405020304" pitchFamily="18" charset="0"/>
              </a:rPr>
              <a:t>HOẠT ĐỘNG GIÁO DỤC TẬP THỂ</a:t>
            </a:r>
            <a:endParaRPr lang="en-US" sz="3000" dirty="0">
              <a:effectLst/>
              <a:latin typeface="Roboho"/>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BBA5C334-609F-4D2A-A907-7D8BB22400AB}"/>
              </a:ext>
            </a:extLst>
          </p:cNvPr>
          <p:cNvSpPr txBox="1"/>
          <p:nvPr/>
        </p:nvSpPr>
        <p:spPr>
          <a:xfrm>
            <a:off x="2468089" y="2197039"/>
            <a:ext cx="7980523" cy="2554545"/>
          </a:xfrm>
          <a:prstGeom prst="rect">
            <a:avLst/>
          </a:prstGeom>
          <a:noFill/>
        </p:spPr>
        <p:txBody>
          <a:bodyPr wrap="square"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rPr>
              <a:t>           SINH HOẠT LỚP TUẦN </a:t>
            </a:r>
            <a:r>
              <a:rPr lang="en-US" sz="3200" b="1" dirty="0" smtClean="0">
                <a:ln w="9525">
                  <a:solidFill>
                    <a:prstClr val="white"/>
                  </a:solidFill>
                  <a:prstDash val="solid"/>
                </a:ln>
                <a:solidFill>
                  <a:srgbClr val="FF0000"/>
                </a:solidFill>
                <a:effectLst>
                  <a:outerShdw blurRad="12700" dist="38100" dir="2700000" algn="tl" rotWithShape="0">
                    <a:prstClr val="white">
                      <a:lumMod val="50000"/>
                    </a:prstClr>
                  </a:outerShdw>
                </a:effectLst>
                <a:latin typeface="Calibri"/>
              </a:rPr>
              <a:t>24</a:t>
            </a:r>
            <a:endParaRPr kumimoji="0" lang="en-US" sz="3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Calibri"/>
              <a:ea typeface="+mn-ea"/>
              <a:cs typeface="+mn-cs"/>
            </a:endParaRPr>
          </a:p>
          <a:p>
            <a:pPr defTabSz="1218804">
              <a:defRPr/>
            </a:pPr>
            <a:r>
              <a:rPr kumimoji="0" lang="en-US" sz="32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prstClr val="white">
                      <a:lumMod val="50000"/>
                    </a:prstClr>
                  </a:outerShdw>
                </a:effectLst>
                <a:uLnTx/>
                <a:uFillTx/>
                <a:latin typeface="Calibri"/>
                <a:ea typeface="+mn-ea"/>
                <a:cs typeface="+mn-cs"/>
              </a:rPr>
              <a:t>             </a:t>
            </a:r>
            <a:r>
              <a:rPr kumimoji="0" lang="en-US" sz="3200" b="0" i="0" u="none" strike="noStrike" kern="1200" cap="none" spc="0" normalizeH="0" baseline="0" noProof="0" dirty="0" err="1"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Sinh</a:t>
            </a:r>
            <a:r>
              <a:rPr kumimoji="0" lang="en-US" sz="3200" b="0" i="0" u="none" strike="noStrike" kern="1200" cap="none" spc="0" normalizeH="0" baseline="0" noProof="0" dirty="0"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 </a:t>
            </a:r>
            <a:r>
              <a:rPr kumimoji="0" lang="en-US" sz="3200" b="0" i="0" u="none" strike="noStrike" kern="1200" cap="none" spc="0" normalizeH="0" baseline="0" noProof="0" dirty="0" err="1"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hoạt</a:t>
            </a:r>
            <a:r>
              <a:rPr kumimoji="0" lang="en-US" sz="3200" b="0" i="0" u="none" strike="noStrike" kern="1200" cap="none" spc="0" normalizeH="0" baseline="0" noProof="0" dirty="0"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 </a:t>
            </a:r>
            <a:r>
              <a:rPr kumimoji="0" lang="en-US" sz="3200" b="0" i="0" u="none" strike="noStrike" kern="1200" cap="none" spc="0" normalizeH="0" baseline="0" noProof="0" dirty="0" err="1"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theo</a:t>
            </a:r>
            <a:r>
              <a:rPr kumimoji="0" lang="en-US" sz="3200" b="0" i="0" u="none" strike="noStrike" kern="1200" cap="none" spc="0" normalizeH="0" baseline="0" noProof="0" dirty="0"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 </a:t>
            </a:r>
            <a:r>
              <a:rPr kumimoji="0" lang="en-US" sz="3200" b="0" i="0" u="none" strike="noStrike" kern="1200" cap="none" spc="0" normalizeH="0" baseline="0" noProof="0" dirty="0" err="1"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chủ</a:t>
            </a:r>
            <a:r>
              <a:rPr kumimoji="0" lang="en-US" sz="3200" b="0" i="0" u="none" strike="noStrike" kern="1200" cap="none" spc="0" normalizeH="0" baseline="0" noProof="0" dirty="0"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 </a:t>
            </a:r>
            <a:r>
              <a:rPr kumimoji="0" lang="en-US" sz="3200" b="0" i="0" u="none" strike="noStrike" kern="1200" cap="none" spc="0" normalizeH="0" baseline="0" noProof="0" dirty="0" err="1"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đề</a:t>
            </a:r>
            <a:r>
              <a:rPr kumimoji="0" lang="en-US" sz="3200" b="0" i="0" u="none" strike="noStrike" kern="1200" cap="none" spc="0" normalizeH="0" baseline="0" noProof="0" dirty="0" smtClean="0">
                <a:ln w="0"/>
                <a:solidFill>
                  <a:srgbClr val="1F8BC4"/>
                </a:solidFill>
                <a:effectLst>
                  <a:outerShdw blurRad="38100" dist="19050" dir="2700000" algn="tl" rotWithShape="0">
                    <a:prstClr val="black">
                      <a:alpha val="40000"/>
                    </a:prstClr>
                  </a:outerShdw>
                </a:effectLst>
                <a:uLnTx/>
                <a:uFillTx/>
                <a:latin typeface="Calibri"/>
                <a:ea typeface="+mn-ea"/>
                <a:cs typeface="+mn-cs"/>
              </a:rPr>
              <a:t>: </a:t>
            </a:r>
          </a:p>
          <a:p>
            <a:pPr defTabSz="1218804">
              <a:defRPr/>
            </a:pPr>
            <a:r>
              <a:rPr lang="en-US" sz="3200" dirty="0">
                <a:ln w="0"/>
                <a:solidFill>
                  <a:srgbClr val="1F8BC4"/>
                </a:solidFill>
                <a:effectLst>
                  <a:outerShdw blurRad="38100" dist="19050" dir="2700000" algn="tl" rotWithShape="0">
                    <a:prstClr val="black">
                      <a:alpha val="40000"/>
                    </a:prstClr>
                  </a:outerShdw>
                </a:effectLst>
                <a:latin typeface="Calibri"/>
              </a:rPr>
              <a:t> </a:t>
            </a:r>
            <a:r>
              <a:rPr lang="en-US" sz="3200" dirty="0" smtClean="0">
                <a:ln w="0"/>
                <a:solidFill>
                  <a:srgbClr val="1F8BC4"/>
                </a:solidFill>
                <a:effectLst>
                  <a:outerShdw blurRad="38100" dist="19050" dir="2700000" algn="tl" rotWithShape="0">
                    <a:prstClr val="black">
                      <a:alpha val="40000"/>
                    </a:prstClr>
                  </a:outerShdw>
                </a:effectLst>
                <a:latin typeface="Calibri"/>
              </a:rPr>
              <a:t>         </a:t>
            </a:r>
            <a:r>
              <a:rPr lang="en-US" sz="3200" b="1" dirty="0" err="1" smtClean="0">
                <a:solidFill>
                  <a:srgbClr val="1F8BC4"/>
                </a:solidFill>
              </a:rPr>
              <a:t>Cẩm</a:t>
            </a:r>
            <a:r>
              <a:rPr lang="en-US" sz="3200" b="1" dirty="0" smtClean="0">
                <a:solidFill>
                  <a:srgbClr val="1F8BC4"/>
                </a:solidFill>
              </a:rPr>
              <a:t> </a:t>
            </a:r>
            <a:r>
              <a:rPr lang="en-US" sz="3200" b="1" dirty="0" err="1">
                <a:solidFill>
                  <a:srgbClr val="1F8BC4"/>
                </a:solidFill>
              </a:rPr>
              <a:t>nang</a:t>
            </a:r>
            <a:r>
              <a:rPr lang="en-US" sz="3200" b="1" dirty="0">
                <a:solidFill>
                  <a:srgbClr val="1F8BC4"/>
                </a:solidFill>
              </a:rPr>
              <a:t> </a:t>
            </a:r>
            <a:r>
              <a:rPr lang="en-US" sz="3200" b="1" dirty="0" err="1">
                <a:solidFill>
                  <a:srgbClr val="1F8BC4"/>
                </a:solidFill>
              </a:rPr>
              <a:t>ăn</a:t>
            </a:r>
            <a:r>
              <a:rPr lang="en-US" sz="3200" b="1" dirty="0">
                <a:solidFill>
                  <a:srgbClr val="1F8BC4"/>
                </a:solidFill>
              </a:rPr>
              <a:t> </a:t>
            </a:r>
            <a:r>
              <a:rPr lang="en-US" sz="3200" b="1" dirty="0" err="1">
                <a:solidFill>
                  <a:srgbClr val="1F8BC4"/>
                </a:solidFill>
              </a:rPr>
              <a:t>uống</a:t>
            </a:r>
            <a:r>
              <a:rPr lang="en-US" sz="3200" b="1" dirty="0">
                <a:solidFill>
                  <a:srgbClr val="1F8BC4"/>
                </a:solidFill>
              </a:rPr>
              <a:t> an </a:t>
            </a:r>
            <a:r>
              <a:rPr lang="en-US" sz="3200" b="1" dirty="0" err="1">
                <a:solidFill>
                  <a:srgbClr val="1F8BC4"/>
                </a:solidFill>
              </a:rPr>
              <a:t>toàn</a:t>
            </a:r>
            <a:endParaRPr lang="en-US" sz="3200" dirty="0">
              <a:solidFill>
                <a:srgbClr val="1F8BC4"/>
              </a:solidFill>
            </a:endParaRPr>
          </a:p>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1218804"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a:ea typeface="+mn-ea"/>
                <a:cs typeface="+mn-cs"/>
              </a:rPr>
              <a:t>        </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33195008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A7E7E53-08DB-4882-83A5-781FD5103C2E}"/>
              </a:ext>
            </a:extLst>
          </p:cNvPr>
          <p:cNvSpPr/>
          <p:nvPr/>
        </p:nvSpPr>
        <p:spPr>
          <a:xfrm>
            <a:off x="6105330" y="251922"/>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342123" y="251922"/>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02387" y="460420"/>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a:extLst>
              <a:ext uri="{FF2B5EF4-FFF2-40B4-BE49-F238E27FC236}">
                <a16:creationId xmlns="" xmlns:a16="http://schemas.microsoft.com/office/drawing/2014/main" id="{F51037F8-1A69-485A-9B77-D9BC65DC3FD8}"/>
              </a:ext>
            </a:extLst>
          </p:cNvPr>
          <p:cNvSpPr/>
          <p:nvPr/>
        </p:nvSpPr>
        <p:spPr>
          <a:xfrm flipV="1">
            <a:off x="547447" y="500304"/>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1" name="Graphic 120" descr="A flower">
            <a:extLst>
              <a:ext uri="{FF2B5EF4-FFF2-40B4-BE49-F238E27FC236}">
                <a16:creationId xmlns="" xmlns:a16="http://schemas.microsoft.com/office/drawing/2014/main" id="{B07C5679-5EFD-4EF3-BBCD-ACD4156099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491251">
            <a:off x="6437480" y="299124"/>
            <a:ext cx="1183785" cy="1183785"/>
          </a:xfrm>
          <a:prstGeom prst="rect">
            <a:avLst/>
          </a:prstGeom>
        </p:spPr>
      </p:pic>
      <p:grpSp>
        <p:nvGrpSpPr>
          <p:cNvPr id="55" name="Group 54">
            <a:extLst>
              <a:ext uri="{FF2B5EF4-FFF2-40B4-BE49-F238E27FC236}">
                <a16:creationId xmlns="" xmlns:a16="http://schemas.microsoft.com/office/drawing/2014/main" id="{C2C6568D-9D05-4218-BD9E-614047BFA098}"/>
              </a:ext>
            </a:extLst>
          </p:cNvPr>
          <p:cNvGrpSpPr/>
          <p:nvPr/>
        </p:nvGrpSpPr>
        <p:grpSpPr>
          <a:xfrm rot="3662431">
            <a:off x="4697594" y="5692408"/>
            <a:ext cx="874867" cy="732232"/>
            <a:chOff x="761007" y="3105260"/>
            <a:chExt cx="874867" cy="732232"/>
          </a:xfrm>
        </p:grpSpPr>
        <p:sp>
          <p:nvSpPr>
            <p:cNvPr id="56" name="Heart 16">
              <a:extLst>
                <a:ext uri="{FF2B5EF4-FFF2-40B4-BE49-F238E27FC236}">
                  <a16:creationId xmlns="" xmlns:a16="http://schemas.microsoft.com/office/drawing/2014/main" id="{180D7905-BFF8-48F0-82BA-8A7ADD5C523D}"/>
                </a:ext>
              </a:extLst>
            </p:cNvPr>
            <p:cNvSpPr/>
            <p:nvPr/>
          </p:nvSpPr>
          <p:spPr>
            <a:xfrm rot="19771148">
              <a:off x="761007" y="3105260"/>
              <a:ext cx="847889" cy="732232"/>
            </a:xfrm>
            <a:custGeom>
              <a:avLst/>
              <a:gdLst>
                <a:gd name="connsiteX0" fmla="*/ 416415 w 832830"/>
                <a:gd name="connsiteY0" fmla="*/ 190384 h 761534"/>
                <a:gd name="connsiteX1" fmla="*/ 416415 w 832830"/>
                <a:gd name="connsiteY1" fmla="*/ 761534 h 761534"/>
                <a:gd name="connsiteX2" fmla="*/ 416415 w 832830"/>
                <a:gd name="connsiteY2" fmla="*/ 190384 h 761534"/>
                <a:gd name="connsiteX0" fmla="*/ 427108 w 838953"/>
                <a:gd name="connsiteY0" fmla="*/ 171762 h 791686"/>
                <a:gd name="connsiteX1" fmla="*/ 416084 w 838953"/>
                <a:gd name="connsiteY1" fmla="*/ 791686 h 791686"/>
                <a:gd name="connsiteX2" fmla="*/ 427108 w 838953"/>
                <a:gd name="connsiteY2" fmla="*/ 171762 h 791686"/>
                <a:gd name="connsiteX0" fmla="*/ 427108 w 884701"/>
                <a:gd name="connsiteY0" fmla="*/ 171762 h 791686"/>
                <a:gd name="connsiteX1" fmla="*/ 416084 w 884701"/>
                <a:gd name="connsiteY1" fmla="*/ 791686 h 791686"/>
                <a:gd name="connsiteX2" fmla="*/ 427108 w 884701"/>
                <a:gd name="connsiteY2" fmla="*/ 171762 h 791686"/>
                <a:gd name="connsiteX0" fmla="*/ 444613 w 902206"/>
                <a:gd name="connsiteY0" fmla="*/ 144332 h 764256"/>
                <a:gd name="connsiteX1" fmla="*/ 433589 w 902206"/>
                <a:gd name="connsiteY1" fmla="*/ 764256 h 764256"/>
                <a:gd name="connsiteX2" fmla="*/ 444613 w 902206"/>
                <a:gd name="connsiteY2" fmla="*/ 144332 h 764256"/>
                <a:gd name="connsiteX0" fmla="*/ 444613 w 877593"/>
                <a:gd name="connsiteY0" fmla="*/ 144332 h 764256"/>
                <a:gd name="connsiteX1" fmla="*/ 433589 w 877593"/>
                <a:gd name="connsiteY1" fmla="*/ 764256 h 764256"/>
                <a:gd name="connsiteX2" fmla="*/ 444613 w 877593"/>
                <a:gd name="connsiteY2" fmla="*/ 144332 h 764256"/>
                <a:gd name="connsiteX0" fmla="*/ 423990 w 856970"/>
                <a:gd name="connsiteY0" fmla="*/ 100395 h 720319"/>
                <a:gd name="connsiteX1" fmla="*/ 412966 w 856970"/>
                <a:gd name="connsiteY1" fmla="*/ 720319 h 720319"/>
                <a:gd name="connsiteX2" fmla="*/ 423990 w 856970"/>
                <a:gd name="connsiteY2" fmla="*/ 100395 h 720319"/>
                <a:gd name="connsiteX0" fmla="*/ 423990 w 839671"/>
                <a:gd name="connsiteY0" fmla="*/ 99427 h 719351"/>
                <a:gd name="connsiteX1" fmla="*/ 412966 w 839671"/>
                <a:gd name="connsiteY1" fmla="*/ 719351 h 719351"/>
                <a:gd name="connsiteX2" fmla="*/ 423990 w 839671"/>
                <a:gd name="connsiteY2" fmla="*/ 99427 h 719351"/>
                <a:gd name="connsiteX0" fmla="*/ 423990 w 848701"/>
                <a:gd name="connsiteY0" fmla="*/ 99427 h 719351"/>
                <a:gd name="connsiteX1" fmla="*/ 412966 w 848701"/>
                <a:gd name="connsiteY1" fmla="*/ 719351 h 719351"/>
                <a:gd name="connsiteX2" fmla="*/ 423990 w 848701"/>
                <a:gd name="connsiteY2" fmla="*/ 99427 h 719351"/>
                <a:gd name="connsiteX0" fmla="*/ 423178 w 847889"/>
                <a:gd name="connsiteY0" fmla="*/ 112308 h 732232"/>
                <a:gd name="connsiteX1" fmla="*/ 412154 w 847889"/>
                <a:gd name="connsiteY1" fmla="*/ 732232 h 732232"/>
                <a:gd name="connsiteX2" fmla="*/ 423178 w 847889"/>
                <a:gd name="connsiteY2" fmla="*/ 112308 h 732232"/>
              </a:gdLst>
              <a:ahLst/>
              <a:cxnLst>
                <a:cxn ang="0">
                  <a:pos x="connsiteX0" y="connsiteY0"/>
                </a:cxn>
                <a:cxn ang="0">
                  <a:pos x="connsiteX1" y="connsiteY1"/>
                </a:cxn>
                <a:cxn ang="0">
                  <a:pos x="connsiteX2" y="connsiteY2"/>
                </a:cxn>
              </a:cxnLst>
              <a:rect l="l" t="t" r="r" b="b"/>
              <a:pathLst>
                <a:path w="847889" h="732232">
                  <a:moveTo>
                    <a:pt x="423178" y="112308"/>
                  </a:moveTo>
                  <a:cubicBezTo>
                    <a:pt x="645051" y="-123667"/>
                    <a:pt x="1262335" y="161082"/>
                    <a:pt x="412154" y="732232"/>
                  </a:cubicBezTo>
                  <a:cubicBezTo>
                    <a:pt x="-438027" y="161082"/>
                    <a:pt x="265218" y="-193087"/>
                    <a:pt x="423178" y="112308"/>
                  </a:cubicBezTo>
                  <a:close/>
                </a:path>
              </a:pathLst>
            </a:custGeom>
            <a:solidFill>
              <a:srgbClr val="EFA1D1"/>
            </a:solidFill>
            <a:ln>
              <a:solidFill>
                <a:srgbClr val="79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Graphic 18" descr="A ribbon tied in a bow">
              <a:extLst>
                <a:ext uri="{FF2B5EF4-FFF2-40B4-BE49-F238E27FC236}">
                  <a16:creationId xmlns="" xmlns:a16="http://schemas.microsoft.com/office/drawing/2014/main" id="{E2C08D0A-44B8-4256-9783-2F97E550AB79}"/>
                </a:ext>
              </a:extLst>
            </p:cNvPr>
            <p:cNvSpPr/>
            <p:nvPr/>
          </p:nvSpPr>
          <p:spPr>
            <a:xfrm rot="19509034">
              <a:off x="809276" y="3188285"/>
              <a:ext cx="826598" cy="624251"/>
            </a:xfrm>
            <a:custGeom>
              <a:avLst/>
              <a:gdLst>
                <a:gd name="connsiteX0" fmla="*/ 515514 w 515514"/>
                <a:gd name="connsiteY0" fmla="*/ 264902 h 546895"/>
                <a:gd name="connsiteX1" fmla="*/ 292293 w 515514"/>
                <a:gd name="connsiteY1" fmla="*/ 264902 h 546895"/>
                <a:gd name="connsiteX2" fmla="*/ 351514 w 515514"/>
                <a:gd name="connsiteY2" fmla="*/ 224475 h 546895"/>
                <a:gd name="connsiteX3" fmla="*/ 375038 w 515514"/>
                <a:gd name="connsiteY3" fmla="*/ 187868 h 546895"/>
                <a:gd name="connsiteX4" fmla="*/ 372208 w 515514"/>
                <a:gd name="connsiteY4" fmla="*/ 154310 h 546895"/>
                <a:gd name="connsiteX5" fmla="*/ 340575 w 515514"/>
                <a:gd name="connsiteY5" fmla="*/ 151306 h 546895"/>
                <a:gd name="connsiteX6" fmla="*/ 306067 w 515514"/>
                <a:gd name="connsiteY6" fmla="*/ 176263 h 546895"/>
                <a:gd name="connsiteX7" fmla="*/ 265813 w 515514"/>
                <a:gd name="connsiteY7" fmla="*/ 243514 h 546895"/>
                <a:gd name="connsiteX8" fmla="*/ 265813 w 515514"/>
                <a:gd name="connsiteY8" fmla="*/ 0 h 546895"/>
                <a:gd name="connsiteX9" fmla="*/ 249703 w 515514"/>
                <a:gd name="connsiteY9" fmla="*/ 0 h 546895"/>
                <a:gd name="connsiteX10" fmla="*/ 249703 w 515514"/>
                <a:gd name="connsiteY10" fmla="*/ 245738 h 546895"/>
                <a:gd name="connsiteX11" fmla="*/ 207300 w 515514"/>
                <a:gd name="connsiteY11" fmla="*/ 173986 h 546895"/>
                <a:gd name="connsiteX12" fmla="*/ 172792 w 515514"/>
                <a:gd name="connsiteY12" fmla="*/ 149029 h 546895"/>
                <a:gd name="connsiteX13" fmla="*/ 141160 w 515514"/>
                <a:gd name="connsiteY13" fmla="*/ 152032 h 546895"/>
                <a:gd name="connsiteX14" fmla="*/ 161854 w 515514"/>
                <a:gd name="connsiteY14" fmla="*/ 222198 h 546895"/>
                <a:gd name="connsiteX15" fmla="*/ 225247 w 515514"/>
                <a:gd name="connsiteY15" fmla="*/ 264903 h 546895"/>
                <a:gd name="connsiteX16" fmla="*/ 0 w 515514"/>
                <a:gd name="connsiteY16" fmla="*/ 264903 h 546895"/>
                <a:gd name="connsiteX17" fmla="*/ 0 w 515514"/>
                <a:gd name="connsiteY17" fmla="*/ 281994 h 546895"/>
                <a:gd name="connsiteX18" fmla="*/ 211577 w 515514"/>
                <a:gd name="connsiteY18" fmla="*/ 281994 h 546895"/>
                <a:gd name="connsiteX19" fmla="*/ 161853 w 515514"/>
                <a:gd name="connsiteY19" fmla="*/ 317084 h 546895"/>
                <a:gd name="connsiteX20" fmla="*/ 138330 w 515514"/>
                <a:gd name="connsiteY20" fmla="*/ 353692 h 546895"/>
                <a:gd name="connsiteX21" fmla="*/ 141160 w 515514"/>
                <a:gd name="connsiteY21" fmla="*/ 387250 h 546895"/>
                <a:gd name="connsiteX22" fmla="*/ 157142 w 515514"/>
                <a:gd name="connsiteY22" fmla="*/ 393653 h 546895"/>
                <a:gd name="connsiteX23" fmla="*/ 172792 w 515514"/>
                <a:gd name="connsiteY23" fmla="*/ 390253 h 546895"/>
                <a:gd name="connsiteX24" fmla="*/ 207300 w 515514"/>
                <a:gd name="connsiteY24" fmla="*/ 365296 h 546895"/>
                <a:gd name="connsiteX25" fmla="*/ 249703 w 515514"/>
                <a:gd name="connsiteY25" fmla="*/ 293544 h 546895"/>
                <a:gd name="connsiteX26" fmla="*/ 249703 w 515514"/>
                <a:gd name="connsiteY26" fmla="*/ 546895 h 546895"/>
                <a:gd name="connsiteX27" fmla="*/ 265813 w 515514"/>
                <a:gd name="connsiteY27" fmla="*/ 546895 h 546895"/>
                <a:gd name="connsiteX28" fmla="*/ 265813 w 515514"/>
                <a:gd name="connsiteY28" fmla="*/ 295765 h 546895"/>
                <a:gd name="connsiteX29" fmla="*/ 306067 w 515514"/>
                <a:gd name="connsiteY29" fmla="*/ 363016 h 546895"/>
                <a:gd name="connsiteX30" fmla="*/ 340575 w 515514"/>
                <a:gd name="connsiteY30" fmla="*/ 387973 h 546895"/>
                <a:gd name="connsiteX31" fmla="*/ 356226 w 515514"/>
                <a:gd name="connsiteY31" fmla="*/ 391373 h 546895"/>
                <a:gd name="connsiteX32" fmla="*/ 372208 w 515514"/>
                <a:gd name="connsiteY32" fmla="*/ 384970 h 546895"/>
                <a:gd name="connsiteX33" fmla="*/ 375038 w 515514"/>
                <a:gd name="connsiteY33" fmla="*/ 351412 h 546895"/>
                <a:gd name="connsiteX34" fmla="*/ 351514 w 515514"/>
                <a:gd name="connsiteY34" fmla="*/ 314804 h 546895"/>
                <a:gd name="connsiteX35" fmla="*/ 305726 w 515514"/>
                <a:gd name="connsiteY35" fmla="*/ 281993 h 546895"/>
                <a:gd name="connsiteX36" fmla="*/ 515514 w 515514"/>
                <a:gd name="connsiteY36" fmla="*/ 281993 h 546895"/>
                <a:gd name="connsiteX37" fmla="*/ 515514 w 515514"/>
                <a:gd name="connsiteY37" fmla="*/ 264902 h 546895"/>
                <a:gd name="connsiteX38" fmla="*/ 317460 w 515514"/>
                <a:gd name="connsiteY38" fmla="*/ 188347 h 546895"/>
                <a:gd name="connsiteX39" fmla="*/ 346272 w 515514"/>
                <a:gd name="connsiteY39" fmla="*/ 167293 h 546895"/>
                <a:gd name="connsiteX40" fmla="*/ 356174 w 515514"/>
                <a:gd name="connsiteY40" fmla="*/ 165011 h 546895"/>
                <a:gd name="connsiteX41" fmla="*/ 360816 w 515514"/>
                <a:gd name="connsiteY41" fmla="*/ 166394 h 546895"/>
                <a:gd name="connsiteX42" fmla="*/ 359968 w 515514"/>
                <a:gd name="connsiteY42" fmla="*/ 181823 h 546895"/>
                <a:gd name="connsiteX43" fmla="*/ 340122 w 515514"/>
                <a:gd name="connsiteY43" fmla="*/ 212390 h 546895"/>
                <a:gd name="connsiteX44" fmla="*/ 279537 w 515514"/>
                <a:gd name="connsiteY44" fmla="*/ 252621 h 546895"/>
                <a:gd name="connsiteX45" fmla="*/ 317460 w 515514"/>
                <a:gd name="connsiteY45" fmla="*/ 188347 h 546895"/>
                <a:gd name="connsiteX46" fmla="*/ 152551 w 515514"/>
                <a:gd name="connsiteY46" fmla="*/ 164115 h 546895"/>
                <a:gd name="connsiteX47" fmla="*/ 157193 w 515514"/>
                <a:gd name="connsiteY47" fmla="*/ 162732 h 546895"/>
                <a:gd name="connsiteX48" fmla="*/ 167095 w 515514"/>
                <a:gd name="connsiteY48" fmla="*/ 165014 h 546895"/>
                <a:gd name="connsiteX49" fmla="*/ 195907 w 515514"/>
                <a:gd name="connsiteY49" fmla="*/ 186069 h 546895"/>
                <a:gd name="connsiteX50" fmla="*/ 233831 w 515514"/>
                <a:gd name="connsiteY50" fmla="*/ 250342 h 546895"/>
                <a:gd name="connsiteX51" fmla="*/ 173246 w 515514"/>
                <a:gd name="connsiteY51" fmla="*/ 210111 h 546895"/>
                <a:gd name="connsiteX52" fmla="*/ 152551 w 515514"/>
                <a:gd name="connsiteY52" fmla="*/ 164115 h 546895"/>
                <a:gd name="connsiteX53" fmla="*/ 195907 w 515514"/>
                <a:gd name="connsiteY53" fmla="*/ 353210 h 546895"/>
                <a:gd name="connsiteX54" fmla="*/ 167095 w 515514"/>
                <a:gd name="connsiteY54" fmla="*/ 374264 h 546895"/>
                <a:gd name="connsiteX55" fmla="*/ 152551 w 515514"/>
                <a:gd name="connsiteY55" fmla="*/ 375163 h 546895"/>
                <a:gd name="connsiteX56" fmla="*/ 153399 w 515514"/>
                <a:gd name="connsiteY56" fmla="*/ 359734 h 546895"/>
                <a:gd name="connsiteX57" fmla="*/ 173245 w 515514"/>
                <a:gd name="connsiteY57" fmla="*/ 329167 h 546895"/>
                <a:gd name="connsiteX58" fmla="*/ 233833 w 515514"/>
                <a:gd name="connsiteY58" fmla="*/ 288934 h 546895"/>
                <a:gd name="connsiteX59" fmla="*/ 195907 w 515514"/>
                <a:gd name="connsiteY59" fmla="*/ 353210 h 546895"/>
                <a:gd name="connsiteX60" fmla="*/ 359968 w 515514"/>
                <a:gd name="connsiteY60" fmla="*/ 357455 h 546895"/>
                <a:gd name="connsiteX61" fmla="*/ 360816 w 515514"/>
                <a:gd name="connsiteY61" fmla="*/ 372884 h 546895"/>
                <a:gd name="connsiteX62" fmla="*/ 346272 w 515514"/>
                <a:gd name="connsiteY62" fmla="*/ 371985 h 546895"/>
                <a:gd name="connsiteX63" fmla="*/ 317460 w 515514"/>
                <a:gd name="connsiteY63" fmla="*/ 350931 h 546895"/>
                <a:gd name="connsiteX64" fmla="*/ 279536 w 515514"/>
                <a:gd name="connsiteY64" fmla="*/ 286657 h 546895"/>
                <a:gd name="connsiteX65" fmla="*/ 340121 w 515514"/>
                <a:gd name="connsiteY65" fmla="*/ 326888 h 546895"/>
                <a:gd name="connsiteX66" fmla="*/ 359968 w 515514"/>
                <a:gd name="connsiteY66" fmla="*/ 357455 h 546895"/>
                <a:gd name="connsiteX0" fmla="*/ 515514 w 570313"/>
                <a:gd name="connsiteY0" fmla="*/ 264902 h 546895"/>
                <a:gd name="connsiteX1" fmla="*/ 292293 w 570313"/>
                <a:gd name="connsiteY1" fmla="*/ 264902 h 546895"/>
                <a:gd name="connsiteX2" fmla="*/ 351514 w 570313"/>
                <a:gd name="connsiteY2" fmla="*/ 224475 h 546895"/>
                <a:gd name="connsiteX3" fmla="*/ 375038 w 570313"/>
                <a:gd name="connsiteY3" fmla="*/ 187868 h 546895"/>
                <a:gd name="connsiteX4" fmla="*/ 372208 w 570313"/>
                <a:gd name="connsiteY4" fmla="*/ 154310 h 546895"/>
                <a:gd name="connsiteX5" fmla="*/ 340575 w 570313"/>
                <a:gd name="connsiteY5" fmla="*/ 151306 h 546895"/>
                <a:gd name="connsiteX6" fmla="*/ 306067 w 570313"/>
                <a:gd name="connsiteY6" fmla="*/ 176263 h 546895"/>
                <a:gd name="connsiteX7" fmla="*/ 265813 w 570313"/>
                <a:gd name="connsiteY7" fmla="*/ 243514 h 546895"/>
                <a:gd name="connsiteX8" fmla="*/ 265813 w 570313"/>
                <a:gd name="connsiteY8" fmla="*/ 0 h 546895"/>
                <a:gd name="connsiteX9" fmla="*/ 249703 w 570313"/>
                <a:gd name="connsiteY9" fmla="*/ 0 h 546895"/>
                <a:gd name="connsiteX10" fmla="*/ 249703 w 570313"/>
                <a:gd name="connsiteY10" fmla="*/ 245738 h 546895"/>
                <a:gd name="connsiteX11" fmla="*/ 207300 w 570313"/>
                <a:gd name="connsiteY11" fmla="*/ 173986 h 546895"/>
                <a:gd name="connsiteX12" fmla="*/ 172792 w 570313"/>
                <a:gd name="connsiteY12" fmla="*/ 149029 h 546895"/>
                <a:gd name="connsiteX13" fmla="*/ 141160 w 570313"/>
                <a:gd name="connsiteY13" fmla="*/ 152032 h 546895"/>
                <a:gd name="connsiteX14" fmla="*/ 161854 w 570313"/>
                <a:gd name="connsiteY14" fmla="*/ 222198 h 546895"/>
                <a:gd name="connsiteX15" fmla="*/ 225247 w 570313"/>
                <a:gd name="connsiteY15" fmla="*/ 264903 h 546895"/>
                <a:gd name="connsiteX16" fmla="*/ 0 w 570313"/>
                <a:gd name="connsiteY16" fmla="*/ 264903 h 546895"/>
                <a:gd name="connsiteX17" fmla="*/ 0 w 570313"/>
                <a:gd name="connsiteY17" fmla="*/ 281994 h 546895"/>
                <a:gd name="connsiteX18" fmla="*/ 211577 w 570313"/>
                <a:gd name="connsiteY18" fmla="*/ 281994 h 546895"/>
                <a:gd name="connsiteX19" fmla="*/ 161853 w 570313"/>
                <a:gd name="connsiteY19" fmla="*/ 317084 h 546895"/>
                <a:gd name="connsiteX20" fmla="*/ 138330 w 570313"/>
                <a:gd name="connsiteY20" fmla="*/ 353692 h 546895"/>
                <a:gd name="connsiteX21" fmla="*/ 141160 w 570313"/>
                <a:gd name="connsiteY21" fmla="*/ 387250 h 546895"/>
                <a:gd name="connsiteX22" fmla="*/ 157142 w 570313"/>
                <a:gd name="connsiteY22" fmla="*/ 393653 h 546895"/>
                <a:gd name="connsiteX23" fmla="*/ 172792 w 570313"/>
                <a:gd name="connsiteY23" fmla="*/ 390253 h 546895"/>
                <a:gd name="connsiteX24" fmla="*/ 207300 w 570313"/>
                <a:gd name="connsiteY24" fmla="*/ 365296 h 546895"/>
                <a:gd name="connsiteX25" fmla="*/ 249703 w 570313"/>
                <a:gd name="connsiteY25" fmla="*/ 293544 h 546895"/>
                <a:gd name="connsiteX26" fmla="*/ 249703 w 570313"/>
                <a:gd name="connsiteY26" fmla="*/ 546895 h 546895"/>
                <a:gd name="connsiteX27" fmla="*/ 265813 w 570313"/>
                <a:gd name="connsiteY27" fmla="*/ 546895 h 546895"/>
                <a:gd name="connsiteX28" fmla="*/ 265813 w 570313"/>
                <a:gd name="connsiteY28" fmla="*/ 295765 h 546895"/>
                <a:gd name="connsiteX29" fmla="*/ 306067 w 570313"/>
                <a:gd name="connsiteY29" fmla="*/ 363016 h 546895"/>
                <a:gd name="connsiteX30" fmla="*/ 340575 w 570313"/>
                <a:gd name="connsiteY30" fmla="*/ 387973 h 546895"/>
                <a:gd name="connsiteX31" fmla="*/ 356226 w 570313"/>
                <a:gd name="connsiteY31" fmla="*/ 391373 h 546895"/>
                <a:gd name="connsiteX32" fmla="*/ 372208 w 570313"/>
                <a:gd name="connsiteY32" fmla="*/ 384970 h 546895"/>
                <a:gd name="connsiteX33" fmla="*/ 375038 w 570313"/>
                <a:gd name="connsiteY33" fmla="*/ 351412 h 546895"/>
                <a:gd name="connsiteX34" fmla="*/ 351514 w 570313"/>
                <a:gd name="connsiteY34" fmla="*/ 314804 h 546895"/>
                <a:gd name="connsiteX35" fmla="*/ 305726 w 570313"/>
                <a:gd name="connsiteY35" fmla="*/ 281993 h 546895"/>
                <a:gd name="connsiteX36" fmla="*/ 570313 w 570313"/>
                <a:gd name="connsiteY36" fmla="*/ 289972 h 546895"/>
                <a:gd name="connsiteX37" fmla="*/ 515514 w 570313"/>
                <a:gd name="connsiteY37" fmla="*/ 264902 h 546895"/>
                <a:gd name="connsiteX38" fmla="*/ 317460 w 570313"/>
                <a:gd name="connsiteY38" fmla="*/ 188347 h 546895"/>
                <a:gd name="connsiteX39" fmla="*/ 346272 w 570313"/>
                <a:gd name="connsiteY39" fmla="*/ 167293 h 546895"/>
                <a:gd name="connsiteX40" fmla="*/ 356174 w 570313"/>
                <a:gd name="connsiteY40" fmla="*/ 165011 h 546895"/>
                <a:gd name="connsiteX41" fmla="*/ 360816 w 570313"/>
                <a:gd name="connsiteY41" fmla="*/ 166394 h 546895"/>
                <a:gd name="connsiteX42" fmla="*/ 359968 w 570313"/>
                <a:gd name="connsiteY42" fmla="*/ 181823 h 546895"/>
                <a:gd name="connsiteX43" fmla="*/ 340122 w 570313"/>
                <a:gd name="connsiteY43" fmla="*/ 212390 h 546895"/>
                <a:gd name="connsiteX44" fmla="*/ 279537 w 570313"/>
                <a:gd name="connsiteY44" fmla="*/ 252621 h 546895"/>
                <a:gd name="connsiteX45" fmla="*/ 317460 w 570313"/>
                <a:gd name="connsiteY45" fmla="*/ 188347 h 546895"/>
                <a:gd name="connsiteX46" fmla="*/ 152551 w 570313"/>
                <a:gd name="connsiteY46" fmla="*/ 164115 h 546895"/>
                <a:gd name="connsiteX47" fmla="*/ 157193 w 570313"/>
                <a:gd name="connsiteY47" fmla="*/ 162732 h 546895"/>
                <a:gd name="connsiteX48" fmla="*/ 167095 w 570313"/>
                <a:gd name="connsiteY48" fmla="*/ 165014 h 546895"/>
                <a:gd name="connsiteX49" fmla="*/ 195907 w 570313"/>
                <a:gd name="connsiteY49" fmla="*/ 186069 h 546895"/>
                <a:gd name="connsiteX50" fmla="*/ 233831 w 570313"/>
                <a:gd name="connsiteY50" fmla="*/ 250342 h 546895"/>
                <a:gd name="connsiteX51" fmla="*/ 173246 w 570313"/>
                <a:gd name="connsiteY51" fmla="*/ 210111 h 546895"/>
                <a:gd name="connsiteX52" fmla="*/ 152551 w 570313"/>
                <a:gd name="connsiteY52" fmla="*/ 164115 h 546895"/>
                <a:gd name="connsiteX53" fmla="*/ 195907 w 570313"/>
                <a:gd name="connsiteY53" fmla="*/ 353210 h 546895"/>
                <a:gd name="connsiteX54" fmla="*/ 167095 w 570313"/>
                <a:gd name="connsiteY54" fmla="*/ 374264 h 546895"/>
                <a:gd name="connsiteX55" fmla="*/ 152551 w 570313"/>
                <a:gd name="connsiteY55" fmla="*/ 375163 h 546895"/>
                <a:gd name="connsiteX56" fmla="*/ 153399 w 570313"/>
                <a:gd name="connsiteY56" fmla="*/ 359734 h 546895"/>
                <a:gd name="connsiteX57" fmla="*/ 173245 w 570313"/>
                <a:gd name="connsiteY57" fmla="*/ 329167 h 546895"/>
                <a:gd name="connsiteX58" fmla="*/ 233833 w 570313"/>
                <a:gd name="connsiteY58" fmla="*/ 288934 h 546895"/>
                <a:gd name="connsiteX59" fmla="*/ 195907 w 570313"/>
                <a:gd name="connsiteY59" fmla="*/ 353210 h 546895"/>
                <a:gd name="connsiteX60" fmla="*/ 359968 w 570313"/>
                <a:gd name="connsiteY60" fmla="*/ 357455 h 546895"/>
                <a:gd name="connsiteX61" fmla="*/ 360816 w 570313"/>
                <a:gd name="connsiteY61" fmla="*/ 372884 h 546895"/>
                <a:gd name="connsiteX62" fmla="*/ 346272 w 570313"/>
                <a:gd name="connsiteY62" fmla="*/ 371985 h 546895"/>
                <a:gd name="connsiteX63" fmla="*/ 317460 w 570313"/>
                <a:gd name="connsiteY63" fmla="*/ 350931 h 546895"/>
                <a:gd name="connsiteX64" fmla="*/ 279536 w 570313"/>
                <a:gd name="connsiteY64" fmla="*/ 286657 h 546895"/>
                <a:gd name="connsiteX65" fmla="*/ 340121 w 570313"/>
                <a:gd name="connsiteY65" fmla="*/ 326888 h 546895"/>
                <a:gd name="connsiteX66" fmla="*/ 359968 w 570313"/>
                <a:gd name="connsiteY66" fmla="*/ 357455 h 546895"/>
                <a:gd name="connsiteX0" fmla="*/ 610311 w 610311"/>
                <a:gd name="connsiteY0" fmla="*/ 228772 h 546895"/>
                <a:gd name="connsiteX1" fmla="*/ 292293 w 610311"/>
                <a:gd name="connsiteY1" fmla="*/ 264902 h 546895"/>
                <a:gd name="connsiteX2" fmla="*/ 351514 w 610311"/>
                <a:gd name="connsiteY2" fmla="*/ 224475 h 546895"/>
                <a:gd name="connsiteX3" fmla="*/ 375038 w 610311"/>
                <a:gd name="connsiteY3" fmla="*/ 187868 h 546895"/>
                <a:gd name="connsiteX4" fmla="*/ 372208 w 610311"/>
                <a:gd name="connsiteY4" fmla="*/ 154310 h 546895"/>
                <a:gd name="connsiteX5" fmla="*/ 340575 w 610311"/>
                <a:gd name="connsiteY5" fmla="*/ 151306 h 546895"/>
                <a:gd name="connsiteX6" fmla="*/ 306067 w 610311"/>
                <a:gd name="connsiteY6" fmla="*/ 176263 h 546895"/>
                <a:gd name="connsiteX7" fmla="*/ 265813 w 610311"/>
                <a:gd name="connsiteY7" fmla="*/ 243514 h 546895"/>
                <a:gd name="connsiteX8" fmla="*/ 265813 w 610311"/>
                <a:gd name="connsiteY8" fmla="*/ 0 h 546895"/>
                <a:gd name="connsiteX9" fmla="*/ 249703 w 610311"/>
                <a:gd name="connsiteY9" fmla="*/ 0 h 546895"/>
                <a:gd name="connsiteX10" fmla="*/ 249703 w 610311"/>
                <a:gd name="connsiteY10" fmla="*/ 245738 h 546895"/>
                <a:gd name="connsiteX11" fmla="*/ 207300 w 610311"/>
                <a:gd name="connsiteY11" fmla="*/ 173986 h 546895"/>
                <a:gd name="connsiteX12" fmla="*/ 172792 w 610311"/>
                <a:gd name="connsiteY12" fmla="*/ 149029 h 546895"/>
                <a:gd name="connsiteX13" fmla="*/ 141160 w 610311"/>
                <a:gd name="connsiteY13" fmla="*/ 152032 h 546895"/>
                <a:gd name="connsiteX14" fmla="*/ 161854 w 610311"/>
                <a:gd name="connsiteY14" fmla="*/ 222198 h 546895"/>
                <a:gd name="connsiteX15" fmla="*/ 225247 w 610311"/>
                <a:gd name="connsiteY15" fmla="*/ 264903 h 546895"/>
                <a:gd name="connsiteX16" fmla="*/ 0 w 610311"/>
                <a:gd name="connsiteY16" fmla="*/ 264903 h 546895"/>
                <a:gd name="connsiteX17" fmla="*/ 0 w 610311"/>
                <a:gd name="connsiteY17" fmla="*/ 281994 h 546895"/>
                <a:gd name="connsiteX18" fmla="*/ 211577 w 610311"/>
                <a:gd name="connsiteY18" fmla="*/ 281994 h 546895"/>
                <a:gd name="connsiteX19" fmla="*/ 161853 w 610311"/>
                <a:gd name="connsiteY19" fmla="*/ 317084 h 546895"/>
                <a:gd name="connsiteX20" fmla="*/ 138330 w 610311"/>
                <a:gd name="connsiteY20" fmla="*/ 353692 h 546895"/>
                <a:gd name="connsiteX21" fmla="*/ 141160 w 610311"/>
                <a:gd name="connsiteY21" fmla="*/ 387250 h 546895"/>
                <a:gd name="connsiteX22" fmla="*/ 157142 w 610311"/>
                <a:gd name="connsiteY22" fmla="*/ 393653 h 546895"/>
                <a:gd name="connsiteX23" fmla="*/ 172792 w 610311"/>
                <a:gd name="connsiteY23" fmla="*/ 390253 h 546895"/>
                <a:gd name="connsiteX24" fmla="*/ 207300 w 610311"/>
                <a:gd name="connsiteY24" fmla="*/ 365296 h 546895"/>
                <a:gd name="connsiteX25" fmla="*/ 249703 w 610311"/>
                <a:gd name="connsiteY25" fmla="*/ 293544 h 546895"/>
                <a:gd name="connsiteX26" fmla="*/ 249703 w 610311"/>
                <a:gd name="connsiteY26" fmla="*/ 546895 h 546895"/>
                <a:gd name="connsiteX27" fmla="*/ 265813 w 610311"/>
                <a:gd name="connsiteY27" fmla="*/ 546895 h 546895"/>
                <a:gd name="connsiteX28" fmla="*/ 265813 w 610311"/>
                <a:gd name="connsiteY28" fmla="*/ 295765 h 546895"/>
                <a:gd name="connsiteX29" fmla="*/ 306067 w 610311"/>
                <a:gd name="connsiteY29" fmla="*/ 363016 h 546895"/>
                <a:gd name="connsiteX30" fmla="*/ 340575 w 610311"/>
                <a:gd name="connsiteY30" fmla="*/ 387973 h 546895"/>
                <a:gd name="connsiteX31" fmla="*/ 356226 w 610311"/>
                <a:gd name="connsiteY31" fmla="*/ 391373 h 546895"/>
                <a:gd name="connsiteX32" fmla="*/ 372208 w 610311"/>
                <a:gd name="connsiteY32" fmla="*/ 384970 h 546895"/>
                <a:gd name="connsiteX33" fmla="*/ 375038 w 610311"/>
                <a:gd name="connsiteY33" fmla="*/ 351412 h 546895"/>
                <a:gd name="connsiteX34" fmla="*/ 351514 w 610311"/>
                <a:gd name="connsiteY34" fmla="*/ 314804 h 546895"/>
                <a:gd name="connsiteX35" fmla="*/ 305726 w 610311"/>
                <a:gd name="connsiteY35" fmla="*/ 281993 h 546895"/>
                <a:gd name="connsiteX36" fmla="*/ 570313 w 610311"/>
                <a:gd name="connsiteY36" fmla="*/ 289972 h 546895"/>
                <a:gd name="connsiteX37" fmla="*/ 610311 w 610311"/>
                <a:gd name="connsiteY37" fmla="*/ 228772 h 546895"/>
                <a:gd name="connsiteX38" fmla="*/ 317460 w 610311"/>
                <a:gd name="connsiteY38" fmla="*/ 188347 h 546895"/>
                <a:gd name="connsiteX39" fmla="*/ 346272 w 610311"/>
                <a:gd name="connsiteY39" fmla="*/ 167293 h 546895"/>
                <a:gd name="connsiteX40" fmla="*/ 356174 w 610311"/>
                <a:gd name="connsiteY40" fmla="*/ 165011 h 546895"/>
                <a:gd name="connsiteX41" fmla="*/ 360816 w 610311"/>
                <a:gd name="connsiteY41" fmla="*/ 166394 h 546895"/>
                <a:gd name="connsiteX42" fmla="*/ 359968 w 610311"/>
                <a:gd name="connsiteY42" fmla="*/ 181823 h 546895"/>
                <a:gd name="connsiteX43" fmla="*/ 340122 w 610311"/>
                <a:gd name="connsiteY43" fmla="*/ 212390 h 546895"/>
                <a:gd name="connsiteX44" fmla="*/ 279537 w 610311"/>
                <a:gd name="connsiteY44" fmla="*/ 252621 h 546895"/>
                <a:gd name="connsiteX45" fmla="*/ 317460 w 610311"/>
                <a:gd name="connsiteY45" fmla="*/ 188347 h 546895"/>
                <a:gd name="connsiteX46" fmla="*/ 152551 w 610311"/>
                <a:gd name="connsiteY46" fmla="*/ 164115 h 546895"/>
                <a:gd name="connsiteX47" fmla="*/ 157193 w 610311"/>
                <a:gd name="connsiteY47" fmla="*/ 162732 h 546895"/>
                <a:gd name="connsiteX48" fmla="*/ 167095 w 610311"/>
                <a:gd name="connsiteY48" fmla="*/ 165014 h 546895"/>
                <a:gd name="connsiteX49" fmla="*/ 195907 w 610311"/>
                <a:gd name="connsiteY49" fmla="*/ 186069 h 546895"/>
                <a:gd name="connsiteX50" fmla="*/ 233831 w 610311"/>
                <a:gd name="connsiteY50" fmla="*/ 250342 h 546895"/>
                <a:gd name="connsiteX51" fmla="*/ 173246 w 610311"/>
                <a:gd name="connsiteY51" fmla="*/ 210111 h 546895"/>
                <a:gd name="connsiteX52" fmla="*/ 152551 w 610311"/>
                <a:gd name="connsiteY52" fmla="*/ 164115 h 546895"/>
                <a:gd name="connsiteX53" fmla="*/ 195907 w 610311"/>
                <a:gd name="connsiteY53" fmla="*/ 353210 h 546895"/>
                <a:gd name="connsiteX54" fmla="*/ 167095 w 610311"/>
                <a:gd name="connsiteY54" fmla="*/ 374264 h 546895"/>
                <a:gd name="connsiteX55" fmla="*/ 152551 w 610311"/>
                <a:gd name="connsiteY55" fmla="*/ 375163 h 546895"/>
                <a:gd name="connsiteX56" fmla="*/ 153399 w 610311"/>
                <a:gd name="connsiteY56" fmla="*/ 359734 h 546895"/>
                <a:gd name="connsiteX57" fmla="*/ 173245 w 610311"/>
                <a:gd name="connsiteY57" fmla="*/ 329167 h 546895"/>
                <a:gd name="connsiteX58" fmla="*/ 233833 w 610311"/>
                <a:gd name="connsiteY58" fmla="*/ 288934 h 546895"/>
                <a:gd name="connsiteX59" fmla="*/ 195907 w 610311"/>
                <a:gd name="connsiteY59" fmla="*/ 353210 h 546895"/>
                <a:gd name="connsiteX60" fmla="*/ 359968 w 610311"/>
                <a:gd name="connsiteY60" fmla="*/ 357455 h 546895"/>
                <a:gd name="connsiteX61" fmla="*/ 360816 w 610311"/>
                <a:gd name="connsiteY61" fmla="*/ 372884 h 546895"/>
                <a:gd name="connsiteX62" fmla="*/ 346272 w 610311"/>
                <a:gd name="connsiteY62" fmla="*/ 371985 h 546895"/>
                <a:gd name="connsiteX63" fmla="*/ 317460 w 610311"/>
                <a:gd name="connsiteY63" fmla="*/ 350931 h 546895"/>
                <a:gd name="connsiteX64" fmla="*/ 279536 w 610311"/>
                <a:gd name="connsiteY64" fmla="*/ 286657 h 546895"/>
                <a:gd name="connsiteX65" fmla="*/ 340121 w 610311"/>
                <a:gd name="connsiteY65" fmla="*/ 326888 h 546895"/>
                <a:gd name="connsiteX66" fmla="*/ 359968 w 610311"/>
                <a:gd name="connsiteY66" fmla="*/ 357455 h 546895"/>
                <a:gd name="connsiteX0" fmla="*/ 583572 w 583572"/>
                <a:gd name="connsiteY0" fmla="*/ 270508 h 546895"/>
                <a:gd name="connsiteX1" fmla="*/ 292293 w 583572"/>
                <a:gd name="connsiteY1" fmla="*/ 264902 h 546895"/>
                <a:gd name="connsiteX2" fmla="*/ 351514 w 583572"/>
                <a:gd name="connsiteY2" fmla="*/ 224475 h 546895"/>
                <a:gd name="connsiteX3" fmla="*/ 375038 w 583572"/>
                <a:gd name="connsiteY3" fmla="*/ 187868 h 546895"/>
                <a:gd name="connsiteX4" fmla="*/ 372208 w 583572"/>
                <a:gd name="connsiteY4" fmla="*/ 154310 h 546895"/>
                <a:gd name="connsiteX5" fmla="*/ 340575 w 583572"/>
                <a:gd name="connsiteY5" fmla="*/ 151306 h 546895"/>
                <a:gd name="connsiteX6" fmla="*/ 306067 w 583572"/>
                <a:gd name="connsiteY6" fmla="*/ 176263 h 546895"/>
                <a:gd name="connsiteX7" fmla="*/ 265813 w 583572"/>
                <a:gd name="connsiteY7" fmla="*/ 243514 h 546895"/>
                <a:gd name="connsiteX8" fmla="*/ 265813 w 583572"/>
                <a:gd name="connsiteY8" fmla="*/ 0 h 546895"/>
                <a:gd name="connsiteX9" fmla="*/ 249703 w 583572"/>
                <a:gd name="connsiteY9" fmla="*/ 0 h 546895"/>
                <a:gd name="connsiteX10" fmla="*/ 249703 w 583572"/>
                <a:gd name="connsiteY10" fmla="*/ 245738 h 546895"/>
                <a:gd name="connsiteX11" fmla="*/ 207300 w 583572"/>
                <a:gd name="connsiteY11" fmla="*/ 173986 h 546895"/>
                <a:gd name="connsiteX12" fmla="*/ 172792 w 583572"/>
                <a:gd name="connsiteY12" fmla="*/ 149029 h 546895"/>
                <a:gd name="connsiteX13" fmla="*/ 141160 w 583572"/>
                <a:gd name="connsiteY13" fmla="*/ 152032 h 546895"/>
                <a:gd name="connsiteX14" fmla="*/ 161854 w 583572"/>
                <a:gd name="connsiteY14" fmla="*/ 222198 h 546895"/>
                <a:gd name="connsiteX15" fmla="*/ 225247 w 583572"/>
                <a:gd name="connsiteY15" fmla="*/ 264903 h 546895"/>
                <a:gd name="connsiteX16" fmla="*/ 0 w 583572"/>
                <a:gd name="connsiteY16" fmla="*/ 264903 h 546895"/>
                <a:gd name="connsiteX17" fmla="*/ 0 w 583572"/>
                <a:gd name="connsiteY17" fmla="*/ 281994 h 546895"/>
                <a:gd name="connsiteX18" fmla="*/ 211577 w 583572"/>
                <a:gd name="connsiteY18" fmla="*/ 281994 h 546895"/>
                <a:gd name="connsiteX19" fmla="*/ 161853 w 583572"/>
                <a:gd name="connsiteY19" fmla="*/ 317084 h 546895"/>
                <a:gd name="connsiteX20" fmla="*/ 138330 w 583572"/>
                <a:gd name="connsiteY20" fmla="*/ 353692 h 546895"/>
                <a:gd name="connsiteX21" fmla="*/ 141160 w 583572"/>
                <a:gd name="connsiteY21" fmla="*/ 387250 h 546895"/>
                <a:gd name="connsiteX22" fmla="*/ 157142 w 583572"/>
                <a:gd name="connsiteY22" fmla="*/ 393653 h 546895"/>
                <a:gd name="connsiteX23" fmla="*/ 172792 w 583572"/>
                <a:gd name="connsiteY23" fmla="*/ 390253 h 546895"/>
                <a:gd name="connsiteX24" fmla="*/ 207300 w 583572"/>
                <a:gd name="connsiteY24" fmla="*/ 365296 h 546895"/>
                <a:gd name="connsiteX25" fmla="*/ 249703 w 583572"/>
                <a:gd name="connsiteY25" fmla="*/ 293544 h 546895"/>
                <a:gd name="connsiteX26" fmla="*/ 249703 w 583572"/>
                <a:gd name="connsiteY26" fmla="*/ 546895 h 546895"/>
                <a:gd name="connsiteX27" fmla="*/ 265813 w 583572"/>
                <a:gd name="connsiteY27" fmla="*/ 546895 h 546895"/>
                <a:gd name="connsiteX28" fmla="*/ 265813 w 583572"/>
                <a:gd name="connsiteY28" fmla="*/ 295765 h 546895"/>
                <a:gd name="connsiteX29" fmla="*/ 306067 w 583572"/>
                <a:gd name="connsiteY29" fmla="*/ 363016 h 546895"/>
                <a:gd name="connsiteX30" fmla="*/ 340575 w 583572"/>
                <a:gd name="connsiteY30" fmla="*/ 387973 h 546895"/>
                <a:gd name="connsiteX31" fmla="*/ 356226 w 583572"/>
                <a:gd name="connsiteY31" fmla="*/ 391373 h 546895"/>
                <a:gd name="connsiteX32" fmla="*/ 372208 w 583572"/>
                <a:gd name="connsiteY32" fmla="*/ 384970 h 546895"/>
                <a:gd name="connsiteX33" fmla="*/ 375038 w 583572"/>
                <a:gd name="connsiteY33" fmla="*/ 351412 h 546895"/>
                <a:gd name="connsiteX34" fmla="*/ 351514 w 583572"/>
                <a:gd name="connsiteY34" fmla="*/ 314804 h 546895"/>
                <a:gd name="connsiteX35" fmla="*/ 305726 w 583572"/>
                <a:gd name="connsiteY35" fmla="*/ 281993 h 546895"/>
                <a:gd name="connsiteX36" fmla="*/ 570313 w 583572"/>
                <a:gd name="connsiteY36" fmla="*/ 289972 h 546895"/>
                <a:gd name="connsiteX37" fmla="*/ 583572 w 583572"/>
                <a:gd name="connsiteY37" fmla="*/ 270508 h 546895"/>
                <a:gd name="connsiteX38" fmla="*/ 317460 w 583572"/>
                <a:gd name="connsiteY38" fmla="*/ 188347 h 546895"/>
                <a:gd name="connsiteX39" fmla="*/ 346272 w 583572"/>
                <a:gd name="connsiteY39" fmla="*/ 167293 h 546895"/>
                <a:gd name="connsiteX40" fmla="*/ 356174 w 583572"/>
                <a:gd name="connsiteY40" fmla="*/ 165011 h 546895"/>
                <a:gd name="connsiteX41" fmla="*/ 360816 w 583572"/>
                <a:gd name="connsiteY41" fmla="*/ 166394 h 546895"/>
                <a:gd name="connsiteX42" fmla="*/ 359968 w 583572"/>
                <a:gd name="connsiteY42" fmla="*/ 181823 h 546895"/>
                <a:gd name="connsiteX43" fmla="*/ 340122 w 583572"/>
                <a:gd name="connsiteY43" fmla="*/ 212390 h 546895"/>
                <a:gd name="connsiteX44" fmla="*/ 279537 w 583572"/>
                <a:gd name="connsiteY44" fmla="*/ 252621 h 546895"/>
                <a:gd name="connsiteX45" fmla="*/ 317460 w 583572"/>
                <a:gd name="connsiteY45" fmla="*/ 188347 h 546895"/>
                <a:gd name="connsiteX46" fmla="*/ 152551 w 583572"/>
                <a:gd name="connsiteY46" fmla="*/ 164115 h 546895"/>
                <a:gd name="connsiteX47" fmla="*/ 157193 w 583572"/>
                <a:gd name="connsiteY47" fmla="*/ 162732 h 546895"/>
                <a:gd name="connsiteX48" fmla="*/ 167095 w 583572"/>
                <a:gd name="connsiteY48" fmla="*/ 165014 h 546895"/>
                <a:gd name="connsiteX49" fmla="*/ 195907 w 583572"/>
                <a:gd name="connsiteY49" fmla="*/ 186069 h 546895"/>
                <a:gd name="connsiteX50" fmla="*/ 233831 w 583572"/>
                <a:gd name="connsiteY50" fmla="*/ 250342 h 546895"/>
                <a:gd name="connsiteX51" fmla="*/ 173246 w 583572"/>
                <a:gd name="connsiteY51" fmla="*/ 210111 h 546895"/>
                <a:gd name="connsiteX52" fmla="*/ 152551 w 583572"/>
                <a:gd name="connsiteY52" fmla="*/ 164115 h 546895"/>
                <a:gd name="connsiteX53" fmla="*/ 195907 w 583572"/>
                <a:gd name="connsiteY53" fmla="*/ 353210 h 546895"/>
                <a:gd name="connsiteX54" fmla="*/ 167095 w 583572"/>
                <a:gd name="connsiteY54" fmla="*/ 374264 h 546895"/>
                <a:gd name="connsiteX55" fmla="*/ 152551 w 583572"/>
                <a:gd name="connsiteY55" fmla="*/ 375163 h 546895"/>
                <a:gd name="connsiteX56" fmla="*/ 153399 w 583572"/>
                <a:gd name="connsiteY56" fmla="*/ 359734 h 546895"/>
                <a:gd name="connsiteX57" fmla="*/ 173245 w 583572"/>
                <a:gd name="connsiteY57" fmla="*/ 329167 h 546895"/>
                <a:gd name="connsiteX58" fmla="*/ 233833 w 583572"/>
                <a:gd name="connsiteY58" fmla="*/ 288934 h 546895"/>
                <a:gd name="connsiteX59" fmla="*/ 195907 w 583572"/>
                <a:gd name="connsiteY59" fmla="*/ 353210 h 546895"/>
                <a:gd name="connsiteX60" fmla="*/ 359968 w 583572"/>
                <a:gd name="connsiteY60" fmla="*/ 357455 h 546895"/>
                <a:gd name="connsiteX61" fmla="*/ 360816 w 583572"/>
                <a:gd name="connsiteY61" fmla="*/ 372884 h 546895"/>
                <a:gd name="connsiteX62" fmla="*/ 346272 w 583572"/>
                <a:gd name="connsiteY62" fmla="*/ 371985 h 546895"/>
                <a:gd name="connsiteX63" fmla="*/ 317460 w 583572"/>
                <a:gd name="connsiteY63" fmla="*/ 350931 h 546895"/>
                <a:gd name="connsiteX64" fmla="*/ 279536 w 583572"/>
                <a:gd name="connsiteY64" fmla="*/ 286657 h 546895"/>
                <a:gd name="connsiteX65" fmla="*/ 340121 w 583572"/>
                <a:gd name="connsiteY65" fmla="*/ 326888 h 546895"/>
                <a:gd name="connsiteX66" fmla="*/ 359968 w 583572"/>
                <a:gd name="connsiteY66" fmla="*/ 357455 h 546895"/>
                <a:gd name="connsiteX0" fmla="*/ 633009 w 633009"/>
                <a:gd name="connsiteY0" fmla="*/ 270508 h 546895"/>
                <a:gd name="connsiteX1" fmla="*/ 341730 w 633009"/>
                <a:gd name="connsiteY1" fmla="*/ 264902 h 546895"/>
                <a:gd name="connsiteX2" fmla="*/ 400951 w 633009"/>
                <a:gd name="connsiteY2" fmla="*/ 224475 h 546895"/>
                <a:gd name="connsiteX3" fmla="*/ 424475 w 633009"/>
                <a:gd name="connsiteY3" fmla="*/ 187868 h 546895"/>
                <a:gd name="connsiteX4" fmla="*/ 421645 w 633009"/>
                <a:gd name="connsiteY4" fmla="*/ 154310 h 546895"/>
                <a:gd name="connsiteX5" fmla="*/ 390012 w 633009"/>
                <a:gd name="connsiteY5" fmla="*/ 151306 h 546895"/>
                <a:gd name="connsiteX6" fmla="*/ 355504 w 633009"/>
                <a:gd name="connsiteY6" fmla="*/ 176263 h 546895"/>
                <a:gd name="connsiteX7" fmla="*/ 315250 w 633009"/>
                <a:gd name="connsiteY7" fmla="*/ 243514 h 546895"/>
                <a:gd name="connsiteX8" fmla="*/ 315250 w 633009"/>
                <a:gd name="connsiteY8" fmla="*/ 0 h 546895"/>
                <a:gd name="connsiteX9" fmla="*/ 299140 w 633009"/>
                <a:gd name="connsiteY9" fmla="*/ 0 h 546895"/>
                <a:gd name="connsiteX10" fmla="*/ 299140 w 633009"/>
                <a:gd name="connsiteY10" fmla="*/ 245738 h 546895"/>
                <a:gd name="connsiteX11" fmla="*/ 256737 w 633009"/>
                <a:gd name="connsiteY11" fmla="*/ 173986 h 546895"/>
                <a:gd name="connsiteX12" fmla="*/ 222229 w 633009"/>
                <a:gd name="connsiteY12" fmla="*/ 149029 h 546895"/>
                <a:gd name="connsiteX13" fmla="*/ 190597 w 633009"/>
                <a:gd name="connsiteY13" fmla="*/ 152032 h 546895"/>
                <a:gd name="connsiteX14" fmla="*/ 211291 w 633009"/>
                <a:gd name="connsiteY14" fmla="*/ 222198 h 546895"/>
                <a:gd name="connsiteX15" fmla="*/ 274684 w 633009"/>
                <a:gd name="connsiteY15" fmla="*/ 264903 h 546895"/>
                <a:gd name="connsiteX16" fmla="*/ 49437 w 633009"/>
                <a:gd name="connsiteY16" fmla="*/ 264903 h 546895"/>
                <a:gd name="connsiteX17" fmla="*/ 0 w 633009"/>
                <a:gd name="connsiteY17" fmla="*/ 296318 h 546895"/>
                <a:gd name="connsiteX18" fmla="*/ 261014 w 633009"/>
                <a:gd name="connsiteY18" fmla="*/ 281994 h 546895"/>
                <a:gd name="connsiteX19" fmla="*/ 211290 w 633009"/>
                <a:gd name="connsiteY19" fmla="*/ 317084 h 546895"/>
                <a:gd name="connsiteX20" fmla="*/ 187767 w 633009"/>
                <a:gd name="connsiteY20" fmla="*/ 353692 h 546895"/>
                <a:gd name="connsiteX21" fmla="*/ 190597 w 633009"/>
                <a:gd name="connsiteY21" fmla="*/ 387250 h 546895"/>
                <a:gd name="connsiteX22" fmla="*/ 206579 w 633009"/>
                <a:gd name="connsiteY22" fmla="*/ 393653 h 546895"/>
                <a:gd name="connsiteX23" fmla="*/ 222229 w 633009"/>
                <a:gd name="connsiteY23" fmla="*/ 390253 h 546895"/>
                <a:gd name="connsiteX24" fmla="*/ 256737 w 633009"/>
                <a:gd name="connsiteY24" fmla="*/ 365296 h 546895"/>
                <a:gd name="connsiteX25" fmla="*/ 299140 w 633009"/>
                <a:gd name="connsiteY25" fmla="*/ 293544 h 546895"/>
                <a:gd name="connsiteX26" fmla="*/ 299140 w 633009"/>
                <a:gd name="connsiteY26" fmla="*/ 546895 h 546895"/>
                <a:gd name="connsiteX27" fmla="*/ 315250 w 633009"/>
                <a:gd name="connsiteY27" fmla="*/ 546895 h 546895"/>
                <a:gd name="connsiteX28" fmla="*/ 315250 w 633009"/>
                <a:gd name="connsiteY28" fmla="*/ 295765 h 546895"/>
                <a:gd name="connsiteX29" fmla="*/ 355504 w 633009"/>
                <a:gd name="connsiteY29" fmla="*/ 363016 h 546895"/>
                <a:gd name="connsiteX30" fmla="*/ 390012 w 633009"/>
                <a:gd name="connsiteY30" fmla="*/ 387973 h 546895"/>
                <a:gd name="connsiteX31" fmla="*/ 405663 w 633009"/>
                <a:gd name="connsiteY31" fmla="*/ 391373 h 546895"/>
                <a:gd name="connsiteX32" fmla="*/ 421645 w 633009"/>
                <a:gd name="connsiteY32" fmla="*/ 384970 h 546895"/>
                <a:gd name="connsiteX33" fmla="*/ 424475 w 633009"/>
                <a:gd name="connsiteY33" fmla="*/ 351412 h 546895"/>
                <a:gd name="connsiteX34" fmla="*/ 400951 w 633009"/>
                <a:gd name="connsiteY34" fmla="*/ 314804 h 546895"/>
                <a:gd name="connsiteX35" fmla="*/ 355163 w 633009"/>
                <a:gd name="connsiteY35" fmla="*/ 281993 h 546895"/>
                <a:gd name="connsiteX36" fmla="*/ 619750 w 633009"/>
                <a:gd name="connsiteY36" fmla="*/ 289972 h 546895"/>
                <a:gd name="connsiteX37" fmla="*/ 633009 w 633009"/>
                <a:gd name="connsiteY37" fmla="*/ 270508 h 546895"/>
                <a:gd name="connsiteX38" fmla="*/ 366897 w 633009"/>
                <a:gd name="connsiteY38" fmla="*/ 188347 h 546895"/>
                <a:gd name="connsiteX39" fmla="*/ 395709 w 633009"/>
                <a:gd name="connsiteY39" fmla="*/ 167293 h 546895"/>
                <a:gd name="connsiteX40" fmla="*/ 405611 w 633009"/>
                <a:gd name="connsiteY40" fmla="*/ 165011 h 546895"/>
                <a:gd name="connsiteX41" fmla="*/ 410253 w 633009"/>
                <a:gd name="connsiteY41" fmla="*/ 166394 h 546895"/>
                <a:gd name="connsiteX42" fmla="*/ 409405 w 633009"/>
                <a:gd name="connsiteY42" fmla="*/ 181823 h 546895"/>
                <a:gd name="connsiteX43" fmla="*/ 389559 w 633009"/>
                <a:gd name="connsiteY43" fmla="*/ 212390 h 546895"/>
                <a:gd name="connsiteX44" fmla="*/ 328974 w 633009"/>
                <a:gd name="connsiteY44" fmla="*/ 252621 h 546895"/>
                <a:gd name="connsiteX45" fmla="*/ 366897 w 633009"/>
                <a:gd name="connsiteY45" fmla="*/ 188347 h 546895"/>
                <a:gd name="connsiteX46" fmla="*/ 201988 w 633009"/>
                <a:gd name="connsiteY46" fmla="*/ 164115 h 546895"/>
                <a:gd name="connsiteX47" fmla="*/ 206630 w 633009"/>
                <a:gd name="connsiteY47" fmla="*/ 162732 h 546895"/>
                <a:gd name="connsiteX48" fmla="*/ 216532 w 633009"/>
                <a:gd name="connsiteY48" fmla="*/ 165014 h 546895"/>
                <a:gd name="connsiteX49" fmla="*/ 245344 w 633009"/>
                <a:gd name="connsiteY49" fmla="*/ 186069 h 546895"/>
                <a:gd name="connsiteX50" fmla="*/ 283268 w 633009"/>
                <a:gd name="connsiteY50" fmla="*/ 250342 h 546895"/>
                <a:gd name="connsiteX51" fmla="*/ 222683 w 633009"/>
                <a:gd name="connsiteY51" fmla="*/ 210111 h 546895"/>
                <a:gd name="connsiteX52" fmla="*/ 201988 w 633009"/>
                <a:gd name="connsiteY52" fmla="*/ 164115 h 546895"/>
                <a:gd name="connsiteX53" fmla="*/ 245344 w 633009"/>
                <a:gd name="connsiteY53" fmla="*/ 353210 h 546895"/>
                <a:gd name="connsiteX54" fmla="*/ 216532 w 633009"/>
                <a:gd name="connsiteY54" fmla="*/ 374264 h 546895"/>
                <a:gd name="connsiteX55" fmla="*/ 201988 w 633009"/>
                <a:gd name="connsiteY55" fmla="*/ 375163 h 546895"/>
                <a:gd name="connsiteX56" fmla="*/ 202836 w 633009"/>
                <a:gd name="connsiteY56" fmla="*/ 359734 h 546895"/>
                <a:gd name="connsiteX57" fmla="*/ 222682 w 633009"/>
                <a:gd name="connsiteY57" fmla="*/ 329167 h 546895"/>
                <a:gd name="connsiteX58" fmla="*/ 283270 w 633009"/>
                <a:gd name="connsiteY58" fmla="*/ 288934 h 546895"/>
                <a:gd name="connsiteX59" fmla="*/ 245344 w 633009"/>
                <a:gd name="connsiteY59" fmla="*/ 353210 h 546895"/>
                <a:gd name="connsiteX60" fmla="*/ 409405 w 633009"/>
                <a:gd name="connsiteY60" fmla="*/ 357455 h 546895"/>
                <a:gd name="connsiteX61" fmla="*/ 410253 w 633009"/>
                <a:gd name="connsiteY61" fmla="*/ 372884 h 546895"/>
                <a:gd name="connsiteX62" fmla="*/ 395709 w 633009"/>
                <a:gd name="connsiteY62" fmla="*/ 371985 h 546895"/>
                <a:gd name="connsiteX63" fmla="*/ 366897 w 633009"/>
                <a:gd name="connsiteY63" fmla="*/ 350931 h 546895"/>
                <a:gd name="connsiteX64" fmla="*/ 328973 w 633009"/>
                <a:gd name="connsiteY64" fmla="*/ 286657 h 546895"/>
                <a:gd name="connsiteX65" fmla="*/ 389558 w 633009"/>
                <a:gd name="connsiteY65" fmla="*/ 326888 h 546895"/>
                <a:gd name="connsiteX66" fmla="*/ 409405 w 633009"/>
                <a:gd name="connsiteY66" fmla="*/ 357455 h 546895"/>
                <a:gd name="connsiteX0" fmla="*/ 650958 w 650958"/>
                <a:gd name="connsiteY0" fmla="*/ 270508 h 546895"/>
                <a:gd name="connsiteX1" fmla="*/ 359679 w 650958"/>
                <a:gd name="connsiteY1" fmla="*/ 264902 h 546895"/>
                <a:gd name="connsiteX2" fmla="*/ 418900 w 650958"/>
                <a:gd name="connsiteY2" fmla="*/ 224475 h 546895"/>
                <a:gd name="connsiteX3" fmla="*/ 442424 w 650958"/>
                <a:gd name="connsiteY3" fmla="*/ 187868 h 546895"/>
                <a:gd name="connsiteX4" fmla="*/ 439594 w 650958"/>
                <a:gd name="connsiteY4" fmla="*/ 154310 h 546895"/>
                <a:gd name="connsiteX5" fmla="*/ 407961 w 650958"/>
                <a:gd name="connsiteY5" fmla="*/ 151306 h 546895"/>
                <a:gd name="connsiteX6" fmla="*/ 373453 w 650958"/>
                <a:gd name="connsiteY6" fmla="*/ 176263 h 546895"/>
                <a:gd name="connsiteX7" fmla="*/ 333199 w 650958"/>
                <a:gd name="connsiteY7" fmla="*/ 243514 h 546895"/>
                <a:gd name="connsiteX8" fmla="*/ 333199 w 650958"/>
                <a:gd name="connsiteY8" fmla="*/ 0 h 546895"/>
                <a:gd name="connsiteX9" fmla="*/ 317089 w 650958"/>
                <a:gd name="connsiteY9" fmla="*/ 0 h 546895"/>
                <a:gd name="connsiteX10" fmla="*/ 317089 w 650958"/>
                <a:gd name="connsiteY10" fmla="*/ 245738 h 546895"/>
                <a:gd name="connsiteX11" fmla="*/ 274686 w 650958"/>
                <a:gd name="connsiteY11" fmla="*/ 173986 h 546895"/>
                <a:gd name="connsiteX12" fmla="*/ 240178 w 650958"/>
                <a:gd name="connsiteY12" fmla="*/ 149029 h 546895"/>
                <a:gd name="connsiteX13" fmla="*/ 208546 w 650958"/>
                <a:gd name="connsiteY13" fmla="*/ 152032 h 546895"/>
                <a:gd name="connsiteX14" fmla="*/ 229240 w 650958"/>
                <a:gd name="connsiteY14" fmla="*/ 222198 h 546895"/>
                <a:gd name="connsiteX15" fmla="*/ 292633 w 650958"/>
                <a:gd name="connsiteY15" fmla="*/ 264903 h 546895"/>
                <a:gd name="connsiteX16" fmla="*/ 0 w 650958"/>
                <a:gd name="connsiteY16" fmla="*/ 278335 h 546895"/>
                <a:gd name="connsiteX17" fmla="*/ 17949 w 650958"/>
                <a:gd name="connsiteY17" fmla="*/ 296318 h 546895"/>
                <a:gd name="connsiteX18" fmla="*/ 278963 w 650958"/>
                <a:gd name="connsiteY18" fmla="*/ 281994 h 546895"/>
                <a:gd name="connsiteX19" fmla="*/ 229239 w 650958"/>
                <a:gd name="connsiteY19" fmla="*/ 317084 h 546895"/>
                <a:gd name="connsiteX20" fmla="*/ 205716 w 650958"/>
                <a:gd name="connsiteY20" fmla="*/ 353692 h 546895"/>
                <a:gd name="connsiteX21" fmla="*/ 208546 w 650958"/>
                <a:gd name="connsiteY21" fmla="*/ 387250 h 546895"/>
                <a:gd name="connsiteX22" fmla="*/ 224528 w 650958"/>
                <a:gd name="connsiteY22" fmla="*/ 393653 h 546895"/>
                <a:gd name="connsiteX23" fmla="*/ 240178 w 650958"/>
                <a:gd name="connsiteY23" fmla="*/ 390253 h 546895"/>
                <a:gd name="connsiteX24" fmla="*/ 274686 w 650958"/>
                <a:gd name="connsiteY24" fmla="*/ 365296 h 546895"/>
                <a:gd name="connsiteX25" fmla="*/ 317089 w 650958"/>
                <a:gd name="connsiteY25" fmla="*/ 293544 h 546895"/>
                <a:gd name="connsiteX26" fmla="*/ 317089 w 650958"/>
                <a:gd name="connsiteY26" fmla="*/ 546895 h 546895"/>
                <a:gd name="connsiteX27" fmla="*/ 333199 w 650958"/>
                <a:gd name="connsiteY27" fmla="*/ 546895 h 546895"/>
                <a:gd name="connsiteX28" fmla="*/ 333199 w 650958"/>
                <a:gd name="connsiteY28" fmla="*/ 295765 h 546895"/>
                <a:gd name="connsiteX29" fmla="*/ 373453 w 650958"/>
                <a:gd name="connsiteY29" fmla="*/ 363016 h 546895"/>
                <a:gd name="connsiteX30" fmla="*/ 407961 w 650958"/>
                <a:gd name="connsiteY30" fmla="*/ 387973 h 546895"/>
                <a:gd name="connsiteX31" fmla="*/ 423612 w 650958"/>
                <a:gd name="connsiteY31" fmla="*/ 391373 h 546895"/>
                <a:gd name="connsiteX32" fmla="*/ 439594 w 650958"/>
                <a:gd name="connsiteY32" fmla="*/ 384970 h 546895"/>
                <a:gd name="connsiteX33" fmla="*/ 442424 w 650958"/>
                <a:gd name="connsiteY33" fmla="*/ 351412 h 546895"/>
                <a:gd name="connsiteX34" fmla="*/ 418900 w 650958"/>
                <a:gd name="connsiteY34" fmla="*/ 314804 h 546895"/>
                <a:gd name="connsiteX35" fmla="*/ 373112 w 650958"/>
                <a:gd name="connsiteY35" fmla="*/ 281993 h 546895"/>
                <a:gd name="connsiteX36" fmla="*/ 637699 w 650958"/>
                <a:gd name="connsiteY36" fmla="*/ 289972 h 546895"/>
                <a:gd name="connsiteX37" fmla="*/ 650958 w 650958"/>
                <a:gd name="connsiteY37" fmla="*/ 270508 h 546895"/>
                <a:gd name="connsiteX38" fmla="*/ 384846 w 650958"/>
                <a:gd name="connsiteY38" fmla="*/ 188347 h 546895"/>
                <a:gd name="connsiteX39" fmla="*/ 413658 w 650958"/>
                <a:gd name="connsiteY39" fmla="*/ 167293 h 546895"/>
                <a:gd name="connsiteX40" fmla="*/ 423560 w 650958"/>
                <a:gd name="connsiteY40" fmla="*/ 165011 h 546895"/>
                <a:gd name="connsiteX41" fmla="*/ 428202 w 650958"/>
                <a:gd name="connsiteY41" fmla="*/ 166394 h 546895"/>
                <a:gd name="connsiteX42" fmla="*/ 427354 w 650958"/>
                <a:gd name="connsiteY42" fmla="*/ 181823 h 546895"/>
                <a:gd name="connsiteX43" fmla="*/ 407508 w 650958"/>
                <a:gd name="connsiteY43" fmla="*/ 212390 h 546895"/>
                <a:gd name="connsiteX44" fmla="*/ 346923 w 650958"/>
                <a:gd name="connsiteY44" fmla="*/ 252621 h 546895"/>
                <a:gd name="connsiteX45" fmla="*/ 384846 w 650958"/>
                <a:gd name="connsiteY45" fmla="*/ 188347 h 546895"/>
                <a:gd name="connsiteX46" fmla="*/ 219937 w 650958"/>
                <a:gd name="connsiteY46" fmla="*/ 164115 h 546895"/>
                <a:gd name="connsiteX47" fmla="*/ 224579 w 650958"/>
                <a:gd name="connsiteY47" fmla="*/ 162732 h 546895"/>
                <a:gd name="connsiteX48" fmla="*/ 234481 w 650958"/>
                <a:gd name="connsiteY48" fmla="*/ 165014 h 546895"/>
                <a:gd name="connsiteX49" fmla="*/ 263293 w 650958"/>
                <a:gd name="connsiteY49" fmla="*/ 186069 h 546895"/>
                <a:gd name="connsiteX50" fmla="*/ 301217 w 650958"/>
                <a:gd name="connsiteY50" fmla="*/ 250342 h 546895"/>
                <a:gd name="connsiteX51" fmla="*/ 240632 w 650958"/>
                <a:gd name="connsiteY51" fmla="*/ 210111 h 546895"/>
                <a:gd name="connsiteX52" fmla="*/ 219937 w 650958"/>
                <a:gd name="connsiteY52" fmla="*/ 164115 h 546895"/>
                <a:gd name="connsiteX53" fmla="*/ 263293 w 650958"/>
                <a:gd name="connsiteY53" fmla="*/ 353210 h 546895"/>
                <a:gd name="connsiteX54" fmla="*/ 234481 w 650958"/>
                <a:gd name="connsiteY54" fmla="*/ 374264 h 546895"/>
                <a:gd name="connsiteX55" fmla="*/ 219937 w 650958"/>
                <a:gd name="connsiteY55" fmla="*/ 375163 h 546895"/>
                <a:gd name="connsiteX56" fmla="*/ 220785 w 650958"/>
                <a:gd name="connsiteY56" fmla="*/ 359734 h 546895"/>
                <a:gd name="connsiteX57" fmla="*/ 240631 w 650958"/>
                <a:gd name="connsiteY57" fmla="*/ 329167 h 546895"/>
                <a:gd name="connsiteX58" fmla="*/ 301219 w 650958"/>
                <a:gd name="connsiteY58" fmla="*/ 288934 h 546895"/>
                <a:gd name="connsiteX59" fmla="*/ 263293 w 650958"/>
                <a:gd name="connsiteY59" fmla="*/ 353210 h 546895"/>
                <a:gd name="connsiteX60" fmla="*/ 427354 w 650958"/>
                <a:gd name="connsiteY60" fmla="*/ 357455 h 546895"/>
                <a:gd name="connsiteX61" fmla="*/ 428202 w 650958"/>
                <a:gd name="connsiteY61" fmla="*/ 372884 h 546895"/>
                <a:gd name="connsiteX62" fmla="*/ 413658 w 650958"/>
                <a:gd name="connsiteY62" fmla="*/ 371985 h 546895"/>
                <a:gd name="connsiteX63" fmla="*/ 384846 w 650958"/>
                <a:gd name="connsiteY63" fmla="*/ 350931 h 546895"/>
                <a:gd name="connsiteX64" fmla="*/ 346922 w 650958"/>
                <a:gd name="connsiteY64" fmla="*/ 286657 h 546895"/>
                <a:gd name="connsiteX65" fmla="*/ 407507 w 650958"/>
                <a:gd name="connsiteY65" fmla="*/ 326888 h 546895"/>
                <a:gd name="connsiteX66" fmla="*/ 427354 w 650958"/>
                <a:gd name="connsiteY66" fmla="*/ 357455 h 546895"/>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33199 w 650958"/>
                <a:gd name="connsiteY27" fmla="*/ 546895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270508 h 563814"/>
                <a:gd name="connsiteX1" fmla="*/ 359679 w 650958"/>
                <a:gd name="connsiteY1" fmla="*/ 264902 h 563814"/>
                <a:gd name="connsiteX2" fmla="*/ 418900 w 650958"/>
                <a:gd name="connsiteY2" fmla="*/ 224475 h 563814"/>
                <a:gd name="connsiteX3" fmla="*/ 442424 w 650958"/>
                <a:gd name="connsiteY3" fmla="*/ 187868 h 563814"/>
                <a:gd name="connsiteX4" fmla="*/ 439594 w 650958"/>
                <a:gd name="connsiteY4" fmla="*/ 154310 h 563814"/>
                <a:gd name="connsiteX5" fmla="*/ 407961 w 650958"/>
                <a:gd name="connsiteY5" fmla="*/ 151306 h 563814"/>
                <a:gd name="connsiteX6" fmla="*/ 373453 w 650958"/>
                <a:gd name="connsiteY6" fmla="*/ 176263 h 563814"/>
                <a:gd name="connsiteX7" fmla="*/ 333199 w 650958"/>
                <a:gd name="connsiteY7" fmla="*/ 243514 h 563814"/>
                <a:gd name="connsiteX8" fmla="*/ 333199 w 650958"/>
                <a:gd name="connsiteY8" fmla="*/ 0 h 563814"/>
                <a:gd name="connsiteX9" fmla="*/ 317089 w 650958"/>
                <a:gd name="connsiteY9" fmla="*/ 0 h 563814"/>
                <a:gd name="connsiteX10" fmla="*/ 317089 w 650958"/>
                <a:gd name="connsiteY10" fmla="*/ 245738 h 563814"/>
                <a:gd name="connsiteX11" fmla="*/ 274686 w 650958"/>
                <a:gd name="connsiteY11" fmla="*/ 173986 h 563814"/>
                <a:gd name="connsiteX12" fmla="*/ 240178 w 650958"/>
                <a:gd name="connsiteY12" fmla="*/ 149029 h 563814"/>
                <a:gd name="connsiteX13" fmla="*/ 208546 w 650958"/>
                <a:gd name="connsiteY13" fmla="*/ 152032 h 563814"/>
                <a:gd name="connsiteX14" fmla="*/ 229240 w 650958"/>
                <a:gd name="connsiteY14" fmla="*/ 222198 h 563814"/>
                <a:gd name="connsiteX15" fmla="*/ 292633 w 650958"/>
                <a:gd name="connsiteY15" fmla="*/ 264903 h 563814"/>
                <a:gd name="connsiteX16" fmla="*/ 0 w 650958"/>
                <a:gd name="connsiteY16" fmla="*/ 278335 h 563814"/>
                <a:gd name="connsiteX17" fmla="*/ 17949 w 650958"/>
                <a:gd name="connsiteY17" fmla="*/ 296318 h 563814"/>
                <a:gd name="connsiteX18" fmla="*/ 278963 w 650958"/>
                <a:gd name="connsiteY18" fmla="*/ 281994 h 563814"/>
                <a:gd name="connsiteX19" fmla="*/ 229239 w 650958"/>
                <a:gd name="connsiteY19" fmla="*/ 317084 h 563814"/>
                <a:gd name="connsiteX20" fmla="*/ 205716 w 650958"/>
                <a:gd name="connsiteY20" fmla="*/ 353692 h 563814"/>
                <a:gd name="connsiteX21" fmla="*/ 208546 w 650958"/>
                <a:gd name="connsiteY21" fmla="*/ 387250 h 563814"/>
                <a:gd name="connsiteX22" fmla="*/ 224528 w 650958"/>
                <a:gd name="connsiteY22" fmla="*/ 393653 h 563814"/>
                <a:gd name="connsiteX23" fmla="*/ 240178 w 650958"/>
                <a:gd name="connsiteY23" fmla="*/ 390253 h 563814"/>
                <a:gd name="connsiteX24" fmla="*/ 274686 w 650958"/>
                <a:gd name="connsiteY24" fmla="*/ 365296 h 563814"/>
                <a:gd name="connsiteX25" fmla="*/ 317089 w 650958"/>
                <a:gd name="connsiteY25" fmla="*/ 293544 h 563814"/>
                <a:gd name="connsiteX26" fmla="*/ 277171 w 650958"/>
                <a:gd name="connsiteY26" fmla="*/ 560884 h 563814"/>
                <a:gd name="connsiteX27" fmla="*/ 307491 w 650958"/>
                <a:gd name="connsiteY27" fmla="*/ 563814 h 563814"/>
                <a:gd name="connsiteX28" fmla="*/ 333199 w 650958"/>
                <a:gd name="connsiteY28" fmla="*/ 295765 h 563814"/>
                <a:gd name="connsiteX29" fmla="*/ 373453 w 650958"/>
                <a:gd name="connsiteY29" fmla="*/ 363016 h 563814"/>
                <a:gd name="connsiteX30" fmla="*/ 407961 w 650958"/>
                <a:gd name="connsiteY30" fmla="*/ 387973 h 563814"/>
                <a:gd name="connsiteX31" fmla="*/ 423612 w 650958"/>
                <a:gd name="connsiteY31" fmla="*/ 391373 h 563814"/>
                <a:gd name="connsiteX32" fmla="*/ 439594 w 650958"/>
                <a:gd name="connsiteY32" fmla="*/ 384970 h 563814"/>
                <a:gd name="connsiteX33" fmla="*/ 442424 w 650958"/>
                <a:gd name="connsiteY33" fmla="*/ 351412 h 563814"/>
                <a:gd name="connsiteX34" fmla="*/ 418900 w 650958"/>
                <a:gd name="connsiteY34" fmla="*/ 314804 h 563814"/>
                <a:gd name="connsiteX35" fmla="*/ 373112 w 650958"/>
                <a:gd name="connsiteY35" fmla="*/ 281993 h 563814"/>
                <a:gd name="connsiteX36" fmla="*/ 637699 w 650958"/>
                <a:gd name="connsiteY36" fmla="*/ 289972 h 563814"/>
                <a:gd name="connsiteX37" fmla="*/ 650958 w 650958"/>
                <a:gd name="connsiteY37" fmla="*/ 270508 h 563814"/>
                <a:gd name="connsiteX38" fmla="*/ 384846 w 650958"/>
                <a:gd name="connsiteY38" fmla="*/ 188347 h 563814"/>
                <a:gd name="connsiteX39" fmla="*/ 413658 w 650958"/>
                <a:gd name="connsiteY39" fmla="*/ 167293 h 563814"/>
                <a:gd name="connsiteX40" fmla="*/ 423560 w 650958"/>
                <a:gd name="connsiteY40" fmla="*/ 165011 h 563814"/>
                <a:gd name="connsiteX41" fmla="*/ 428202 w 650958"/>
                <a:gd name="connsiteY41" fmla="*/ 166394 h 563814"/>
                <a:gd name="connsiteX42" fmla="*/ 427354 w 650958"/>
                <a:gd name="connsiteY42" fmla="*/ 181823 h 563814"/>
                <a:gd name="connsiteX43" fmla="*/ 407508 w 650958"/>
                <a:gd name="connsiteY43" fmla="*/ 212390 h 563814"/>
                <a:gd name="connsiteX44" fmla="*/ 346923 w 650958"/>
                <a:gd name="connsiteY44" fmla="*/ 252621 h 563814"/>
                <a:gd name="connsiteX45" fmla="*/ 384846 w 650958"/>
                <a:gd name="connsiteY45" fmla="*/ 188347 h 563814"/>
                <a:gd name="connsiteX46" fmla="*/ 219937 w 650958"/>
                <a:gd name="connsiteY46" fmla="*/ 164115 h 563814"/>
                <a:gd name="connsiteX47" fmla="*/ 224579 w 650958"/>
                <a:gd name="connsiteY47" fmla="*/ 162732 h 563814"/>
                <a:gd name="connsiteX48" fmla="*/ 234481 w 650958"/>
                <a:gd name="connsiteY48" fmla="*/ 165014 h 563814"/>
                <a:gd name="connsiteX49" fmla="*/ 263293 w 650958"/>
                <a:gd name="connsiteY49" fmla="*/ 186069 h 563814"/>
                <a:gd name="connsiteX50" fmla="*/ 301217 w 650958"/>
                <a:gd name="connsiteY50" fmla="*/ 250342 h 563814"/>
                <a:gd name="connsiteX51" fmla="*/ 240632 w 650958"/>
                <a:gd name="connsiteY51" fmla="*/ 210111 h 563814"/>
                <a:gd name="connsiteX52" fmla="*/ 219937 w 650958"/>
                <a:gd name="connsiteY52" fmla="*/ 164115 h 563814"/>
                <a:gd name="connsiteX53" fmla="*/ 263293 w 650958"/>
                <a:gd name="connsiteY53" fmla="*/ 353210 h 563814"/>
                <a:gd name="connsiteX54" fmla="*/ 234481 w 650958"/>
                <a:gd name="connsiteY54" fmla="*/ 374264 h 563814"/>
                <a:gd name="connsiteX55" fmla="*/ 219937 w 650958"/>
                <a:gd name="connsiteY55" fmla="*/ 375163 h 563814"/>
                <a:gd name="connsiteX56" fmla="*/ 220785 w 650958"/>
                <a:gd name="connsiteY56" fmla="*/ 359734 h 563814"/>
                <a:gd name="connsiteX57" fmla="*/ 240631 w 650958"/>
                <a:gd name="connsiteY57" fmla="*/ 329167 h 563814"/>
                <a:gd name="connsiteX58" fmla="*/ 301219 w 650958"/>
                <a:gd name="connsiteY58" fmla="*/ 288934 h 563814"/>
                <a:gd name="connsiteX59" fmla="*/ 263293 w 650958"/>
                <a:gd name="connsiteY59" fmla="*/ 353210 h 563814"/>
                <a:gd name="connsiteX60" fmla="*/ 427354 w 650958"/>
                <a:gd name="connsiteY60" fmla="*/ 357455 h 563814"/>
                <a:gd name="connsiteX61" fmla="*/ 428202 w 650958"/>
                <a:gd name="connsiteY61" fmla="*/ 372884 h 563814"/>
                <a:gd name="connsiteX62" fmla="*/ 413658 w 650958"/>
                <a:gd name="connsiteY62" fmla="*/ 371985 h 563814"/>
                <a:gd name="connsiteX63" fmla="*/ 384846 w 650958"/>
                <a:gd name="connsiteY63" fmla="*/ 350931 h 563814"/>
                <a:gd name="connsiteX64" fmla="*/ 346922 w 650958"/>
                <a:gd name="connsiteY64" fmla="*/ 286657 h 563814"/>
                <a:gd name="connsiteX65" fmla="*/ 407507 w 650958"/>
                <a:gd name="connsiteY65" fmla="*/ 326888 h 563814"/>
                <a:gd name="connsiteX66" fmla="*/ 427354 w 650958"/>
                <a:gd name="connsiteY66" fmla="*/ 357455 h 563814"/>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02801 w 650958"/>
                <a:gd name="connsiteY27" fmla="*/ 560548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17089 w 650958"/>
                <a:gd name="connsiteY9" fmla="*/ 7171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31125 w 650958"/>
                <a:gd name="connsiteY9" fmla="*/ 488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37338 h 627714"/>
                <a:gd name="connsiteX1" fmla="*/ 359679 w 650958"/>
                <a:gd name="connsiteY1" fmla="*/ 331732 h 627714"/>
                <a:gd name="connsiteX2" fmla="*/ 418900 w 650958"/>
                <a:gd name="connsiteY2" fmla="*/ 291305 h 627714"/>
                <a:gd name="connsiteX3" fmla="*/ 442424 w 650958"/>
                <a:gd name="connsiteY3" fmla="*/ 254698 h 627714"/>
                <a:gd name="connsiteX4" fmla="*/ 439594 w 650958"/>
                <a:gd name="connsiteY4" fmla="*/ 221140 h 627714"/>
                <a:gd name="connsiteX5" fmla="*/ 407961 w 650958"/>
                <a:gd name="connsiteY5" fmla="*/ 218136 h 627714"/>
                <a:gd name="connsiteX6" fmla="*/ 373453 w 650958"/>
                <a:gd name="connsiteY6" fmla="*/ 243093 h 627714"/>
                <a:gd name="connsiteX7" fmla="*/ 333199 w 650958"/>
                <a:gd name="connsiteY7" fmla="*/ 310344 h 627714"/>
                <a:gd name="connsiteX8" fmla="*/ 336892 w 650958"/>
                <a:gd name="connsiteY8" fmla="*/ 171541 h 627714"/>
                <a:gd name="connsiteX9" fmla="*/ 331125 w 650958"/>
                <a:gd name="connsiteY9" fmla="*/ 0 h 627714"/>
                <a:gd name="connsiteX10" fmla="*/ 317089 w 650958"/>
                <a:gd name="connsiteY10" fmla="*/ 312568 h 627714"/>
                <a:gd name="connsiteX11" fmla="*/ 274686 w 650958"/>
                <a:gd name="connsiteY11" fmla="*/ 240816 h 627714"/>
                <a:gd name="connsiteX12" fmla="*/ 240178 w 650958"/>
                <a:gd name="connsiteY12" fmla="*/ 215859 h 627714"/>
                <a:gd name="connsiteX13" fmla="*/ 208546 w 650958"/>
                <a:gd name="connsiteY13" fmla="*/ 218862 h 627714"/>
                <a:gd name="connsiteX14" fmla="*/ 229240 w 650958"/>
                <a:gd name="connsiteY14" fmla="*/ 289028 h 627714"/>
                <a:gd name="connsiteX15" fmla="*/ 292633 w 650958"/>
                <a:gd name="connsiteY15" fmla="*/ 331733 h 627714"/>
                <a:gd name="connsiteX16" fmla="*/ 0 w 650958"/>
                <a:gd name="connsiteY16" fmla="*/ 345165 h 627714"/>
                <a:gd name="connsiteX17" fmla="*/ 17949 w 650958"/>
                <a:gd name="connsiteY17" fmla="*/ 363148 h 627714"/>
                <a:gd name="connsiteX18" fmla="*/ 278963 w 650958"/>
                <a:gd name="connsiteY18" fmla="*/ 348824 h 627714"/>
                <a:gd name="connsiteX19" fmla="*/ 229239 w 650958"/>
                <a:gd name="connsiteY19" fmla="*/ 383914 h 627714"/>
                <a:gd name="connsiteX20" fmla="*/ 205716 w 650958"/>
                <a:gd name="connsiteY20" fmla="*/ 420522 h 627714"/>
                <a:gd name="connsiteX21" fmla="*/ 208546 w 650958"/>
                <a:gd name="connsiteY21" fmla="*/ 454080 h 627714"/>
                <a:gd name="connsiteX22" fmla="*/ 224528 w 650958"/>
                <a:gd name="connsiteY22" fmla="*/ 460483 h 627714"/>
                <a:gd name="connsiteX23" fmla="*/ 240178 w 650958"/>
                <a:gd name="connsiteY23" fmla="*/ 457083 h 627714"/>
                <a:gd name="connsiteX24" fmla="*/ 274686 w 650958"/>
                <a:gd name="connsiteY24" fmla="*/ 432126 h 627714"/>
                <a:gd name="connsiteX25" fmla="*/ 317089 w 650958"/>
                <a:gd name="connsiteY25" fmla="*/ 360374 h 627714"/>
                <a:gd name="connsiteX26" fmla="*/ 277171 w 650958"/>
                <a:gd name="connsiteY26" fmla="*/ 627714 h 627714"/>
                <a:gd name="connsiteX27" fmla="*/ 302801 w 650958"/>
                <a:gd name="connsiteY27" fmla="*/ 627378 h 627714"/>
                <a:gd name="connsiteX28" fmla="*/ 333199 w 650958"/>
                <a:gd name="connsiteY28" fmla="*/ 362595 h 627714"/>
                <a:gd name="connsiteX29" fmla="*/ 373453 w 650958"/>
                <a:gd name="connsiteY29" fmla="*/ 429846 h 627714"/>
                <a:gd name="connsiteX30" fmla="*/ 407961 w 650958"/>
                <a:gd name="connsiteY30" fmla="*/ 454803 h 627714"/>
                <a:gd name="connsiteX31" fmla="*/ 423612 w 650958"/>
                <a:gd name="connsiteY31" fmla="*/ 458203 h 627714"/>
                <a:gd name="connsiteX32" fmla="*/ 439594 w 650958"/>
                <a:gd name="connsiteY32" fmla="*/ 451800 h 627714"/>
                <a:gd name="connsiteX33" fmla="*/ 442424 w 650958"/>
                <a:gd name="connsiteY33" fmla="*/ 418242 h 627714"/>
                <a:gd name="connsiteX34" fmla="*/ 418900 w 650958"/>
                <a:gd name="connsiteY34" fmla="*/ 381634 h 627714"/>
                <a:gd name="connsiteX35" fmla="*/ 373112 w 650958"/>
                <a:gd name="connsiteY35" fmla="*/ 348823 h 627714"/>
                <a:gd name="connsiteX36" fmla="*/ 637699 w 650958"/>
                <a:gd name="connsiteY36" fmla="*/ 356802 h 627714"/>
                <a:gd name="connsiteX37" fmla="*/ 650958 w 650958"/>
                <a:gd name="connsiteY37" fmla="*/ 337338 h 627714"/>
                <a:gd name="connsiteX38" fmla="*/ 384846 w 650958"/>
                <a:gd name="connsiteY38" fmla="*/ 255177 h 627714"/>
                <a:gd name="connsiteX39" fmla="*/ 413658 w 650958"/>
                <a:gd name="connsiteY39" fmla="*/ 234123 h 627714"/>
                <a:gd name="connsiteX40" fmla="*/ 423560 w 650958"/>
                <a:gd name="connsiteY40" fmla="*/ 231841 h 627714"/>
                <a:gd name="connsiteX41" fmla="*/ 428202 w 650958"/>
                <a:gd name="connsiteY41" fmla="*/ 233224 h 627714"/>
                <a:gd name="connsiteX42" fmla="*/ 427354 w 650958"/>
                <a:gd name="connsiteY42" fmla="*/ 248653 h 627714"/>
                <a:gd name="connsiteX43" fmla="*/ 407508 w 650958"/>
                <a:gd name="connsiteY43" fmla="*/ 279220 h 627714"/>
                <a:gd name="connsiteX44" fmla="*/ 346923 w 650958"/>
                <a:gd name="connsiteY44" fmla="*/ 319451 h 627714"/>
                <a:gd name="connsiteX45" fmla="*/ 384846 w 650958"/>
                <a:gd name="connsiteY45" fmla="*/ 255177 h 627714"/>
                <a:gd name="connsiteX46" fmla="*/ 219937 w 650958"/>
                <a:gd name="connsiteY46" fmla="*/ 230945 h 627714"/>
                <a:gd name="connsiteX47" fmla="*/ 224579 w 650958"/>
                <a:gd name="connsiteY47" fmla="*/ 229562 h 627714"/>
                <a:gd name="connsiteX48" fmla="*/ 234481 w 650958"/>
                <a:gd name="connsiteY48" fmla="*/ 231844 h 627714"/>
                <a:gd name="connsiteX49" fmla="*/ 263293 w 650958"/>
                <a:gd name="connsiteY49" fmla="*/ 252899 h 627714"/>
                <a:gd name="connsiteX50" fmla="*/ 301217 w 650958"/>
                <a:gd name="connsiteY50" fmla="*/ 317172 h 627714"/>
                <a:gd name="connsiteX51" fmla="*/ 240632 w 650958"/>
                <a:gd name="connsiteY51" fmla="*/ 276941 h 627714"/>
                <a:gd name="connsiteX52" fmla="*/ 219937 w 650958"/>
                <a:gd name="connsiteY52" fmla="*/ 230945 h 627714"/>
                <a:gd name="connsiteX53" fmla="*/ 263293 w 650958"/>
                <a:gd name="connsiteY53" fmla="*/ 420040 h 627714"/>
                <a:gd name="connsiteX54" fmla="*/ 234481 w 650958"/>
                <a:gd name="connsiteY54" fmla="*/ 441094 h 627714"/>
                <a:gd name="connsiteX55" fmla="*/ 219937 w 650958"/>
                <a:gd name="connsiteY55" fmla="*/ 441993 h 627714"/>
                <a:gd name="connsiteX56" fmla="*/ 220785 w 650958"/>
                <a:gd name="connsiteY56" fmla="*/ 426564 h 627714"/>
                <a:gd name="connsiteX57" fmla="*/ 240631 w 650958"/>
                <a:gd name="connsiteY57" fmla="*/ 395997 h 627714"/>
                <a:gd name="connsiteX58" fmla="*/ 301219 w 650958"/>
                <a:gd name="connsiteY58" fmla="*/ 355764 h 627714"/>
                <a:gd name="connsiteX59" fmla="*/ 263293 w 650958"/>
                <a:gd name="connsiteY59" fmla="*/ 420040 h 627714"/>
                <a:gd name="connsiteX60" fmla="*/ 427354 w 650958"/>
                <a:gd name="connsiteY60" fmla="*/ 424285 h 627714"/>
                <a:gd name="connsiteX61" fmla="*/ 428202 w 650958"/>
                <a:gd name="connsiteY61" fmla="*/ 439714 h 627714"/>
                <a:gd name="connsiteX62" fmla="*/ 413658 w 650958"/>
                <a:gd name="connsiteY62" fmla="*/ 438815 h 627714"/>
                <a:gd name="connsiteX63" fmla="*/ 384846 w 650958"/>
                <a:gd name="connsiteY63" fmla="*/ 417761 h 627714"/>
                <a:gd name="connsiteX64" fmla="*/ 346922 w 650958"/>
                <a:gd name="connsiteY64" fmla="*/ 353487 h 627714"/>
                <a:gd name="connsiteX65" fmla="*/ 407507 w 650958"/>
                <a:gd name="connsiteY65" fmla="*/ 393718 h 627714"/>
                <a:gd name="connsiteX66" fmla="*/ 427354 w 650958"/>
                <a:gd name="connsiteY66" fmla="*/ 424285 h 627714"/>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36892 w 650958"/>
                <a:gd name="connsiteY8" fmla="*/ 4216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43342 w 650958"/>
                <a:gd name="connsiteY8" fmla="*/ 24957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45056 h 435432"/>
                <a:gd name="connsiteX1" fmla="*/ 359679 w 650958"/>
                <a:gd name="connsiteY1" fmla="*/ 139450 h 435432"/>
                <a:gd name="connsiteX2" fmla="*/ 418900 w 650958"/>
                <a:gd name="connsiteY2" fmla="*/ 99023 h 435432"/>
                <a:gd name="connsiteX3" fmla="*/ 442424 w 650958"/>
                <a:gd name="connsiteY3" fmla="*/ 62416 h 435432"/>
                <a:gd name="connsiteX4" fmla="*/ 439594 w 650958"/>
                <a:gd name="connsiteY4" fmla="*/ 28858 h 435432"/>
                <a:gd name="connsiteX5" fmla="*/ 407961 w 650958"/>
                <a:gd name="connsiteY5" fmla="*/ 25854 h 435432"/>
                <a:gd name="connsiteX6" fmla="*/ 373453 w 650958"/>
                <a:gd name="connsiteY6" fmla="*/ 50811 h 435432"/>
                <a:gd name="connsiteX7" fmla="*/ 333199 w 650958"/>
                <a:gd name="connsiteY7" fmla="*/ 118062 h 435432"/>
                <a:gd name="connsiteX8" fmla="*/ 343342 w 650958"/>
                <a:gd name="connsiteY8" fmla="*/ 0 h 435432"/>
                <a:gd name="connsiteX9" fmla="*/ 314923 w 650958"/>
                <a:gd name="connsiteY9" fmla="*/ 7677 h 435432"/>
                <a:gd name="connsiteX10" fmla="*/ 317089 w 650958"/>
                <a:gd name="connsiteY10" fmla="*/ 120286 h 435432"/>
                <a:gd name="connsiteX11" fmla="*/ 274686 w 650958"/>
                <a:gd name="connsiteY11" fmla="*/ 48534 h 435432"/>
                <a:gd name="connsiteX12" fmla="*/ 240178 w 650958"/>
                <a:gd name="connsiteY12" fmla="*/ 23577 h 435432"/>
                <a:gd name="connsiteX13" fmla="*/ 208546 w 650958"/>
                <a:gd name="connsiteY13" fmla="*/ 26580 h 435432"/>
                <a:gd name="connsiteX14" fmla="*/ 229240 w 650958"/>
                <a:gd name="connsiteY14" fmla="*/ 96746 h 435432"/>
                <a:gd name="connsiteX15" fmla="*/ 292633 w 650958"/>
                <a:gd name="connsiteY15" fmla="*/ 139451 h 435432"/>
                <a:gd name="connsiteX16" fmla="*/ 0 w 650958"/>
                <a:gd name="connsiteY16" fmla="*/ 152883 h 435432"/>
                <a:gd name="connsiteX17" fmla="*/ 17949 w 650958"/>
                <a:gd name="connsiteY17" fmla="*/ 170866 h 435432"/>
                <a:gd name="connsiteX18" fmla="*/ 278963 w 650958"/>
                <a:gd name="connsiteY18" fmla="*/ 156542 h 435432"/>
                <a:gd name="connsiteX19" fmla="*/ 229239 w 650958"/>
                <a:gd name="connsiteY19" fmla="*/ 191632 h 435432"/>
                <a:gd name="connsiteX20" fmla="*/ 205716 w 650958"/>
                <a:gd name="connsiteY20" fmla="*/ 228240 h 435432"/>
                <a:gd name="connsiteX21" fmla="*/ 208546 w 650958"/>
                <a:gd name="connsiteY21" fmla="*/ 261798 h 435432"/>
                <a:gd name="connsiteX22" fmla="*/ 224528 w 650958"/>
                <a:gd name="connsiteY22" fmla="*/ 268201 h 435432"/>
                <a:gd name="connsiteX23" fmla="*/ 240178 w 650958"/>
                <a:gd name="connsiteY23" fmla="*/ 264801 h 435432"/>
                <a:gd name="connsiteX24" fmla="*/ 274686 w 650958"/>
                <a:gd name="connsiteY24" fmla="*/ 239844 h 435432"/>
                <a:gd name="connsiteX25" fmla="*/ 317089 w 650958"/>
                <a:gd name="connsiteY25" fmla="*/ 168092 h 435432"/>
                <a:gd name="connsiteX26" fmla="*/ 277171 w 650958"/>
                <a:gd name="connsiteY26" fmla="*/ 435432 h 435432"/>
                <a:gd name="connsiteX27" fmla="*/ 302801 w 650958"/>
                <a:gd name="connsiteY27" fmla="*/ 435096 h 435432"/>
                <a:gd name="connsiteX28" fmla="*/ 333199 w 650958"/>
                <a:gd name="connsiteY28" fmla="*/ 170313 h 435432"/>
                <a:gd name="connsiteX29" fmla="*/ 373453 w 650958"/>
                <a:gd name="connsiteY29" fmla="*/ 237564 h 435432"/>
                <a:gd name="connsiteX30" fmla="*/ 407961 w 650958"/>
                <a:gd name="connsiteY30" fmla="*/ 262521 h 435432"/>
                <a:gd name="connsiteX31" fmla="*/ 423612 w 650958"/>
                <a:gd name="connsiteY31" fmla="*/ 265921 h 435432"/>
                <a:gd name="connsiteX32" fmla="*/ 439594 w 650958"/>
                <a:gd name="connsiteY32" fmla="*/ 259518 h 435432"/>
                <a:gd name="connsiteX33" fmla="*/ 442424 w 650958"/>
                <a:gd name="connsiteY33" fmla="*/ 225960 h 435432"/>
                <a:gd name="connsiteX34" fmla="*/ 418900 w 650958"/>
                <a:gd name="connsiteY34" fmla="*/ 189352 h 435432"/>
                <a:gd name="connsiteX35" fmla="*/ 373112 w 650958"/>
                <a:gd name="connsiteY35" fmla="*/ 156541 h 435432"/>
                <a:gd name="connsiteX36" fmla="*/ 637699 w 650958"/>
                <a:gd name="connsiteY36" fmla="*/ 164520 h 435432"/>
                <a:gd name="connsiteX37" fmla="*/ 650958 w 650958"/>
                <a:gd name="connsiteY37" fmla="*/ 145056 h 435432"/>
                <a:gd name="connsiteX38" fmla="*/ 384846 w 650958"/>
                <a:gd name="connsiteY38" fmla="*/ 62895 h 435432"/>
                <a:gd name="connsiteX39" fmla="*/ 413658 w 650958"/>
                <a:gd name="connsiteY39" fmla="*/ 41841 h 435432"/>
                <a:gd name="connsiteX40" fmla="*/ 423560 w 650958"/>
                <a:gd name="connsiteY40" fmla="*/ 39559 h 435432"/>
                <a:gd name="connsiteX41" fmla="*/ 428202 w 650958"/>
                <a:gd name="connsiteY41" fmla="*/ 40942 h 435432"/>
                <a:gd name="connsiteX42" fmla="*/ 427354 w 650958"/>
                <a:gd name="connsiteY42" fmla="*/ 56371 h 435432"/>
                <a:gd name="connsiteX43" fmla="*/ 407508 w 650958"/>
                <a:gd name="connsiteY43" fmla="*/ 86938 h 435432"/>
                <a:gd name="connsiteX44" fmla="*/ 346923 w 650958"/>
                <a:gd name="connsiteY44" fmla="*/ 127169 h 435432"/>
                <a:gd name="connsiteX45" fmla="*/ 384846 w 650958"/>
                <a:gd name="connsiteY45" fmla="*/ 62895 h 435432"/>
                <a:gd name="connsiteX46" fmla="*/ 219937 w 650958"/>
                <a:gd name="connsiteY46" fmla="*/ 38663 h 435432"/>
                <a:gd name="connsiteX47" fmla="*/ 224579 w 650958"/>
                <a:gd name="connsiteY47" fmla="*/ 37280 h 435432"/>
                <a:gd name="connsiteX48" fmla="*/ 234481 w 650958"/>
                <a:gd name="connsiteY48" fmla="*/ 39562 h 435432"/>
                <a:gd name="connsiteX49" fmla="*/ 263293 w 650958"/>
                <a:gd name="connsiteY49" fmla="*/ 60617 h 435432"/>
                <a:gd name="connsiteX50" fmla="*/ 301217 w 650958"/>
                <a:gd name="connsiteY50" fmla="*/ 124890 h 435432"/>
                <a:gd name="connsiteX51" fmla="*/ 240632 w 650958"/>
                <a:gd name="connsiteY51" fmla="*/ 84659 h 435432"/>
                <a:gd name="connsiteX52" fmla="*/ 219937 w 650958"/>
                <a:gd name="connsiteY52" fmla="*/ 38663 h 435432"/>
                <a:gd name="connsiteX53" fmla="*/ 263293 w 650958"/>
                <a:gd name="connsiteY53" fmla="*/ 227758 h 435432"/>
                <a:gd name="connsiteX54" fmla="*/ 234481 w 650958"/>
                <a:gd name="connsiteY54" fmla="*/ 248812 h 435432"/>
                <a:gd name="connsiteX55" fmla="*/ 219937 w 650958"/>
                <a:gd name="connsiteY55" fmla="*/ 249711 h 435432"/>
                <a:gd name="connsiteX56" fmla="*/ 220785 w 650958"/>
                <a:gd name="connsiteY56" fmla="*/ 234282 h 435432"/>
                <a:gd name="connsiteX57" fmla="*/ 240631 w 650958"/>
                <a:gd name="connsiteY57" fmla="*/ 203715 h 435432"/>
                <a:gd name="connsiteX58" fmla="*/ 301219 w 650958"/>
                <a:gd name="connsiteY58" fmla="*/ 163482 h 435432"/>
                <a:gd name="connsiteX59" fmla="*/ 263293 w 650958"/>
                <a:gd name="connsiteY59" fmla="*/ 227758 h 435432"/>
                <a:gd name="connsiteX60" fmla="*/ 427354 w 650958"/>
                <a:gd name="connsiteY60" fmla="*/ 232003 h 435432"/>
                <a:gd name="connsiteX61" fmla="*/ 428202 w 650958"/>
                <a:gd name="connsiteY61" fmla="*/ 247432 h 435432"/>
                <a:gd name="connsiteX62" fmla="*/ 413658 w 650958"/>
                <a:gd name="connsiteY62" fmla="*/ 246533 h 435432"/>
                <a:gd name="connsiteX63" fmla="*/ 384846 w 650958"/>
                <a:gd name="connsiteY63" fmla="*/ 225479 h 435432"/>
                <a:gd name="connsiteX64" fmla="*/ 346922 w 650958"/>
                <a:gd name="connsiteY64" fmla="*/ 161205 h 435432"/>
                <a:gd name="connsiteX65" fmla="*/ 407507 w 650958"/>
                <a:gd name="connsiteY65" fmla="*/ 201436 h 435432"/>
                <a:gd name="connsiteX66" fmla="*/ 427354 w 650958"/>
                <a:gd name="connsiteY66" fmla="*/ 232003 h 435432"/>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3342 w 650958"/>
                <a:gd name="connsiteY8" fmla="*/ 22919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6411 w 650958"/>
                <a:gd name="connsiteY8" fmla="*/ 1842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727169"/>
                <a:gd name="connsiteY0" fmla="*/ 167975 h 458351"/>
                <a:gd name="connsiteX1" fmla="*/ 359679 w 727169"/>
                <a:gd name="connsiteY1" fmla="*/ 162369 h 458351"/>
                <a:gd name="connsiteX2" fmla="*/ 418900 w 727169"/>
                <a:gd name="connsiteY2" fmla="*/ 121942 h 458351"/>
                <a:gd name="connsiteX3" fmla="*/ 442424 w 727169"/>
                <a:gd name="connsiteY3" fmla="*/ 85335 h 458351"/>
                <a:gd name="connsiteX4" fmla="*/ 439594 w 727169"/>
                <a:gd name="connsiteY4" fmla="*/ 51777 h 458351"/>
                <a:gd name="connsiteX5" fmla="*/ 407961 w 727169"/>
                <a:gd name="connsiteY5" fmla="*/ 48773 h 458351"/>
                <a:gd name="connsiteX6" fmla="*/ 373453 w 727169"/>
                <a:gd name="connsiteY6" fmla="*/ 73730 h 458351"/>
                <a:gd name="connsiteX7" fmla="*/ 333199 w 727169"/>
                <a:gd name="connsiteY7" fmla="*/ 140981 h 458351"/>
                <a:gd name="connsiteX8" fmla="*/ 346411 w 727169"/>
                <a:gd name="connsiteY8" fmla="*/ 1842 h 458351"/>
                <a:gd name="connsiteX9" fmla="*/ 317656 w 727169"/>
                <a:gd name="connsiteY9" fmla="*/ 0 h 458351"/>
                <a:gd name="connsiteX10" fmla="*/ 317089 w 727169"/>
                <a:gd name="connsiteY10" fmla="*/ 143205 h 458351"/>
                <a:gd name="connsiteX11" fmla="*/ 274686 w 727169"/>
                <a:gd name="connsiteY11" fmla="*/ 71453 h 458351"/>
                <a:gd name="connsiteX12" fmla="*/ 240178 w 727169"/>
                <a:gd name="connsiteY12" fmla="*/ 46496 h 458351"/>
                <a:gd name="connsiteX13" fmla="*/ 208546 w 727169"/>
                <a:gd name="connsiteY13" fmla="*/ 49499 h 458351"/>
                <a:gd name="connsiteX14" fmla="*/ 229240 w 727169"/>
                <a:gd name="connsiteY14" fmla="*/ 119665 h 458351"/>
                <a:gd name="connsiteX15" fmla="*/ 292633 w 727169"/>
                <a:gd name="connsiteY15" fmla="*/ 162370 h 458351"/>
                <a:gd name="connsiteX16" fmla="*/ 0 w 727169"/>
                <a:gd name="connsiteY16" fmla="*/ 175802 h 458351"/>
                <a:gd name="connsiteX17" fmla="*/ 17949 w 727169"/>
                <a:gd name="connsiteY17" fmla="*/ 193785 h 458351"/>
                <a:gd name="connsiteX18" fmla="*/ 278963 w 727169"/>
                <a:gd name="connsiteY18" fmla="*/ 179461 h 458351"/>
                <a:gd name="connsiteX19" fmla="*/ 229239 w 727169"/>
                <a:gd name="connsiteY19" fmla="*/ 214551 h 458351"/>
                <a:gd name="connsiteX20" fmla="*/ 205716 w 727169"/>
                <a:gd name="connsiteY20" fmla="*/ 251159 h 458351"/>
                <a:gd name="connsiteX21" fmla="*/ 208546 w 727169"/>
                <a:gd name="connsiteY21" fmla="*/ 284717 h 458351"/>
                <a:gd name="connsiteX22" fmla="*/ 224528 w 727169"/>
                <a:gd name="connsiteY22" fmla="*/ 291120 h 458351"/>
                <a:gd name="connsiteX23" fmla="*/ 240178 w 727169"/>
                <a:gd name="connsiteY23" fmla="*/ 287720 h 458351"/>
                <a:gd name="connsiteX24" fmla="*/ 274686 w 727169"/>
                <a:gd name="connsiteY24" fmla="*/ 262763 h 458351"/>
                <a:gd name="connsiteX25" fmla="*/ 317089 w 727169"/>
                <a:gd name="connsiteY25" fmla="*/ 191011 h 458351"/>
                <a:gd name="connsiteX26" fmla="*/ 277171 w 727169"/>
                <a:gd name="connsiteY26" fmla="*/ 458351 h 458351"/>
                <a:gd name="connsiteX27" fmla="*/ 302801 w 727169"/>
                <a:gd name="connsiteY27" fmla="*/ 458015 h 458351"/>
                <a:gd name="connsiteX28" fmla="*/ 333199 w 727169"/>
                <a:gd name="connsiteY28" fmla="*/ 193232 h 458351"/>
                <a:gd name="connsiteX29" fmla="*/ 373453 w 727169"/>
                <a:gd name="connsiteY29" fmla="*/ 260483 h 458351"/>
                <a:gd name="connsiteX30" fmla="*/ 407961 w 727169"/>
                <a:gd name="connsiteY30" fmla="*/ 285440 h 458351"/>
                <a:gd name="connsiteX31" fmla="*/ 423612 w 727169"/>
                <a:gd name="connsiteY31" fmla="*/ 288840 h 458351"/>
                <a:gd name="connsiteX32" fmla="*/ 439594 w 727169"/>
                <a:gd name="connsiteY32" fmla="*/ 282437 h 458351"/>
                <a:gd name="connsiteX33" fmla="*/ 442424 w 727169"/>
                <a:gd name="connsiteY33" fmla="*/ 248879 h 458351"/>
                <a:gd name="connsiteX34" fmla="*/ 418900 w 727169"/>
                <a:gd name="connsiteY34" fmla="*/ 212271 h 458351"/>
                <a:gd name="connsiteX35" fmla="*/ 373112 w 727169"/>
                <a:gd name="connsiteY35" fmla="*/ 179460 h 458351"/>
                <a:gd name="connsiteX36" fmla="*/ 727169 w 727169"/>
                <a:gd name="connsiteY36" fmla="*/ 205631 h 458351"/>
                <a:gd name="connsiteX37" fmla="*/ 650958 w 727169"/>
                <a:gd name="connsiteY37" fmla="*/ 167975 h 458351"/>
                <a:gd name="connsiteX38" fmla="*/ 384846 w 727169"/>
                <a:gd name="connsiteY38" fmla="*/ 85814 h 458351"/>
                <a:gd name="connsiteX39" fmla="*/ 413658 w 727169"/>
                <a:gd name="connsiteY39" fmla="*/ 64760 h 458351"/>
                <a:gd name="connsiteX40" fmla="*/ 423560 w 727169"/>
                <a:gd name="connsiteY40" fmla="*/ 62478 h 458351"/>
                <a:gd name="connsiteX41" fmla="*/ 428202 w 727169"/>
                <a:gd name="connsiteY41" fmla="*/ 63861 h 458351"/>
                <a:gd name="connsiteX42" fmla="*/ 427354 w 727169"/>
                <a:gd name="connsiteY42" fmla="*/ 79290 h 458351"/>
                <a:gd name="connsiteX43" fmla="*/ 407508 w 727169"/>
                <a:gd name="connsiteY43" fmla="*/ 109857 h 458351"/>
                <a:gd name="connsiteX44" fmla="*/ 346923 w 727169"/>
                <a:gd name="connsiteY44" fmla="*/ 150088 h 458351"/>
                <a:gd name="connsiteX45" fmla="*/ 384846 w 727169"/>
                <a:gd name="connsiteY45" fmla="*/ 85814 h 458351"/>
                <a:gd name="connsiteX46" fmla="*/ 219937 w 727169"/>
                <a:gd name="connsiteY46" fmla="*/ 61582 h 458351"/>
                <a:gd name="connsiteX47" fmla="*/ 224579 w 727169"/>
                <a:gd name="connsiteY47" fmla="*/ 60199 h 458351"/>
                <a:gd name="connsiteX48" fmla="*/ 234481 w 727169"/>
                <a:gd name="connsiteY48" fmla="*/ 62481 h 458351"/>
                <a:gd name="connsiteX49" fmla="*/ 263293 w 727169"/>
                <a:gd name="connsiteY49" fmla="*/ 83536 h 458351"/>
                <a:gd name="connsiteX50" fmla="*/ 301217 w 727169"/>
                <a:gd name="connsiteY50" fmla="*/ 147809 h 458351"/>
                <a:gd name="connsiteX51" fmla="*/ 240632 w 727169"/>
                <a:gd name="connsiteY51" fmla="*/ 107578 h 458351"/>
                <a:gd name="connsiteX52" fmla="*/ 219937 w 727169"/>
                <a:gd name="connsiteY52" fmla="*/ 61582 h 458351"/>
                <a:gd name="connsiteX53" fmla="*/ 263293 w 727169"/>
                <a:gd name="connsiteY53" fmla="*/ 250677 h 458351"/>
                <a:gd name="connsiteX54" fmla="*/ 234481 w 727169"/>
                <a:gd name="connsiteY54" fmla="*/ 271731 h 458351"/>
                <a:gd name="connsiteX55" fmla="*/ 219937 w 727169"/>
                <a:gd name="connsiteY55" fmla="*/ 272630 h 458351"/>
                <a:gd name="connsiteX56" fmla="*/ 220785 w 727169"/>
                <a:gd name="connsiteY56" fmla="*/ 257201 h 458351"/>
                <a:gd name="connsiteX57" fmla="*/ 240631 w 727169"/>
                <a:gd name="connsiteY57" fmla="*/ 226634 h 458351"/>
                <a:gd name="connsiteX58" fmla="*/ 301219 w 727169"/>
                <a:gd name="connsiteY58" fmla="*/ 186401 h 458351"/>
                <a:gd name="connsiteX59" fmla="*/ 263293 w 727169"/>
                <a:gd name="connsiteY59" fmla="*/ 250677 h 458351"/>
                <a:gd name="connsiteX60" fmla="*/ 427354 w 727169"/>
                <a:gd name="connsiteY60" fmla="*/ 254922 h 458351"/>
                <a:gd name="connsiteX61" fmla="*/ 428202 w 727169"/>
                <a:gd name="connsiteY61" fmla="*/ 270351 h 458351"/>
                <a:gd name="connsiteX62" fmla="*/ 413658 w 727169"/>
                <a:gd name="connsiteY62" fmla="*/ 269452 h 458351"/>
                <a:gd name="connsiteX63" fmla="*/ 384846 w 727169"/>
                <a:gd name="connsiteY63" fmla="*/ 248398 h 458351"/>
                <a:gd name="connsiteX64" fmla="*/ 346922 w 727169"/>
                <a:gd name="connsiteY64" fmla="*/ 184124 h 458351"/>
                <a:gd name="connsiteX65" fmla="*/ 407507 w 727169"/>
                <a:gd name="connsiteY65" fmla="*/ 224355 h 458351"/>
                <a:gd name="connsiteX66" fmla="*/ 427354 w 727169"/>
                <a:gd name="connsiteY66" fmla="*/ 254922 h 458351"/>
                <a:gd name="connsiteX0" fmla="*/ 740370 w 740370"/>
                <a:gd name="connsiteY0" fmla="*/ 162914 h 458351"/>
                <a:gd name="connsiteX1" fmla="*/ 359679 w 740370"/>
                <a:gd name="connsiteY1" fmla="*/ 162369 h 458351"/>
                <a:gd name="connsiteX2" fmla="*/ 418900 w 740370"/>
                <a:gd name="connsiteY2" fmla="*/ 121942 h 458351"/>
                <a:gd name="connsiteX3" fmla="*/ 442424 w 740370"/>
                <a:gd name="connsiteY3" fmla="*/ 85335 h 458351"/>
                <a:gd name="connsiteX4" fmla="*/ 439594 w 740370"/>
                <a:gd name="connsiteY4" fmla="*/ 51777 h 458351"/>
                <a:gd name="connsiteX5" fmla="*/ 407961 w 740370"/>
                <a:gd name="connsiteY5" fmla="*/ 48773 h 458351"/>
                <a:gd name="connsiteX6" fmla="*/ 373453 w 740370"/>
                <a:gd name="connsiteY6" fmla="*/ 73730 h 458351"/>
                <a:gd name="connsiteX7" fmla="*/ 333199 w 740370"/>
                <a:gd name="connsiteY7" fmla="*/ 140981 h 458351"/>
                <a:gd name="connsiteX8" fmla="*/ 346411 w 740370"/>
                <a:gd name="connsiteY8" fmla="*/ 1842 h 458351"/>
                <a:gd name="connsiteX9" fmla="*/ 317656 w 740370"/>
                <a:gd name="connsiteY9" fmla="*/ 0 h 458351"/>
                <a:gd name="connsiteX10" fmla="*/ 317089 w 740370"/>
                <a:gd name="connsiteY10" fmla="*/ 143205 h 458351"/>
                <a:gd name="connsiteX11" fmla="*/ 274686 w 740370"/>
                <a:gd name="connsiteY11" fmla="*/ 71453 h 458351"/>
                <a:gd name="connsiteX12" fmla="*/ 240178 w 740370"/>
                <a:gd name="connsiteY12" fmla="*/ 46496 h 458351"/>
                <a:gd name="connsiteX13" fmla="*/ 208546 w 740370"/>
                <a:gd name="connsiteY13" fmla="*/ 49499 h 458351"/>
                <a:gd name="connsiteX14" fmla="*/ 229240 w 740370"/>
                <a:gd name="connsiteY14" fmla="*/ 119665 h 458351"/>
                <a:gd name="connsiteX15" fmla="*/ 292633 w 740370"/>
                <a:gd name="connsiteY15" fmla="*/ 162370 h 458351"/>
                <a:gd name="connsiteX16" fmla="*/ 0 w 740370"/>
                <a:gd name="connsiteY16" fmla="*/ 175802 h 458351"/>
                <a:gd name="connsiteX17" fmla="*/ 17949 w 740370"/>
                <a:gd name="connsiteY17" fmla="*/ 193785 h 458351"/>
                <a:gd name="connsiteX18" fmla="*/ 278963 w 740370"/>
                <a:gd name="connsiteY18" fmla="*/ 179461 h 458351"/>
                <a:gd name="connsiteX19" fmla="*/ 229239 w 740370"/>
                <a:gd name="connsiteY19" fmla="*/ 214551 h 458351"/>
                <a:gd name="connsiteX20" fmla="*/ 205716 w 740370"/>
                <a:gd name="connsiteY20" fmla="*/ 251159 h 458351"/>
                <a:gd name="connsiteX21" fmla="*/ 208546 w 740370"/>
                <a:gd name="connsiteY21" fmla="*/ 284717 h 458351"/>
                <a:gd name="connsiteX22" fmla="*/ 224528 w 740370"/>
                <a:gd name="connsiteY22" fmla="*/ 291120 h 458351"/>
                <a:gd name="connsiteX23" fmla="*/ 240178 w 740370"/>
                <a:gd name="connsiteY23" fmla="*/ 287720 h 458351"/>
                <a:gd name="connsiteX24" fmla="*/ 274686 w 740370"/>
                <a:gd name="connsiteY24" fmla="*/ 262763 h 458351"/>
                <a:gd name="connsiteX25" fmla="*/ 317089 w 740370"/>
                <a:gd name="connsiteY25" fmla="*/ 191011 h 458351"/>
                <a:gd name="connsiteX26" fmla="*/ 277171 w 740370"/>
                <a:gd name="connsiteY26" fmla="*/ 458351 h 458351"/>
                <a:gd name="connsiteX27" fmla="*/ 302801 w 740370"/>
                <a:gd name="connsiteY27" fmla="*/ 458015 h 458351"/>
                <a:gd name="connsiteX28" fmla="*/ 333199 w 740370"/>
                <a:gd name="connsiteY28" fmla="*/ 193232 h 458351"/>
                <a:gd name="connsiteX29" fmla="*/ 373453 w 740370"/>
                <a:gd name="connsiteY29" fmla="*/ 260483 h 458351"/>
                <a:gd name="connsiteX30" fmla="*/ 407961 w 740370"/>
                <a:gd name="connsiteY30" fmla="*/ 285440 h 458351"/>
                <a:gd name="connsiteX31" fmla="*/ 423612 w 740370"/>
                <a:gd name="connsiteY31" fmla="*/ 288840 h 458351"/>
                <a:gd name="connsiteX32" fmla="*/ 439594 w 740370"/>
                <a:gd name="connsiteY32" fmla="*/ 282437 h 458351"/>
                <a:gd name="connsiteX33" fmla="*/ 442424 w 740370"/>
                <a:gd name="connsiteY33" fmla="*/ 248879 h 458351"/>
                <a:gd name="connsiteX34" fmla="*/ 418900 w 740370"/>
                <a:gd name="connsiteY34" fmla="*/ 212271 h 458351"/>
                <a:gd name="connsiteX35" fmla="*/ 373112 w 740370"/>
                <a:gd name="connsiteY35" fmla="*/ 179460 h 458351"/>
                <a:gd name="connsiteX36" fmla="*/ 727169 w 740370"/>
                <a:gd name="connsiteY36" fmla="*/ 205631 h 458351"/>
                <a:gd name="connsiteX37" fmla="*/ 740370 w 740370"/>
                <a:gd name="connsiteY37" fmla="*/ 162914 h 458351"/>
                <a:gd name="connsiteX38" fmla="*/ 384846 w 740370"/>
                <a:gd name="connsiteY38" fmla="*/ 85814 h 458351"/>
                <a:gd name="connsiteX39" fmla="*/ 413658 w 740370"/>
                <a:gd name="connsiteY39" fmla="*/ 64760 h 458351"/>
                <a:gd name="connsiteX40" fmla="*/ 423560 w 740370"/>
                <a:gd name="connsiteY40" fmla="*/ 62478 h 458351"/>
                <a:gd name="connsiteX41" fmla="*/ 428202 w 740370"/>
                <a:gd name="connsiteY41" fmla="*/ 63861 h 458351"/>
                <a:gd name="connsiteX42" fmla="*/ 427354 w 740370"/>
                <a:gd name="connsiteY42" fmla="*/ 79290 h 458351"/>
                <a:gd name="connsiteX43" fmla="*/ 407508 w 740370"/>
                <a:gd name="connsiteY43" fmla="*/ 109857 h 458351"/>
                <a:gd name="connsiteX44" fmla="*/ 346923 w 740370"/>
                <a:gd name="connsiteY44" fmla="*/ 150088 h 458351"/>
                <a:gd name="connsiteX45" fmla="*/ 384846 w 740370"/>
                <a:gd name="connsiteY45" fmla="*/ 85814 h 458351"/>
                <a:gd name="connsiteX46" fmla="*/ 219937 w 740370"/>
                <a:gd name="connsiteY46" fmla="*/ 61582 h 458351"/>
                <a:gd name="connsiteX47" fmla="*/ 224579 w 740370"/>
                <a:gd name="connsiteY47" fmla="*/ 60199 h 458351"/>
                <a:gd name="connsiteX48" fmla="*/ 234481 w 740370"/>
                <a:gd name="connsiteY48" fmla="*/ 62481 h 458351"/>
                <a:gd name="connsiteX49" fmla="*/ 263293 w 740370"/>
                <a:gd name="connsiteY49" fmla="*/ 83536 h 458351"/>
                <a:gd name="connsiteX50" fmla="*/ 301217 w 740370"/>
                <a:gd name="connsiteY50" fmla="*/ 147809 h 458351"/>
                <a:gd name="connsiteX51" fmla="*/ 240632 w 740370"/>
                <a:gd name="connsiteY51" fmla="*/ 107578 h 458351"/>
                <a:gd name="connsiteX52" fmla="*/ 219937 w 740370"/>
                <a:gd name="connsiteY52" fmla="*/ 61582 h 458351"/>
                <a:gd name="connsiteX53" fmla="*/ 263293 w 740370"/>
                <a:gd name="connsiteY53" fmla="*/ 250677 h 458351"/>
                <a:gd name="connsiteX54" fmla="*/ 234481 w 740370"/>
                <a:gd name="connsiteY54" fmla="*/ 271731 h 458351"/>
                <a:gd name="connsiteX55" fmla="*/ 219937 w 740370"/>
                <a:gd name="connsiteY55" fmla="*/ 272630 h 458351"/>
                <a:gd name="connsiteX56" fmla="*/ 220785 w 740370"/>
                <a:gd name="connsiteY56" fmla="*/ 257201 h 458351"/>
                <a:gd name="connsiteX57" fmla="*/ 240631 w 740370"/>
                <a:gd name="connsiteY57" fmla="*/ 226634 h 458351"/>
                <a:gd name="connsiteX58" fmla="*/ 301219 w 740370"/>
                <a:gd name="connsiteY58" fmla="*/ 186401 h 458351"/>
                <a:gd name="connsiteX59" fmla="*/ 263293 w 740370"/>
                <a:gd name="connsiteY59" fmla="*/ 250677 h 458351"/>
                <a:gd name="connsiteX60" fmla="*/ 427354 w 740370"/>
                <a:gd name="connsiteY60" fmla="*/ 254922 h 458351"/>
                <a:gd name="connsiteX61" fmla="*/ 428202 w 740370"/>
                <a:gd name="connsiteY61" fmla="*/ 270351 h 458351"/>
                <a:gd name="connsiteX62" fmla="*/ 413658 w 740370"/>
                <a:gd name="connsiteY62" fmla="*/ 269452 h 458351"/>
                <a:gd name="connsiteX63" fmla="*/ 384846 w 740370"/>
                <a:gd name="connsiteY63" fmla="*/ 248398 h 458351"/>
                <a:gd name="connsiteX64" fmla="*/ 346922 w 740370"/>
                <a:gd name="connsiteY64" fmla="*/ 184124 h 458351"/>
                <a:gd name="connsiteX65" fmla="*/ 407507 w 740370"/>
                <a:gd name="connsiteY65" fmla="*/ 224355 h 458351"/>
                <a:gd name="connsiteX66" fmla="*/ 427354 w 740370"/>
                <a:gd name="connsiteY66" fmla="*/ 254922 h 458351"/>
                <a:gd name="connsiteX0" fmla="*/ 815654 w 815654"/>
                <a:gd name="connsiteY0" fmla="*/ 162914 h 458351"/>
                <a:gd name="connsiteX1" fmla="*/ 434963 w 815654"/>
                <a:gd name="connsiteY1" fmla="*/ 162369 h 458351"/>
                <a:gd name="connsiteX2" fmla="*/ 494184 w 815654"/>
                <a:gd name="connsiteY2" fmla="*/ 121942 h 458351"/>
                <a:gd name="connsiteX3" fmla="*/ 517708 w 815654"/>
                <a:gd name="connsiteY3" fmla="*/ 85335 h 458351"/>
                <a:gd name="connsiteX4" fmla="*/ 514878 w 815654"/>
                <a:gd name="connsiteY4" fmla="*/ 51777 h 458351"/>
                <a:gd name="connsiteX5" fmla="*/ 483245 w 815654"/>
                <a:gd name="connsiteY5" fmla="*/ 48773 h 458351"/>
                <a:gd name="connsiteX6" fmla="*/ 448737 w 815654"/>
                <a:gd name="connsiteY6" fmla="*/ 73730 h 458351"/>
                <a:gd name="connsiteX7" fmla="*/ 408483 w 815654"/>
                <a:gd name="connsiteY7" fmla="*/ 140981 h 458351"/>
                <a:gd name="connsiteX8" fmla="*/ 421695 w 815654"/>
                <a:gd name="connsiteY8" fmla="*/ 1842 h 458351"/>
                <a:gd name="connsiteX9" fmla="*/ 392940 w 815654"/>
                <a:gd name="connsiteY9" fmla="*/ 0 h 458351"/>
                <a:gd name="connsiteX10" fmla="*/ 392373 w 815654"/>
                <a:gd name="connsiteY10" fmla="*/ 143205 h 458351"/>
                <a:gd name="connsiteX11" fmla="*/ 349970 w 815654"/>
                <a:gd name="connsiteY11" fmla="*/ 71453 h 458351"/>
                <a:gd name="connsiteX12" fmla="*/ 315462 w 815654"/>
                <a:gd name="connsiteY12" fmla="*/ 46496 h 458351"/>
                <a:gd name="connsiteX13" fmla="*/ 283830 w 815654"/>
                <a:gd name="connsiteY13" fmla="*/ 49499 h 458351"/>
                <a:gd name="connsiteX14" fmla="*/ 304524 w 815654"/>
                <a:gd name="connsiteY14" fmla="*/ 119665 h 458351"/>
                <a:gd name="connsiteX15" fmla="*/ 367917 w 815654"/>
                <a:gd name="connsiteY15" fmla="*/ 162370 h 458351"/>
                <a:gd name="connsiteX16" fmla="*/ 75284 w 815654"/>
                <a:gd name="connsiteY16" fmla="*/ 175802 h 458351"/>
                <a:gd name="connsiteX17" fmla="*/ 0 w 815654"/>
                <a:gd name="connsiteY17" fmla="*/ 231004 h 458351"/>
                <a:gd name="connsiteX18" fmla="*/ 354247 w 815654"/>
                <a:gd name="connsiteY18" fmla="*/ 179461 h 458351"/>
                <a:gd name="connsiteX19" fmla="*/ 304523 w 815654"/>
                <a:gd name="connsiteY19" fmla="*/ 214551 h 458351"/>
                <a:gd name="connsiteX20" fmla="*/ 281000 w 815654"/>
                <a:gd name="connsiteY20" fmla="*/ 251159 h 458351"/>
                <a:gd name="connsiteX21" fmla="*/ 283830 w 815654"/>
                <a:gd name="connsiteY21" fmla="*/ 284717 h 458351"/>
                <a:gd name="connsiteX22" fmla="*/ 299812 w 815654"/>
                <a:gd name="connsiteY22" fmla="*/ 291120 h 458351"/>
                <a:gd name="connsiteX23" fmla="*/ 315462 w 815654"/>
                <a:gd name="connsiteY23" fmla="*/ 287720 h 458351"/>
                <a:gd name="connsiteX24" fmla="*/ 349970 w 815654"/>
                <a:gd name="connsiteY24" fmla="*/ 262763 h 458351"/>
                <a:gd name="connsiteX25" fmla="*/ 392373 w 815654"/>
                <a:gd name="connsiteY25" fmla="*/ 191011 h 458351"/>
                <a:gd name="connsiteX26" fmla="*/ 352455 w 815654"/>
                <a:gd name="connsiteY26" fmla="*/ 458351 h 458351"/>
                <a:gd name="connsiteX27" fmla="*/ 378085 w 815654"/>
                <a:gd name="connsiteY27" fmla="*/ 458015 h 458351"/>
                <a:gd name="connsiteX28" fmla="*/ 408483 w 815654"/>
                <a:gd name="connsiteY28" fmla="*/ 193232 h 458351"/>
                <a:gd name="connsiteX29" fmla="*/ 448737 w 815654"/>
                <a:gd name="connsiteY29" fmla="*/ 260483 h 458351"/>
                <a:gd name="connsiteX30" fmla="*/ 483245 w 815654"/>
                <a:gd name="connsiteY30" fmla="*/ 285440 h 458351"/>
                <a:gd name="connsiteX31" fmla="*/ 498896 w 815654"/>
                <a:gd name="connsiteY31" fmla="*/ 288840 h 458351"/>
                <a:gd name="connsiteX32" fmla="*/ 514878 w 815654"/>
                <a:gd name="connsiteY32" fmla="*/ 282437 h 458351"/>
                <a:gd name="connsiteX33" fmla="*/ 517708 w 815654"/>
                <a:gd name="connsiteY33" fmla="*/ 248879 h 458351"/>
                <a:gd name="connsiteX34" fmla="*/ 494184 w 815654"/>
                <a:gd name="connsiteY34" fmla="*/ 212271 h 458351"/>
                <a:gd name="connsiteX35" fmla="*/ 448396 w 815654"/>
                <a:gd name="connsiteY35" fmla="*/ 179460 h 458351"/>
                <a:gd name="connsiteX36" fmla="*/ 802453 w 815654"/>
                <a:gd name="connsiteY36" fmla="*/ 205631 h 458351"/>
                <a:gd name="connsiteX37" fmla="*/ 815654 w 815654"/>
                <a:gd name="connsiteY37" fmla="*/ 162914 h 458351"/>
                <a:gd name="connsiteX38" fmla="*/ 460130 w 815654"/>
                <a:gd name="connsiteY38" fmla="*/ 85814 h 458351"/>
                <a:gd name="connsiteX39" fmla="*/ 488942 w 815654"/>
                <a:gd name="connsiteY39" fmla="*/ 64760 h 458351"/>
                <a:gd name="connsiteX40" fmla="*/ 498844 w 815654"/>
                <a:gd name="connsiteY40" fmla="*/ 62478 h 458351"/>
                <a:gd name="connsiteX41" fmla="*/ 503486 w 815654"/>
                <a:gd name="connsiteY41" fmla="*/ 63861 h 458351"/>
                <a:gd name="connsiteX42" fmla="*/ 502638 w 815654"/>
                <a:gd name="connsiteY42" fmla="*/ 79290 h 458351"/>
                <a:gd name="connsiteX43" fmla="*/ 482792 w 815654"/>
                <a:gd name="connsiteY43" fmla="*/ 109857 h 458351"/>
                <a:gd name="connsiteX44" fmla="*/ 422207 w 815654"/>
                <a:gd name="connsiteY44" fmla="*/ 150088 h 458351"/>
                <a:gd name="connsiteX45" fmla="*/ 460130 w 815654"/>
                <a:gd name="connsiteY45" fmla="*/ 85814 h 458351"/>
                <a:gd name="connsiteX46" fmla="*/ 295221 w 815654"/>
                <a:gd name="connsiteY46" fmla="*/ 61582 h 458351"/>
                <a:gd name="connsiteX47" fmla="*/ 299863 w 815654"/>
                <a:gd name="connsiteY47" fmla="*/ 60199 h 458351"/>
                <a:gd name="connsiteX48" fmla="*/ 309765 w 815654"/>
                <a:gd name="connsiteY48" fmla="*/ 62481 h 458351"/>
                <a:gd name="connsiteX49" fmla="*/ 338577 w 815654"/>
                <a:gd name="connsiteY49" fmla="*/ 83536 h 458351"/>
                <a:gd name="connsiteX50" fmla="*/ 376501 w 815654"/>
                <a:gd name="connsiteY50" fmla="*/ 147809 h 458351"/>
                <a:gd name="connsiteX51" fmla="*/ 315916 w 815654"/>
                <a:gd name="connsiteY51" fmla="*/ 107578 h 458351"/>
                <a:gd name="connsiteX52" fmla="*/ 295221 w 815654"/>
                <a:gd name="connsiteY52" fmla="*/ 61582 h 458351"/>
                <a:gd name="connsiteX53" fmla="*/ 338577 w 815654"/>
                <a:gd name="connsiteY53" fmla="*/ 250677 h 458351"/>
                <a:gd name="connsiteX54" fmla="*/ 309765 w 815654"/>
                <a:gd name="connsiteY54" fmla="*/ 271731 h 458351"/>
                <a:gd name="connsiteX55" fmla="*/ 295221 w 815654"/>
                <a:gd name="connsiteY55" fmla="*/ 272630 h 458351"/>
                <a:gd name="connsiteX56" fmla="*/ 296069 w 815654"/>
                <a:gd name="connsiteY56" fmla="*/ 257201 h 458351"/>
                <a:gd name="connsiteX57" fmla="*/ 315915 w 815654"/>
                <a:gd name="connsiteY57" fmla="*/ 226634 h 458351"/>
                <a:gd name="connsiteX58" fmla="*/ 376503 w 815654"/>
                <a:gd name="connsiteY58" fmla="*/ 186401 h 458351"/>
                <a:gd name="connsiteX59" fmla="*/ 338577 w 815654"/>
                <a:gd name="connsiteY59" fmla="*/ 250677 h 458351"/>
                <a:gd name="connsiteX60" fmla="*/ 502638 w 815654"/>
                <a:gd name="connsiteY60" fmla="*/ 254922 h 458351"/>
                <a:gd name="connsiteX61" fmla="*/ 503486 w 815654"/>
                <a:gd name="connsiteY61" fmla="*/ 270351 h 458351"/>
                <a:gd name="connsiteX62" fmla="*/ 488942 w 815654"/>
                <a:gd name="connsiteY62" fmla="*/ 269452 h 458351"/>
                <a:gd name="connsiteX63" fmla="*/ 460130 w 815654"/>
                <a:gd name="connsiteY63" fmla="*/ 248398 h 458351"/>
                <a:gd name="connsiteX64" fmla="*/ 422206 w 815654"/>
                <a:gd name="connsiteY64" fmla="*/ 184124 h 458351"/>
                <a:gd name="connsiteX65" fmla="*/ 482791 w 815654"/>
                <a:gd name="connsiteY65" fmla="*/ 224355 h 458351"/>
                <a:gd name="connsiteX66" fmla="*/ 502638 w 815654"/>
                <a:gd name="connsiteY66" fmla="*/ 254922 h 458351"/>
                <a:gd name="connsiteX0" fmla="*/ 826598 w 826598"/>
                <a:gd name="connsiteY0" fmla="*/ 162914 h 458351"/>
                <a:gd name="connsiteX1" fmla="*/ 445907 w 826598"/>
                <a:gd name="connsiteY1" fmla="*/ 162369 h 458351"/>
                <a:gd name="connsiteX2" fmla="*/ 505128 w 826598"/>
                <a:gd name="connsiteY2" fmla="*/ 121942 h 458351"/>
                <a:gd name="connsiteX3" fmla="*/ 528652 w 826598"/>
                <a:gd name="connsiteY3" fmla="*/ 85335 h 458351"/>
                <a:gd name="connsiteX4" fmla="*/ 525822 w 826598"/>
                <a:gd name="connsiteY4" fmla="*/ 51777 h 458351"/>
                <a:gd name="connsiteX5" fmla="*/ 494189 w 826598"/>
                <a:gd name="connsiteY5" fmla="*/ 48773 h 458351"/>
                <a:gd name="connsiteX6" fmla="*/ 459681 w 826598"/>
                <a:gd name="connsiteY6" fmla="*/ 73730 h 458351"/>
                <a:gd name="connsiteX7" fmla="*/ 419427 w 826598"/>
                <a:gd name="connsiteY7" fmla="*/ 140981 h 458351"/>
                <a:gd name="connsiteX8" fmla="*/ 432639 w 826598"/>
                <a:gd name="connsiteY8" fmla="*/ 1842 h 458351"/>
                <a:gd name="connsiteX9" fmla="*/ 403884 w 826598"/>
                <a:gd name="connsiteY9" fmla="*/ 0 h 458351"/>
                <a:gd name="connsiteX10" fmla="*/ 403317 w 826598"/>
                <a:gd name="connsiteY10" fmla="*/ 143205 h 458351"/>
                <a:gd name="connsiteX11" fmla="*/ 360914 w 826598"/>
                <a:gd name="connsiteY11" fmla="*/ 71453 h 458351"/>
                <a:gd name="connsiteX12" fmla="*/ 326406 w 826598"/>
                <a:gd name="connsiteY12" fmla="*/ 46496 h 458351"/>
                <a:gd name="connsiteX13" fmla="*/ 294774 w 826598"/>
                <a:gd name="connsiteY13" fmla="*/ 49499 h 458351"/>
                <a:gd name="connsiteX14" fmla="*/ 315468 w 826598"/>
                <a:gd name="connsiteY14" fmla="*/ 119665 h 458351"/>
                <a:gd name="connsiteX15" fmla="*/ 378861 w 826598"/>
                <a:gd name="connsiteY15" fmla="*/ 162370 h 458351"/>
                <a:gd name="connsiteX16" fmla="*/ 0 w 826598"/>
                <a:gd name="connsiteY16" fmla="*/ 206293 h 458351"/>
                <a:gd name="connsiteX17" fmla="*/ 10944 w 826598"/>
                <a:gd name="connsiteY17" fmla="*/ 231004 h 458351"/>
                <a:gd name="connsiteX18" fmla="*/ 365191 w 826598"/>
                <a:gd name="connsiteY18" fmla="*/ 179461 h 458351"/>
                <a:gd name="connsiteX19" fmla="*/ 315467 w 826598"/>
                <a:gd name="connsiteY19" fmla="*/ 214551 h 458351"/>
                <a:gd name="connsiteX20" fmla="*/ 291944 w 826598"/>
                <a:gd name="connsiteY20" fmla="*/ 251159 h 458351"/>
                <a:gd name="connsiteX21" fmla="*/ 294774 w 826598"/>
                <a:gd name="connsiteY21" fmla="*/ 284717 h 458351"/>
                <a:gd name="connsiteX22" fmla="*/ 310756 w 826598"/>
                <a:gd name="connsiteY22" fmla="*/ 291120 h 458351"/>
                <a:gd name="connsiteX23" fmla="*/ 326406 w 826598"/>
                <a:gd name="connsiteY23" fmla="*/ 287720 h 458351"/>
                <a:gd name="connsiteX24" fmla="*/ 360914 w 826598"/>
                <a:gd name="connsiteY24" fmla="*/ 262763 h 458351"/>
                <a:gd name="connsiteX25" fmla="*/ 403317 w 826598"/>
                <a:gd name="connsiteY25" fmla="*/ 191011 h 458351"/>
                <a:gd name="connsiteX26" fmla="*/ 363399 w 826598"/>
                <a:gd name="connsiteY26" fmla="*/ 458351 h 458351"/>
                <a:gd name="connsiteX27" fmla="*/ 389029 w 826598"/>
                <a:gd name="connsiteY27" fmla="*/ 458015 h 458351"/>
                <a:gd name="connsiteX28" fmla="*/ 419427 w 826598"/>
                <a:gd name="connsiteY28" fmla="*/ 193232 h 458351"/>
                <a:gd name="connsiteX29" fmla="*/ 459681 w 826598"/>
                <a:gd name="connsiteY29" fmla="*/ 260483 h 458351"/>
                <a:gd name="connsiteX30" fmla="*/ 494189 w 826598"/>
                <a:gd name="connsiteY30" fmla="*/ 285440 h 458351"/>
                <a:gd name="connsiteX31" fmla="*/ 509840 w 826598"/>
                <a:gd name="connsiteY31" fmla="*/ 288840 h 458351"/>
                <a:gd name="connsiteX32" fmla="*/ 525822 w 826598"/>
                <a:gd name="connsiteY32" fmla="*/ 282437 h 458351"/>
                <a:gd name="connsiteX33" fmla="*/ 528652 w 826598"/>
                <a:gd name="connsiteY33" fmla="*/ 248879 h 458351"/>
                <a:gd name="connsiteX34" fmla="*/ 505128 w 826598"/>
                <a:gd name="connsiteY34" fmla="*/ 212271 h 458351"/>
                <a:gd name="connsiteX35" fmla="*/ 459340 w 826598"/>
                <a:gd name="connsiteY35" fmla="*/ 179460 h 458351"/>
                <a:gd name="connsiteX36" fmla="*/ 813397 w 826598"/>
                <a:gd name="connsiteY36" fmla="*/ 205631 h 458351"/>
                <a:gd name="connsiteX37" fmla="*/ 826598 w 826598"/>
                <a:gd name="connsiteY37" fmla="*/ 162914 h 458351"/>
                <a:gd name="connsiteX38" fmla="*/ 471074 w 826598"/>
                <a:gd name="connsiteY38" fmla="*/ 85814 h 458351"/>
                <a:gd name="connsiteX39" fmla="*/ 499886 w 826598"/>
                <a:gd name="connsiteY39" fmla="*/ 64760 h 458351"/>
                <a:gd name="connsiteX40" fmla="*/ 509788 w 826598"/>
                <a:gd name="connsiteY40" fmla="*/ 62478 h 458351"/>
                <a:gd name="connsiteX41" fmla="*/ 514430 w 826598"/>
                <a:gd name="connsiteY41" fmla="*/ 63861 h 458351"/>
                <a:gd name="connsiteX42" fmla="*/ 513582 w 826598"/>
                <a:gd name="connsiteY42" fmla="*/ 79290 h 458351"/>
                <a:gd name="connsiteX43" fmla="*/ 493736 w 826598"/>
                <a:gd name="connsiteY43" fmla="*/ 109857 h 458351"/>
                <a:gd name="connsiteX44" fmla="*/ 433151 w 826598"/>
                <a:gd name="connsiteY44" fmla="*/ 150088 h 458351"/>
                <a:gd name="connsiteX45" fmla="*/ 471074 w 826598"/>
                <a:gd name="connsiteY45" fmla="*/ 85814 h 458351"/>
                <a:gd name="connsiteX46" fmla="*/ 306165 w 826598"/>
                <a:gd name="connsiteY46" fmla="*/ 61582 h 458351"/>
                <a:gd name="connsiteX47" fmla="*/ 310807 w 826598"/>
                <a:gd name="connsiteY47" fmla="*/ 60199 h 458351"/>
                <a:gd name="connsiteX48" fmla="*/ 320709 w 826598"/>
                <a:gd name="connsiteY48" fmla="*/ 62481 h 458351"/>
                <a:gd name="connsiteX49" fmla="*/ 349521 w 826598"/>
                <a:gd name="connsiteY49" fmla="*/ 83536 h 458351"/>
                <a:gd name="connsiteX50" fmla="*/ 387445 w 826598"/>
                <a:gd name="connsiteY50" fmla="*/ 147809 h 458351"/>
                <a:gd name="connsiteX51" fmla="*/ 326860 w 826598"/>
                <a:gd name="connsiteY51" fmla="*/ 107578 h 458351"/>
                <a:gd name="connsiteX52" fmla="*/ 306165 w 826598"/>
                <a:gd name="connsiteY52" fmla="*/ 61582 h 458351"/>
                <a:gd name="connsiteX53" fmla="*/ 349521 w 826598"/>
                <a:gd name="connsiteY53" fmla="*/ 250677 h 458351"/>
                <a:gd name="connsiteX54" fmla="*/ 320709 w 826598"/>
                <a:gd name="connsiteY54" fmla="*/ 271731 h 458351"/>
                <a:gd name="connsiteX55" fmla="*/ 306165 w 826598"/>
                <a:gd name="connsiteY55" fmla="*/ 272630 h 458351"/>
                <a:gd name="connsiteX56" fmla="*/ 307013 w 826598"/>
                <a:gd name="connsiteY56" fmla="*/ 257201 h 458351"/>
                <a:gd name="connsiteX57" fmla="*/ 326859 w 826598"/>
                <a:gd name="connsiteY57" fmla="*/ 226634 h 458351"/>
                <a:gd name="connsiteX58" fmla="*/ 387447 w 826598"/>
                <a:gd name="connsiteY58" fmla="*/ 186401 h 458351"/>
                <a:gd name="connsiteX59" fmla="*/ 349521 w 826598"/>
                <a:gd name="connsiteY59" fmla="*/ 250677 h 458351"/>
                <a:gd name="connsiteX60" fmla="*/ 513582 w 826598"/>
                <a:gd name="connsiteY60" fmla="*/ 254922 h 458351"/>
                <a:gd name="connsiteX61" fmla="*/ 514430 w 826598"/>
                <a:gd name="connsiteY61" fmla="*/ 270351 h 458351"/>
                <a:gd name="connsiteX62" fmla="*/ 499886 w 826598"/>
                <a:gd name="connsiteY62" fmla="*/ 269452 h 458351"/>
                <a:gd name="connsiteX63" fmla="*/ 471074 w 826598"/>
                <a:gd name="connsiteY63" fmla="*/ 248398 h 458351"/>
                <a:gd name="connsiteX64" fmla="*/ 433150 w 826598"/>
                <a:gd name="connsiteY64" fmla="*/ 184124 h 458351"/>
                <a:gd name="connsiteX65" fmla="*/ 493735 w 826598"/>
                <a:gd name="connsiteY65" fmla="*/ 224355 h 458351"/>
                <a:gd name="connsiteX66" fmla="*/ 513582 w 826598"/>
                <a:gd name="connsiteY66" fmla="*/ 254922 h 4583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63399 w 826598"/>
                <a:gd name="connsiteY26" fmla="*/ 458351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51633 w 826598"/>
                <a:gd name="connsiteY26" fmla="*/ 621935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6598" h="624251">
                  <a:moveTo>
                    <a:pt x="826598" y="162914"/>
                  </a:moveTo>
                  <a:lnTo>
                    <a:pt x="445907" y="162369"/>
                  </a:lnTo>
                  <a:cubicBezTo>
                    <a:pt x="466169" y="151211"/>
                    <a:pt x="492512" y="135326"/>
                    <a:pt x="505128" y="121942"/>
                  </a:cubicBezTo>
                  <a:cubicBezTo>
                    <a:pt x="515994" y="110414"/>
                    <a:pt x="524348" y="97414"/>
                    <a:pt x="528652" y="85335"/>
                  </a:cubicBezTo>
                  <a:cubicBezTo>
                    <a:pt x="533747" y="71036"/>
                    <a:pt x="532741" y="59118"/>
                    <a:pt x="525822" y="51777"/>
                  </a:cubicBezTo>
                  <a:cubicBezTo>
                    <a:pt x="518903" y="44435"/>
                    <a:pt x="507668" y="43369"/>
                    <a:pt x="494189" y="48773"/>
                  </a:cubicBezTo>
                  <a:cubicBezTo>
                    <a:pt x="482803" y="53340"/>
                    <a:pt x="470548" y="62203"/>
                    <a:pt x="459681" y="73730"/>
                  </a:cubicBezTo>
                  <a:cubicBezTo>
                    <a:pt x="446180" y="88054"/>
                    <a:pt x="429977" y="119059"/>
                    <a:pt x="419427" y="140981"/>
                  </a:cubicBezTo>
                  <a:lnTo>
                    <a:pt x="432639" y="1842"/>
                  </a:lnTo>
                  <a:lnTo>
                    <a:pt x="403884" y="0"/>
                  </a:lnTo>
                  <a:lnTo>
                    <a:pt x="403317" y="143205"/>
                  </a:lnTo>
                  <a:cubicBezTo>
                    <a:pt x="392922" y="121245"/>
                    <a:pt x="375370" y="86788"/>
                    <a:pt x="360914" y="71453"/>
                  </a:cubicBezTo>
                  <a:cubicBezTo>
                    <a:pt x="350047" y="59924"/>
                    <a:pt x="337793" y="51061"/>
                    <a:pt x="326406" y="46496"/>
                  </a:cubicBezTo>
                  <a:cubicBezTo>
                    <a:pt x="312926" y="41091"/>
                    <a:pt x="301693" y="42157"/>
                    <a:pt x="294774" y="49499"/>
                  </a:cubicBezTo>
                  <a:cubicBezTo>
                    <a:pt x="281820" y="63242"/>
                    <a:pt x="290717" y="93407"/>
                    <a:pt x="315468" y="119665"/>
                  </a:cubicBezTo>
                  <a:cubicBezTo>
                    <a:pt x="328970" y="133989"/>
                    <a:pt x="358196" y="151178"/>
                    <a:pt x="378861" y="162370"/>
                  </a:cubicBezTo>
                  <a:lnTo>
                    <a:pt x="0" y="206293"/>
                  </a:lnTo>
                  <a:lnTo>
                    <a:pt x="10944" y="231004"/>
                  </a:lnTo>
                  <a:lnTo>
                    <a:pt x="365191" y="179461"/>
                  </a:lnTo>
                  <a:cubicBezTo>
                    <a:pt x="346805" y="190009"/>
                    <a:pt x="326184" y="203182"/>
                    <a:pt x="315467" y="214551"/>
                  </a:cubicBezTo>
                  <a:cubicBezTo>
                    <a:pt x="304602" y="226079"/>
                    <a:pt x="296247" y="239079"/>
                    <a:pt x="291944" y="251159"/>
                  </a:cubicBezTo>
                  <a:cubicBezTo>
                    <a:pt x="286849" y="265458"/>
                    <a:pt x="287854" y="277376"/>
                    <a:pt x="294774" y="284717"/>
                  </a:cubicBezTo>
                  <a:cubicBezTo>
                    <a:pt x="298786" y="288973"/>
                    <a:pt x="304246" y="291120"/>
                    <a:pt x="310756" y="291120"/>
                  </a:cubicBezTo>
                  <a:cubicBezTo>
                    <a:pt x="315474" y="291120"/>
                    <a:pt x="320743" y="289991"/>
                    <a:pt x="326406" y="287720"/>
                  </a:cubicBezTo>
                  <a:cubicBezTo>
                    <a:pt x="337793" y="283154"/>
                    <a:pt x="350047" y="274290"/>
                    <a:pt x="360914" y="262763"/>
                  </a:cubicBezTo>
                  <a:cubicBezTo>
                    <a:pt x="375370" y="247427"/>
                    <a:pt x="392922" y="212971"/>
                    <a:pt x="403317" y="191011"/>
                  </a:cubicBezTo>
                  <a:lnTo>
                    <a:pt x="351633" y="621935"/>
                  </a:lnTo>
                  <a:lnTo>
                    <a:pt x="377738" y="624251"/>
                  </a:lnTo>
                  <a:lnTo>
                    <a:pt x="419427" y="193232"/>
                  </a:lnTo>
                  <a:cubicBezTo>
                    <a:pt x="429977" y="215155"/>
                    <a:pt x="446180" y="246159"/>
                    <a:pt x="459681" y="260483"/>
                  </a:cubicBezTo>
                  <a:cubicBezTo>
                    <a:pt x="470548" y="272011"/>
                    <a:pt x="482803" y="280873"/>
                    <a:pt x="494189" y="285440"/>
                  </a:cubicBezTo>
                  <a:cubicBezTo>
                    <a:pt x="499854" y="287712"/>
                    <a:pt x="505123" y="288840"/>
                    <a:pt x="509840" y="288840"/>
                  </a:cubicBezTo>
                  <a:cubicBezTo>
                    <a:pt x="516348" y="288840"/>
                    <a:pt x="521810" y="286692"/>
                    <a:pt x="525822" y="282437"/>
                  </a:cubicBezTo>
                  <a:cubicBezTo>
                    <a:pt x="532740" y="275096"/>
                    <a:pt x="533747" y="263178"/>
                    <a:pt x="528652" y="248879"/>
                  </a:cubicBezTo>
                  <a:cubicBezTo>
                    <a:pt x="524348" y="236799"/>
                    <a:pt x="515994" y="223798"/>
                    <a:pt x="505128" y="212271"/>
                  </a:cubicBezTo>
                  <a:cubicBezTo>
                    <a:pt x="495170" y="201707"/>
                    <a:pt x="476661" y="189585"/>
                    <a:pt x="459340" y="179460"/>
                  </a:cubicBezTo>
                  <a:lnTo>
                    <a:pt x="813397" y="205631"/>
                  </a:lnTo>
                  <a:cubicBezTo>
                    <a:pt x="813397" y="199934"/>
                    <a:pt x="826598" y="168611"/>
                    <a:pt x="826598" y="162914"/>
                  </a:cubicBezTo>
                  <a:close/>
                  <a:moveTo>
                    <a:pt x="471074" y="85814"/>
                  </a:moveTo>
                  <a:cubicBezTo>
                    <a:pt x="480224" y="76107"/>
                    <a:pt x="490726" y="68433"/>
                    <a:pt x="499886" y="64760"/>
                  </a:cubicBezTo>
                  <a:cubicBezTo>
                    <a:pt x="503938" y="63135"/>
                    <a:pt x="507282" y="62478"/>
                    <a:pt x="509788" y="62478"/>
                  </a:cubicBezTo>
                  <a:cubicBezTo>
                    <a:pt x="512052" y="62478"/>
                    <a:pt x="513633" y="63016"/>
                    <a:pt x="514430" y="63861"/>
                  </a:cubicBezTo>
                  <a:cubicBezTo>
                    <a:pt x="516110" y="65643"/>
                    <a:pt x="516499" y="71105"/>
                    <a:pt x="513582" y="79290"/>
                  </a:cubicBezTo>
                  <a:cubicBezTo>
                    <a:pt x="510120" y="89008"/>
                    <a:pt x="502887" y="100150"/>
                    <a:pt x="493736" y="109857"/>
                  </a:cubicBezTo>
                  <a:cubicBezTo>
                    <a:pt x="481498" y="122840"/>
                    <a:pt x="452965" y="139416"/>
                    <a:pt x="433151" y="150088"/>
                  </a:cubicBezTo>
                  <a:cubicBezTo>
                    <a:pt x="443210" y="129068"/>
                    <a:pt x="458835" y="98797"/>
                    <a:pt x="471074" y="85814"/>
                  </a:cubicBezTo>
                  <a:close/>
                  <a:moveTo>
                    <a:pt x="306165" y="61582"/>
                  </a:moveTo>
                  <a:cubicBezTo>
                    <a:pt x="306962" y="60736"/>
                    <a:pt x="308542" y="60199"/>
                    <a:pt x="310807" y="60199"/>
                  </a:cubicBezTo>
                  <a:cubicBezTo>
                    <a:pt x="313313" y="60199"/>
                    <a:pt x="316657" y="60856"/>
                    <a:pt x="320709" y="62481"/>
                  </a:cubicBezTo>
                  <a:cubicBezTo>
                    <a:pt x="329869" y="66154"/>
                    <a:pt x="340372" y="73828"/>
                    <a:pt x="349521" y="83536"/>
                  </a:cubicBezTo>
                  <a:cubicBezTo>
                    <a:pt x="361760" y="96519"/>
                    <a:pt x="377385" y="126789"/>
                    <a:pt x="387445" y="147809"/>
                  </a:cubicBezTo>
                  <a:cubicBezTo>
                    <a:pt x="367631" y="137137"/>
                    <a:pt x="339097" y="120561"/>
                    <a:pt x="326860" y="107578"/>
                  </a:cubicBezTo>
                  <a:cubicBezTo>
                    <a:pt x="306138" y="85595"/>
                    <a:pt x="302319" y="65662"/>
                    <a:pt x="306165" y="61582"/>
                  </a:cubicBezTo>
                  <a:close/>
                  <a:moveTo>
                    <a:pt x="349521" y="250677"/>
                  </a:moveTo>
                  <a:cubicBezTo>
                    <a:pt x="340371" y="260384"/>
                    <a:pt x="329869" y="268059"/>
                    <a:pt x="320709" y="271731"/>
                  </a:cubicBezTo>
                  <a:cubicBezTo>
                    <a:pt x="312993" y="274826"/>
                    <a:pt x="307844" y="274413"/>
                    <a:pt x="306165" y="272630"/>
                  </a:cubicBezTo>
                  <a:cubicBezTo>
                    <a:pt x="304486" y="270848"/>
                    <a:pt x="304096" y="265386"/>
                    <a:pt x="307013" y="257201"/>
                  </a:cubicBezTo>
                  <a:cubicBezTo>
                    <a:pt x="310475" y="247483"/>
                    <a:pt x="317709" y="236341"/>
                    <a:pt x="326859" y="226634"/>
                  </a:cubicBezTo>
                  <a:cubicBezTo>
                    <a:pt x="339097" y="213651"/>
                    <a:pt x="367633" y="197073"/>
                    <a:pt x="387447" y="186401"/>
                  </a:cubicBezTo>
                  <a:cubicBezTo>
                    <a:pt x="377390" y="207420"/>
                    <a:pt x="361767" y="237686"/>
                    <a:pt x="349521" y="250677"/>
                  </a:cubicBezTo>
                  <a:close/>
                  <a:moveTo>
                    <a:pt x="513582" y="254922"/>
                  </a:moveTo>
                  <a:cubicBezTo>
                    <a:pt x="516499" y="263108"/>
                    <a:pt x="516111" y="268571"/>
                    <a:pt x="514430" y="270351"/>
                  </a:cubicBezTo>
                  <a:cubicBezTo>
                    <a:pt x="512751" y="272133"/>
                    <a:pt x="507600" y="272546"/>
                    <a:pt x="499886" y="269452"/>
                  </a:cubicBezTo>
                  <a:cubicBezTo>
                    <a:pt x="490726" y="265779"/>
                    <a:pt x="480223" y="258106"/>
                    <a:pt x="471074" y="248398"/>
                  </a:cubicBezTo>
                  <a:cubicBezTo>
                    <a:pt x="458835" y="235415"/>
                    <a:pt x="443212" y="205144"/>
                    <a:pt x="433150" y="184124"/>
                  </a:cubicBezTo>
                  <a:cubicBezTo>
                    <a:pt x="452964" y="194797"/>
                    <a:pt x="481498" y="211372"/>
                    <a:pt x="493735" y="224355"/>
                  </a:cubicBezTo>
                  <a:cubicBezTo>
                    <a:pt x="502887" y="234064"/>
                    <a:pt x="510120" y="245205"/>
                    <a:pt x="513582" y="254922"/>
                  </a:cubicBezTo>
                  <a:close/>
                </a:path>
              </a:pathLst>
            </a:custGeom>
            <a:solidFill>
              <a:srgbClr val="791553"/>
            </a:solidFill>
            <a:ln w="10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3" name="Freeform 8"/>
          <p:cNvSpPr/>
          <p:nvPr/>
        </p:nvSpPr>
        <p:spPr>
          <a:xfrm flipH="1">
            <a:off x="6688410" y="4836456"/>
            <a:ext cx="2008799" cy="1534715"/>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5">
              <a:extLst>
                <a:ext uri="{96DAC541-7B7A-43D3-8B79-37D633B846F1}">
                  <asvg:svgBlip xmlns="" xmlns:asvg="http://schemas.microsoft.com/office/drawing/2016/SVG/main" r:embed="rId8"/>
                </a:ext>
              </a:extLst>
            </a:blip>
            <a:stretch>
              <a:fillRect/>
            </a:stretch>
          </a:blipFill>
        </p:spPr>
      </p:sp>
      <p:grpSp>
        <p:nvGrpSpPr>
          <p:cNvPr id="4" name="Group 3"/>
          <p:cNvGrpSpPr/>
          <p:nvPr/>
        </p:nvGrpSpPr>
        <p:grpSpPr>
          <a:xfrm>
            <a:off x="1134671" y="1588275"/>
            <a:ext cx="4432636" cy="933639"/>
            <a:chOff x="2990621" y="1333336"/>
            <a:chExt cx="4432636" cy="933639"/>
          </a:xfrm>
        </p:grpSpPr>
        <p:grpSp>
          <p:nvGrpSpPr>
            <p:cNvPr id="120" name="Google Shape;468;p22">
              <a:extLst>
                <a:ext uri="{FF2B5EF4-FFF2-40B4-BE49-F238E27FC236}">
                  <a16:creationId xmlns="" xmlns:a16="http://schemas.microsoft.com/office/drawing/2014/main" id="{3F1ABE09-E724-4D3A-9295-1F91B2C9407E}"/>
                </a:ext>
              </a:extLst>
            </p:cNvPr>
            <p:cNvGrpSpPr/>
            <p:nvPr/>
          </p:nvGrpSpPr>
          <p:grpSpPr>
            <a:xfrm>
              <a:off x="2990621" y="1333336"/>
              <a:ext cx="539531" cy="933639"/>
              <a:chOff x="1689271" y="684050"/>
              <a:chExt cx="959791" cy="1660885"/>
            </a:xfrm>
          </p:grpSpPr>
          <p:sp>
            <p:nvSpPr>
              <p:cNvPr id="122" name="Google Shape;469;p22">
                <a:extLst>
                  <a:ext uri="{FF2B5EF4-FFF2-40B4-BE49-F238E27FC236}">
                    <a16:creationId xmlns="" xmlns:a16="http://schemas.microsoft.com/office/drawing/2014/main" id="{6B8A55B7-2677-4C74-88DD-E5A90380D5D1}"/>
                  </a:ext>
                </a:extLst>
              </p:cNvPr>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3" name="Google Shape;470;p22">
                <a:extLst>
                  <a:ext uri="{FF2B5EF4-FFF2-40B4-BE49-F238E27FC236}">
                    <a16:creationId xmlns="" xmlns:a16="http://schemas.microsoft.com/office/drawing/2014/main" id="{30D62D26-FEFC-4762-9A23-DF5F415D11D9}"/>
                  </a:ext>
                </a:extLst>
              </p:cNvPr>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5" name="Google Shape;471;p22">
                <a:extLst>
                  <a:ext uri="{FF2B5EF4-FFF2-40B4-BE49-F238E27FC236}">
                    <a16:creationId xmlns="" xmlns:a16="http://schemas.microsoft.com/office/drawing/2014/main" id="{D09D93D5-043C-4D20-B0FC-9F38447E9536}"/>
                  </a:ext>
                </a:extLst>
              </p:cNvPr>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6" name="Google Shape;472;p22">
                <a:extLst>
                  <a:ext uri="{FF2B5EF4-FFF2-40B4-BE49-F238E27FC236}">
                    <a16:creationId xmlns="" xmlns:a16="http://schemas.microsoft.com/office/drawing/2014/main" id="{08455B70-8FD6-4151-BA64-813DFA3103D0}"/>
                  </a:ext>
                </a:extLst>
              </p:cNvPr>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7" name="Google Shape;473;p22">
                <a:extLst>
                  <a:ext uri="{FF2B5EF4-FFF2-40B4-BE49-F238E27FC236}">
                    <a16:creationId xmlns="" xmlns:a16="http://schemas.microsoft.com/office/drawing/2014/main" id="{8EB0DDB5-7E0D-4D11-880B-203FEC829D40}"/>
                  </a:ext>
                </a:extLst>
              </p:cNvPr>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8" name="Google Shape;474;p22">
                <a:extLst>
                  <a:ext uri="{FF2B5EF4-FFF2-40B4-BE49-F238E27FC236}">
                    <a16:creationId xmlns="" xmlns:a16="http://schemas.microsoft.com/office/drawing/2014/main" id="{94B8715C-CFB1-414E-B9EF-F27AD0999F89}"/>
                  </a:ext>
                </a:extLst>
              </p:cNvPr>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9" name="Google Shape;475;p22">
                <a:extLst>
                  <a:ext uri="{FF2B5EF4-FFF2-40B4-BE49-F238E27FC236}">
                    <a16:creationId xmlns="" xmlns:a16="http://schemas.microsoft.com/office/drawing/2014/main" id="{8F71B175-9793-4531-8989-359E0F925D84}"/>
                  </a:ext>
                </a:extLst>
              </p:cNvPr>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0" name="Google Shape;476;p22">
                <a:extLst>
                  <a:ext uri="{FF2B5EF4-FFF2-40B4-BE49-F238E27FC236}">
                    <a16:creationId xmlns="" xmlns:a16="http://schemas.microsoft.com/office/drawing/2014/main" id="{603E6150-929A-4DBF-806C-A2A133B848E5}"/>
                  </a:ext>
                </a:extLst>
              </p:cNvPr>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1" name="Google Shape;477;p22">
                <a:extLst>
                  <a:ext uri="{FF2B5EF4-FFF2-40B4-BE49-F238E27FC236}">
                    <a16:creationId xmlns="" xmlns:a16="http://schemas.microsoft.com/office/drawing/2014/main" id="{CA2BDE6B-DE2C-4EEF-AA39-F63596182D9D}"/>
                  </a:ext>
                </a:extLst>
              </p:cNvPr>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2" name="Google Shape;478;p22">
                <a:extLst>
                  <a:ext uri="{FF2B5EF4-FFF2-40B4-BE49-F238E27FC236}">
                    <a16:creationId xmlns="" xmlns:a16="http://schemas.microsoft.com/office/drawing/2014/main" id="{BD8F3AC0-8428-4871-9722-A2EF1B5BBF36}"/>
                  </a:ext>
                </a:extLst>
              </p:cNvPr>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3" name="Google Shape;479;p22">
                <a:extLst>
                  <a:ext uri="{FF2B5EF4-FFF2-40B4-BE49-F238E27FC236}">
                    <a16:creationId xmlns="" xmlns:a16="http://schemas.microsoft.com/office/drawing/2014/main" id="{85A40095-61F0-4301-A8B5-6380DC07C918}"/>
                  </a:ext>
                </a:extLst>
              </p:cNvPr>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4" name="Google Shape;480;p22">
                <a:extLst>
                  <a:ext uri="{FF2B5EF4-FFF2-40B4-BE49-F238E27FC236}">
                    <a16:creationId xmlns="" xmlns:a16="http://schemas.microsoft.com/office/drawing/2014/main" id="{78E05FAE-2BF7-4F4D-B5B2-D35FA3FB819F}"/>
                  </a:ext>
                </a:extLst>
              </p:cNvPr>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5" name="Google Shape;481;p22">
                <a:extLst>
                  <a:ext uri="{FF2B5EF4-FFF2-40B4-BE49-F238E27FC236}">
                    <a16:creationId xmlns="" xmlns:a16="http://schemas.microsoft.com/office/drawing/2014/main" id="{A7800328-CAA3-416A-AC4B-887890F09884}"/>
                  </a:ext>
                </a:extLst>
              </p:cNvPr>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03" name="Google Shape;552;p22">
              <a:extLst>
                <a:ext uri="{FF2B5EF4-FFF2-40B4-BE49-F238E27FC236}">
                  <a16:creationId xmlns="" xmlns:a16="http://schemas.microsoft.com/office/drawing/2014/main" id="{B49AF81D-D1AC-47DA-8504-8CDF6C1C5F30}"/>
                </a:ext>
              </a:extLst>
            </p:cNvPr>
            <p:cNvSpPr txBox="1">
              <a:spLocks/>
            </p:cNvSpPr>
            <p:nvPr/>
          </p:nvSpPr>
          <p:spPr>
            <a:xfrm>
              <a:off x="3310857" y="1476767"/>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smtClean="0">
                  <a:solidFill>
                    <a:srgbClr val="002060"/>
                  </a:solidFill>
                  <a:latin typeface="Calibri" panose="020F0502020204030204" pitchFamily="34" charset="0"/>
                  <a:cs typeface="Calibri" panose="020F0502020204030204" pitchFamily="34" charset="0"/>
                </a:rPr>
                <a:t>Sơ</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kết</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tuần</a:t>
              </a:r>
              <a:r>
                <a:rPr lang="en-US" sz="4000" b="1" dirty="0" smtClean="0">
                  <a:solidFill>
                    <a:srgbClr val="002060"/>
                  </a:solidFill>
                  <a:latin typeface="Calibri" panose="020F0502020204030204" pitchFamily="34" charset="0"/>
                  <a:cs typeface="Calibri" panose="020F0502020204030204" pitchFamily="34" charset="0"/>
                </a:rPr>
                <a:t> 24</a:t>
              </a:r>
              <a:endParaRPr lang="en-US" sz="4000" b="1" dirty="0">
                <a:solidFill>
                  <a:srgbClr val="002060"/>
                </a:solidFill>
                <a:latin typeface="Calibri" panose="020F0502020204030204" pitchFamily="34" charset="0"/>
                <a:cs typeface="Calibri" panose="020F0502020204030204" pitchFamily="34" charset="0"/>
              </a:endParaRPr>
            </a:p>
          </p:txBody>
        </p:sp>
      </p:grpSp>
      <p:sp>
        <p:nvSpPr>
          <p:cNvPr id="207" name="Google Shape;459;p21">
            <a:extLst>
              <a:ext uri="{FF2B5EF4-FFF2-40B4-BE49-F238E27FC236}">
                <a16:creationId xmlns="" xmlns:a16="http://schemas.microsoft.com/office/drawing/2014/main" id="{1156FEBF-A487-4D22-AED8-9127F48C6712}"/>
              </a:ext>
            </a:extLst>
          </p:cNvPr>
          <p:cNvSpPr/>
          <p:nvPr/>
        </p:nvSpPr>
        <p:spPr>
          <a:xfrm>
            <a:off x="2211815" y="363475"/>
            <a:ext cx="8348695" cy="8334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8" name="Google Shape;462;p21">
            <a:extLst>
              <a:ext uri="{FF2B5EF4-FFF2-40B4-BE49-F238E27FC236}">
                <a16:creationId xmlns="" xmlns:a16="http://schemas.microsoft.com/office/drawing/2014/main" id="{5B630B79-817C-46A0-AEE9-4E139C21ADF7}"/>
              </a:ext>
            </a:extLst>
          </p:cNvPr>
          <p:cNvSpPr txBox="1">
            <a:spLocks/>
          </p:cNvSpPr>
          <p:nvPr/>
        </p:nvSpPr>
        <p:spPr>
          <a:xfrm>
            <a:off x="1468458" y="247666"/>
            <a:ext cx="93232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9pPr>
          </a:lstStyle>
          <a:p>
            <a:pPr marL="0" marR="0" lvl="0" indent="0" algn="ctr" defTabSz="1219170" rtl="0" eaLnBrk="1" fontAlgn="auto" latinLnBrk="0" hangingPunct="1">
              <a:lnSpc>
                <a:spcPct val="100000"/>
              </a:lnSpc>
              <a:spcBef>
                <a:spcPts val="0"/>
              </a:spcBef>
              <a:spcAft>
                <a:spcPts val="0"/>
              </a:spcAft>
              <a:buClr>
                <a:srgbClr val="434343"/>
              </a:buClr>
              <a:buSzPts val="3000"/>
              <a:buFont typeface="Odibee Sans"/>
              <a:buNone/>
              <a:tabLst/>
              <a:defRPr/>
            </a:pPr>
            <a:r>
              <a:rPr kumimoji="0" lang="en-US" sz="4267" b="1" i="0" u="none" strike="noStrike" kern="0" cap="none" spc="0" normalizeH="0" baseline="0" noProof="0" dirty="0">
                <a:ln>
                  <a:noFill/>
                </a:ln>
                <a:solidFill>
                  <a:srgbClr val="FFFBEF"/>
                </a:solidFill>
                <a:effectLst/>
                <a:uLnTx/>
                <a:uFillTx/>
                <a:latin typeface="Calibri" panose="020F0502020204030204" pitchFamily="34" charset="0"/>
                <a:cs typeface="Calibri" panose="020F0502020204030204" pitchFamily="34" charset="0"/>
                <a:sym typeface="Odibee Sans"/>
              </a:rPr>
              <a:t>NỘI DUNG </a:t>
            </a:r>
          </a:p>
        </p:txBody>
      </p:sp>
      <p:pic>
        <p:nvPicPr>
          <p:cNvPr id="209" name="图片 28">
            <a:extLst>
              <a:ext uri="{FF2B5EF4-FFF2-40B4-BE49-F238E27FC236}">
                <a16:creationId xmlns="" xmlns:a16="http://schemas.microsoft.com/office/drawing/2014/main" id="{857E74F4-37C6-46A4-97CD-FED5FA57F7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08918">
            <a:off x="10026498" y="827625"/>
            <a:ext cx="819225" cy="801020"/>
          </a:xfrm>
          <a:prstGeom prst="rect">
            <a:avLst/>
          </a:prstGeom>
        </p:spPr>
      </p:pic>
      <p:pic>
        <p:nvPicPr>
          <p:cNvPr id="210" name="图片 28">
            <a:extLst>
              <a:ext uri="{FF2B5EF4-FFF2-40B4-BE49-F238E27FC236}">
                <a16:creationId xmlns="" xmlns:a16="http://schemas.microsoft.com/office/drawing/2014/main" id="{F6DE0520-4692-47CB-9877-8848F0F8DE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08918">
            <a:off x="1820066" y="281009"/>
            <a:ext cx="813403" cy="795327"/>
          </a:xfrm>
          <a:prstGeom prst="rect">
            <a:avLst/>
          </a:prstGeom>
        </p:spPr>
      </p:pic>
      <p:grpSp>
        <p:nvGrpSpPr>
          <p:cNvPr id="16" name="Group 15"/>
          <p:cNvGrpSpPr/>
          <p:nvPr/>
        </p:nvGrpSpPr>
        <p:grpSpPr>
          <a:xfrm>
            <a:off x="1076983" y="2956399"/>
            <a:ext cx="4621397" cy="996943"/>
            <a:chOff x="1132026" y="3871002"/>
            <a:chExt cx="4621397" cy="996943"/>
          </a:xfrm>
        </p:grpSpPr>
        <p:grpSp>
          <p:nvGrpSpPr>
            <p:cNvPr id="211" name="Google Shape;516;p22">
              <a:extLst>
                <a:ext uri="{FF2B5EF4-FFF2-40B4-BE49-F238E27FC236}">
                  <a16:creationId xmlns="" xmlns:a16="http://schemas.microsoft.com/office/drawing/2014/main" id="{B47040D2-1E83-46E9-9BCF-677483201888}"/>
                </a:ext>
              </a:extLst>
            </p:cNvPr>
            <p:cNvGrpSpPr/>
            <p:nvPr/>
          </p:nvGrpSpPr>
          <p:grpSpPr>
            <a:xfrm>
              <a:off x="1132026" y="3871002"/>
              <a:ext cx="579176" cy="996943"/>
              <a:chOff x="3368429" y="1154607"/>
              <a:chExt cx="994370" cy="1195944"/>
            </a:xfrm>
          </p:grpSpPr>
          <p:sp>
            <p:nvSpPr>
              <p:cNvPr id="212" name="Google Shape;517;p22">
                <a:extLst>
                  <a:ext uri="{FF2B5EF4-FFF2-40B4-BE49-F238E27FC236}">
                    <a16:creationId xmlns="" xmlns:a16="http://schemas.microsoft.com/office/drawing/2014/main" id="{F9FECDF9-6E60-4C46-94B2-414DE3D0F858}"/>
                  </a:ext>
                </a:extLst>
              </p:cNvPr>
              <p:cNvSpPr/>
              <p:nvPr/>
            </p:nvSpPr>
            <p:spPr>
              <a:xfrm>
                <a:off x="3368429" y="1154607"/>
                <a:ext cx="994370" cy="1195944"/>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3" name="Google Shape;518;p22">
                <a:extLst>
                  <a:ext uri="{FF2B5EF4-FFF2-40B4-BE49-F238E27FC236}">
                    <a16:creationId xmlns="" xmlns:a16="http://schemas.microsoft.com/office/drawing/2014/main" id="{CD020F5D-6139-4AA2-9FAD-CB8486272E25}"/>
                  </a:ext>
                </a:extLst>
              </p:cNvPr>
              <p:cNvSpPr/>
              <p:nvPr/>
            </p:nvSpPr>
            <p:spPr>
              <a:xfrm>
                <a:off x="3416247" y="1205683"/>
                <a:ext cx="896073" cy="1085653"/>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4" name="Google Shape;519;p22">
                <a:extLst>
                  <a:ext uri="{FF2B5EF4-FFF2-40B4-BE49-F238E27FC236}">
                    <a16:creationId xmlns="" xmlns:a16="http://schemas.microsoft.com/office/drawing/2014/main" id="{92D9EB5B-720A-4FE8-A2C3-E1970CD81BD4}"/>
                  </a:ext>
                </a:extLst>
              </p:cNvPr>
              <p:cNvSpPr/>
              <p:nvPr/>
            </p:nvSpPr>
            <p:spPr>
              <a:xfrm>
                <a:off x="3564969" y="1547843"/>
                <a:ext cx="228075" cy="307263"/>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5" name="Google Shape;520;p22">
                <a:extLst>
                  <a:ext uri="{FF2B5EF4-FFF2-40B4-BE49-F238E27FC236}">
                    <a16:creationId xmlns="" xmlns:a16="http://schemas.microsoft.com/office/drawing/2014/main" id="{173D3D9F-2D24-4143-B56B-CA4883B05A00}"/>
                  </a:ext>
                </a:extLst>
              </p:cNvPr>
              <p:cNvSpPr/>
              <p:nvPr/>
            </p:nvSpPr>
            <p:spPr>
              <a:xfrm>
                <a:off x="3769214" y="1205684"/>
                <a:ext cx="442473" cy="769705"/>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6" name="Google Shape;521;p22">
                <a:extLst>
                  <a:ext uri="{FF2B5EF4-FFF2-40B4-BE49-F238E27FC236}">
                    <a16:creationId xmlns="" xmlns:a16="http://schemas.microsoft.com/office/drawing/2014/main" id="{554D3504-AFFE-4ED0-9907-39951B818A5A}"/>
                  </a:ext>
                </a:extLst>
              </p:cNvPr>
              <p:cNvSpPr/>
              <p:nvPr/>
            </p:nvSpPr>
            <p:spPr>
              <a:xfrm>
                <a:off x="4144000" y="1918660"/>
                <a:ext cx="132764"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7" name="Google Shape;522;p22">
                <a:extLst>
                  <a:ext uri="{FF2B5EF4-FFF2-40B4-BE49-F238E27FC236}">
                    <a16:creationId xmlns="" xmlns:a16="http://schemas.microsoft.com/office/drawing/2014/main" id="{9F139BBA-4AAD-4DB1-BCF0-4CD847533719}"/>
                  </a:ext>
                </a:extLst>
              </p:cNvPr>
              <p:cNvSpPr/>
              <p:nvPr/>
            </p:nvSpPr>
            <p:spPr>
              <a:xfrm>
                <a:off x="3545319" y="1971526"/>
                <a:ext cx="759401" cy="319910"/>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8" name="Google Shape;523;p22">
                <a:extLst>
                  <a:ext uri="{FF2B5EF4-FFF2-40B4-BE49-F238E27FC236}">
                    <a16:creationId xmlns="" xmlns:a16="http://schemas.microsoft.com/office/drawing/2014/main" id="{9860FE8F-3C80-44BA-B633-B0CBE52D1B55}"/>
                  </a:ext>
                </a:extLst>
              </p:cNvPr>
              <p:cNvSpPr/>
              <p:nvPr/>
            </p:nvSpPr>
            <p:spPr>
              <a:xfrm>
                <a:off x="4044889" y="1469956"/>
                <a:ext cx="116480" cy="243434"/>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9" name="Google Shape;524;p22">
                <a:extLst>
                  <a:ext uri="{FF2B5EF4-FFF2-40B4-BE49-F238E27FC236}">
                    <a16:creationId xmlns="" xmlns:a16="http://schemas.microsoft.com/office/drawing/2014/main" id="{983D2348-4480-4E9D-B04C-843EFCC4E8EC}"/>
                  </a:ext>
                </a:extLst>
              </p:cNvPr>
              <p:cNvSpPr/>
              <p:nvPr/>
            </p:nvSpPr>
            <p:spPr>
              <a:xfrm>
                <a:off x="4122614" y="1469956"/>
                <a:ext cx="66001" cy="236757"/>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0" name="Google Shape;525;p22">
                <a:extLst>
                  <a:ext uri="{FF2B5EF4-FFF2-40B4-BE49-F238E27FC236}">
                    <a16:creationId xmlns="" xmlns:a16="http://schemas.microsoft.com/office/drawing/2014/main" id="{5959CCE0-C63F-42F9-B8A7-57C259733C99}"/>
                  </a:ext>
                </a:extLst>
              </p:cNvPr>
              <p:cNvSpPr/>
              <p:nvPr/>
            </p:nvSpPr>
            <p:spPr>
              <a:xfrm>
                <a:off x="4025566" y="1740959"/>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1" name="Google Shape;526;p22">
                <a:extLst>
                  <a:ext uri="{FF2B5EF4-FFF2-40B4-BE49-F238E27FC236}">
                    <a16:creationId xmlns="" xmlns:a16="http://schemas.microsoft.com/office/drawing/2014/main" id="{E2237BA1-8CA1-4C73-A7EA-1F3770113795}"/>
                  </a:ext>
                </a:extLst>
              </p:cNvPr>
              <p:cNvSpPr/>
              <p:nvPr/>
            </p:nvSpPr>
            <p:spPr>
              <a:xfrm>
                <a:off x="4033871" y="1754094"/>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2" name="Google Shape;527;p22">
                <a:extLst>
                  <a:ext uri="{FF2B5EF4-FFF2-40B4-BE49-F238E27FC236}">
                    <a16:creationId xmlns="" xmlns:a16="http://schemas.microsoft.com/office/drawing/2014/main" id="{94481D9F-A7A5-4857-8B0A-994428EAA062}"/>
                  </a:ext>
                </a:extLst>
              </p:cNvPr>
              <p:cNvSpPr/>
              <p:nvPr/>
            </p:nvSpPr>
            <p:spPr>
              <a:xfrm>
                <a:off x="3958317" y="1837409"/>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3" name="Google Shape;528;p22">
                <a:extLst>
                  <a:ext uri="{FF2B5EF4-FFF2-40B4-BE49-F238E27FC236}">
                    <a16:creationId xmlns="" xmlns:a16="http://schemas.microsoft.com/office/drawing/2014/main" id="{499C0A37-3FB4-4D08-B15D-2A507F6B7A0F}"/>
                  </a:ext>
                </a:extLst>
              </p:cNvPr>
              <p:cNvSpPr/>
              <p:nvPr/>
            </p:nvSpPr>
            <p:spPr>
              <a:xfrm>
                <a:off x="3961953" y="1833989"/>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4" name="Google Shape;529;p22">
                <a:extLst>
                  <a:ext uri="{FF2B5EF4-FFF2-40B4-BE49-F238E27FC236}">
                    <a16:creationId xmlns="" xmlns:a16="http://schemas.microsoft.com/office/drawing/2014/main" id="{10D1CAF7-9245-4F4D-862A-08658ACB3BF3}"/>
                  </a:ext>
                </a:extLst>
              </p:cNvPr>
              <p:cNvSpPr/>
              <p:nvPr/>
            </p:nvSpPr>
            <p:spPr>
              <a:xfrm>
                <a:off x="4276708" y="1954537"/>
                <a:ext cx="11235" cy="17044"/>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5" name="Google Shape;530;p22">
                <a:extLst>
                  <a:ext uri="{FF2B5EF4-FFF2-40B4-BE49-F238E27FC236}">
                    <a16:creationId xmlns="" xmlns:a16="http://schemas.microsoft.com/office/drawing/2014/main" id="{ACE66173-B9ED-43E3-9FE4-86B30B38B31E}"/>
                  </a:ext>
                </a:extLst>
              </p:cNvPr>
              <p:cNvSpPr/>
              <p:nvPr/>
            </p:nvSpPr>
            <p:spPr>
              <a:xfrm>
                <a:off x="4102749" y="1982489"/>
                <a:ext cx="96724"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6" name="Google Shape;531;p22">
                <a:extLst>
                  <a:ext uri="{FF2B5EF4-FFF2-40B4-BE49-F238E27FC236}">
                    <a16:creationId xmlns="" xmlns:a16="http://schemas.microsoft.com/office/drawing/2014/main" id="{02328CE6-2176-471E-B1E2-E41CE7B10DF9}"/>
                  </a:ext>
                </a:extLst>
              </p:cNvPr>
              <p:cNvSpPr/>
              <p:nvPr/>
            </p:nvSpPr>
            <p:spPr>
              <a:xfrm>
                <a:off x="4189648" y="1954375"/>
                <a:ext cx="109642"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7" name="Google Shape;532;p22">
                <a:extLst>
                  <a:ext uri="{FF2B5EF4-FFF2-40B4-BE49-F238E27FC236}">
                    <a16:creationId xmlns="" xmlns:a16="http://schemas.microsoft.com/office/drawing/2014/main" id="{9D0F9556-FAB8-4B8E-A1AF-6799B919B9E0}"/>
                  </a:ext>
                </a:extLst>
              </p:cNvPr>
              <p:cNvSpPr/>
              <p:nvPr/>
            </p:nvSpPr>
            <p:spPr>
              <a:xfrm>
                <a:off x="4299777" y="204414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8" name="Google Shape;533;p22">
                <a:extLst>
                  <a:ext uri="{FF2B5EF4-FFF2-40B4-BE49-F238E27FC236}">
                    <a16:creationId xmlns="" xmlns:a16="http://schemas.microsoft.com/office/drawing/2014/main" id="{B673ED94-0423-423A-9CC0-E2486DE1C6C1}"/>
                  </a:ext>
                </a:extLst>
              </p:cNvPr>
              <p:cNvSpPr/>
              <p:nvPr/>
            </p:nvSpPr>
            <p:spPr>
              <a:xfrm>
                <a:off x="4116970" y="2067271"/>
                <a:ext cx="72733"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29" name="Google Shape;534;p22">
                <a:extLst>
                  <a:ext uri="{FF2B5EF4-FFF2-40B4-BE49-F238E27FC236}">
                    <a16:creationId xmlns="" xmlns:a16="http://schemas.microsoft.com/office/drawing/2014/main" id="{9886B42C-A801-489C-8930-B66A41D14691}"/>
                  </a:ext>
                </a:extLst>
              </p:cNvPr>
              <p:cNvSpPr/>
              <p:nvPr/>
            </p:nvSpPr>
            <p:spPr>
              <a:xfrm>
                <a:off x="4170869" y="2044148"/>
                <a:ext cx="134012"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0" name="Google Shape;535;p22">
                <a:extLst>
                  <a:ext uri="{FF2B5EF4-FFF2-40B4-BE49-F238E27FC236}">
                    <a16:creationId xmlns="" xmlns:a16="http://schemas.microsoft.com/office/drawing/2014/main" id="{C2C1A566-BB5E-43E4-AA70-B90938801A88}"/>
                  </a:ext>
                </a:extLst>
              </p:cNvPr>
              <p:cNvSpPr/>
              <p:nvPr/>
            </p:nvSpPr>
            <p:spPr>
              <a:xfrm>
                <a:off x="4285720" y="213842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1" name="Google Shape;536;p22">
                <a:extLst>
                  <a:ext uri="{FF2B5EF4-FFF2-40B4-BE49-F238E27FC236}">
                    <a16:creationId xmlns="" xmlns:a16="http://schemas.microsoft.com/office/drawing/2014/main" id="{CECD80AC-553E-49B4-BA7C-1AB6FF4B4ED1}"/>
                  </a:ext>
                </a:extLst>
              </p:cNvPr>
              <p:cNvSpPr/>
              <p:nvPr/>
            </p:nvSpPr>
            <p:spPr>
              <a:xfrm>
                <a:off x="4120228" y="2150910"/>
                <a:ext cx="31645"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2" name="Google Shape;537;p22">
                <a:extLst>
                  <a:ext uri="{FF2B5EF4-FFF2-40B4-BE49-F238E27FC236}">
                    <a16:creationId xmlns="" xmlns:a16="http://schemas.microsoft.com/office/drawing/2014/main" id="{55B2F491-D09F-4040-816B-2DDD330B2D17}"/>
                  </a:ext>
                </a:extLst>
              </p:cNvPr>
              <p:cNvSpPr/>
              <p:nvPr/>
            </p:nvSpPr>
            <p:spPr>
              <a:xfrm>
                <a:off x="4120769" y="2138102"/>
                <a:ext cx="166307" cy="57533"/>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3" name="Google Shape;538;p22">
                <a:extLst>
                  <a:ext uri="{FF2B5EF4-FFF2-40B4-BE49-F238E27FC236}">
                    <a16:creationId xmlns="" xmlns:a16="http://schemas.microsoft.com/office/drawing/2014/main" id="{D4BA45BB-A0E8-42D9-8379-9523CF302542}"/>
                  </a:ext>
                </a:extLst>
              </p:cNvPr>
              <p:cNvSpPr/>
              <p:nvPr/>
            </p:nvSpPr>
            <p:spPr>
              <a:xfrm>
                <a:off x="3632761" y="1499864"/>
                <a:ext cx="61985" cy="47166"/>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4" name="Google Shape;539;p22">
                <a:extLst>
                  <a:ext uri="{FF2B5EF4-FFF2-40B4-BE49-F238E27FC236}">
                    <a16:creationId xmlns="" xmlns:a16="http://schemas.microsoft.com/office/drawing/2014/main" id="{1BDC8113-361B-4EB0-9128-BBEC426841CC}"/>
                  </a:ext>
                </a:extLst>
              </p:cNvPr>
              <p:cNvSpPr/>
              <p:nvPr/>
            </p:nvSpPr>
            <p:spPr>
              <a:xfrm>
                <a:off x="3836248" y="1485318"/>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5" name="Google Shape;540;p22">
                <a:extLst>
                  <a:ext uri="{FF2B5EF4-FFF2-40B4-BE49-F238E27FC236}">
                    <a16:creationId xmlns="" xmlns:a16="http://schemas.microsoft.com/office/drawing/2014/main" id="{CF610434-9EEC-4EE8-8220-A33C47F0907D}"/>
                  </a:ext>
                </a:extLst>
              </p:cNvPr>
              <p:cNvSpPr/>
              <p:nvPr/>
            </p:nvSpPr>
            <p:spPr>
              <a:xfrm>
                <a:off x="3548359" y="1359614"/>
                <a:ext cx="119954"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6" name="Google Shape;541;p22">
                <a:extLst>
                  <a:ext uri="{FF2B5EF4-FFF2-40B4-BE49-F238E27FC236}">
                    <a16:creationId xmlns="" xmlns:a16="http://schemas.microsoft.com/office/drawing/2014/main" id="{2DCA07BC-3D47-4B95-9A4E-A5CF188F0547}"/>
                  </a:ext>
                </a:extLst>
              </p:cNvPr>
              <p:cNvSpPr/>
              <p:nvPr/>
            </p:nvSpPr>
            <p:spPr>
              <a:xfrm>
                <a:off x="3548523" y="1359614"/>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7" name="Google Shape;542;p22">
                <a:extLst>
                  <a:ext uri="{FF2B5EF4-FFF2-40B4-BE49-F238E27FC236}">
                    <a16:creationId xmlns="" xmlns:a16="http://schemas.microsoft.com/office/drawing/2014/main" id="{50359574-4355-42E4-B5BE-24E91551A6D4}"/>
                  </a:ext>
                </a:extLst>
              </p:cNvPr>
              <p:cNvSpPr/>
              <p:nvPr/>
            </p:nvSpPr>
            <p:spPr>
              <a:xfrm>
                <a:off x="3608228" y="1421272"/>
                <a:ext cx="59163"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8" name="Google Shape;543;p22">
                <a:extLst>
                  <a:ext uri="{FF2B5EF4-FFF2-40B4-BE49-F238E27FC236}">
                    <a16:creationId xmlns="" xmlns:a16="http://schemas.microsoft.com/office/drawing/2014/main" id="{A9FC5665-849A-472E-975F-3AAD9821CBB4}"/>
                  </a:ext>
                </a:extLst>
              </p:cNvPr>
              <p:cNvSpPr/>
              <p:nvPr/>
            </p:nvSpPr>
            <p:spPr>
              <a:xfrm>
                <a:off x="3869248" y="1351200"/>
                <a:ext cx="119791"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39" name="Google Shape;544;p22">
                <a:extLst>
                  <a:ext uri="{FF2B5EF4-FFF2-40B4-BE49-F238E27FC236}">
                    <a16:creationId xmlns="" xmlns:a16="http://schemas.microsoft.com/office/drawing/2014/main" id="{FE5D1492-C265-467E-861A-B24CF251C71C}"/>
                  </a:ext>
                </a:extLst>
              </p:cNvPr>
              <p:cNvSpPr/>
              <p:nvPr/>
            </p:nvSpPr>
            <p:spPr>
              <a:xfrm>
                <a:off x="3869248" y="1351199"/>
                <a:ext cx="82503"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40" name="Google Shape;545;p22">
                <a:extLst>
                  <a:ext uri="{FF2B5EF4-FFF2-40B4-BE49-F238E27FC236}">
                    <a16:creationId xmlns="" xmlns:a16="http://schemas.microsoft.com/office/drawing/2014/main" id="{CAE2E709-C84D-4F50-9874-2664DA670CA8}"/>
                  </a:ext>
                </a:extLst>
              </p:cNvPr>
              <p:cNvSpPr/>
              <p:nvPr/>
            </p:nvSpPr>
            <p:spPr>
              <a:xfrm>
                <a:off x="3929115" y="1413026"/>
                <a:ext cx="59163"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41" name="Google Shape;546;p22">
                <a:extLst>
                  <a:ext uri="{FF2B5EF4-FFF2-40B4-BE49-F238E27FC236}">
                    <a16:creationId xmlns="" xmlns:a16="http://schemas.microsoft.com/office/drawing/2014/main" id="{C9B8A229-3052-459B-A26B-62740333BF7D}"/>
                  </a:ext>
                </a:extLst>
              </p:cNvPr>
              <p:cNvSpPr/>
              <p:nvPr/>
            </p:nvSpPr>
            <p:spPr>
              <a:xfrm>
                <a:off x="3635420" y="1469419"/>
                <a:ext cx="265473"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42" name="Google Shape;547;p22">
                <a:extLst>
                  <a:ext uri="{FF2B5EF4-FFF2-40B4-BE49-F238E27FC236}">
                    <a16:creationId xmlns="" xmlns:a16="http://schemas.microsoft.com/office/drawing/2014/main" id="{BB544B4C-0D1E-46DB-8398-A520A3DA165F}"/>
                  </a:ext>
                </a:extLst>
              </p:cNvPr>
              <p:cNvSpPr/>
              <p:nvPr/>
            </p:nvSpPr>
            <p:spPr>
              <a:xfrm>
                <a:off x="3476440" y="1479188"/>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43" name="Google Shape;548;p22">
                <a:extLst>
                  <a:ext uri="{FF2B5EF4-FFF2-40B4-BE49-F238E27FC236}">
                    <a16:creationId xmlns="" xmlns:a16="http://schemas.microsoft.com/office/drawing/2014/main" id="{6C73E96C-44CF-4904-9A6D-2012D5785E93}"/>
                  </a:ext>
                </a:extLst>
              </p:cNvPr>
              <p:cNvSpPr/>
              <p:nvPr/>
            </p:nvSpPr>
            <p:spPr>
              <a:xfrm>
                <a:off x="3983694" y="1451021"/>
                <a:ext cx="87713"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44" name="Google Shape;552;p22">
              <a:extLst>
                <a:ext uri="{FF2B5EF4-FFF2-40B4-BE49-F238E27FC236}">
                  <a16:creationId xmlns="" xmlns:a16="http://schemas.microsoft.com/office/drawing/2014/main" id="{B49AF81D-D1AC-47DA-8504-8CDF6C1C5F30}"/>
                </a:ext>
              </a:extLst>
            </p:cNvPr>
            <p:cNvSpPr txBox="1">
              <a:spLocks/>
            </p:cNvSpPr>
            <p:nvPr/>
          </p:nvSpPr>
          <p:spPr>
            <a:xfrm>
              <a:off x="1641023" y="4027400"/>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smtClean="0">
                  <a:solidFill>
                    <a:srgbClr val="002060"/>
                  </a:solidFill>
                  <a:latin typeface="Calibri" panose="020F0502020204030204" pitchFamily="34" charset="0"/>
                  <a:cs typeface="Calibri" panose="020F0502020204030204" pitchFamily="34" charset="0"/>
                </a:rPr>
                <a:t>Kế</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hoạch</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tuần</a:t>
              </a:r>
              <a:r>
                <a:rPr lang="en-US" sz="4000" b="1" dirty="0" smtClean="0">
                  <a:solidFill>
                    <a:srgbClr val="002060"/>
                  </a:solidFill>
                  <a:latin typeface="Calibri" panose="020F0502020204030204" pitchFamily="34" charset="0"/>
                  <a:cs typeface="Calibri" panose="020F0502020204030204" pitchFamily="34" charset="0"/>
                </a:rPr>
                <a:t> 25</a:t>
              </a:r>
              <a:endParaRPr lang="en-US" sz="4000" b="1" dirty="0">
                <a:solidFill>
                  <a:srgbClr val="002060"/>
                </a:solidFill>
                <a:latin typeface="Calibri" panose="020F0502020204030204" pitchFamily="34" charset="0"/>
                <a:cs typeface="Calibri" panose="020F0502020204030204" pitchFamily="34" charset="0"/>
              </a:endParaRPr>
            </a:p>
          </p:txBody>
        </p:sp>
      </p:grpSp>
      <p:grpSp>
        <p:nvGrpSpPr>
          <p:cNvPr id="19" name="Group 18"/>
          <p:cNvGrpSpPr/>
          <p:nvPr/>
        </p:nvGrpSpPr>
        <p:grpSpPr>
          <a:xfrm>
            <a:off x="6926768" y="1670606"/>
            <a:ext cx="4433534" cy="940079"/>
            <a:chOff x="6926768" y="1670606"/>
            <a:chExt cx="4433534" cy="940079"/>
          </a:xfrm>
        </p:grpSpPr>
        <p:grpSp>
          <p:nvGrpSpPr>
            <p:cNvPr id="246" name="Google Shape;500;p22">
              <a:extLst>
                <a:ext uri="{FF2B5EF4-FFF2-40B4-BE49-F238E27FC236}">
                  <a16:creationId xmlns="" xmlns:a16="http://schemas.microsoft.com/office/drawing/2014/main" id="{A34C461A-8DDA-4714-827B-CE6DA3758022}"/>
                </a:ext>
              </a:extLst>
            </p:cNvPr>
            <p:cNvGrpSpPr/>
            <p:nvPr/>
          </p:nvGrpSpPr>
          <p:grpSpPr>
            <a:xfrm>
              <a:off x="6926768" y="1670606"/>
              <a:ext cx="663853" cy="908973"/>
              <a:chOff x="4836718" y="719374"/>
              <a:chExt cx="1180952" cy="1617007"/>
            </a:xfrm>
          </p:grpSpPr>
          <p:sp>
            <p:nvSpPr>
              <p:cNvPr id="247" name="Google Shape;501;p22">
                <a:extLst>
                  <a:ext uri="{FF2B5EF4-FFF2-40B4-BE49-F238E27FC236}">
                    <a16:creationId xmlns="" xmlns:a16="http://schemas.microsoft.com/office/drawing/2014/main" id="{196E4BCF-7898-4480-A3D6-8A33E49E8AE7}"/>
                  </a:ext>
                </a:extLst>
              </p:cNvPr>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chemeClr val="accent2"/>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48" name="Google Shape;502;p22">
                <a:extLst>
                  <a:ext uri="{FF2B5EF4-FFF2-40B4-BE49-F238E27FC236}">
                    <a16:creationId xmlns="" xmlns:a16="http://schemas.microsoft.com/office/drawing/2014/main" id="{94E7A280-BF31-43B2-B937-EABFEB53757F}"/>
                  </a:ext>
                </a:extLst>
              </p:cNvPr>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49" name="Google Shape;503;p22">
                <a:extLst>
                  <a:ext uri="{FF2B5EF4-FFF2-40B4-BE49-F238E27FC236}">
                    <a16:creationId xmlns="" xmlns:a16="http://schemas.microsoft.com/office/drawing/2014/main" id="{DBF120C2-DCB9-4B42-AF85-0FB10D2F52ED}"/>
                  </a:ext>
                </a:extLst>
              </p:cNvPr>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0" name="Google Shape;504;p22">
                <a:extLst>
                  <a:ext uri="{FF2B5EF4-FFF2-40B4-BE49-F238E27FC236}">
                    <a16:creationId xmlns="" xmlns:a16="http://schemas.microsoft.com/office/drawing/2014/main" id="{C6E21D19-78A3-4DBF-A9D3-10D5217694E3}"/>
                  </a:ext>
                </a:extLst>
              </p:cNvPr>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1" name="Google Shape;505;p22">
                <a:extLst>
                  <a:ext uri="{FF2B5EF4-FFF2-40B4-BE49-F238E27FC236}">
                    <a16:creationId xmlns="" xmlns:a16="http://schemas.microsoft.com/office/drawing/2014/main" id="{11699E21-C5FE-46BF-AF01-924522055452}"/>
                  </a:ext>
                </a:extLst>
              </p:cNvPr>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2" name="Google Shape;506;p22">
                <a:extLst>
                  <a:ext uri="{FF2B5EF4-FFF2-40B4-BE49-F238E27FC236}">
                    <a16:creationId xmlns="" xmlns:a16="http://schemas.microsoft.com/office/drawing/2014/main" id="{4364B3A4-E8FE-436D-B24B-A37FD363AC99}"/>
                  </a:ext>
                </a:extLst>
              </p:cNvPr>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3" name="Google Shape;507;p22">
                <a:extLst>
                  <a:ext uri="{FF2B5EF4-FFF2-40B4-BE49-F238E27FC236}">
                    <a16:creationId xmlns="" xmlns:a16="http://schemas.microsoft.com/office/drawing/2014/main" id="{523F3DA5-10A2-4535-BFFB-9AC5B7D9275F}"/>
                  </a:ext>
                </a:extLst>
              </p:cNvPr>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4" name="Google Shape;508;p22">
                <a:extLst>
                  <a:ext uri="{FF2B5EF4-FFF2-40B4-BE49-F238E27FC236}">
                    <a16:creationId xmlns="" xmlns:a16="http://schemas.microsoft.com/office/drawing/2014/main" id="{E8CA8609-66C7-4BFB-A0D6-3E17FF9276B3}"/>
                  </a:ext>
                </a:extLst>
              </p:cNvPr>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5" name="Google Shape;509;p22">
                <a:extLst>
                  <a:ext uri="{FF2B5EF4-FFF2-40B4-BE49-F238E27FC236}">
                    <a16:creationId xmlns="" xmlns:a16="http://schemas.microsoft.com/office/drawing/2014/main" id="{22BF5B78-FD7A-4353-860D-289008D27B74}"/>
                  </a:ext>
                </a:extLst>
              </p:cNvPr>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6" name="Google Shape;510;p22">
                <a:extLst>
                  <a:ext uri="{FF2B5EF4-FFF2-40B4-BE49-F238E27FC236}">
                    <a16:creationId xmlns="" xmlns:a16="http://schemas.microsoft.com/office/drawing/2014/main" id="{F39F7BAB-9BE2-4B26-BBF6-C8BCEB601BB9}"/>
                  </a:ext>
                </a:extLst>
              </p:cNvPr>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7" name="Google Shape;511;p22">
                <a:extLst>
                  <a:ext uri="{FF2B5EF4-FFF2-40B4-BE49-F238E27FC236}">
                    <a16:creationId xmlns="" xmlns:a16="http://schemas.microsoft.com/office/drawing/2014/main" id="{97A5B684-B086-451B-9F21-792994034481}"/>
                  </a:ext>
                </a:extLst>
              </p:cNvPr>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8" name="Google Shape;512;p22">
                <a:extLst>
                  <a:ext uri="{FF2B5EF4-FFF2-40B4-BE49-F238E27FC236}">
                    <a16:creationId xmlns="" xmlns:a16="http://schemas.microsoft.com/office/drawing/2014/main" id="{A8515BD7-0A6A-4AA3-BB4B-9877ADB08F4D}"/>
                  </a:ext>
                </a:extLst>
              </p:cNvPr>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59" name="Google Shape;513;p22">
                <a:extLst>
                  <a:ext uri="{FF2B5EF4-FFF2-40B4-BE49-F238E27FC236}">
                    <a16:creationId xmlns="" xmlns:a16="http://schemas.microsoft.com/office/drawing/2014/main" id="{DDEE3C49-14CA-412E-85A9-D3EEE361BB6F}"/>
                  </a:ext>
                </a:extLst>
              </p:cNvPr>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60" name="Google Shape;514;p22">
                <a:extLst>
                  <a:ext uri="{FF2B5EF4-FFF2-40B4-BE49-F238E27FC236}">
                    <a16:creationId xmlns="" xmlns:a16="http://schemas.microsoft.com/office/drawing/2014/main" id="{8EBEA2A7-698F-4A5F-92DD-A430D05E1D5F}"/>
                  </a:ext>
                </a:extLst>
              </p:cNvPr>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61" name="Google Shape;515;p22">
                <a:extLst>
                  <a:ext uri="{FF2B5EF4-FFF2-40B4-BE49-F238E27FC236}">
                    <a16:creationId xmlns="" xmlns:a16="http://schemas.microsoft.com/office/drawing/2014/main" id="{C30645F8-8FD8-48FA-BBB0-8AD2A84C90E5}"/>
                  </a:ext>
                </a:extLst>
              </p:cNvPr>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p:txBody>
          </p:sp>
        </p:grpSp>
        <p:sp>
          <p:nvSpPr>
            <p:cNvPr id="262" name="Google Shape;552;p22">
              <a:extLst>
                <a:ext uri="{FF2B5EF4-FFF2-40B4-BE49-F238E27FC236}">
                  <a16:creationId xmlns="" xmlns:a16="http://schemas.microsoft.com/office/drawing/2014/main" id="{B49AF81D-D1AC-47DA-8504-8CDF6C1C5F30}"/>
                </a:ext>
              </a:extLst>
            </p:cNvPr>
            <p:cNvSpPr txBox="1">
              <a:spLocks/>
            </p:cNvSpPr>
            <p:nvPr/>
          </p:nvSpPr>
          <p:spPr>
            <a:xfrm>
              <a:off x="7247902" y="1971085"/>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smtClean="0">
                  <a:solidFill>
                    <a:srgbClr val="002060"/>
                  </a:solidFill>
                  <a:latin typeface="Calibri" panose="020F0502020204030204" pitchFamily="34" charset="0"/>
                  <a:cs typeface="Calibri" panose="020F0502020204030204" pitchFamily="34" charset="0"/>
                </a:rPr>
                <a:t>Sinh</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hoạt</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theo</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chủ</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đề</a:t>
              </a:r>
              <a:endParaRPr lang="en-US" sz="4000" b="1" dirty="0">
                <a:solidFill>
                  <a:srgbClr val="002060"/>
                </a:solidFill>
                <a:latin typeface="Calibri" panose="020F0502020204030204" pitchFamily="34" charset="0"/>
                <a:cs typeface="Calibri" panose="020F0502020204030204" pitchFamily="34" charset="0"/>
              </a:endParaRPr>
            </a:p>
          </p:txBody>
        </p:sp>
      </p:grpSp>
      <p:grpSp>
        <p:nvGrpSpPr>
          <p:cNvPr id="170" name="Group 169">
            <a:extLst>
              <a:ext uri="{FF2B5EF4-FFF2-40B4-BE49-F238E27FC236}">
                <a16:creationId xmlns="" xmlns:a16="http://schemas.microsoft.com/office/drawing/2014/main" id="{C2C6568D-9D05-4218-BD9E-614047BFA098}"/>
              </a:ext>
            </a:extLst>
          </p:cNvPr>
          <p:cNvGrpSpPr/>
          <p:nvPr/>
        </p:nvGrpSpPr>
        <p:grpSpPr>
          <a:xfrm rot="3662431">
            <a:off x="10763280" y="5618463"/>
            <a:ext cx="1066444" cy="732232"/>
            <a:chOff x="761007" y="3105260"/>
            <a:chExt cx="874867" cy="732232"/>
          </a:xfrm>
        </p:grpSpPr>
        <p:sp>
          <p:nvSpPr>
            <p:cNvPr id="171" name="Heart 16">
              <a:extLst>
                <a:ext uri="{FF2B5EF4-FFF2-40B4-BE49-F238E27FC236}">
                  <a16:creationId xmlns="" xmlns:a16="http://schemas.microsoft.com/office/drawing/2014/main" id="{180D7905-BFF8-48F0-82BA-8A7ADD5C523D}"/>
                </a:ext>
              </a:extLst>
            </p:cNvPr>
            <p:cNvSpPr/>
            <p:nvPr/>
          </p:nvSpPr>
          <p:spPr>
            <a:xfrm rot="19771148">
              <a:off x="761007" y="3105260"/>
              <a:ext cx="847889" cy="732232"/>
            </a:xfrm>
            <a:custGeom>
              <a:avLst/>
              <a:gdLst>
                <a:gd name="connsiteX0" fmla="*/ 416415 w 832830"/>
                <a:gd name="connsiteY0" fmla="*/ 190384 h 761534"/>
                <a:gd name="connsiteX1" fmla="*/ 416415 w 832830"/>
                <a:gd name="connsiteY1" fmla="*/ 761534 h 761534"/>
                <a:gd name="connsiteX2" fmla="*/ 416415 w 832830"/>
                <a:gd name="connsiteY2" fmla="*/ 190384 h 761534"/>
                <a:gd name="connsiteX0" fmla="*/ 427108 w 838953"/>
                <a:gd name="connsiteY0" fmla="*/ 171762 h 791686"/>
                <a:gd name="connsiteX1" fmla="*/ 416084 w 838953"/>
                <a:gd name="connsiteY1" fmla="*/ 791686 h 791686"/>
                <a:gd name="connsiteX2" fmla="*/ 427108 w 838953"/>
                <a:gd name="connsiteY2" fmla="*/ 171762 h 791686"/>
                <a:gd name="connsiteX0" fmla="*/ 427108 w 884701"/>
                <a:gd name="connsiteY0" fmla="*/ 171762 h 791686"/>
                <a:gd name="connsiteX1" fmla="*/ 416084 w 884701"/>
                <a:gd name="connsiteY1" fmla="*/ 791686 h 791686"/>
                <a:gd name="connsiteX2" fmla="*/ 427108 w 884701"/>
                <a:gd name="connsiteY2" fmla="*/ 171762 h 791686"/>
                <a:gd name="connsiteX0" fmla="*/ 444613 w 902206"/>
                <a:gd name="connsiteY0" fmla="*/ 144332 h 764256"/>
                <a:gd name="connsiteX1" fmla="*/ 433589 w 902206"/>
                <a:gd name="connsiteY1" fmla="*/ 764256 h 764256"/>
                <a:gd name="connsiteX2" fmla="*/ 444613 w 902206"/>
                <a:gd name="connsiteY2" fmla="*/ 144332 h 764256"/>
                <a:gd name="connsiteX0" fmla="*/ 444613 w 877593"/>
                <a:gd name="connsiteY0" fmla="*/ 144332 h 764256"/>
                <a:gd name="connsiteX1" fmla="*/ 433589 w 877593"/>
                <a:gd name="connsiteY1" fmla="*/ 764256 h 764256"/>
                <a:gd name="connsiteX2" fmla="*/ 444613 w 877593"/>
                <a:gd name="connsiteY2" fmla="*/ 144332 h 764256"/>
                <a:gd name="connsiteX0" fmla="*/ 423990 w 856970"/>
                <a:gd name="connsiteY0" fmla="*/ 100395 h 720319"/>
                <a:gd name="connsiteX1" fmla="*/ 412966 w 856970"/>
                <a:gd name="connsiteY1" fmla="*/ 720319 h 720319"/>
                <a:gd name="connsiteX2" fmla="*/ 423990 w 856970"/>
                <a:gd name="connsiteY2" fmla="*/ 100395 h 720319"/>
                <a:gd name="connsiteX0" fmla="*/ 423990 w 839671"/>
                <a:gd name="connsiteY0" fmla="*/ 99427 h 719351"/>
                <a:gd name="connsiteX1" fmla="*/ 412966 w 839671"/>
                <a:gd name="connsiteY1" fmla="*/ 719351 h 719351"/>
                <a:gd name="connsiteX2" fmla="*/ 423990 w 839671"/>
                <a:gd name="connsiteY2" fmla="*/ 99427 h 719351"/>
                <a:gd name="connsiteX0" fmla="*/ 423990 w 848701"/>
                <a:gd name="connsiteY0" fmla="*/ 99427 h 719351"/>
                <a:gd name="connsiteX1" fmla="*/ 412966 w 848701"/>
                <a:gd name="connsiteY1" fmla="*/ 719351 h 719351"/>
                <a:gd name="connsiteX2" fmla="*/ 423990 w 848701"/>
                <a:gd name="connsiteY2" fmla="*/ 99427 h 719351"/>
                <a:gd name="connsiteX0" fmla="*/ 423178 w 847889"/>
                <a:gd name="connsiteY0" fmla="*/ 112308 h 732232"/>
                <a:gd name="connsiteX1" fmla="*/ 412154 w 847889"/>
                <a:gd name="connsiteY1" fmla="*/ 732232 h 732232"/>
                <a:gd name="connsiteX2" fmla="*/ 423178 w 847889"/>
                <a:gd name="connsiteY2" fmla="*/ 112308 h 732232"/>
              </a:gdLst>
              <a:ahLst/>
              <a:cxnLst>
                <a:cxn ang="0">
                  <a:pos x="connsiteX0" y="connsiteY0"/>
                </a:cxn>
                <a:cxn ang="0">
                  <a:pos x="connsiteX1" y="connsiteY1"/>
                </a:cxn>
                <a:cxn ang="0">
                  <a:pos x="connsiteX2" y="connsiteY2"/>
                </a:cxn>
              </a:cxnLst>
              <a:rect l="l" t="t" r="r" b="b"/>
              <a:pathLst>
                <a:path w="847889" h="732232">
                  <a:moveTo>
                    <a:pt x="423178" y="112308"/>
                  </a:moveTo>
                  <a:cubicBezTo>
                    <a:pt x="645051" y="-123667"/>
                    <a:pt x="1262335" y="161082"/>
                    <a:pt x="412154" y="732232"/>
                  </a:cubicBezTo>
                  <a:cubicBezTo>
                    <a:pt x="-438027" y="161082"/>
                    <a:pt x="265218" y="-193087"/>
                    <a:pt x="423178" y="112308"/>
                  </a:cubicBezTo>
                  <a:close/>
                </a:path>
              </a:pathLst>
            </a:custGeom>
            <a:solidFill>
              <a:srgbClr val="EFA1D1"/>
            </a:solidFill>
            <a:ln>
              <a:solidFill>
                <a:srgbClr val="79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2" name="Graphic 18" descr="A ribbon tied in a bow">
              <a:extLst>
                <a:ext uri="{FF2B5EF4-FFF2-40B4-BE49-F238E27FC236}">
                  <a16:creationId xmlns="" xmlns:a16="http://schemas.microsoft.com/office/drawing/2014/main" id="{E2C08D0A-44B8-4256-9783-2F97E550AB79}"/>
                </a:ext>
              </a:extLst>
            </p:cNvPr>
            <p:cNvSpPr/>
            <p:nvPr/>
          </p:nvSpPr>
          <p:spPr>
            <a:xfrm rot="19509034">
              <a:off x="809276" y="3188285"/>
              <a:ext cx="826598" cy="624251"/>
            </a:xfrm>
            <a:custGeom>
              <a:avLst/>
              <a:gdLst>
                <a:gd name="connsiteX0" fmla="*/ 515514 w 515514"/>
                <a:gd name="connsiteY0" fmla="*/ 264902 h 546895"/>
                <a:gd name="connsiteX1" fmla="*/ 292293 w 515514"/>
                <a:gd name="connsiteY1" fmla="*/ 264902 h 546895"/>
                <a:gd name="connsiteX2" fmla="*/ 351514 w 515514"/>
                <a:gd name="connsiteY2" fmla="*/ 224475 h 546895"/>
                <a:gd name="connsiteX3" fmla="*/ 375038 w 515514"/>
                <a:gd name="connsiteY3" fmla="*/ 187868 h 546895"/>
                <a:gd name="connsiteX4" fmla="*/ 372208 w 515514"/>
                <a:gd name="connsiteY4" fmla="*/ 154310 h 546895"/>
                <a:gd name="connsiteX5" fmla="*/ 340575 w 515514"/>
                <a:gd name="connsiteY5" fmla="*/ 151306 h 546895"/>
                <a:gd name="connsiteX6" fmla="*/ 306067 w 515514"/>
                <a:gd name="connsiteY6" fmla="*/ 176263 h 546895"/>
                <a:gd name="connsiteX7" fmla="*/ 265813 w 515514"/>
                <a:gd name="connsiteY7" fmla="*/ 243514 h 546895"/>
                <a:gd name="connsiteX8" fmla="*/ 265813 w 515514"/>
                <a:gd name="connsiteY8" fmla="*/ 0 h 546895"/>
                <a:gd name="connsiteX9" fmla="*/ 249703 w 515514"/>
                <a:gd name="connsiteY9" fmla="*/ 0 h 546895"/>
                <a:gd name="connsiteX10" fmla="*/ 249703 w 515514"/>
                <a:gd name="connsiteY10" fmla="*/ 245738 h 546895"/>
                <a:gd name="connsiteX11" fmla="*/ 207300 w 515514"/>
                <a:gd name="connsiteY11" fmla="*/ 173986 h 546895"/>
                <a:gd name="connsiteX12" fmla="*/ 172792 w 515514"/>
                <a:gd name="connsiteY12" fmla="*/ 149029 h 546895"/>
                <a:gd name="connsiteX13" fmla="*/ 141160 w 515514"/>
                <a:gd name="connsiteY13" fmla="*/ 152032 h 546895"/>
                <a:gd name="connsiteX14" fmla="*/ 161854 w 515514"/>
                <a:gd name="connsiteY14" fmla="*/ 222198 h 546895"/>
                <a:gd name="connsiteX15" fmla="*/ 225247 w 515514"/>
                <a:gd name="connsiteY15" fmla="*/ 264903 h 546895"/>
                <a:gd name="connsiteX16" fmla="*/ 0 w 515514"/>
                <a:gd name="connsiteY16" fmla="*/ 264903 h 546895"/>
                <a:gd name="connsiteX17" fmla="*/ 0 w 515514"/>
                <a:gd name="connsiteY17" fmla="*/ 281994 h 546895"/>
                <a:gd name="connsiteX18" fmla="*/ 211577 w 515514"/>
                <a:gd name="connsiteY18" fmla="*/ 281994 h 546895"/>
                <a:gd name="connsiteX19" fmla="*/ 161853 w 515514"/>
                <a:gd name="connsiteY19" fmla="*/ 317084 h 546895"/>
                <a:gd name="connsiteX20" fmla="*/ 138330 w 515514"/>
                <a:gd name="connsiteY20" fmla="*/ 353692 h 546895"/>
                <a:gd name="connsiteX21" fmla="*/ 141160 w 515514"/>
                <a:gd name="connsiteY21" fmla="*/ 387250 h 546895"/>
                <a:gd name="connsiteX22" fmla="*/ 157142 w 515514"/>
                <a:gd name="connsiteY22" fmla="*/ 393653 h 546895"/>
                <a:gd name="connsiteX23" fmla="*/ 172792 w 515514"/>
                <a:gd name="connsiteY23" fmla="*/ 390253 h 546895"/>
                <a:gd name="connsiteX24" fmla="*/ 207300 w 515514"/>
                <a:gd name="connsiteY24" fmla="*/ 365296 h 546895"/>
                <a:gd name="connsiteX25" fmla="*/ 249703 w 515514"/>
                <a:gd name="connsiteY25" fmla="*/ 293544 h 546895"/>
                <a:gd name="connsiteX26" fmla="*/ 249703 w 515514"/>
                <a:gd name="connsiteY26" fmla="*/ 546895 h 546895"/>
                <a:gd name="connsiteX27" fmla="*/ 265813 w 515514"/>
                <a:gd name="connsiteY27" fmla="*/ 546895 h 546895"/>
                <a:gd name="connsiteX28" fmla="*/ 265813 w 515514"/>
                <a:gd name="connsiteY28" fmla="*/ 295765 h 546895"/>
                <a:gd name="connsiteX29" fmla="*/ 306067 w 515514"/>
                <a:gd name="connsiteY29" fmla="*/ 363016 h 546895"/>
                <a:gd name="connsiteX30" fmla="*/ 340575 w 515514"/>
                <a:gd name="connsiteY30" fmla="*/ 387973 h 546895"/>
                <a:gd name="connsiteX31" fmla="*/ 356226 w 515514"/>
                <a:gd name="connsiteY31" fmla="*/ 391373 h 546895"/>
                <a:gd name="connsiteX32" fmla="*/ 372208 w 515514"/>
                <a:gd name="connsiteY32" fmla="*/ 384970 h 546895"/>
                <a:gd name="connsiteX33" fmla="*/ 375038 w 515514"/>
                <a:gd name="connsiteY33" fmla="*/ 351412 h 546895"/>
                <a:gd name="connsiteX34" fmla="*/ 351514 w 515514"/>
                <a:gd name="connsiteY34" fmla="*/ 314804 h 546895"/>
                <a:gd name="connsiteX35" fmla="*/ 305726 w 515514"/>
                <a:gd name="connsiteY35" fmla="*/ 281993 h 546895"/>
                <a:gd name="connsiteX36" fmla="*/ 515514 w 515514"/>
                <a:gd name="connsiteY36" fmla="*/ 281993 h 546895"/>
                <a:gd name="connsiteX37" fmla="*/ 515514 w 515514"/>
                <a:gd name="connsiteY37" fmla="*/ 264902 h 546895"/>
                <a:gd name="connsiteX38" fmla="*/ 317460 w 515514"/>
                <a:gd name="connsiteY38" fmla="*/ 188347 h 546895"/>
                <a:gd name="connsiteX39" fmla="*/ 346272 w 515514"/>
                <a:gd name="connsiteY39" fmla="*/ 167293 h 546895"/>
                <a:gd name="connsiteX40" fmla="*/ 356174 w 515514"/>
                <a:gd name="connsiteY40" fmla="*/ 165011 h 546895"/>
                <a:gd name="connsiteX41" fmla="*/ 360816 w 515514"/>
                <a:gd name="connsiteY41" fmla="*/ 166394 h 546895"/>
                <a:gd name="connsiteX42" fmla="*/ 359968 w 515514"/>
                <a:gd name="connsiteY42" fmla="*/ 181823 h 546895"/>
                <a:gd name="connsiteX43" fmla="*/ 340122 w 515514"/>
                <a:gd name="connsiteY43" fmla="*/ 212390 h 546895"/>
                <a:gd name="connsiteX44" fmla="*/ 279537 w 515514"/>
                <a:gd name="connsiteY44" fmla="*/ 252621 h 546895"/>
                <a:gd name="connsiteX45" fmla="*/ 317460 w 515514"/>
                <a:gd name="connsiteY45" fmla="*/ 188347 h 546895"/>
                <a:gd name="connsiteX46" fmla="*/ 152551 w 515514"/>
                <a:gd name="connsiteY46" fmla="*/ 164115 h 546895"/>
                <a:gd name="connsiteX47" fmla="*/ 157193 w 515514"/>
                <a:gd name="connsiteY47" fmla="*/ 162732 h 546895"/>
                <a:gd name="connsiteX48" fmla="*/ 167095 w 515514"/>
                <a:gd name="connsiteY48" fmla="*/ 165014 h 546895"/>
                <a:gd name="connsiteX49" fmla="*/ 195907 w 515514"/>
                <a:gd name="connsiteY49" fmla="*/ 186069 h 546895"/>
                <a:gd name="connsiteX50" fmla="*/ 233831 w 515514"/>
                <a:gd name="connsiteY50" fmla="*/ 250342 h 546895"/>
                <a:gd name="connsiteX51" fmla="*/ 173246 w 515514"/>
                <a:gd name="connsiteY51" fmla="*/ 210111 h 546895"/>
                <a:gd name="connsiteX52" fmla="*/ 152551 w 515514"/>
                <a:gd name="connsiteY52" fmla="*/ 164115 h 546895"/>
                <a:gd name="connsiteX53" fmla="*/ 195907 w 515514"/>
                <a:gd name="connsiteY53" fmla="*/ 353210 h 546895"/>
                <a:gd name="connsiteX54" fmla="*/ 167095 w 515514"/>
                <a:gd name="connsiteY54" fmla="*/ 374264 h 546895"/>
                <a:gd name="connsiteX55" fmla="*/ 152551 w 515514"/>
                <a:gd name="connsiteY55" fmla="*/ 375163 h 546895"/>
                <a:gd name="connsiteX56" fmla="*/ 153399 w 515514"/>
                <a:gd name="connsiteY56" fmla="*/ 359734 h 546895"/>
                <a:gd name="connsiteX57" fmla="*/ 173245 w 515514"/>
                <a:gd name="connsiteY57" fmla="*/ 329167 h 546895"/>
                <a:gd name="connsiteX58" fmla="*/ 233833 w 515514"/>
                <a:gd name="connsiteY58" fmla="*/ 288934 h 546895"/>
                <a:gd name="connsiteX59" fmla="*/ 195907 w 515514"/>
                <a:gd name="connsiteY59" fmla="*/ 353210 h 546895"/>
                <a:gd name="connsiteX60" fmla="*/ 359968 w 515514"/>
                <a:gd name="connsiteY60" fmla="*/ 357455 h 546895"/>
                <a:gd name="connsiteX61" fmla="*/ 360816 w 515514"/>
                <a:gd name="connsiteY61" fmla="*/ 372884 h 546895"/>
                <a:gd name="connsiteX62" fmla="*/ 346272 w 515514"/>
                <a:gd name="connsiteY62" fmla="*/ 371985 h 546895"/>
                <a:gd name="connsiteX63" fmla="*/ 317460 w 515514"/>
                <a:gd name="connsiteY63" fmla="*/ 350931 h 546895"/>
                <a:gd name="connsiteX64" fmla="*/ 279536 w 515514"/>
                <a:gd name="connsiteY64" fmla="*/ 286657 h 546895"/>
                <a:gd name="connsiteX65" fmla="*/ 340121 w 515514"/>
                <a:gd name="connsiteY65" fmla="*/ 326888 h 546895"/>
                <a:gd name="connsiteX66" fmla="*/ 359968 w 515514"/>
                <a:gd name="connsiteY66" fmla="*/ 357455 h 546895"/>
                <a:gd name="connsiteX0" fmla="*/ 515514 w 570313"/>
                <a:gd name="connsiteY0" fmla="*/ 264902 h 546895"/>
                <a:gd name="connsiteX1" fmla="*/ 292293 w 570313"/>
                <a:gd name="connsiteY1" fmla="*/ 264902 h 546895"/>
                <a:gd name="connsiteX2" fmla="*/ 351514 w 570313"/>
                <a:gd name="connsiteY2" fmla="*/ 224475 h 546895"/>
                <a:gd name="connsiteX3" fmla="*/ 375038 w 570313"/>
                <a:gd name="connsiteY3" fmla="*/ 187868 h 546895"/>
                <a:gd name="connsiteX4" fmla="*/ 372208 w 570313"/>
                <a:gd name="connsiteY4" fmla="*/ 154310 h 546895"/>
                <a:gd name="connsiteX5" fmla="*/ 340575 w 570313"/>
                <a:gd name="connsiteY5" fmla="*/ 151306 h 546895"/>
                <a:gd name="connsiteX6" fmla="*/ 306067 w 570313"/>
                <a:gd name="connsiteY6" fmla="*/ 176263 h 546895"/>
                <a:gd name="connsiteX7" fmla="*/ 265813 w 570313"/>
                <a:gd name="connsiteY7" fmla="*/ 243514 h 546895"/>
                <a:gd name="connsiteX8" fmla="*/ 265813 w 570313"/>
                <a:gd name="connsiteY8" fmla="*/ 0 h 546895"/>
                <a:gd name="connsiteX9" fmla="*/ 249703 w 570313"/>
                <a:gd name="connsiteY9" fmla="*/ 0 h 546895"/>
                <a:gd name="connsiteX10" fmla="*/ 249703 w 570313"/>
                <a:gd name="connsiteY10" fmla="*/ 245738 h 546895"/>
                <a:gd name="connsiteX11" fmla="*/ 207300 w 570313"/>
                <a:gd name="connsiteY11" fmla="*/ 173986 h 546895"/>
                <a:gd name="connsiteX12" fmla="*/ 172792 w 570313"/>
                <a:gd name="connsiteY12" fmla="*/ 149029 h 546895"/>
                <a:gd name="connsiteX13" fmla="*/ 141160 w 570313"/>
                <a:gd name="connsiteY13" fmla="*/ 152032 h 546895"/>
                <a:gd name="connsiteX14" fmla="*/ 161854 w 570313"/>
                <a:gd name="connsiteY14" fmla="*/ 222198 h 546895"/>
                <a:gd name="connsiteX15" fmla="*/ 225247 w 570313"/>
                <a:gd name="connsiteY15" fmla="*/ 264903 h 546895"/>
                <a:gd name="connsiteX16" fmla="*/ 0 w 570313"/>
                <a:gd name="connsiteY16" fmla="*/ 264903 h 546895"/>
                <a:gd name="connsiteX17" fmla="*/ 0 w 570313"/>
                <a:gd name="connsiteY17" fmla="*/ 281994 h 546895"/>
                <a:gd name="connsiteX18" fmla="*/ 211577 w 570313"/>
                <a:gd name="connsiteY18" fmla="*/ 281994 h 546895"/>
                <a:gd name="connsiteX19" fmla="*/ 161853 w 570313"/>
                <a:gd name="connsiteY19" fmla="*/ 317084 h 546895"/>
                <a:gd name="connsiteX20" fmla="*/ 138330 w 570313"/>
                <a:gd name="connsiteY20" fmla="*/ 353692 h 546895"/>
                <a:gd name="connsiteX21" fmla="*/ 141160 w 570313"/>
                <a:gd name="connsiteY21" fmla="*/ 387250 h 546895"/>
                <a:gd name="connsiteX22" fmla="*/ 157142 w 570313"/>
                <a:gd name="connsiteY22" fmla="*/ 393653 h 546895"/>
                <a:gd name="connsiteX23" fmla="*/ 172792 w 570313"/>
                <a:gd name="connsiteY23" fmla="*/ 390253 h 546895"/>
                <a:gd name="connsiteX24" fmla="*/ 207300 w 570313"/>
                <a:gd name="connsiteY24" fmla="*/ 365296 h 546895"/>
                <a:gd name="connsiteX25" fmla="*/ 249703 w 570313"/>
                <a:gd name="connsiteY25" fmla="*/ 293544 h 546895"/>
                <a:gd name="connsiteX26" fmla="*/ 249703 w 570313"/>
                <a:gd name="connsiteY26" fmla="*/ 546895 h 546895"/>
                <a:gd name="connsiteX27" fmla="*/ 265813 w 570313"/>
                <a:gd name="connsiteY27" fmla="*/ 546895 h 546895"/>
                <a:gd name="connsiteX28" fmla="*/ 265813 w 570313"/>
                <a:gd name="connsiteY28" fmla="*/ 295765 h 546895"/>
                <a:gd name="connsiteX29" fmla="*/ 306067 w 570313"/>
                <a:gd name="connsiteY29" fmla="*/ 363016 h 546895"/>
                <a:gd name="connsiteX30" fmla="*/ 340575 w 570313"/>
                <a:gd name="connsiteY30" fmla="*/ 387973 h 546895"/>
                <a:gd name="connsiteX31" fmla="*/ 356226 w 570313"/>
                <a:gd name="connsiteY31" fmla="*/ 391373 h 546895"/>
                <a:gd name="connsiteX32" fmla="*/ 372208 w 570313"/>
                <a:gd name="connsiteY32" fmla="*/ 384970 h 546895"/>
                <a:gd name="connsiteX33" fmla="*/ 375038 w 570313"/>
                <a:gd name="connsiteY33" fmla="*/ 351412 h 546895"/>
                <a:gd name="connsiteX34" fmla="*/ 351514 w 570313"/>
                <a:gd name="connsiteY34" fmla="*/ 314804 h 546895"/>
                <a:gd name="connsiteX35" fmla="*/ 305726 w 570313"/>
                <a:gd name="connsiteY35" fmla="*/ 281993 h 546895"/>
                <a:gd name="connsiteX36" fmla="*/ 570313 w 570313"/>
                <a:gd name="connsiteY36" fmla="*/ 289972 h 546895"/>
                <a:gd name="connsiteX37" fmla="*/ 515514 w 570313"/>
                <a:gd name="connsiteY37" fmla="*/ 264902 h 546895"/>
                <a:gd name="connsiteX38" fmla="*/ 317460 w 570313"/>
                <a:gd name="connsiteY38" fmla="*/ 188347 h 546895"/>
                <a:gd name="connsiteX39" fmla="*/ 346272 w 570313"/>
                <a:gd name="connsiteY39" fmla="*/ 167293 h 546895"/>
                <a:gd name="connsiteX40" fmla="*/ 356174 w 570313"/>
                <a:gd name="connsiteY40" fmla="*/ 165011 h 546895"/>
                <a:gd name="connsiteX41" fmla="*/ 360816 w 570313"/>
                <a:gd name="connsiteY41" fmla="*/ 166394 h 546895"/>
                <a:gd name="connsiteX42" fmla="*/ 359968 w 570313"/>
                <a:gd name="connsiteY42" fmla="*/ 181823 h 546895"/>
                <a:gd name="connsiteX43" fmla="*/ 340122 w 570313"/>
                <a:gd name="connsiteY43" fmla="*/ 212390 h 546895"/>
                <a:gd name="connsiteX44" fmla="*/ 279537 w 570313"/>
                <a:gd name="connsiteY44" fmla="*/ 252621 h 546895"/>
                <a:gd name="connsiteX45" fmla="*/ 317460 w 570313"/>
                <a:gd name="connsiteY45" fmla="*/ 188347 h 546895"/>
                <a:gd name="connsiteX46" fmla="*/ 152551 w 570313"/>
                <a:gd name="connsiteY46" fmla="*/ 164115 h 546895"/>
                <a:gd name="connsiteX47" fmla="*/ 157193 w 570313"/>
                <a:gd name="connsiteY47" fmla="*/ 162732 h 546895"/>
                <a:gd name="connsiteX48" fmla="*/ 167095 w 570313"/>
                <a:gd name="connsiteY48" fmla="*/ 165014 h 546895"/>
                <a:gd name="connsiteX49" fmla="*/ 195907 w 570313"/>
                <a:gd name="connsiteY49" fmla="*/ 186069 h 546895"/>
                <a:gd name="connsiteX50" fmla="*/ 233831 w 570313"/>
                <a:gd name="connsiteY50" fmla="*/ 250342 h 546895"/>
                <a:gd name="connsiteX51" fmla="*/ 173246 w 570313"/>
                <a:gd name="connsiteY51" fmla="*/ 210111 h 546895"/>
                <a:gd name="connsiteX52" fmla="*/ 152551 w 570313"/>
                <a:gd name="connsiteY52" fmla="*/ 164115 h 546895"/>
                <a:gd name="connsiteX53" fmla="*/ 195907 w 570313"/>
                <a:gd name="connsiteY53" fmla="*/ 353210 h 546895"/>
                <a:gd name="connsiteX54" fmla="*/ 167095 w 570313"/>
                <a:gd name="connsiteY54" fmla="*/ 374264 h 546895"/>
                <a:gd name="connsiteX55" fmla="*/ 152551 w 570313"/>
                <a:gd name="connsiteY55" fmla="*/ 375163 h 546895"/>
                <a:gd name="connsiteX56" fmla="*/ 153399 w 570313"/>
                <a:gd name="connsiteY56" fmla="*/ 359734 h 546895"/>
                <a:gd name="connsiteX57" fmla="*/ 173245 w 570313"/>
                <a:gd name="connsiteY57" fmla="*/ 329167 h 546895"/>
                <a:gd name="connsiteX58" fmla="*/ 233833 w 570313"/>
                <a:gd name="connsiteY58" fmla="*/ 288934 h 546895"/>
                <a:gd name="connsiteX59" fmla="*/ 195907 w 570313"/>
                <a:gd name="connsiteY59" fmla="*/ 353210 h 546895"/>
                <a:gd name="connsiteX60" fmla="*/ 359968 w 570313"/>
                <a:gd name="connsiteY60" fmla="*/ 357455 h 546895"/>
                <a:gd name="connsiteX61" fmla="*/ 360816 w 570313"/>
                <a:gd name="connsiteY61" fmla="*/ 372884 h 546895"/>
                <a:gd name="connsiteX62" fmla="*/ 346272 w 570313"/>
                <a:gd name="connsiteY62" fmla="*/ 371985 h 546895"/>
                <a:gd name="connsiteX63" fmla="*/ 317460 w 570313"/>
                <a:gd name="connsiteY63" fmla="*/ 350931 h 546895"/>
                <a:gd name="connsiteX64" fmla="*/ 279536 w 570313"/>
                <a:gd name="connsiteY64" fmla="*/ 286657 h 546895"/>
                <a:gd name="connsiteX65" fmla="*/ 340121 w 570313"/>
                <a:gd name="connsiteY65" fmla="*/ 326888 h 546895"/>
                <a:gd name="connsiteX66" fmla="*/ 359968 w 570313"/>
                <a:gd name="connsiteY66" fmla="*/ 357455 h 546895"/>
                <a:gd name="connsiteX0" fmla="*/ 610311 w 610311"/>
                <a:gd name="connsiteY0" fmla="*/ 228772 h 546895"/>
                <a:gd name="connsiteX1" fmla="*/ 292293 w 610311"/>
                <a:gd name="connsiteY1" fmla="*/ 264902 h 546895"/>
                <a:gd name="connsiteX2" fmla="*/ 351514 w 610311"/>
                <a:gd name="connsiteY2" fmla="*/ 224475 h 546895"/>
                <a:gd name="connsiteX3" fmla="*/ 375038 w 610311"/>
                <a:gd name="connsiteY3" fmla="*/ 187868 h 546895"/>
                <a:gd name="connsiteX4" fmla="*/ 372208 w 610311"/>
                <a:gd name="connsiteY4" fmla="*/ 154310 h 546895"/>
                <a:gd name="connsiteX5" fmla="*/ 340575 w 610311"/>
                <a:gd name="connsiteY5" fmla="*/ 151306 h 546895"/>
                <a:gd name="connsiteX6" fmla="*/ 306067 w 610311"/>
                <a:gd name="connsiteY6" fmla="*/ 176263 h 546895"/>
                <a:gd name="connsiteX7" fmla="*/ 265813 w 610311"/>
                <a:gd name="connsiteY7" fmla="*/ 243514 h 546895"/>
                <a:gd name="connsiteX8" fmla="*/ 265813 w 610311"/>
                <a:gd name="connsiteY8" fmla="*/ 0 h 546895"/>
                <a:gd name="connsiteX9" fmla="*/ 249703 w 610311"/>
                <a:gd name="connsiteY9" fmla="*/ 0 h 546895"/>
                <a:gd name="connsiteX10" fmla="*/ 249703 w 610311"/>
                <a:gd name="connsiteY10" fmla="*/ 245738 h 546895"/>
                <a:gd name="connsiteX11" fmla="*/ 207300 w 610311"/>
                <a:gd name="connsiteY11" fmla="*/ 173986 h 546895"/>
                <a:gd name="connsiteX12" fmla="*/ 172792 w 610311"/>
                <a:gd name="connsiteY12" fmla="*/ 149029 h 546895"/>
                <a:gd name="connsiteX13" fmla="*/ 141160 w 610311"/>
                <a:gd name="connsiteY13" fmla="*/ 152032 h 546895"/>
                <a:gd name="connsiteX14" fmla="*/ 161854 w 610311"/>
                <a:gd name="connsiteY14" fmla="*/ 222198 h 546895"/>
                <a:gd name="connsiteX15" fmla="*/ 225247 w 610311"/>
                <a:gd name="connsiteY15" fmla="*/ 264903 h 546895"/>
                <a:gd name="connsiteX16" fmla="*/ 0 w 610311"/>
                <a:gd name="connsiteY16" fmla="*/ 264903 h 546895"/>
                <a:gd name="connsiteX17" fmla="*/ 0 w 610311"/>
                <a:gd name="connsiteY17" fmla="*/ 281994 h 546895"/>
                <a:gd name="connsiteX18" fmla="*/ 211577 w 610311"/>
                <a:gd name="connsiteY18" fmla="*/ 281994 h 546895"/>
                <a:gd name="connsiteX19" fmla="*/ 161853 w 610311"/>
                <a:gd name="connsiteY19" fmla="*/ 317084 h 546895"/>
                <a:gd name="connsiteX20" fmla="*/ 138330 w 610311"/>
                <a:gd name="connsiteY20" fmla="*/ 353692 h 546895"/>
                <a:gd name="connsiteX21" fmla="*/ 141160 w 610311"/>
                <a:gd name="connsiteY21" fmla="*/ 387250 h 546895"/>
                <a:gd name="connsiteX22" fmla="*/ 157142 w 610311"/>
                <a:gd name="connsiteY22" fmla="*/ 393653 h 546895"/>
                <a:gd name="connsiteX23" fmla="*/ 172792 w 610311"/>
                <a:gd name="connsiteY23" fmla="*/ 390253 h 546895"/>
                <a:gd name="connsiteX24" fmla="*/ 207300 w 610311"/>
                <a:gd name="connsiteY24" fmla="*/ 365296 h 546895"/>
                <a:gd name="connsiteX25" fmla="*/ 249703 w 610311"/>
                <a:gd name="connsiteY25" fmla="*/ 293544 h 546895"/>
                <a:gd name="connsiteX26" fmla="*/ 249703 w 610311"/>
                <a:gd name="connsiteY26" fmla="*/ 546895 h 546895"/>
                <a:gd name="connsiteX27" fmla="*/ 265813 w 610311"/>
                <a:gd name="connsiteY27" fmla="*/ 546895 h 546895"/>
                <a:gd name="connsiteX28" fmla="*/ 265813 w 610311"/>
                <a:gd name="connsiteY28" fmla="*/ 295765 h 546895"/>
                <a:gd name="connsiteX29" fmla="*/ 306067 w 610311"/>
                <a:gd name="connsiteY29" fmla="*/ 363016 h 546895"/>
                <a:gd name="connsiteX30" fmla="*/ 340575 w 610311"/>
                <a:gd name="connsiteY30" fmla="*/ 387973 h 546895"/>
                <a:gd name="connsiteX31" fmla="*/ 356226 w 610311"/>
                <a:gd name="connsiteY31" fmla="*/ 391373 h 546895"/>
                <a:gd name="connsiteX32" fmla="*/ 372208 w 610311"/>
                <a:gd name="connsiteY32" fmla="*/ 384970 h 546895"/>
                <a:gd name="connsiteX33" fmla="*/ 375038 w 610311"/>
                <a:gd name="connsiteY33" fmla="*/ 351412 h 546895"/>
                <a:gd name="connsiteX34" fmla="*/ 351514 w 610311"/>
                <a:gd name="connsiteY34" fmla="*/ 314804 h 546895"/>
                <a:gd name="connsiteX35" fmla="*/ 305726 w 610311"/>
                <a:gd name="connsiteY35" fmla="*/ 281993 h 546895"/>
                <a:gd name="connsiteX36" fmla="*/ 570313 w 610311"/>
                <a:gd name="connsiteY36" fmla="*/ 289972 h 546895"/>
                <a:gd name="connsiteX37" fmla="*/ 610311 w 610311"/>
                <a:gd name="connsiteY37" fmla="*/ 228772 h 546895"/>
                <a:gd name="connsiteX38" fmla="*/ 317460 w 610311"/>
                <a:gd name="connsiteY38" fmla="*/ 188347 h 546895"/>
                <a:gd name="connsiteX39" fmla="*/ 346272 w 610311"/>
                <a:gd name="connsiteY39" fmla="*/ 167293 h 546895"/>
                <a:gd name="connsiteX40" fmla="*/ 356174 w 610311"/>
                <a:gd name="connsiteY40" fmla="*/ 165011 h 546895"/>
                <a:gd name="connsiteX41" fmla="*/ 360816 w 610311"/>
                <a:gd name="connsiteY41" fmla="*/ 166394 h 546895"/>
                <a:gd name="connsiteX42" fmla="*/ 359968 w 610311"/>
                <a:gd name="connsiteY42" fmla="*/ 181823 h 546895"/>
                <a:gd name="connsiteX43" fmla="*/ 340122 w 610311"/>
                <a:gd name="connsiteY43" fmla="*/ 212390 h 546895"/>
                <a:gd name="connsiteX44" fmla="*/ 279537 w 610311"/>
                <a:gd name="connsiteY44" fmla="*/ 252621 h 546895"/>
                <a:gd name="connsiteX45" fmla="*/ 317460 w 610311"/>
                <a:gd name="connsiteY45" fmla="*/ 188347 h 546895"/>
                <a:gd name="connsiteX46" fmla="*/ 152551 w 610311"/>
                <a:gd name="connsiteY46" fmla="*/ 164115 h 546895"/>
                <a:gd name="connsiteX47" fmla="*/ 157193 w 610311"/>
                <a:gd name="connsiteY47" fmla="*/ 162732 h 546895"/>
                <a:gd name="connsiteX48" fmla="*/ 167095 w 610311"/>
                <a:gd name="connsiteY48" fmla="*/ 165014 h 546895"/>
                <a:gd name="connsiteX49" fmla="*/ 195907 w 610311"/>
                <a:gd name="connsiteY49" fmla="*/ 186069 h 546895"/>
                <a:gd name="connsiteX50" fmla="*/ 233831 w 610311"/>
                <a:gd name="connsiteY50" fmla="*/ 250342 h 546895"/>
                <a:gd name="connsiteX51" fmla="*/ 173246 w 610311"/>
                <a:gd name="connsiteY51" fmla="*/ 210111 h 546895"/>
                <a:gd name="connsiteX52" fmla="*/ 152551 w 610311"/>
                <a:gd name="connsiteY52" fmla="*/ 164115 h 546895"/>
                <a:gd name="connsiteX53" fmla="*/ 195907 w 610311"/>
                <a:gd name="connsiteY53" fmla="*/ 353210 h 546895"/>
                <a:gd name="connsiteX54" fmla="*/ 167095 w 610311"/>
                <a:gd name="connsiteY54" fmla="*/ 374264 h 546895"/>
                <a:gd name="connsiteX55" fmla="*/ 152551 w 610311"/>
                <a:gd name="connsiteY55" fmla="*/ 375163 h 546895"/>
                <a:gd name="connsiteX56" fmla="*/ 153399 w 610311"/>
                <a:gd name="connsiteY56" fmla="*/ 359734 h 546895"/>
                <a:gd name="connsiteX57" fmla="*/ 173245 w 610311"/>
                <a:gd name="connsiteY57" fmla="*/ 329167 h 546895"/>
                <a:gd name="connsiteX58" fmla="*/ 233833 w 610311"/>
                <a:gd name="connsiteY58" fmla="*/ 288934 h 546895"/>
                <a:gd name="connsiteX59" fmla="*/ 195907 w 610311"/>
                <a:gd name="connsiteY59" fmla="*/ 353210 h 546895"/>
                <a:gd name="connsiteX60" fmla="*/ 359968 w 610311"/>
                <a:gd name="connsiteY60" fmla="*/ 357455 h 546895"/>
                <a:gd name="connsiteX61" fmla="*/ 360816 w 610311"/>
                <a:gd name="connsiteY61" fmla="*/ 372884 h 546895"/>
                <a:gd name="connsiteX62" fmla="*/ 346272 w 610311"/>
                <a:gd name="connsiteY62" fmla="*/ 371985 h 546895"/>
                <a:gd name="connsiteX63" fmla="*/ 317460 w 610311"/>
                <a:gd name="connsiteY63" fmla="*/ 350931 h 546895"/>
                <a:gd name="connsiteX64" fmla="*/ 279536 w 610311"/>
                <a:gd name="connsiteY64" fmla="*/ 286657 h 546895"/>
                <a:gd name="connsiteX65" fmla="*/ 340121 w 610311"/>
                <a:gd name="connsiteY65" fmla="*/ 326888 h 546895"/>
                <a:gd name="connsiteX66" fmla="*/ 359968 w 610311"/>
                <a:gd name="connsiteY66" fmla="*/ 357455 h 546895"/>
                <a:gd name="connsiteX0" fmla="*/ 583572 w 583572"/>
                <a:gd name="connsiteY0" fmla="*/ 270508 h 546895"/>
                <a:gd name="connsiteX1" fmla="*/ 292293 w 583572"/>
                <a:gd name="connsiteY1" fmla="*/ 264902 h 546895"/>
                <a:gd name="connsiteX2" fmla="*/ 351514 w 583572"/>
                <a:gd name="connsiteY2" fmla="*/ 224475 h 546895"/>
                <a:gd name="connsiteX3" fmla="*/ 375038 w 583572"/>
                <a:gd name="connsiteY3" fmla="*/ 187868 h 546895"/>
                <a:gd name="connsiteX4" fmla="*/ 372208 w 583572"/>
                <a:gd name="connsiteY4" fmla="*/ 154310 h 546895"/>
                <a:gd name="connsiteX5" fmla="*/ 340575 w 583572"/>
                <a:gd name="connsiteY5" fmla="*/ 151306 h 546895"/>
                <a:gd name="connsiteX6" fmla="*/ 306067 w 583572"/>
                <a:gd name="connsiteY6" fmla="*/ 176263 h 546895"/>
                <a:gd name="connsiteX7" fmla="*/ 265813 w 583572"/>
                <a:gd name="connsiteY7" fmla="*/ 243514 h 546895"/>
                <a:gd name="connsiteX8" fmla="*/ 265813 w 583572"/>
                <a:gd name="connsiteY8" fmla="*/ 0 h 546895"/>
                <a:gd name="connsiteX9" fmla="*/ 249703 w 583572"/>
                <a:gd name="connsiteY9" fmla="*/ 0 h 546895"/>
                <a:gd name="connsiteX10" fmla="*/ 249703 w 583572"/>
                <a:gd name="connsiteY10" fmla="*/ 245738 h 546895"/>
                <a:gd name="connsiteX11" fmla="*/ 207300 w 583572"/>
                <a:gd name="connsiteY11" fmla="*/ 173986 h 546895"/>
                <a:gd name="connsiteX12" fmla="*/ 172792 w 583572"/>
                <a:gd name="connsiteY12" fmla="*/ 149029 h 546895"/>
                <a:gd name="connsiteX13" fmla="*/ 141160 w 583572"/>
                <a:gd name="connsiteY13" fmla="*/ 152032 h 546895"/>
                <a:gd name="connsiteX14" fmla="*/ 161854 w 583572"/>
                <a:gd name="connsiteY14" fmla="*/ 222198 h 546895"/>
                <a:gd name="connsiteX15" fmla="*/ 225247 w 583572"/>
                <a:gd name="connsiteY15" fmla="*/ 264903 h 546895"/>
                <a:gd name="connsiteX16" fmla="*/ 0 w 583572"/>
                <a:gd name="connsiteY16" fmla="*/ 264903 h 546895"/>
                <a:gd name="connsiteX17" fmla="*/ 0 w 583572"/>
                <a:gd name="connsiteY17" fmla="*/ 281994 h 546895"/>
                <a:gd name="connsiteX18" fmla="*/ 211577 w 583572"/>
                <a:gd name="connsiteY18" fmla="*/ 281994 h 546895"/>
                <a:gd name="connsiteX19" fmla="*/ 161853 w 583572"/>
                <a:gd name="connsiteY19" fmla="*/ 317084 h 546895"/>
                <a:gd name="connsiteX20" fmla="*/ 138330 w 583572"/>
                <a:gd name="connsiteY20" fmla="*/ 353692 h 546895"/>
                <a:gd name="connsiteX21" fmla="*/ 141160 w 583572"/>
                <a:gd name="connsiteY21" fmla="*/ 387250 h 546895"/>
                <a:gd name="connsiteX22" fmla="*/ 157142 w 583572"/>
                <a:gd name="connsiteY22" fmla="*/ 393653 h 546895"/>
                <a:gd name="connsiteX23" fmla="*/ 172792 w 583572"/>
                <a:gd name="connsiteY23" fmla="*/ 390253 h 546895"/>
                <a:gd name="connsiteX24" fmla="*/ 207300 w 583572"/>
                <a:gd name="connsiteY24" fmla="*/ 365296 h 546895"/>
                <a:gd name="connsiteX25" fmla="*/ 249703 w 583572"/>
                <a:gd name="connsiteY25" fmla="*/ 293544 h 546895"/>
                <a:gd name="connsiteX26" fmla="*/ 249703 w 583572"/>
                <a:gd name="connsiteY26" fmla="*/ 546895 h 546895"/>
                <a:gd name="connsiteX27" fmla="*/ 265813 w 583572"/>
                <a:gd name="connsiteY27" fmla="*/ 546895 h 546895"/>
                <a:gd name="connsiteX28" fmla="*/ 265813 w 583572"/>
                <a:gd name="connsiteY28" fmla="*/ 295765 h 546895"/>
                <a:gd name="connsiteX29" fmla="*/ 306067 w 583572"/>
                <a:gd name="connsiteY29" fmla="*/ 363016 h 546895"/>
                <a:gd name="connsiteX30" fmla="*/ 340575 w 583572"/>
                <a:gd name="connsiteY30" fmla="*/ 387973 h 546895"/>
                <a:gd name="connsiteX31" fmla="*/ 356226 w 583572"/>
                <a:gd name="connsiteY31" fmla="*/ 391373 h 546895"/>
                <a:gd name="connsiteX32" fmla="*/ 372208 w 583572"/>
                <a:gd name="connsiteY32" fmla="*/ 384970 h 546895"/>
                <a:gd name="connsiteX33" fmla="*/ 375038 w 583572"/>
                <a:gd name="connsiteY33" fmla="*/ 351412 h 546895"/>
                <a:gd name="connsiteX34" fmla="*/ 351514 w 583572"/>
                <a:gd name="connsiteY34" fmla="*/ 314804 h 546895"/>
                <a:gd name="connsiteX35" fmla="*/ 305726 w 583572"/>
                <a:gd name="connsiteY35" fmla="*/ 281993 h 546895"/>
                <a:gd name="connsiteX36" fmla="*/ 570313 w 583572"/>
                <a:gd name="connsiteY36" fmla="*/ 289972 h 546895"/>
                <a:gd name="connsiteX37" fmla="*/ 583572 w 583572"/>
                <a:gd name="connsiteY37" fmla="*/ 270508 h 546895"/>
                <a:gd name="connsiteX38" fmla="*/ 317460 w 583572"/>
                <a:gd name="connsiteY38" fmla="*/ 188347 h 546895"/>
                <a:gd name="connsiteX39" fmla="*/ 346272 w 583572"/>
                <a:gd name="connsiteY39" fmla="*/ 167293 h 546895"/>
                <a:gd name="connsiteX40" fmla="*/ 356174 w 583572"/>
                <a:gd name="connsiteY40" fmla="*/ 165011 h 546895"/>
                <a:gd name="connsiteX41" fmla="*/ 360816 w 583572"/>
                <a:gd name="connsiteY41" fmla="*/ 166394 h 546895"/>
                <a:gd name="connsiteX42" fmla="*/ 359968 w 583572"/>
                <a:gd name="connsiteY42" fmla="*/ 181823 h 546895"/>
                <a:gd name="connsiteX43" fmla="*/ 340122 w 583572"/>
                <a:gd name="connsiteY43" fmla="*/ 212390 h 546895"/>
                <a:gd name="connsiteX44" fmla="*/ 279537 w 583572"/>
                <a:gd name="connsiteY44" fmla="*/ 252621 h 546895"/>
                <a:gd name="connsiteX45" fmla="*/ 317460 w 583572"/>
                <a:gd name="connsiteY45" fmla="*/ 188347 h 546895"/>
                <a:gd name="connsiteX46" fmla="*/ 152551 w 583572"/>
                <a:gd name="connsiteY46" fmla="*/ 164115 h 546895"/>
                <a:gd name="connsiteX47" fmla="*/ 157193 w 583572"/>
                <a:gd name="connsiteY47" fmla="*/ 162732 h 546895"/>
                <a:gd name="connsiteX48" fmla="*/ 167095 w 583572"/>
                <a:gd name="connsiteY48" fmla="*/ 165014 h 546895"/>
                <a:gd name="connsiteX49" fmla="*/ 195907 w 583572"/>
                <a:gd name="connsiteY49" fmla="*/ 186069 h 546895"/>
                <a:gd name="connsiteX50" fmla="*/ 233831 w 583572"/>
                <a:gd name="connsiteY50" fmla="*/ 250342 h 546895"/>
                <a:gd name="connsiteX51" fmla="*/ 173246 w 583572"/>
                <a:gd name="connsiteY51" fmla="*/ 210111 h 546895"/>
                <a:gd name="connsiteX52" fmla="*/ 152551 w 583572"/>
                <a:gd name="connsiteY52" fmla="*/ 164115 h 546895"/>
                <a:gd name="connsiteX53" fmla="*/ 195907 w 583572"/>
                <a:gd name="connsiteY53" fmla="*/ 353210 h 546895"/>
                <a:gd name="connsiteX54" fmla="*/ 167095 w 583572"/>
                <a:gd name="connsiteY54" fmla="*/ 374264 h 546895"/>
                <a:gd name="connsiteX55" fmla="*/ 152551 w 583572"/>
                <a:gd name="connsiteY55" fmla="*/ 375163 h 546895"/>
                <a:gd name="connsiteX56" fmla="*/ 153399 w 583572"/>
                <a:gd name="connsiteY56" fmla="*/ 359734 h 546895"/>
                <a:gd name="connsiteX57" fmla="*/ 173245 w 583572"/>
                <a:gd name="connsiteY57" fmla="*/ 329167 h 546895"/>
                <a:gd name="connsiteX58" fmla="*/ 233833 w 583572"/>
                <a:gd name="connsiteY58" fmla="*/ 288934 h 546895"/>
                <a:gd name="connsiteX59" fmla="*/ 195907 w 583572"/>
                <a:gd name="connsiteY59" fmla="*/ 353210 h 546895"/>
                <a:gd name="connsiteX60" fmla="*/ 359968 w 583572"/>
                <a:gd name="connsiteY60" fmla="*/ 357455 h 546895"/>
                <a:gd name="connsiteX61" fmla="*/ 360816 w 583572"/>
                <a:gd name="connsiteY61" fmla="*/ 372884 h 546895"/>
                <a:gd name="connsiteX62" fmla="*/ 346272 w 583572"/>
                <a:gd name="connsiteY62" fmla="*/ 371985 h 546895"/>
                <a:gd name="connsiteX63" fmla="*/ 317460 w 583572"/>
                <a:gd name="connsiteY63" fmla="*/ 350931 h 546895"/>
                <a:gd name="connsiteX64" fmla="*/ 279536 w 583572"/>
                <a:gd name="connsiteY64" fmla="*/ 286657 h 546895"/>
                <a:gd name="connsiteX65" fmla="*/ 340121 w 583572"/>
                <a:gd name="connsiteY65" fmla="*/ 326888 h 546895"/>
                <a:gd name="connsiteX66" fmla="*/ 359968 w 583572"/>
                <a:gd name="connsiteY66" fmla="*/ 357455 h 546895"/>
                <a:gd name="connsiteX0" fmla="*/ 633009 w 633009"/>
                <a:gd name="connsiteY0" fmla="*/ 270508 h 546895"/>
                <a:gd name="connsiteX1" fmla="*/ 341730 w 633009"/>
                <a:gd name="connsiteY1" fmla="*/ 264902 h 546895"/>
                <a:gd name="connsiteX2" fmla="*/ 400951 w 633009"/>
                <a:gd name="connsiteY2" fmla="*/ 224475 h 546895"/>
                <a:gd name="connsiteX3" fmla="*/ 424475 w 633009"/>
                <a:gd name="connsiteY3" fmla="*/ 187868 h 546895"/>
                <a:gd name="connsiteX4" fmla="*/ 421645 w 633009"/>
                <a:gd name="connsiteY4" fmla="*/ 154310 h 546895"/>
                <a:gd name="connsiteX5" fmla="*/ 390012 w 633009"/>
                <a:gd name="connsiteY5" fmla="*/ 151306 h 546895"/>
                <a:gd name="connsiteX6" fmla="*/ 355504 w 633009"/>
                <a:gd name="connsiteY6" fmla="*/ 176263 h 546895"/>
                <a:gd name="connsiteX7" fmla="*/ 315250 w 633009"/>
                <a:gd name="connsiteY7" fmla="*/ 243514 h 546895"/>
                <a:gd name="connsiteX8" fmla="*/ 315250 w 633009"/>
                <a:gd name="connsiteY8" fmla="*/ 0 h 546895"/>
                <a:gd name="connsiteX9" fmla="*/ 299140 w 633009"/>
                <a:gd name="connsiteY9" fmla="*/ 0 h 546895"/>
                <a:gd name="connsiteX10" fmla="*/ 299140 w 633009"/>
                <a:gd name="connsiteY10" fmla="*/ 245738 h 546895"/>
                <a:gd name="connsiteX11" fmla="*/ 256737 w 633009"/>
                <a:gd name="connsiteY11" fmla="*/ 173986 h 546895"/>
                <a:gd name="connsiteX12" fmla="*/ 222229 w 633009"/>
                <a:gd name="connsiteY12" fmla="*/ 149029 h 546895"/>
                <a:gd name="connsiteX13" fmla="*/ 190597 w 633009"/>
                <a:gd name="connsiteY13" fmla="*/ 152032 h 546895"/>
                <a:gd name="connsiteX14" fmla="*/ 211291 w 633009"/>
                <a:gd name="connsiteY14" fmla="*/ 222198 h 546895"/>
                <a:gd name="connsiteX15" fmla="*/ 274684 w 633009"/>
                <a:gd name="connsiteY15" fmla="*/ 264903 h 546895"/>
                <a:gd name="connsiteX16" fmla="*/ 49437 w 633009"/>
                <a:gd name="connsiteY16" fmla="*/ 264903 h 546895"/>
                <a:gd name="connsiteX17" fmla="*/ 0 w 633009"/>
                <a:gd name="connsiteY17" fmla="*/ 296318 h 546895"/>
                <a:gd name="connsiteX18" fmla="*/ 261014 w 633009"/>
                <a:gd name="connsiteY18" fmla="*/ 281994 h 546895"/>
                <a:gd name="connsiteX19" fmla="*/ 211290 w 633009"/>
                <a:gd name="connsiteY19" fmla="*/ 317084 h 546895"/>
                <a:gd name="connsiteX20" fmla="*/ 187767 w 633009"/>
                <a:gd name="connsiteY20" fmla="*/ 353692 h 546895"/>
                <a:gd name="connsiteX21" fmla="*/ 190597 w 633009"/>
                <a:gd name="connsiteY21" fmla="*/ 387250 h 546895"/>
                <a:gd name="connsiteX22" fmla="*/ 206579 w 633009"/>
                <a:gd name="connsiteY22" fmla="*/ 393653 h 546895"/>
                <a:gd name="connsiteX23" fmla="*/ 222229 w 633009"/>
                <a:gd name="connsiteY23" fmla="*/ 390253 h 546895"/>
                <a:gd name="connsiteX24" fmla="*/ 256737 w 633009"/>
                <a:gd name="connsiteY24" fmla="*/ 365296 h 546895"/>
                <a:gd name="connsiteX25" fmla="*/ 299140 w 633009"/>
                <a:gd name="connsiteY25" fmla="*/ 293544 h 546895"/>
                <a:gd name="connsiteX26" fmla="*/ 299140 w 633009"/>
                <a:gd name="connsiteY26" fmla="*/ 546895 h 546895"/>
                <a:gd name="connsiteX27" fmla="*/ 315250 w 633009"/>
                <a:gd name="connsiteY27" fmla="*/ 546895 h 546895"/>
                <a:gd name="connsiteX28" fmla="*/ 315250 w 633009"/>
                <a:gd name="connsiteY28" fmla="*/ 295765 h 546895"/>
                <a:gd name="connsiteX29" fmla="*/ 355504 w 633009"/>
                <a:gd name="connsiteY29" fmla="*/ 363016 h 546895"/>
                <a:gd name="connsiteX30" fmla="*/ 390012 w 633009"/>
                <a:gd name="connsiteY30" fmla="*/ 387973 h 546895"/>
                <a:gd name="connsiteX31" fmla="*/ 405663 w 633009"/>
                <a:gd name="connsiteY31" fmla="*/ 391373 h 546895"/>
                <a:gd name="connsiteX32" fmla="*/ 421645 w 633009"/>
                <a:gd name="connsiteY32" fmla="*/ 384970 h 546895"/>
                <a:gd name="connsiteX33" fmla="*/ 424475 w 633009"/>
                <a:gd name="connsiteY33" fmla="*/ 351412 h 546895"/>
                <a:gd name="connsiteX34" fmla="*/ 400951 w 633009"/>
                <a:gd name="connsiteY34" fmla="*/ 314804 h 546895"/>
                <a:gd name="connsiteX35" fmla="*/ 355163 w 633009"/>
                <a:gd name="connsiteY35" fmla="*/ 281993 h 546895"/>
                <a:gd name="connsiteX36" fmla="*/ 619750 w 633009"/>
                <a:gd name="connsiteY36" fmla="*/ 289972 h 546895"/>
                <a:gd name="connsiteX37" fmla="*/ 633009 w 633009"/>
                <a:gd name="connsiteY37" fmla="*/ 270508 h 546895"/>
                <a:gd name="connsiteX38" fmla="*/ 366897 w 633009"/>
                <a:gd name="connsiteY38" fmla="*/ 188347 h 546895"/>
                <a:gd name="connsiteX39" fmla="*/ 395709 w 633009"/>
                <a:gd name="connsiteY39" fmla="*/ 167293 h 546895"/>
                <a:gd name="connsiteX40" fmla="*/ 405611 w 633009"/>
                <a:gd name="connsiteY40" fmla="*/ 165011 h 546895"/>
                <a:gd name="connsiteX41" fmla="*/ 410253 w 633009"/>
                <a:gd name="connsiteY41" fmla="*/ 166394 h 546895"/>
                <a:gd name="connsiteX42" fmla="*/ 409405 w 633009"/>
                <a:gd name="connsiteY42" fmla="*/ 181823 h 546895"/>
                <a:gd name="connsiteX43" fmla="*/ 389559 w 633009"/>
                <a:gd name="connsiteY43" fmla="*/ 212390 h 546895"/>
                <a:gd name="connsiteX44" fmla="*/ 328974 w 633009"/>
                <a:gd name="connsiteY44" fmla="*/ 252621 h 546895"/>
                <a:gd name="connsiteX45" fmla="*/ 366897 w 633009"/>
                <a:gd name="connsiteY45" fmla="*/ 188347 h 546895"/>
                <a:gd name="connsiteX46" fmla="*/ 201988 w 633009"/>
                <a:gd name="connsiteY46" fmla="*/ 164115 h 546895"/>
                <a:gd name="connsiteX47" fmla="*/ 206630 w 633009"/>
                <a:gd name="connsiteY47" fmla="*/ 162732 h 546895"/>
                <a:gd name="connsiteX48" fmla="*/ 216532 w 633009"/>
                <a:gd name="connsiteY48" fmla="*/ 165014 h 546895"/>
                <a:gd name="connsiteX49" fmla="*/ 245344 w 633009"/>
                <a:gd name="connsiteY49" fmla="*/ 186069 h 546895"/>
                <a:gd name="connsiteX50" fmla="*/ 283268 w 633009"/>
                <a:gd name="connsiteY50" fmla="*/ 250342 h 546895"/>
                <a:gd name="connsiteX51" fmla="*/ 222683 w 633009"/>
                <a:gd name="connsiteY51" fmla="*/ 210111 h 546895"/>
                <a:gd name="connsiteX52" fmla="*/ 201988 w 633009"/>
                <a:gd name="connsiteY52" fmla="*/ 164115 h 546895"/>
                <a:gd name="connsiteX53" fmla="*/ 245344 w 633009"/>
                <a:gd name="connsiteY53" fmla="*/ 353210 h 546895"/>
                <a:gd name="connsiteX54" fmla="*/ 216532 w 633009"/>
                <a:gd name="connsiteY54" fmla="*/ 374264 h 546895"/>
                <a:gd name="connsiteX55" fmla="*/ 201988 w 633009"/>
                <a:gd name="connsiteY55" fmla="*/ 375163 h 546895"/>
                <a:gd name="connsiteX56" fmla="*/ 202836 w 633009"/>
                <a:gd name="connsiteY56" fmla="*/ 359734 h 546895"/>
                <a:gd name="connsiteX57" fmla="*/ 222682 w 633009"/>
                <a:gd name="connsiteY57" fmla="*/ 329167 h 546895"/>
                <a:gd name="connsiteX58" fmla="*/ 283270 w 633009"/>
                <a:gd name="connsiteY58" fmla="*/ 288934 h 546895"/>
                <a:gd name="connsiteX59" fmla="*/ 245344 w 633009"/>
                <a:gd name="connsiteY59" fmla="*/ 353210 h 546895"/>
                <a:gd name="connsiteX60" fmla="*/ 409405 w 633009"/>
                <a:gd name="connsiteY60" fmla="*/ 357455 h 546895"/>
                <a:gd name="connsiteX61" fmla="*/ 410253 w 633009"/>
                <a:gd name="connsiteY61" fmla="*/ 372884 h 546895"/>
                <a:gd name="connsiteX62" fmla="*/ 395709 w 633009"/>
                <a:gd name="connsiteY62" fmla="*/ 371985 h 546895"/>
                <a:gd name="connsiteX63" fmla="*/ 366897 w 633009"/>
                <a:gd name="connsiteY63" fmla="*/ 350931 h 546895"/>
                <a:gd name="connsiteX64" fmla="*/ 328973 w 633009"/>
                <a:gd name="connsiteY64" fmla="*/ 286657 h 546895"/>
                <a:gd name="connsiteX65" fmla="*/ 389558 w 633009"/>
                <a:gd name="connsiteY65" fmla="*/ 326888 h 546895"/>
                <a:gd name="connsiteX66" fmla="*/ 409405 w 633009"/>
                <a:gd name="connsiteY66" fmla="*/ 357455 h 546895"/>
                <a:gd name="connsiteX0" fmla="*/ 650958 w 650958"/>
                <a:gd name="connsiteY0" fmla="*/ 270508 h 546895"/>
                <a:gd name="connsiteX1" fmla="*/ 359679 w 650958"/>
                <a:gd name="connsiteY1" fmla="*/ 264902 h 546895"/>
                <a:gd name="connsiteX2" fmla="*/ 418900 w 650958"/>
                <a:gd name="connsiteY2" fmla="*/ 224475 h 546895"/>
                <a:gd name="connsiteX3" fmla="*/ 442424 w 650958"/>
                <a:gd name="connsiteY3" fmla="*/ 187868 h 546895"/>
                <a:gd name="connsiteX4" fmla="*/ 439594 w 650958"/>
                <a:gd name="connsiteY4" fmla="*/ 154310 h 546895"/>
                <a:gd name="connsiteX5" fmla="*/ 407961 w 650958"/>
                <a:gd name="connsiteY5" fmla="*/ 151306 h 546895"/>
                <a:gd name="connsiteX6" fmla="*/ 373453 w 650958"/>
                <a:gd name="connsiteY6" fmla="*/ 176263 h 546895"/>
                <a:gd name="connsiteX7" fmla="*/ 333199 w 650958"/>
                <a:gd name="connsiteY7" fmla="*/ 243514 h 546895"/>
                <a:gd name="connsiteX8" fmla="*/ 333199 w 650958"/>
                <a:gd name="connsiteY8" fmla="*/ 0 h 546895"/>
                <a:gd name="connsiteX9" fmla="*/ 317089 w 650958"/>
                <a:gd name="connsiteY9" fmla="*/ 0 h 546895"/>
                <a:gd name="connsiteX10" fmla="*/ 317089 w 650958"/>
                <a:gd name="connsiteY10" fmla="*/ 245738 h 546895"/>
                <a:gd name="connsiteX11" fmla="*/ 274686 w 650958"/>
                <a:gd name="connsiteY11" fmla="*/ 173986 h 546895"/>
                <a:gd name="connsiteX12" fmla="*/ 240178 w 650958"/>
                <a:gd name="connsiteY12" fmla="*/ 149029 h 546895"/>
                <a:gd name="connsiteX13" fmla="*/ 208546 w 650958"/>
                <a:gd name="connsiteY13" fmla="*/ 152032 h 546895"/>
                <a:gd name="connsiteX14" fmla="*/ 229240 w 650958"/>
                <a:gd name="connsiteY14" fmla="*/ 222198 h 546895"/>
                <a:gd name="connsiteX15" fmla="*/ 292633 w 650958"/>
                <a:gd name="connsiteY15" fmla="*/ 264903 h 546895"/>
                <a:gd name="connsiteX16" fmla="*/ 0 w 650958"/>
                <a:gd name="connsiteY16" fmla="*/ 278335 h 546895"/>
                <a:gd name="connsiteX17" fmla="*/ 17949 w 650958"/>
                <a:gd name="connsiteY17" fmla="*/ 296318 h 546895"/>
                <a:gd name="connsiteX18" fmla="*/ 278963 w 650958"/>
                <a:gd name="connsiteY18" fmla="*/ 281994 h 546895"/>
                <a:gd name="connsiteX19" fmla="*/ 229239 w 650958"/>
                <a:gd name="connsiteY19" fmla="*/ 317084 h 546895"/>
                <a:gd name="connsiteX20" fmla="*/ 205716 w 650958"/>
                <a:gd name="connsiteY20" fmla="*/ 353692 h 546895"/>
                <a:gd name="connsiteX21" fmla="*/ 208546 w 650958"/>
                <a:gd name="connsiteY21" fmla="*/ 387250 h 546895"/>
                <a:gd name="connsiteX22" fmla="*/ 224528 w 650958"/>
                <a:gd name="connsiteY22" fmla="*/ 393653 h 546895"/>
                <a:gd name="connsiteX23" fmla="*/ 240178 w 650958"/>
                <a:gd name="connsiteY23" fmla="*/ 390253 h 546895"/>
                <a:gd name="connsiteX24" fmla="*/ 274686 w 650958"/>
                <a:gd name="connsiteY24" fmla="*/ 365296 h 546895"/>
                <a:gd name="connsiteX25" fmla="*/ 317089 w 650958"/>
                <a:gd name="connsiteY25" fmla="*/ 293544 h 546895"/>
                <a:gd name="connsiteX26" fmla="*/ 317089 w 650958"/>
                <a:gd name="connsiteY26" fmla="*/ 546895 h 546895"/>
                <a:gd name="connsiteX27" fmla="*/ 333199 w 650958"/>
                <a:gd name="connsiteY27" fmla="*/ 546895 h 546895"/>
                <a:gd name="connsiteX28" fmla="*/ 333199 w 650958"/>
                <a:gd name="connsiteY28" fmla="*/ 295765 h 546895"/>
                <a:gd name="connsiteX29" fmla="*/ 373453 w 650958"/>
                <a:gd name="connsiteY29" fmla="*/ 363016 h 546895"/>
                <a:gd name="connsiteX30" fmla="*/ 407961 w 650958"/>
                <a:gd name="connsiteY30" fmla="*/ 387973 h 546895"/>
                <a:gd name="connsiteX31" fmla="*/ 423612 w 650958"/>
                <a:gd name="connsiteY31" fmla="*/ 391373 h 546895"/>
                <a:gd name="connsiteX32" fmla="*/ 439594 w 650958"/>
                <a:gd name="connsiteY32" fmla="*/ 384970 h 546895"/>
                <a:gd name="connsiteX33" fmla="*/ 442424 w 650958"/>
                <a:gd name="connsiteY33" fmla="*/ 351412 h 546895"/>
                <a:gd name="connsiteX34" fmla="*/ 418900 w 650958"/>
                <a:gd name="connsiteY34" fmla="*/ 314804 h 546895"/>
                <a:gd name="connsiteX35" fmla="*/ 373112 w 650958"/>
                <a:gd name="connsiteY35" fmla="*/ 281993 h 546895"/>
                <a:gd name="connsiteX36" fmla="*/ 637699 w 650958"/>
                <a:gd name="connsiteY36" fmla="*/ 289972 h 546895"/>
                <a:gd name="connsiteX37" fmla="*/ 650958 w 650958"/>
                <a:gd name="connsiteY37" fmla="*/ 270508 h 546895"/>
                <a:gd name="connsiteX38" fmla="*/ 384846 w 650958"/>
                <a:gd name="connsiteY38" fmla="*/ 188347 h 546895"/>
                <a:gd name="connsiteX39" fmla="*/ 413658 w 650958"/>
                <a:gd name="connsiteY39" fmla="*/ 167293 h 546895"/>
                <a:gd name="connsiteX40" fmla="*/ 423560 w 650958"/>
                <a:gd name="connsiteY40" fmla="*/ 165011 h 546895"/>
                <a:gd name="connsiteX41" fmla="*/ 428202 w 650958"/>
                <a:gd name="connsiteY41" fmla="*/ 166394 h 546895"/>
                <a:gd name="connsiteX42" fmla="*/ 427354 w 650958"/>
                <a:gd name="connsiteY42" fmla="*/ 181823 h 546895"/>
                <a:gd name="connsiteX43" fmla="*/ 407508 w 650958"/>
                <a:gd name="connsiteY43" fmla="*/ 212390 h 546895"/>
                <a:gd name="connsiteX44" fmla="*/ 346923 w 650958"/>
                <a:gd name="connsiteY44" fmla="*/ 252621 h 546895"/>
                <a:gd name="connsiteX45" fmla="*/ 384846 w 650958"/>
                <a:gd name="connsiteY45" fmla="*/ 188347 h 546895"/>
                <a:gd name="connsiteX46" fmla="*/ 219937 w 650958"/>
                <a:gd name="connsiteY46" fmla="*/ 164115 h 546895"/>
                <a:gd name="connsiteX47" fmla="*/ 224579 w 650958"/>
                <a:gd name="connsiteY47" fmla="*/ 162732 h 546895"/>
                <a:gd name="connsiteX48" fmla="*/ 234481 w 650958"/>
                <a:gd name="connsiteY48" fmla="*/ 165014 h 546895"/>
                <a:gd name="connsiteX49" fmla="*/ 263293 w 650958"/>
                <a:gd name="connsiteY49" fmla="*/ 186069 h 546895"/>
                <a:gd name="connsiteX50" fmla="*/ 301217 w 650958"/>
                <a:gd name="connsiteY50" fmla="*/ 250342 h 546895"/>
                <a:gd name="connsiteX51" fmla="*/ 240632 w 650958"/>
                <a:gd name="connsiteY51" fmla="*/ 210111 h 546895"/>
                <a:gd name="connsiteX52" fmla="*/ 219937 w 650958"/>
                <a:gd name="connsiteY52" fmla="*/ 164115 h 546895"/>
                <a:gd name="connsiteX53" fmla="*/ 263293 w 650958"/>
                <a:gd name="connsiteY53" fmla="*/ 353210 h 546895"/>
                <a:gd name="connsiteX54" fmla="*/ 234481 w 650958"/>
                <a:gd name="connsiteY54" fmla="*/ 374264 h 546895"/>
                <a:gd name="connsiteX55" fmla="*/ 219937 w 650958"/>
                <a:gd name="connsiteY55" fmla="*/ 375163 h 546895"/>
                <a:gd name="connsiteX56" fmla="*/ 220785 w 650958"/>
                <a:gd name="connsiteY56" fmla="*/ 359734 h 546895"/>
                <a:gd name="connsiteX57" fmla="*/ 240631 w 650958"/>
                <a:gd name="connsiteY57" fmla="*/ 329167 h 546895"/>
                <a:gd name="connsiteX58" fmla="*/ 301219 w 650958"/>
                <a:gd name="connsiteY58" fmla="*/ 288934 h 546895"/>
                <a:gd name="connsiteX59" fmla="*/ 263293 w 650958"/>
                <a:gd name="connsiteY59" fmla="*/ 353210 h 546895"/>
                <a:gd name="connsiteX60" fmla="*/ 427354 w 650958"/>
                <a:gd name="connsiteY60" fmla="*/ 357455 h 546895"/>
                <a:gd name="connsiteX61" fmla="*/ 428202 w 650958"/>
                <a:gd name="connsiteY61" fmla="*/ 372884 h 546895"/>
                <a:gd name="connsiteX62" fmla="*/ 413658 w 650958"/>
                <a:gd name="connsiteY62" fmla="*/ 371985 h 546895"/>
                <a:gd name="connsiteX63" fmla="*/ 384846 w 650958"/>
                <a:gd name="connsiteY63" fmla="*/ 350931 h 546895"/>
                <a:gd name="connsiteX64" fmla="*/ 346922 w 650958"/>
                <a:gd name="connsiteY64" fmla="*/ 286657 h 546895"/>
                <a:gd name="connsiteX65" fmla="*/ 407507 w 650958"/>
                <a:gd name="connsiteY65" fmla="*/ 326888 h 546895"/>
                <a:gd name="connsiteX66" fmla="*/ 427354 w 650958"/>
                <a:gd name="connsiteY66" fmla="*/ 357455 h 546895"/>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33199 w 650958"/>
                <a:gd name="connsiteY27" fmla="*/ 546895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270508 h 563814"/>
                <a:gd name="connsiteX1" fmla="*/ 359679 w 650958"/>
                <a:gd name="connsiteY1" fmla="*/ 264902 h 563814"/>
                <a:gd name="connsiteX2" fmla="*/ 418900 w 650958"/>
                <a:gd name="connsiteY2" fmla="*/ 224475 h 563814"/>
                <a:gd name="connsiteX3" fmla="*/ 442424 w 650958"/>
                <a:gd name="connsiteY3" fmla="*/ 187868 h 563814"/>
                <a:gd name="connsiteX4" fmla="*/ 439594 w 650958"/>
                <a:gd name="connsiteY4" fmla="*/ 154310 h 563814"/>
                <a:gd name="connsiteX5" fmla="*/ 407961 w 650958"/>
                <a:gd name="connsiteY5" fmla="*/ 151306 h 563814"/>
                <a:gd name="connsiteX6" fmla="*/ 373453 w 650958"/>
                <a:gd name="connsiteY6" fmla="*/ 176263 h 563814"/>
                <a:gd name="connsiteX7" fmla="*/ 333199 w 650958"/>
                <a:gd name="connsiteY7" fmla="*/ 243514 h 563814"/>
                <a:gd name="connsiteX8" fmla="*/ 333199 w 650958"/>
                <a:gd name="connsiteY8" fmla="*/ 0 h 563814"/>
                <a:gd name="connsiteX9" fmla="*/ 317089 w 650958"/>
                <a:gd name="connsiteY9" fmla="*/ 0 h 563814"/>
                <a:gd name="connsiteX10" fmla="*/ 317089 w 650958"/>
                <a:gd name="connsiteY10" fmla="*/ 245738 h 563814"/>
                <a:gd name="connsiteX11" fmla="*/ 274686 w 650958"/>
                <a:gd name="connsiteY11" fmla="*/ 173986 h 563814"/>
                <a:gd name="connsiteX12" fmla="*/ 240178 w 650958"/>
                <a:gd name="connsiteY12" fmla="*/ 149029 h 563814"/>
                <a:gd name="connsiteX13" fmla="*/ 208546 w 650958"/>
                <a:gd name="connsiteY13" fmla="*/ 152032 h 563814"/>
                <a:gd name="connsiteX14" fmla="*/ 229240 w 650958"/>
                <a:gd name="connsiteY14" fmla="*/ 222198 h 563814"/>
                <a:gd name="connsiteX15" fmla="*/ 292633 w 650958"/>
                <a:gd name="connsiteY15" fmla="*/ 264903 h 563814"/>
                <a:gd name="connsiteX16" fmla="*/ 0 w 650958"/>
                <a:gd name="connsiteY16" fmla="*/ 278335 h 563814"/>
                <a:gd name="connsiteX17" fmla="*/ 17949 w 650958"/>
                <a:gd name="connsiteY17" fmla="*/ 296318 h 563814"/>
                <a:gd name="connsiteX18" fmla="*/ 278963 w 650958"/>
                <a:gd name="connsiteY18" fmla="*/ 281994 h 563814"/>
                <a:gd name="connsiteX19" fmla="*/ 229239 w 650958"/>
                <a:gd name="connsiteY19" fmla="*/ 317084 h 563814"/>
                <a:gd name="connsiteX20" fmla="*/ 205716 w 650958"/>
                <a:gd name="connsiteY20" fmla="*/ 353692 h 563814"/>
                <a:gd name="connsiteX21" fmla="*/ 208546 w 650958"/>
                <a:gd name="connsiteY21" fmla="*/ 387250 h 563814"/>
                <a:gd name="connsiteX22" fmla="*/ 224528 w 650958"/>
                <a:gd name="connsiteY22" fmla="*/ 393653 h 563814"/>
                <a:gd name="connsiteX23" fmla="*/ 240178 w 650958"/>
                <a:gd name="connsiteY23" fmla="*/ 390253 h 563814"/>
                <a:gd name="connsiteX24" fmla="*/ 274686 w 650958"/>
                <a:gd name="connsiteY24" fmla="*/ 365296 h 563814"/>
                <a:gd name="connsiteX25" fmla="*/ 317089 w 650958"/>
                <a:gd name="connsiteY25" fmla="*/ 293544 h 563814"/>
                <a:gd name="connsiteX26" fmla="*/ 277171 w 650958"/>
                <a:gd name="connsiteY26" fmla="*/ 560884 h 563814"/>
                <a:gd name="connsiteX27" fmla="*/ 307491 w 650958"/>
                <a:gd name="connsiteY27" fmla="*/ 563814 h 563814"/>
                <a:gd name="connsiteX28" fmla="*/ 333199 w 650958"/>
                <a:gd name="connsiteY28" fmla="*/ 295765 h 563814"/>
                <a:gd name="connsiteX29" fmla="*/ 373453 w 650958"/>
                <a:gd name="connsiteY29" fmla="*/ 363016 h 563814"/>
                <a:gd name="connsiteX30" fmla="*/ 407961 w 650958"/>
                <a:gd name="connsiteY30" fmla="*/ 387973 h 563814"/>
                <a:gd name="connsiteX31" fmla="*/ 423612 w 650958"/>
                <a:gd name="connsiteY31" fmla="*/ 391373 h 563814"/>
                <a:gd name="connsiteX32" fmla="*/ 439594 w 650958"/>
                <a:gd name="connsiteY32" fmla="*/ 384970 h 563814"/>
                <a:gd name="connsiteX33" fmla="*/ 442424 w 650958"/>
                <a:gd name="connsiteY33" fmla="*/ 351412 h 563814"/>
                <a:gd name="connsiteX34" fmla="*/ 418900 w 650958"/>
                <a:gd name="connsiteY34" fmla="*/ 314804 h 563814"/>
                <a:gd name="connsiteX35" fmla="*/ 373112 w 650958"/>
                <a:gd name="connsiteY35" fmla="*/ 281993 h 563814"/>
                <a:gd name="connsiteX36" fmla="*/ 637699 w 650958"/>
                <a:gd name="connsiteY36" fmla="*/ 289972 h 563814"/>
                <a:gd name="connsiteX37" fmla="*/ 650958 w 650958"/>
                <a:gd name="connsiteY37" fmla="*/ 270508 h 563814"/>
                <a:gd name="connsiteX38" fmla="*/ 384846 w 650958"/>
                <a:gd name="connsiteY38" fmla="*/ 188347 h 563814"/>
                <a:gd name="connsiteX39" fmla="*/ 413658 w 650958"/>
                <a:gd name="connsiteY39" fmla="*/ 167293 h 563814"/>
                <a:gd name="connsiteX40" fmla="*/ 423560 w 650958"/>
                <a:gd name="connsiteY40" fmla="*/ 165011 h 563814"/>
                <a:gd name="connsiteX41" fmla="*/ 428202 w 650958"/>
                <a:gd name="connsiteY41" fmla="*/ 166394 h 563814"/>
                <a:gd name="connsiteX42" fmla="*/ 427354 w 650958"/>
                <a:gd name="connsiteY42" fmla="*/ 181823 h 563814"/>
                <a:gd name="connsiteX43" fmla="*/ 407508 w 650958"/>
                <a:gd name="connsiteY43" fmla="*/ 212390 h 563814"/>
                <a:gd name="connsiteX44" fmla="*/ 346923 w 650958"/>
                <a:gd name="connsiteY44" fmla="*/ 252621 h 563814"/>
                <a:gd name="connsiteX45" fmla="*/ 384846 w 650958"/>
                <a:gd name="connsiteY45" fmla="*/ 188347 h 563814"/>
                <a:gd name="connsiteX46" fmla="*/ 219937 w 650958"/>
                <a:gd name="connsiteY46" fmla="*/ 164115 h 563814"/>
                <a:gd name="connsiteX47" fmla="*/ 224579 w 650958"/>
                <a:gd name="connsiteY47" fmla="*/ 162732 h 563814"/>
                <a:gd name="connsiteX48" fmla="*/ 234481 w 650958"/>
                <a:gd name="connsiteY48" fmla="*/ 165014 h 563814"/>
                <a:gd name="connsiteX49" fmla="*/ 263293 w 650958"/>
                <a:gd name="connsiteY49" fmla="*/ 186069 h 563814"/>
                <a:gd name="connsiteX50" fmla="*/ 301217 w 650958"/>
                <a:gd name="connsiteY50" fmla="*/ 250342 h 563814"/>
                <a:gd name="connsiteX51" fmla="*/ 240632 w 650958"/>
                <a:gd name="connsiteY51" fmla="*/ 210111 h 563814"/>
                <a:gd name="connsiteX52" fmla="*/ 219937 w 650958"/>
                <a:gd name="connsiteY52" fmla="*/ 164115 h 563814"/>
                <a:gd name="connsiteX53" fmla="*/ 263293 w 650958"/>
                <a:gd name="connsiteY53" fmla="*/ 353210 h 563814"/>
                <a:gd name="connsiteX54" fmla="*/ 234481 w 650958"/>
                <a:gd name="connsiteY54" fmla="*/ 374264 h 563814"/>
                <a:gd name="connsiteX55" fmla="*/ 219937 w 650958"/>
                <a:gd name="connsiteY55" fmla="*/ 375163 h 563814"/>
                <a:gd name="connsiteX56" fmla="*/ 220785 w 650958"/>
                <a:gd name="connsiteY56" fmla="*/ 359734 h 563814"/>
                <a:gd name="connsiteX57" fmla="*/ 240631 w 650958"/>
                <a:gd name="connsiteY57" fmla="*/ 329167 h 563814"/>
                <a:gd name="connsiteX58" fmla="*/ 301219 w 650958"/>
                <a:gd name="connsiteY58" fmla="*/ 288934 h 563814"/>
                <a:gd name="connsiteX59" fmla="*/ 263293 w 650958"/>
                <a:gd name="connsiteY59" fmla="*/ 353210 h 563814"/>
                <a:gd name="connsiteX60" fmla="*/ 427354 w 650958"/>
                <a:gd name="connsiteY60" fmla="*/ 357455 h 563814"/>
                <a:gd name="connsiteX61" fmla="*/ 428202 w 650958"/>
                <a:gd name="connsiteY61" fmla="*/ 372884 h 563814"/>
                <a:gd name="connsiteX62" fmla="*/ 413658 w 650958"/>
                <a:gd name="connsiteY62" fmla="*/ 371985 h 563814"/>
                <a:gd name="connsiteX63" fmla="*/ 384846 w 650958"/>
                <a:gd name="connsiteY63" fmla="*/ 350931 h 563814"/>
                <a:gd name="connsiteX64" fmla="*/ 346922 w 650958"/>
                <a:gd name="connsiteY64" fmla="*/ 286657 h 563814"/>
                <a:gd name="connsiteX65" fmla="*/ 407507 w 650958"/>
                <a:gd name="connsiteY65" fmla="*/ 326888 h 563814"/>
                <a:gd name="connsiteX66" fmla="*/ 427354 w 650958"/>
                <a:gd name="connsiteY66" fmla="*/ 357455 h 563814"/>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02801 w 650958"/>
                <a:gd name="connsiteY27" fmla="*/ 560548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17089 w 650958"/>
                <a:gd name="connsiteY9" fmla="*/ 7171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31125 w 650958"/>
                <a:gd name="connsiteY9" fmla="*/ 488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37338 h 627714"/>
                <a:gd name="connsiteX1" fmla="*/ 359679 w 650958"/>
                <a:gd name="connsiteY1" fmla="*/ 331732 h 627714"/>
                <a:gd name="connsiteX2" fmla="*/ 418900 w 650958"/>
                <a:gd name="connsiteY2" fmla="*/ 291305 h 627714"/>
                <a:gd name="connsiteX3" fmla="*/ 442424 w 650958"/>
                <a:gd name="connsiteY3" fmla="*/ 254698 h 627714"/>
                <a:gd name="connsiteX4" fmla="*/ 439594 w 650958"/>
                <a:gd name="connsiteY4" fmla="*/ 221140 h 627714"/>
                <a:gd name="connsiteX5" fmla="*/ 407961 w 650958"/>
                <a:gd name="connsiteY5" fmla="*/ 218136 h 627714"/>
                <a:gd name="connsiteX6" fmla="*/ 373453 w 650958"/>
                <a:gd name="connsiteY6" fmla="*/ 243093 h 627714"/>
                <a:gd name="connsiteX7" fmla="*/ 333199 w 650958"/>
                <a:gd name="connsiteY7" fmla="*/ 310344 h 627714"/>
                <a:gd name="connsiteX8" fmla="*/ 336892 w 650958"/>
                <a:gd name="connsiteY8" fmla="*/ 171541 h 627714"/>
                <a:gd name="connsiteX9" fmla="*/ 331125 w 650958"/>
                <a:gd name="connsiteY9" fmla="*/ 0 h 627714"/>
                <a:gd name="connsiteX10" fmla="*/ 317089 w 650958"/>
                <a:gd name="connsiteY10" fmla="*/ 312568 h 627714"/>
                <a:gd name="connsiteX11" fmla="*/ 274686 w 650958"/>
                <a:gd name="connsiteY11" fmla="*/ 240816 h 627714"/>
                <a:gd name="connsiteX12" fmla="*/ 240178 w 650958"/>
                <a:gd name="connsiteY12" fmla="*/ 215859 h 627714"/>
                <a:gd name="connsiteX13" fmla="*/ 208546 w 650958"/>
                <a:gd name="connsiteY13" fmla="*/ 218862 h 627714"/>
                <a:gd name="connsiteX14" fmla="*/ 229240 w 650958"/>
                <a:gd name="connsiteY14" fmla="*/ 289028 h 627714"/>
                <a:gd name="connsiteX15" fmla="*/ 292633 w 650958"/>
                <a:gd name="connsiteY15" fmla="*/ 331733 h 627714"/>
                <a:gd name="connsiteX16" fmla="*/ 0 w 650958"/>
                <a:gd name="connsiteY16" fmla="*/ 345165 h 627714"/>
                <a:gd name="connsiteX17" fmla="*/ 17949 w 650958"/>
                <a:gd name="connsiteY17" fmla="*/ 363148 h 627714"/>
                <a:gd name="connsiteX18" fmla="*/ 278963 w 650958"/>
                <a:gd name="connsiteY18" fmla="*/ 348824 h 627714"/>
                <a:gd name="connsiteX19" fmla="*/ 229239 w 650958"/>
                <a:gd name="connsiteY19" fmla="*/ 383914 h 627714"/>
                <a:gd name="connsiteX20" fmla="*/ 205716 w 650958"/>
                <a:gd name="connsiteY20" fmla="*/ 420522 h 627714"/>
                <a:gd name="connsiteX21" fmla="*/ 208546 w 650958"/>
                <a:gd name="connsiteY21" fmla="*/ 454080 h 627714"/>
                <a:gd name="connsiteX22" fmla="*/ 224528 w 650958"/>
                <a:gd name="connsiteY22" fmla="*/ 460483 h 627714"/>
                <a:gd name="connsiteX23" fmla="*/ 240178 w 650958"/>
                <a:gd name="connsiteY23" fmla="*/ 457083 h 627714"/>
                <a:gd name="connsiteX24" fmla="*/ 274686 w 650958"/>
                <a:gd name="connsiteY24" fmla="*/ 432126 h 627714"/>
                <a:gd name="connsiteX25" fmla="*/ 317089 w 650958"/>
                <a:gd name="connsiteY25" fmla="*/ 360374 h 627714"/>
                <a:gd name="connsiteX26" fmla="*/ 277171 w 650958"/>
                <a:gd name="connsiteY26" fmla="*/ 627714 h 627714"/>
                <a:gd name="connsiteX27" fmla="*/ 302801 w 650958"/>
                <a:gd name="connsiteY27" fmla="*/ 627378 h 627714"/>
                <a:gd name="connsiteX28" fmla="*/ 333199 w 650958"/>
                <a:gd name="connsiteY28" fmla="*/ 362595 h 627714"/>
                <a:gd name="connsiteX29" fmla="*/ 373453 w 650958"/>
                <a:gd name="connsiteY29" fmla="*/ 429846 h 627714"/>
                <a:gd name="connsiteX30" fmla="*/ 407961 w 650958"/>
                <a:gd name="connsiteY30" fmla="*/ 454803 h 627714"/>
                <a:gd name="connsiteX31" fmla="*/ 423612 w 650958"/>
                <a:gd name="connsiteY31" fmla="*/ 458203 h 627714"/>
                <a:gd name="connsiteX32" fmla="*/ 439594 w 650958"/>
                <a:gd name="connsiteY32" fmla="*/ 451800 h 627714"/>
                <a:gd name="connsiteX33" fmla="*/ 442424 w 650958"/>
                <a:gd name="connsiteY33" fmla="*/ 418242 h 627714"/>
                <a:gd name="connsiteX34" fmla="*/ 418900 w 650958"/>
                <a:gd name="connsiteY34" fmla="*/ 381634 h 627714"/>
                <a:gd name="connsiteX35" fmla="*/ 373112 w 650958"/>
                <a:gd name="connsiteY35" fmla="*/ 348823 h 627714"/>
                <a:gd name="connsiteX36" fmla="*/ 637699 w 650958"/>
                <a:gd name="connsiteY36" fmla="*/ 356802 h 627714"/>
                <a:gd name="connsiteX37" fmla="*/ 650958 w 650958"/>
                <a:gd name="connsiteY37" fmla="*/ 337338 h 627714"/>
                <a:gd name="connsiteX38" fmla="*/ 384846 w 650958"/>
                <a:gd name="connsiteY38" fmla="*/ 255177 h 627714"/>
                <a:gd name="connsiteX39" fmla="*/ 413658 w 650958"/>
                <a:gd name="connsiteY39" fmla="*/ 234123 h 627714"/>
                <a:gd name="connsiteX40" fmla="*/ 423560 w 650958"/>
                <a:gd name="connsiteY40" fmla="*/ 231841 h 627714"/>
                <a:gd name="connsiteX41" fmla="*/ 428202 w 650958"/>
                <a:gd name="connsiteY41" fmla="*/ 233224 h 627714"/>
                <a:gd name="connsiteX42" fmla="*/ 427354 w 650958"/>
                <a:gd name="connsiteY42" fmla="*/ 248653 h 627714"/>
                <a:gd name="connsiteX43" fmla="*/ 407508 w 650958"/>
                <a:gd name="connsiteY43" fmla="*/ 279220 h 627714"/>
                <a:gd name="connsiteX44" fmla="*/ 346923 w 650958"/>
                <a:gd name="connsiteY44" fmla="*/ 319451 h 627714"/>
                <a:gd name="connsiteX45" fmla="*/ 384846 w 650958"/>
                <a:gd name="connsiteY45" fmla="*/ 255177 h 627714"/>
                <a:gd name="connsiteX46" fmla="*/ 219937 w 650958"/>
                <a:gd name="connsiteY46" fmla="*/ 230945 h 627714"/>
                <a:gd name="connsiteX47" fmla="*/ 224579 w 650958"/>
                <a:gd name="connsiteY47" fmla="*/ 229562 h 627714"/>
                <a:gd name="connsiteX48" fmla="*/ 234481 w 650958"/>
                <a:gd name="connsiteY48" fmla="*/ 231844 h 627714"/>
                <a:gd name="connsiteX49" fmla="*/ 263293 w 650958"/>
                <a:gd name="connsiteY49" fmla="*/ 252899 h 627714"/>
                <a:gd name="connsiteX50" fmla="*/ 301217 w 650958"/>
                <a:gd name="connsiteY50" fmla="*/ 317172 h 627714"/>
                <a:gd name="connsiteX51" fmla="*/ 240632 w 650958"/>
                <a:gd name="connsiteY51" fmla="*/ 276941 h 627714"/>
                <a:gd name="connsiteX52" fmla="*/ 219937 w 650958"/>
                <a:gd name="connsiteY52" fmla="*/ 230945 h 627714"/>
                <a:gd name="connsiteX53" fmla="*/ 263293 w 650958"/>
                <a:gd name="connsiteY53" fmla="*/ 420040 h 627714"/>
                <a:gd name="connsiteX54" fmla="*/ 234481 w 650958"/>
                <a:gd name="connsiteY54" fmla="*/ 441094 h 627714"/>
                <a:gd name="connsiteX55" fmla="*/ 219937 w 650958"/>
                <a:gd name="connsiteY55" fmla="*/ 441993 h 627714"/>
                <a:gd name="connsiteX56" fmla="*/ 220785 w 650958"/>
                <a:gd name="connsiteY56" fmla="*/ 426564 h 627714"/>
                <a:gd name="connsiteX57" fmla="*/ 240631 w 650958"/>
                <a:gd name="connsiteY57" fmla="*/ 395997 h 627714"/>
                <a:gd name="connsiteX58" fmla="*/ 301219 w 650958"/>
                <a:gd name="connsiteY58" fmla="*/ 355764 h 627714"/>
                <a:gd name="connsiteX59" fmla="*/ 263293 w 650958"/>
                <a:gd name="connsiteY59" fmla="*/ 420040 h 627714"/>
                <a:gd name="connsiteX60" fmla="*/ 427354 w 650958"/>
                <a:gd name="connsiteY60" fmla="*/ 424285 h 627714"/>
                <a:gd name="connsiteX61" fmla="*/ 428202 w 650958"/>
                <a:gd name="connsiteY61" fmla="*/ 439714 h 627714"/>
                <a:gd name="connsiteX62" fmla="*/ 413658 w 650958"/>
                <a:gd name="connsiteY62" fmla="*/ 438815 h 627714"/>
                <a:gd name="connsiteX63" fmla="*/ 384846 w 650958"/>
                <a:gd name="connsiteY63" fmla="*/ 417761 h 627714"/>
                <a:gd name="connsiteX64" fmla="*/ 346922 w 650958"/>
                <a:gd name="connsiteY64" fmla="*/ 353487 h 627714"/>
                <a:gd name="connsiteX65" fmla="*/ 407507 w 650958"/>
                <a:gd name="connsiteY65" fmla="*/ 393718 h 627714"/>
                <a:gd name="connsiteX66" fmla="*/ 427354 w 650958"/>
                <a:gd name="connsiteY66" fmla="*/ 424285 h 627714"/>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36892 w 650958"/>
                <a:gd name="connsiteY8" fmla="*/ 4216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43342 w 650958"/>
                <a:gd name="connsiteY8" fmla="*/ 24957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45056 h 435432"/>
                <a:gd name="connsiteX1" fmla="*/ 359679 w 650958"/>
                <a:gd name="connsiteY1" fmla="*/ 139450 h 435432"/>
                <a:gd name="connsiteX2" fmla="*/ 418900 w 650958"/>
                <a:gd name="connsiteY2" fmla="*/ 99023 h 435432"/>
                <a:gd name="connsiteX3" fmla="*/ 442424 w 650958"/>
                <a:gd name="connsiteY3" fmla="*/ 62416 h 435432"/>
                <a:gd name="connsiteX4" fmla="*/ 439594 w 650958"/>
                <a:gd name="connsiteY4" fmla="*/ 28858 h 435432"/>
                <a:gd name="connsiteX5" fmla="*/ 407961 w 650958"/>
                <a:gd name="connsiteY5" fmla="*/ 25854 h 435432"/>
                <a:gd name="connsiteX6" fmla="*/ 373453 w 650958"/>
                <a:gd name="connsiteY6" fmla="*/ 50811 h 435432"/>
                <a:gd name="connsiteX7" fmla="*/ 333199 w 650958"/>
                <a:gd name="connsiteY7" fmla="*/ 118062 h 435432"/>
                <a:gd name="connsiteX8" fmla="*/ 343342 w 650958"/>
                <a:gd name="connsiteY8" fmla="*/ 0 h 435432"/>
                <a:gd name="connsiteX9" fmla="*/ 314923 w 650958"/>
                <a:gd name="connsiteY9" fmla="*/ 7677 h 435432"/>
                <a:gd name="connsiteX10" fmla="*/ 317089 w 650958"/>
                <a:gd name="connsiteY10" fmla="*/ 120286 h 435432"/>
                <a:gd name="connsiteX11" fmla="*/ 274686 w 650958"/>
                <a:gd name="connsiteY11" fmla="*/ 48534 h 435432"/>
                <a:gd name="connsiteX12" fmla="*/ 240178 w 650958"/>
                <a:gd name="connsiteY12" fmla="*/ 23577 h 435432"/>
                <a:gd name="connsiteX13" fmla="*/ 208546 w 650958"/>
                <a:gd name="connsiteY13" fmla="*/ 26580 h 435432"/>
                <a:gd name="connsiteX14" fmla="*/ 229240 w 650958"/>
                <a:gd name="connsiteY14" fmla="*/ 96746 h 435432"/>
                <a:gd name="connsiteX15" fmla="*/ 292633 w 650958"/>
                <a:gd name="connsiteY15" fmla="*/ 139451 h 435432"/>
                <a:gd name="connsiteX16" fmla="*/ 0 w 650958"/>
                <a:gd name="connsiteY16" fmla="*/ 152883 h 435432"/>
                <a:gd name="connsiteX17" fmla="*/ 17949 w 650958"/>
                <a:gd name="connsiteY17" fmla="*/ 170866 h 435432"/>
                <a:gd name="connsiteX18" fmla="*/ 278963 w 650958"/>
                <a:gd name="connsiteY18" fmla="*/ 156542 h 435432"/>
                <a:gd name="connsiteX19" fmla="*/ 229239 w 650958"/>
                <a:gd name="connsiteY19" fmla="*/ 191632 h 435432"/>
                <a:gd name="connsiteX20" fmla="*/ 205716 w 650958"/>
                <a:gd name="connsiteY20" fmla="*/ 228240 h 435432"/>
                <a:gd name="connsiteX21" fmla="*/ 208546 w 650958"/>
                <a:gd name="connsiteY21" fmla="*/ 261798 h 435432"/>
                <a:gd name="connsiteX22" fmla="*/ 224528 w 650958"/>
                <a:gd name="connsiteY22" fmla="*/ 268201 h 435432"/>
                <a:gd name="connsiteX23" fmla="*/ 240178 w 650958"/>
                <a:gd name="connsiteY23" fmla="*/ 264801 h 435432"/>
                <a:gd name="connsiteX24" fmla="*/ 274686 w 650958"/>
                <a:gd name="connsiteY24" fmla="*/ 239844 h 435432"/>
                <a:gd name="connsiteX25" fmla="*/ 317089 w 650958"/>
                <a:gd name="connsiteY25" fmla="*/ 168092 h 435432"/>
                <a:gd name="connsiteX26" fmla="*/ 277171 w 650958"/>
                <a:gd name="connsiteY26" fmla="*/ 435432 h 435432"/>
                <a:gd name="connsiteX27" fmla="*/ 302801 w 650958"/>
                <a:gd name="connsiteY27" fmla="*/ 435096 h 435432"/>
                <a:gd name="connsiteX28" fmla="*/ 333199 w 650958"/>
                <a:gd name="connsiteY28" fmla="*/ 170313 h 435432"/>
                <a:gd name="connsiteX29" fmla="*/ 373453 w 650958"/>
                <a:gd name="connsiteY29" fmla="*/ 237564 h 435432"/>
                <a:gd name="connsiteX30" fmla="*/ 407961 w 650958"/>
                <a:gd name="connsiteY30" fmla="*/ 262521 h 435432"/>
                <a:gd name="connsiteX31" fmla="*/ 423612 w 650958"/>
                <a:gd name="connsiteY31" fmla="*/ 265921 h 435432"/>
                <a:gd name="connsiteX32" fmla="*/ 439594 w 650958"/>
                <a:gd name="connsiteY32" fmla="*/ 259518 h 435432"/>
                <a:gd name="connsiteX33" fmla="*/ 442424 w 650958"/>
                <a:gd name="connsiteY33" fmla="*/ 225960 h 435432"/>
                <a:gd name="connsiteX34" fmla="*/ 418900 w 650958"/>
                <a:gd name="connsiteY34" fmla="*/ 189352 h 435432"/>
                <a:gd name="connsiteX35" fmla="*/ 373112 w 650958"/>
                <a:gd name="connsiteY35" fmla="*/ 156541 h 435432"/>
                <a:gd name="connsiteX36" fmla="*/ 637699 w 650958"/>
                <a:gd name="connsiteY36" fmla="*/ 164520 h 435432"/>
                <a:gd name="connsiteX37" fmla="*/ 650958 w 650958"/>
                <a:gd name="connsiteY37" fmla="*/ 145056 h 435432"/>
                <a:gd name="connsiteX38" fmla="*/ 384846 w 650958"/>
                <a:gd name="connsiteY38" fmla="*/ 62895 h 435432"/>
                <a:gd name="connsiteX39" fmla="*/ 413658 w 650958"/>
                <a:gd name="connsiteY39" fmla="*/ 41841 h 435432"/>
                <a:gd name="connsiteX40" fmla="*/ 423560 w 650958"/>
                <a:gd name="connsiteY40" fmla="*/ 39559 h 435432"/>
                <a:gd name="connsiteX41" fmla="*/ 428202 w 650958"/>
                <a:gd name="connsiteY41" fmla="*/ 40942 h 435432"/>
                <a:gd name="connsiteX42" fmla="*/ 427354 w 650958"/>
                <a:gd name="connsiteY42" fmla="*/ 56371 h 435432"/>
                <a:gd name="connsiteX43" fmla="*/ 407508 w 650958"/>
                <a:gd name="connsiteY43" fmla="*/ 86938 h 435432"/>
                <a:gd name="connsiteX44" fmla="*/ 346923 w 650958"/>
                <a:gd name="connsiteY44" fmla="*/ 127169 h 435432"/>
                <a:gd name="connsiteX45" fmla="*/ 384846 w 650958"/>
                <a:gd name="connsiteY45" fmla="*/ 62895 h 435432"/>
                <a:gd name="connsiteX46" fmla="*/ 219937 w 650958"/>
                <a:gd name="connsiteY46" fmla="*/ 38663 h 435432"/>
                <a:gd name="connsiteX47" fmla="*/ 224579 w 650958"/>
                <a:gd name="connsiteY47" fmla="*/ 37280 h 435432"/>
                <a:gd name="connsiteX48" fmla="*/ 234481 w 650958"/>
                <a:gd name="connsiteY48" fmla="*/ 39562 h 435432"/>
                <a:gd name="connsiteX49" fmla="*/ 263293 w 650958"/>
                <a:gd name="connsiteY49" fmla="*/ 60617 h 435432"/>
                <a:gd name="connsiteX50" fmla="*/ 301217 w 650958"/>
                <a:gd name="connsiteY50" fmla="*/ 124890 h 435432"/>
                <a:gd name="connsiteX51" fmla="*/ 240632 w 650958"/>
                <a:gd name="connsiteY51" fmla="*/ 84659 h 435432"/>
                <a:gd name="connsiteX52" fmla="*/ 219937 w 650958"/>
                <a:gd name="connsiteY52" fmla="*/ 38663 h 435432"/>
                <a:gd name="connsiteX53" fmla="*/ 263293 w 650958"/>
                <a:gd name="connsiteY53" fmla="*/ 227758 h 435432"/>
                <a:gd name="connsiteX54" fmla="*/ 234481 w 650958"/>
                <a:gd name="connsiteY54" fmla="*/ 248812 h 435432"/>
                <a:gd name="connsiteX55" fmla="*/ 219937 w 650958"/>
                <a:gd name="connsiteY55" fmla="*/ 249711 h 435432"/>
                <a:gd name="connsiteX56" fmla="*/ 220785 w 650958"/>
                <a:gd name="connsiteY56" fmla="*/ 234282 h 435432"/>
                <a:gd name="connsiteX57" fmla="*/ 240631 w 650958"/>
                <a:gd name="connsiteY57" fmla="*/ 203715 h 435432"/>
                <a:gd name="connsiteX58" fmla="*/ 301219 w 650958"/>
                <a:gd name="connsiteY58" fmla="*/ 163482 h 435432"/>
                <a:gd name="connsiteX59" fmla="*/ 263293 w 650958"/>
                <a:gd name="connsiteY59" fmla="*/ 227758 h 435432"/>
                <a:gd name="connsiteX60" fmla="*/ 427354 w 650958"/>
                <a:gd name="connsiteY60" fmla="*/ 232003 h 435432"/>
                <a:gd name="connsiteX61" fmla="*/ 428202 w 650958"/>
                <a:gd name="connsiteY61" fmla="*/ 247432 h 435432"/>
                <a:gd name="connsiteX62" fmla="*/ 413658 w 650958"/>
                <a:gd name="connsiteY62" fmla="*/ 246533 h 435432"/>
                <a:gd name="connsiteX63" fmla="*/ 384846 w 650958"/>
                <a:gd name="connsiteY63" fmla="*/ 225479 h 435432"/>
                <a:gd name="connsiteX64" fmla="*/ 346922 w 650958"/>
                <a:gd name="connsiteY64" fmla="*/ 161205 h 435432"/>
                <a:gd name="connsiteX65" fmla="*/ 407507 w 650958"/>
                <a:gd name="connsiteY65" fmla="*/ 201436 h 435432"/>
                <a:gd name="connsiteX66" fmla="*/ 427354 w 650958"/>
                <a:gd name="connsiteY66" fmla="*/ 232003 h 435432"/>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3342 w 650958"/>
                <a:gd name="connsiteY8" fmla="*/ 22919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6411 w 650958"/>
                <a:gd name="connsiteY8" fmla="*/ 1842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727169"/>
                <a:gd name="connsiteY0" fmla="*/ 167975 h 458351"/>
                <a:gd name="connsiteX1" fmla="*/ 359679 w 727169"/>
                <a:gd name="connsiteY1" fmla="*/ 162369 h 458351"/>
                <a:gd name="connsiteX2" fmla="*/ 418900 w 727169"/>
                <a:gd name="connsiteY2" fmla="*/ 121942 h 458351"/>
                <a:gd name="connsiteX3" fmla="*/ 442424 w 727169"/>
                <a:gd name="connsiteY3" fmla="*/ 85335 h 458351"/>
                <a:gd name="connsiteX4" fmla="*/ 439594 w 727169"/>
                <a:gd name="connsiteY4" fmla="*/ 51777 h 458351"/>
                <a:gd name="connsiteX5" fmla="*/ 407961 w 727169"/>
                <a:gd name="connsiteY5" fmla="*/ 48773 h 458351"/>
                <a:gd name="connsiteX6" fmla="*/ 373453 w 727169"/>
                <a:gd name="connsiteY6" fmla="*/ 73730 h 458351"/>
                <a:gd name="connsiteX7" fmla="*/ 333199 w 727169"/>
                <a:gd name="connsiteY7" fmla="*/ 140981 h 458351"/>
                <a:gd name="connsiteX8" fmla="*/ 346411 w 727169"/>
                <a:gd name="connsiteY8" fmla="*/ 1842 h 458351"/>
                <a:gd name="connsiteX9" fmla="*/ 317656 w 727169"/>
                <a:gd name="connsiteY9" fmla="*/ 0 h 458351"/>
                <a:gd name="connsiteX10" fmla="*/ 317089 w 727169"/>
                <a:gd name="connsiteY10" fmla="*/ 143205 h 458351"/>
                <a:gd name="connsiteX11" fmla="*/ 274686 w 727169"/>
                <a:gd name="connsiteY11" fmla="*/ 71453 h 458351"/>
                <a:gd name="connsiteX12" fmla="*/ 240178 w 727169"/>
                <a:gd name="connsiteY12" fmla="*/ 46496 h 458351"/>
                <a:gd name="connsiteX13" fmla="*/ 208546 w 727169"/>
                <a:gd name="connsiteY13" fmla="*/ 49499 h 458351"/>
                <a:gd name="connsiteX14" fmla="*/ 229240 w 727169"/>
                <a:gd name="connsiteY14" fmla="*/ 119665 h 458351"/>
                <a:gd name="connsiteX15" fmla="*/ 292633 w 727169"/>
                <a:gd name="connsiteY15" fmla="*/ 162370 h 458351"/>
                <a:gd name="connsiteX16" fmla="*/ 0 w 727169"/>
                <a:gd name="connsiteY16" fmla="*/ 175802 h 458351"/>
                <a:gd name="connsiteX17" fmla="*/ 17949 w 727169"/>
                <a:gd name="connsiteY17" fmla="*/ 193785 h 458351"/>
                <a:gd name="connsiteX18" fmla="*/ 278963 w 727169"/>
                <a:gd name="connsiteY18" fmla="*/ 179461 h 458351"/>
                <a:gd name="connsiteX19" fmla="*/ 229239 w 727169"/>
                <a:gd name="connsiteY19" fmla="*/ 214551 h 458351"/>
                <a:gd name="connsiteX20" fmla="*/ 205716 w 727169"/>
                <a:gd name="connsiteY20" fmla="*/ 251159 h 458351"/>
                <a:gd name="connsiteX21" fmla="*/ 208546 w 727169"/>
                <a:gd name="connsiteY21" fmla="*/ 284717 h 458351"/>
                <a:gd name="connsiteX22" fmla="*/ 224528 w 727169"/>
                <a:gd name="connsiteY22" fmla="*/ 291120 h 458351"/>
                <a:gd name="connsiteX23" fmla="*/ 240178 w 727169"/>
                <a:gd name="connsiteY23" fmla="*/ 287720 h 458351"/>
                <a:gd name="connsiteX24" fmla="*/ 274686 w 727169"/>
                <a:gd name="connsiteY24" fmla="*/ 262763 h 458351"/>
                <a:gd name="connsiteX25" fmla="*/ 317089 w 727169"/>
                <a:gd name="connsiteY25" fmla="*/ 191011 h 458351"/>
                <a:gd name="connsiteX26" fmla="*/ 277171 w 727169"/>
                <a:gd name="connsiteY26" fmla="*/ 458351 h 458351"/>
                <a:gd name="connsiteX27" fmla="*/ 302801 w 727169"/>
                <a:gd name="connsiteY27" fmla="*/ 458015 h 458351"/>
                <a:gd name="connsiteX28" fmla="*/ 333199 w 727169"/>
                <a:gd name="connsiteY28" fmla="*/ 193232 h 458351"/>
                <a:gd name="connsiteX29" fmla="*/ 373453 w 727169"/>
                <a:gd name="connsiteY29" fmla="*/ 260483 h 458351"/>
                <a:gd name="connsiteX30" fmla="*/ 407961 w 727169"/>
                <a:gd name="connsiteY30" fmla="*/ 285440 h 458351"/>
                <a:gd name="connsiteX31" fmla="*/ 423612 w 727169"/>
                <a:gd name="connsiteY31" fmla="*/ 288840 h 458351"/>
                <a:gd name="connsiteX32" fmla="*/ 439594 w 727169"/>
                <a:gd name="connsiteY32" fmla="*/ 282437 h 458351"/>
                <a:gd name="connsiteX33" fmla="*/ 442424 w 727169"/>
                <a:gd name="connsiteY33" fmla="*/ 248879 h 458351"/>
                <a:gd name="connsiteX34" fmla="*/ 418900 w 727169"/>
                <a:gd name="connsiteY34" fmla="*/ 212271 h 458351"/>
                <a:gd name="connsiteX35" fmla="*/ 373112 w 727169"/>
                <a:gd name="connsiteY35" fmla="*/ 179460 h 458351"/>
                <a:gd name="connsiteX36" fmla="*/ 727169 w 727169"/>
                <a:gd name="connsiteY36" fmla="*/ 205631 h 458351"/>
                <a:gd name="connsiteX37" fmla="*/ 650958 w 727169"/>
                <a:gd name="connsiteY37" fmla="*/ 167975 h 458351"/>
                <a:gd name="connsiteX38" fmla="*/ 384846 w 727169"/>
                <a:gd name="connsiteY38" fmla="*/ 85814 h 458351"/>
                <a:gd name="connsiteX39" fmla="*/ 413658 w 727169"/>
                <a:gd name="connsiteY39" fmla="*/ 64760 h 458351"/>
                <a:gd name="connsiteX40" fmla="*/ 423560 w 727169"/>
                <a:gd name="connsiteY40" fmla="*/ 62478 h 458351"/>
                <a:gd name="connsiteX41" fmla="*/ 428202 w 727169"/>
                <a:gd name="connsiteY41" fmla="*/ 63861 h 458351"/>
                <a:gd name="connsiteX42" fmla="*/ 427354 w 727169"/>
                <a:gd name="connsiteY42" fmla="*/ 79290 h 458351"/>
                <a:gd name="connsiteX43" fmla="*/ 407508 w 727169"/>
                <a:gd name="connsiteY43" fmla="*/ 109857 h 458351"/>
                <a:gd name="connsiteX44" fmla="*/ 346923 w 727169"/>
                <a:gd name="connsiteY44" fmla="*/ 150088 h 458351"/>
                <a:gd name="connsiteX45" fmla="*/ 384846 w 727169"/>
                <a:gd name="connsiteY45" fmla="*/ 85814 h 458351"/>
                <a:gd name="connsiteX46" fmla="*/ 219937 w 727169"/>
                <a:gd name="connsiteY46" fmla="*/ 61582 h 458351"/>
                <a:gd name="connsiteX47" fmla="*/ 224579 w 727169"/>
                <a:gd name="connsiteY47" fmla="*/ 60199 h 458351"/>
                <a:gd name="connsiteX48" fmla="*/ 234481 w 727169"/>
                <a:gd name="connsiteY48" fmla="*/ 62481 h 458351"/>
                <a:gd name="connsiteX49" fmla="*/ 263293 w 727169"/>
                <a:gd name="connsiteY49" fmla="*/ 83536 h 458351"/>
                <a:gd name="connsiteX50" fmla="*/ 301217 w 727169"/>
                <a:gd name="connsiteY50" fmla="*/ 147809 h 458351"/>
                <a:gd name="connsiteX51" fmla="*/ 240632 w 727169"/>
                <a:gd name="connsiteY51" fmla="*/ 107578 h 458351"/>
                <a:gd name="connsiteX52" fmla="*/ 219937 w 727169"/>
                <a:gd name="connsiteY52" fmla="*/ 61582 h 458351"/>
                <a:gd name="connsiteX53" fmla="*/ 263293 w 727169"/>
                <a:gd name="connsiteY53" fmla="*/ 250677 h 458351"/>
                <a:gd name="connsiteX54" fmla="*/ 234481 w 727169"/>
                <a:gd name="connsiteY54" fmla="*/ 271731 h 458351"/>
                <a:gd name="connsiteX55" fmla="*/ 219937 w 727169"/>
                <a:gd name="connsiteY55" fmla="*/ 272630 h 458351"/>
                <a:gd name="connsiteX56" fmla="*/ 220785 w 727169"/>
                <a:gd name="connsiteY56" fmla="*/ 257201 h 458351"/>
                <a:gd name="connsiteX57" fmla="*/ 240631 w 727169"/>
                <a:gd name="connsiteY57" fmla="*/ 226634 h 458351"/>
                <a:gd name="connsiteX58" fmla="*/ 301219 w 727169"/>
                <a:gd name="connsiteY58" fmla="*/ 186401 h 458351"/>
                <a:gd name="connsiteX59" fmla="*/ 263293 w 727169"/>
                <a:gd name="connsiteY59" fmla="*/ 250677 h 458351"/>
                <a:gd name="connsiteX60" fmla="*/ 427354 w 727169"/>
                <a:gd name="connsiteY60" fmla="*/ 254922 h 458351"/>
                <a:gd name="connsiteX61" fmla="*/ 428202 w 727169"/>
                <a:gd name="connsiteY61" fmla="*/ 270351 h 458351"/>
                <a:gd name="connsiteX62" fmla="*/ 413658 w 727169"/>
                <a:gd name="connsiteY62" fmla="*/ 269452 h 458351"/>
                <a:gd name="connsiteX63" fmla="*/ 384846 w 727169"/>
                <a:gd name="connsiteY63" fmla="*/ 248398 h 458351"/>
                <a:gd name="connsiteX64" fmla="*/ 346922 w 727169"/>
                <a:gd name="connsiteY64" fmla="*/ 184124 h 458351"/>
                <a:gd name="connsiteX65" fmla="*/ 407507 w 727169"/>
                <a:gd name="connsiteY65" fmla="*/ 224355 h 458351"/>
                <a:gd name="connsiteX66" fmla="*/ 427354 w 727169"/>
                <a:gd name="connsiteY66" fmla="*/ 254922 h 458351"/>
                <a:gd name="connsiteX0" fmla="*/ 740370 w 740370"/>
                <a:gd name="connsiteY0" fmla="*/ 162914 h 458351"/>
                <a:gd name="connsiteX1" fmla="*/ 359679 w 740370"/>
                <a:gd name="connsiteY1" fmla="*/ 162369 h 458351"/>
                <a:gd name="connsiteX2" fmla="*/ 418900 w 740370"/>
                <a:gd name="connsiteY2" fmla="*/ 121942 h 458351"/>
                <a:gd name="connsiteX3" fmla="*/ 442424 w 740370"/>
                <a:gd name="connsiteY3" fmla="*/ 85335 h 458351"/>
                <a:gd name="connsiteX4" fmla="*/ 439594 w 740370"/>
                <a:gd name="connsiteY4" fmla="*/ 51777 h 458351"/>
                <a:gd name="connsiteX5" fmla="*/ 407961 w 740370"/>
                <a:gd name="connsiteY5" fmla="*/ 48773 h 458351"/>
                <a:gd name="connsiteX6" fmla="*/ 373453 w 740370"/>
                <a:gd name="connsiteY6" fmla="*/ 73730 h 458351"/>
                <a:gd name="connsiteX7" fmla="*/ 333199 w 740370"/>
                <a:gd name="connsiteY7" fmla="*/ 140981 h 458351"/>
                <a:gd name="connsiteX8" fmla="*/ 346411 w 740370"/>
                <a:gd name="connsiteY8" fmla="*/ 1842 h 458351"/>
                <a:gd name="connsiteX9" fmla="*/ 317656 w 740370"/>
                <a:gd name="connsiteY9" fmla="*/ 0 h 458351"/>
                <a:gd name="connsiteX10" fmla="*/ 317089 w 740370"/>
                <a:gd name="connsiteY10" fmla="*/ 143205 h 458351"/>
                <a:gd name="connsiteX11" fmla="*/ 274686 w 740370"/>
                <a:gd name="connsiteY11" fmla="*/ 71453 h 458351"/>
                <a:gd name="connsiteX12" fmla="*/ 240178 w 740370"/>
                <a:gd name="connsiteY12" fmla="*/ 46496 h 458351"/>
                <a:gd name="connsiteX13" fmla="*/ 208546 w 740370"/>
                <a:gd name="connsiteY13" fmla="*/ 49499 h 458351"/>
                <a:gd name="connsiteX14" fmla="*/ 229240 w 740370"/>
                <a:gd name="connsiteY14" fmla="*/ 119665 h 458351"/>
                <a:gd name="connsiteX15" fmla="*/ 292633 w 740370"/>
                <a:gd name="connsiteY15" fmla="*/ 162370 h 458351"/>
                <a:gd name="connsiteX16" fmla="*/ 0 w 740370"/>
                <a:gd name="connsiteY16" fmla="*/ 175802 h 458351"/>
                <a:gd name="connsiteX17" fmla="*/ 17949 w 740370"/>
                <a:gd name="connsiteY17" fmla="*/ 193785 h 458351"/>
                <a:gd name="connsiteX18" fmla="*/ 278963 w 740370"/>
                <a:gd name="connsiteY18" fmla="*/ 179461 h 458351"/>
                <a:gd name="connsiteX19" fmla="*/ 229239 w 740370"/>
                <a:gd name="connsiteY19" fmla="*/ 214551 h 458351"/>
                <a:gd name="connsiteX20" fmla="*/ 205716 w 740370"/>
                <a:gd name="connsiteY20" fmla="*/ 251159 h 458351"/>
                <a:gd name="connsiteX21" fmla="*/ 208546 w 740370"/>
                <a:gd name="connsiteY21" fmla="*/ 284717 h 458351"/>
                <a:gd name="connsiteX22" fmla="*/ 224528 w 740370"/>
                <a:gd name="connsiteY22" fmla="*/ 291120 h 458351"/>
                <a:gd name="connsiteX23" fmla="*/ 240178 w 740370"/>
                <a:gd name="connsiteY23" fmla="*/ 287720 h 458351"/>
                <a:gd name="connsiteX24" fmla="*/ 274686 w 740370"/>
                <a:gd name="connsiteY24" fmla="*/ 262763 h 458351"/>
                <a:gd name="connsiteX25" fmla="*/ 317089 w 740370"/>
                <a:gd name="connsiteY25" fmla="*/ 191011 h 458351"/>
                <a:gd name="connsiteX26" fmla="*/ 277171 w 740370"/>
                <a:gd name="connsiteY26" fmla="*/ 458351 h 458351"/>
                <a:gd name="connsiteX27" fmla="*/ 302801 w 740370"/>
                <a:gd name="connsiteY27" fmla="*/ 458015 h 458351"/>
                <a:gd name="connsiteX28" fmla="*/ 333199 w 740370"/>
                <a:gd name="connsiteY28" fmla="*/ 193232 h 458351"/>
                <a:gd name="connsiteX29" fmla="*/ 373453 w 740370"/>
                <a:gd name="connsiteY29" fmla="*/ 260483 h 458351"/>
                <a:gd name="connsiteX30" fmla="*/ 407961 w 740370"/>
                <a:gd name="connsiteY30" fmla="*/ 285440 h 458351"/>
                <a:gd name="connsiteX31" fmla="*/ 423612 w 740370"/>
                <a:gd name="connsiteY31" fmla="*/ 288840 h 458351"/>
                <a:gd name="connsiteX32" fmla="*/ 439594 w 740370"/>
                <a:gd name="connsiteY32" fmla="*/ 282437 h 458351"/>
                <a:gd name="connsiteX33" fmla="*/ 442424 w 740370"/>
                <a:gd name="connsiteY33" fmla="*/ 248879 h 458351"/>
                <a:gd name="connsiteX34" fmla="*/ 418900 w 740370"/>
                <a:gd name="connsiteY34" fmla="*/ 212271 h 458351"/>
                <a:gd name="connsiteX35" fmla="*/ 373112 w 740370"/>
                <a:gd name="connsiteY35" fmla="*/ 179460 h 458351"/>
                <a:gd name="connsiteX36" fmla="*/ 727169 w 740370"/>
                <a:gd name="connsiteY36" fmla="*/ 205631 h 458351"/>
                <a:gd name="connsiteX37" fmla="*/ 740370 w 740370"/>
                <a:gd name="connsiteY37" fmla="*/ 162914 h 458351"/>
                <a:gd name="connsiteX38" fmla="*/ 384846 w 740370"/>
                <a:gd name="connsiteY38" fmla="*/ 85814 h 458351"/>
                <a:gd name="connsiteX39" fmla="*/ 413658 w 740370"/>
                <a:gd name="connsiteY39" fmla="*/ 64760 h 458351"/>
                <a:gd name="connsiteX40" fmla="*/ 423560 w 740370"/>
                <a:gd name="connsiteY40" fmla="*/ 62478 h 458351"/>
                <a:gd name="connsiteX41" fmla="*/ 428202 w 740370"/>
                <a:gd name="connsiteY41" fmla="*/ 63861 h 458351"/>
                <a:gd name="connsiteX42" fmla="*/ 427354 w 740370"/>
                <a:gd name="connsiteY42" fmla="*/ 79290 h 458351"/>
                <a:gd name="connsiteX43" fmla="*/ 407508 w 740370"/>
                <a:gd name="connsiteY43" fmla="*/ 109857 h 458351"/>
                <a:gd name="connsiteX44" fmla="*/ 346923 w 740370"/>
                <a:gd name="connsiteY44" fmla="*/ 150088 h 458351"/>
                <a:gd name="connsiteX45" fmla="*/ 384846 w 740370"/>
                <a:gd name="connsiteY45" fmla="*/ 85814 h 458351"/>
                <a:gd name="connsiteX46" fmla="*/ 219937 w 740370"/>
                <a:gd name="connsiteY46" fmla="*/ 61582 h 458351"/>
                <a:gd name="connsiteX47" fmla="*/ 224579 w 740370"/>
                <a:gd name="connsiteY47" fmla="*/ 60199 h 458351"/>
                <a:gd name="connsiteX48" fmla="*/ 234481 w 740370"/>
                <a:gd name="connsiteY48" fmla="*/ 62481 h 458351"/>
                <a:gd name="connsiteX49" fmla="*/ 263293 w 740370"/>
                <a:gd name="connsiteY49" fmla="*/ 83536 h 458351"/>
                <a:gd name="connsiteX50" fmla="*/ 301217 w 740370"/>
                <a:gd name="connsiteY50" fmla="*/ 147809 h 458351"/>
                <a:gd name="connsiteX51" fmla="*/ 240632 w 740370"/>
                <a:gd name="connsiteY51" fmla="*/ 107578 h 458351"/>
                <a:gd name="connsiteX52" fmla="*/ 219937 w 740370"/>
                <a:gd name="connsiteY52" fmla="*/ 61582 h 458351"/>
                <a:gd name="connsiteX53" fmla="*/ 263293 w 740370"/>
                <a:gd name="connsiteY53" fmla="*/ 250677 h 458351"/>
                <a:gd name="connsiteX54" fmla="*/ 234481 w 740370"/>
                <a:gd name="connsiteY54" fmla="*/ 271731 h 458351"/>
                <a:gd name="connsiteX55" fmla="*/ 219937 w 740370"/>
                <a:gd name="connsiteY55" fmla="*/ 272630 h 458351"/>
                <a:gd name="connsiteX56" fmla="*/ 220785 w 740370"/>
                <a:gd name="connsiteY56" fmla="*/ 257201 h 458351"/>
                <a:gd name="connsiteX57" fmla="*/ 240631 w 740370"/>
                <a:gd name="connsiteY57" fmla="*/ 226634 h 458351"/>
                <a:gd name="connsiteX58" fmla="*/ 301219 w 740370"/>
                <a:gd name="connsiteY58" fmla="*/ 186401 h 458351"/>
                <a:gd name="connsiteX59" fmla="*/ 263293 w 740370"/>
                <a:gd name="connsiteY59" fmla="*/ 250677 h 458351"/>
                <a:gd name="connsiteX60" fmla="*/ 427354 w 740370"/>
                <a:gd name="connsiteY60" fmla="*/ 254922 h 458351"/>
                <a:gd name="connsiteX61" fmla="*/ 428202 w 740370"/>
                <a:gd name="connsiteY61" fmla="*/ 270351 h 458351"/>
                <a:gd name="connsiteX62" fmla="*/ 413658 w 740370"/>
                <a:gd name="connsiteY62" fmla="*/ 269452 h 458351"/>
                <a:gd name="connsiteX63" fmla="*/ 384846 w 740370"/>
                <a:gd name="connsiteY63" fmla="*/ 248398 h 458351"/>
                <a:gd name="connsiteX64" fmla="*/ 346922 w 740370"/>
                <a:gd name="connsiteY64" fmla="*/ 184124 h 458351"/>
                <a:gd name="connsiteX65" fmla="*/ 407507 w 740370"/>
                <a:gd name="connsiteY65" fmla="*/ 224355 h 458351"/>
                <a:gd name="connsiteX66" fmla="*/ 427354 w 740370"/>
                <a:gd name="connsiteY66" fmla="*/ 254922 h 458351"/>
                <a:gd name="connsiteX0" fmla="*/ 815654 w 815654"/>
                <a:gd name="connsiteY0" fmla="*/ 162914 h 458351"/>
                <a:gd name="connsiteX1" fmla="*/ 434963 w 815654"/>
                <a:gd name="connsiteY1" fmla="*/ 162369 h 458351"/>
                <a:gd name="connsiteX2" fmla="*/ 494184 w 815654"/>
                <a:gd name="connsiteY2" fmla="*/ 121942 h 458351"/>
                <a:gd name="connsiteX3" fmla="*/ 517708 w 815654"/>
                <a:gd name="connsiteY3" fmla="*/ 85335 h 458351"/>
                <a:gd name="connsiteX4" fmla="*/ 514878 w 815654"/>
                <a:gd name="connsiteY4" fmla="*/ 51777 h 458351"/>
                <a:gd name="connsiteX5" fmla="*/ 483245 w 815654"/>
                <a:gd name="connsiteY5" fmla="*/ 48773 h 458351"/>
                <a:gd name="connsiteX6" fmla="*/ 448737 w 815654"/>
                <a:gd name="connsiteY6" fmla="*/ 73730 h 458351"/>
                <a:gd name="connsiteX7" fmla="*/ 408483 w 815654"/>
                <a:gd name="connsiteY7" fmla="*/ 140981 h 458351"/>
                <a:gd name="connsiteX8" fmla="*/ 421695 w 815654"/>
                <a:gd name="connsiteY8" fmla="*/ 1842 h 458351"/>
                <a:gd name="connsiteX9" fmla="*/ 392940 w 815654"/>
                <a:gd name="connsiteY9" fmla="*/ 0 h 458351"/>
                <a:gd name="connsiteX10" fmla="*/ 392373 w 815654"/>
                <a:gd name="connsiteY10" fmla="*/ 143205 h 458351"/>
                <a:gd name="connsiteX11" fmla="*/ 349970 w 815654"/>
                <a:gd name="connsiteY11" fmla="*/ 71453 h 458351"/>
                <a:gd name="connsiteX12" fmla="*/ 315462 w 815654"/>
                <a:gd name="connsiteY12" fmla="*/ 46496 h 458351"/>
                <a:gd name="connsiteX13" fmla="*/ 283830 w 815654"/>
                <a:gd name="connsiteY13" fmla="*/ 49499 h 458351"/>
                <a:gd name="connsiteX14" fmla="*/ 304524 w 815654"/>
                <a:gd name="connsiteY14" fmla="*/ 119665 h 458351"/>
                <a:gd name="connsiteX15" fmla="*/ 367917 w 815654"/>
                <a:gd name="connsiteY15" fmla="*/ 162370 h 458351"/>
                <a:gd name="connsiteX16" fmla="*/ 75284 w 815654"/>
                <a:gd name="connsiteY16" fmla="*/ 175802 h 458351"/>
                <a:gd name="connsiteX17" fmla="*/ 0 w 815654"/>
                <a:gd name="connsiteY17" fmla="*/ 231004 h 458351"/>
                <a:gd name="connsiteX18" fmla="*/ 354247 w 815654"/>
                <a:gd name="connsiteY18" fmla="*/ 179461 h 458351"/>
                <a:gd name="connsiteX19" fmla="*/ 304523 w 815654"/>
                <a:gd name="connsiteY19" fmla="*/ 214551 h 458351"/>
                <a:gd name="connsiteX20" fmla="*/ 281000 w 815654"/>
                <a:gd name="connsiteY20" fmla="*/ 251159 h 458351"/>
                <a:gd name="connsiteX21" fmla="*/ 283830 w 815654"/>
                <a:gd name="connsiteY21" fmla="*/ 284717 h 458351"/>
                <a:gd name="connsiteX22" fmla="*/ 299812 w 815654"/>
                <a:gd name="connsiteY22" fmla="*/ 291120 h 458351"/>
                <a:gd name="connsiteX23" fmla="*/ 315462 w 815654"/>
                <a:gd name="connsiteY23" fmla="*/ 287720 h 458351"/>
                <a:gd name="connsiteX24" fmla="*/ 349970 w 815654"/>
                <a:gd name="connsiteY24" fmla="*/ 262763 h 458351"/>
                <a:gd name="connsiteX25" fmla="*/ 392373 w 815654"/>
                <a:gd name="connsiteY25" fmla="*/ 191011 h 458351"/>
                <a:gd name="connsiteX26" fmla="*/ 352455 w 815654"/>
                <a:gd name="connsiteY26" fmla="*/ 458351 h 458351"/>
                <a:gd name="connsiteX27" fmla="*/ 378085 w 815654"/>
                <a:gd name="connsiteY27" fmla="*/ 458015 h 458351"/>
                <a:gd name="connsiteX28" fmla="*/ 408483 w 815654"/>
                <a:gd name="connsiteY28" fmla="*/ 193232 h 458351"/>
                <a:gd name="connsiteX29" fmla="*/ 448737 w 815654"/>
                <a:gd name="connsiteY29" fmla="*/ 260483 h 458351"/>
                <a:gd name="connsiteX30" fmla="*/ 483245 w 815654"/>
                <a:gd name="connsiteY30" fmla="*/ 285440 h 458351"/>
                <a:gd name="connsiteX31" fmla="*/ 498896 w 815654"/>
                <a:gd name="connsiteY31" fmla="*/ 288840 h 458351"/>
                <a:gd name="connsiteX32" fmla="*/ 514878 w 815654"/>
                <a:gd name="connsiteY32" fmla="*/ 282437 h 458351"/>
                <a:gd name="connsiteX33" fmla="*/ 517708 w 815654"/>
                <a:gd name="connsiteY33" fmla="*/ 248879 h 458351"/>
                <a:gd name="connsiteX34" fmla="*/ 494184 w 815654"/>
                <a:gd name="connsiteY34" fmla="*/ 212271 h 458351"/>
                <a:gd name="connsiteX35" fmla="*/ 448396 w 815654"/>
                <a:gd name="connsiteY35" fmla="*/ 179460 h 458351"/>
                <a:gd name="connsiteX36" fmla="*/ 802453 w 815654"/>
                <a:gd name="connsiteY36" fmla="*/ 205631 h 458351"/>
                <a:gd name="connsiteX37" fmla="*/ 815654 w 815654"/>
                <a:gd name="connsiteY37" fmla="*/ 162914 h 458351"/>
                <a:gd name="connsiteX38" fmla="*/ 460130 w 815654"/>
                <a:gd name="connsiteY38" fmla="*/ 85814 h 458351"/>
                <a:gd name="connsiteX39" fmla="*/ 488942 w 815654"/>
                <a:gd name="connsiteY39" fmla="*/ 64760 h 458351"/>
                <a:gd name="connsiteX40" fmla="*/ 498844 w 815654"/>
                <a:gd name="connsiteY40" fmla="*/ 62478 h 458351"/>
                <a:gd name="connsiteX41" fmla="*/ 503486 w 815654"/>
                <a:gd name="connsiteY41" fmla="*/ 63861 h 458351"/>
                <a:gd name="connsiteX42" fmla="*/ 502638 w 815654"/>
                <a:gd name="connsiteY42" fmla="*/ 79290 h 458351"/>
                <a:gd name="connsiteX43" fmla="*/ 482792 w 815654"/>
                <a:gd name="connsiteY43" fmla="*/ 109857 h 458351"/>
                <a:gd name="connsiteX44" fmla="*/ 422207 w 815654"/>
                <a:gd name="connsiteY44" fmla="*/ 150088 h 458351"/>
                <a:gd name="connsiteX45" fmla="*/ 460130 w 815654"/>
                <a:gd name="connsiteY45" fmla="*/ 85814 h 458351"/>
                <a:gd name="connsiteX46" fmla="*/ 295221 w 815654"/>
                <a:gd name="connsiteY46" fmla="*/ 61582 h 458351"/>
                <a:gd name="connsiteX47" fmla="*/ 299863 w 815654"/>
                <a:gd name="connsiteY47" fmla="*/ 60199 h 458351"/>
                <a:gd name="connsiteX48" fmla="*/ 309765 w 815654"/>
                <a:gd name="connsiteY48" fmla="*/ 62481 h 458351"/>
                <a:gd name="connsiteX49" fmla="*/ 338577 w 815654"/>
                <a:gd name="connsiteY49" fmla="*/ 83536 h 458351"/>
                <a:gd name="connsiteX50" fmla="*/ 376501 w 815654"/>
                <a:gd name="connsiteY50" fmla="*/ 147809 h 458351"/>
                <a:gd name="connsiteX51" fmla="*/ 315916 w 815654"/>
                <a:gd name="connsiteY51" fmla="*/ 107578 h 458351"/>
                <a:gd name="connsiteX52" fmla="*/ 295221 w 815654"/>
                <a:gd name="connsiteY52" fmla="*/ 61582 h 458351"/>
                <a:gd name="connsiteX53" fmla="*/ 338577 w 815654"/>
                <a:gd name="connsiteY53" fmla="*/ 250677 h 458351"/>
                <a:gd name="connsiteX54" fmla="*/ 309765 w 815654"/>
                <a:gd name="connsiteY54" fmla="*/ 271731 h 458351"/>
                <a:gd name="connsiteX55" fmla="*/ 295221 w 815654"/>
                <a:gd name="connsiteY55" fmla="*/ 272630 h 458351"/>
                <a:gd name="connsiteX56" fmla="*/ 296069 w 815654"/>
                <a:gd name="connsiteY56" fmla="*/ 257201 h 458351"/>
                <a:gd name="connsiteX57" fmla="*/ 315915 w 815654"/>
                <a:gd name="connsiteY57" fmla="*/ 226634 h 458351"/>
                <a:gd name="connsiteX58" fmla="*/ 376503 w 815654"/>
                <a:gd name="connsiteY58" fmla="*/ 186401 h 458351"/>
                <a:gd name="connsiteX59" fmla="*/ 338577 w 815654"/>
                <a:gd name="connsiteY59" fmla="*/ 250677 h 458351"/>
                <a:gd name="connsiteX60" fmla="*/ 502638 w 815654"/>
                <a:gd name="connsiteY60" fmla="*/ 254922 h 458351"/>
                <a:gd name="connsiteX61" fmla="*/ 503486 w 815654"/>
                <a:gd name="connsiteY61" fmla="*/ 270351 h 458351"/>
                <a:gd name="connsiteX62" fmla="*/ 488942 w 815654"/>
                <a:gd name="connsiteY62" fmla="*/ 269452 h 458351"/>
                <a:gd name="connsiteX63" fmla="*/ 460130 w 815654"/>
                <a:gd name="connsiteY63" fmla="*/ 248398 h 458351"/>
                <a:gd name="connsiteX64" fmla="*/ 422206 w 815654"/>
                <a:gd name="connsiteY64" fmla="*/ 184124 h 458351"/>
                <a:gd name="connsiteX65" fmla="*/ 482791 w 815654"/>
                <a:gd name="connsiteY65" fmla="*/ 224355 h 458351"/>
                <a:gd name="connsiteX66" fmla="*/ 502638 w 815654"/>
                <a:gd name="connsiteY66" fmla="*/ 254922 h 458351"/>
                <a:gd name="connsiteX0" fmla="*/ 826598 w 826598"/>
                <a:gd name="connsiteY0" fmla="*/ 162914 h 458351"/>
                <a:gd name="connsiteX1" fmla="*/ 445907 w 826598"/>
                <a:gd name="connsiteY1" fmla="*/ 162369 h 458351"/>
                <a:gd name="connsiteX2" fmla="*/ 505128 w 826598"/>
                <a:gd name="connsiteY2" fmla="*/ 121942 h 458351"/>
                <a:gd name="connsiteX3" fmla="*/ 528652 w 826598"/>
                <a:gd name="connsiteY3" fmla="*/ 85335 h 458351"/>
                <a:gd name="connsiteX4" fmla="*/ 525822 w 826598"/>
                <a:gd name="connsiteY4" fmla="*/ 51777 h 458351"/>
                <a:gd name="connsiteX5" fmla="*/ 494189 w 826598"/>
                <a:gd name="connsiteY5" fmla="*/ 48773 h 458351"/>
                <a:gd name="connsiteX6" fmla="*/ 459681 w 826598"/>
                <a:gd name="connsiteY6" fmla="*/ 73730 h 458351"/>
                <a:gd name="connsiteX7" fmla="*/ 419427 w 826598"/>
                <a:gd name="connsiteY7" fmla="*/ 140981 h 458351"/>
                <a:gd name="connsiteX8" fmla="*/ 432639 w 826598"/>
                <a:gd name="connsiteY8" fmla="*/ 1842 h 458351"/>
                <a:gd name="connsiteX9" fmla="*/ 403884 w 826598"/>
                <a:gd name="connsiteY9" fmla="*/ 0 h 458351"/>
                <a:gd name="connsiteX10" fmla="*/ 403317 w 826598"/>
                <a:gd name="connsiteY10" fmla="*/ 143205 h 458351"/>
                <a:gd name="connsiteX11" fmla="*/ 360914 w 826598"/>
                <a:gd name="connsiteY11" fmla="*/ 71453 h 458351"/>
                <a:gd name="connsiteX12" fmla="*/ 326406 w 826598"/>
                <a:gd name="connsiteY12" fmla="*/ 46496 h 458351"/>
                <a:gd name="connsiteX13" fmla="*/ 294774 w 826598"/>
                <a:gd name="connsiteY13" fmla="*/ 49499 h 458351"/>
                <a:gd name="connsiteX14" fmla="*/ 315468 w 826598"/>
                <a:gd name="connsiteY14" fmla="*/ 119665 h 458351"/>
                <a:gd name="connsiteX15" fmla="*/ 378861 w 826598"/>
                <a:gd name="connsiteY15" fmla="*/ 162370 h 458351"/>
                <a:gd name="connsiteX16" fmla="*/ 0 w 826598"/>
                <a:gd name="connsiteY16" fmla="*/ 206293 h 458351"/>
                <a:gd name="connsiteX17" fmla="*/ 10944 w 826598"/>
                <a:gd name="connsiteY17" fmla="*/ 231004 h 458351"/>
                <a:gd name="connsiteX18" fmla="*/ 365191 w 826598"/>
                <a:gd name="connsiteY18" fmla="*/ 179461 h 458351"/>
                <a:gd name="connsiteX19" fmla="*/ 315467 w 826598"/>
                <a:gd name="connsiteY19" fmla="*/ 214551 h 458351"/>
                <a:gd name="connsiteX20" fmla="*/ 291944 w 826598"/>
                <a:gd name="connsiteY20" fmla="*/ 251159 h 458351"/>
                <a:gd name="connsiteX21" fmla="*/ 294774 w 826598"/>
                <a:gd name="connsiteY21" fmla="*/ 284717 h 458351"/>
                <a:gd name="connsiteX22" fmla="*/ 310756 w 826598"/>
                <a:gd name="connsiteY22" fmla="*/ 291120 h 458351"/>
                <a:gd name="connsiteX23" fmla="*/ 326406 w 826598"/>
                <a:gd name="connsiteY23" fmla="*/ 287720 h 458351"/>
                <a:gd name="connsiteX24" fmla="*/ 360914 w 826598"/>
                <a:gd name="connsiteY24" fmla="*/ 262763 h 458351"/>
                <a:gd name="connsiteX25" fmla="*/ 403317 w 826598"/>
                <a:gd name="connsiteY25" fmla="*/ 191011 h 458351"/>
                <a:gd name="connsiteX26" fmla="*/ 363399 w 826598"/>
                <a:gd name="connsiteY26" fmla="*/ 458351 h 458351"/>
                <a:gd name="connsiteX27" fmla="*/ 389029 w 826598"/>
                <a:gd name="connsiteY27" fmla="*/ 458015 h 458351"/>
                <a:gd name="connsiteX28" fmla="*/ 419427 w 826598"/>
                <a:gd name="connsiteY28" fmla="*/ 193232 h 458351"/>
                <a:gd name="connsiteX29" fmla="*/ 459681 w 826598"/>
                <a:gd name="connsiteY29" fmla="*/ 260483 h 458351"/>
                <a:gd name="connsiteX30" fmla="*/ 494189 w 826598"/>
                <a:gd name="connsiteY30" fmla="*/ 285440 h 458351"/>
                <a:gd name="connsiteX31" fmla="*/ 509840 w 826598"/>
                <a:gd name="connsiteY31" fmla="*/ 288840 h 458351"/>
                <a:gd name="connsiteX32" fmla="*/ 525822 w 826598"/>
                <a:gd name="connsiteY32" fmla="*/ 282437 h 458351"/>
                <a:gd name="connsiteX33" fmla="*/ 528652 w 826598"/>
                <a:gd name="connsiteY33" fmla="*/ 248879 h 458351"/>
                <a:gd name="connsiteX34" fmla="*/ 505128 w 826598"/>
                <a:gd name="connsiteY34" fmla="*/ 212271 h 458351"/>
                <a:gd name="connsiteX35" fmla="*/ 459340 w 826598"/>
                <a:gd name="connsiteY35" fmla="*/ 179460 h 458351"/>
                <a:gd name="connsiteX36" fmla="*/ 813397 w 826598"/>
                <a:gd name="connsiteY36" fmla="*/ 205631 h 458351"/>
                <a:gd name="connsiteX37" fmla="*/ 826598 w 826598"/>
                <a:gd name="connsiteY37" fmla="*/ 162914 h 458351"/>
                <a:gd name="connsiteX38" fmla="*/ 471074 w 826598"/>
                <a:gd name="connsiteY38" fmla="*/ 85814 h 458351"/>
                <a:gd name="connsiteX39" fmla="*/ 499886 w 826598"/>
                <a:gd name="connsiteY39" fmla="*/ 64760 h 458351"/>
                <a:gd name="connsiteX40" fmla="*/ 509788 w 826598"/>
                <a:gd name="connsiteY40" fmla="*/ 62478 h 458351"/>
                <a:gd name="connsiteX41" fmla="*/ 514430 w 826598"/>
                <a:gd name="connsiteY41" fmla="*/ 63861 h 458351"/>
                <a:gd name="connsiteX42" fmla="*/ 513582 w 826598"/>
                <a:gd name="connsiteY42" fmla="*/ 79290 h 458351"/>
                <a:gd name="connsiteX43" fmla="*/ 493736 w 826598"/>
                <a:gd name="connsiteY43" fmla="*/ 109857 h 458351"/>
                <a:gd name="connsiteX44" fmla="*/ 433151 w 826598"/>
                <a:gd name="connsiteY44" fmla="*/ 150088 h 458351"/>
                <a:gd name="connsiteX45" fmla="*/ 471074 w 826598"/>
                <a:gd name="connsiteY45" fmla="*/ 85814 h 458351"/>
                <a:gd name="connsiteX46" fmla="*/ 306165 w 826598"/>
                <a:gd name="connsiteY46" fmla="*/ 61582 h 458351"/>
                <a:gd name="connsiteX47" fmla="*/ 310807 w 826598"/>
                <a:gd name="connsiteY47" fmla="*/ 60199 h 458351"/>
                <a:gd name="connsiteX48" fmla="*/ 320709 w 826598"/>
                <a:gd name="connsiteY48" fmla="*/ 62481 h 458351"/>
                <a:gd name="connsiteX49" fmla="*/ 349521 w 826598"/>
                <a:gd name="connsiteY49" fmla="*/ 83536 h 458351"/>
                <a:gd name="connsiteX50" fmla="*/ 387445 w 826598"/>
                <a:gd name="connsiteY50" fmla="*/ 147809 h 458351"/>
                <a:gd name="connsiteX51" fmla="*/ 326860 w 826598"/>
                <a:gd name="connsiteY51" fmla="*/ 107578 h 458351"/>
                <a:gd name="connsiteX52" fmla="*/ 306165 w 826598"/>
                <a:gd name="connsiteY52" fmla="*/ 61582 h 458351"/>
                <a:gd name="connsiteX53" fmla="*/ 349521 w 826598"/>
                <a:gd name="connsiteY53" fmla="*/ 250677 h 458351"/>
                <a:gd name="connsiteX54" fmla="*/ 320709 w 826598"/>
                <a:gd name="connsiteY54" fmla="*/ 271731 h 458351"/>
                <a:gd name="connsiteX55" fmla="*/ 306165 w 826598"/>
                <a:gd name="connsiteY55" fmla="*/ 272630 h 458351"/>
                <a:gd name="connsiteX56" fmla="*/ 307013 w 826598"/>
                <a:gd name="connsiteY56" fmla="*/ 257201 h 458351"/>
                <a:gd name="connsiteX57" fmla="*/ 326859 w 826598"/>
                <a:gd name="connsiteY57" fmla="*/ 226634 h 458351"/>
                <a:gd name="connsiteX58" fmla="*/ 387447 w 826598"/>
                <a:gd name="connsiteY58" fmla="*/ 186401 h 458351"/>
                <a:gd name="connsiteX59" fmla="*/ 349521 w 826598"/>
                <a:gd name="connsiteY59" fmla="*/ 250677 h 458351"/>
                <a:gd name="connsiteX60" fmla="*/ 513582 w 826598"/>
                <a:gd name="connsiteY60" fmla="*/ 254922 h 458351"/>
                <a:gd name="connsiteX61" fmla="*/ 514430 w 826598"/>
                <a:gd name="connsiteY61" fmla="*/ 270351 h 458351"/>
                <a:gd name="connsiteX62" fmla="*/ 499886 w 826598"/>
                <a:gd name="connsiteY62" fmla="*/ 269452 h 458351"/>
                <a:gd name="connsiteX63" fmla="*/ 471074 w 826598"/>
                <a:gd name="connsiteY63" fmla="*/ 248398 h 458351"/>
                <a:gd name="connsiteX64" fmla="*/ 433150 w 826598"/>
                <a:gd name="connsiteY64" fmla="*/ 184124 h 458351"/>
                <a:gd name="connsiteX65" fmla="*/ 493735 w 826598"/>
                <a:gd name="connsiteY65" fmla="*/ 224355 h 458351"/>
                <a:gd name="connsiteX66" fmla="*/ 513582 w 826598"/>
                <a:gd name="connsiteY66" fmla="*/ 254922 h 4583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63399 w 826598"/>
                <a:gd name="connsiteY26" fmla="*/ 458351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51633 w 826598"/>
                <a:gd name="connsiteY26" fmla="*/ 621935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6598" h="624251">
                  <a:moveTo>
                    <a:pt x="826598" y="162914"/>
                  </a:moveTo>
                  <a:lnTo>
                    <a:pt x="445907" y="162369"/>
                  </a:lnTo>
                  <a:cubicBezTo>
                    <a:pt x="466169" y="151211"/>
                    <a:pt x="492512" y="135326"/>
                    <a:pt x="505128" y="121942"/>
                  </a:cubicBezTo>
                  <a:cubicBezTo>
                    <a:pt x="515994" y="110414"/>
                    <a:pt x="524348" y="97414"/>
                    <a:pt x="528652" y="85335"/>
                  </a:cubicBezTo>
                  <a:cubicBezTo>
                    <a:pt x="533747" y="71036"/>
                    <a:pt x="532741" y="59118"/>
                    <a:pt x="525822" y="51777"/>
                  </a:cubicBezTo>
                  <a:cubicBezTo>
                    <a:pt x="518903" y="44435"/>
                    <a:pt x="507668" y="43369"/>
                    <a:pt x="494189" y="48773"/>
                  </a:cubicBezTo>
                  <a:cubicBezTo>
                    <a:pt x="482803" y="53340"/>
                    <a:pt x="470548" y="62203"/>
                    <a:pt x="459681" y="73730"/>
                  </a:cubicBezTo>
                  <a:cubicBezTo>
                    <a:pt x="446180" y="88054"/>
                    <a:pt x="429977" y="119059"/>
                    <a:pt x="419427" y="140981"/>
                  </a:cubicBezTo>
                  <a:lnTo>
                    <a:pt x="432639" y="1842"/>
                  </a:lnTo>
                  <a:lnTo>
                    <a:pt x="403884" y="0"/>
                  </a:lnTo>
                  <a:lnTo>
                    <a:pt x="403317" y="143205"/>
                  </a:lnTo>
                  <a:cubicBezTo>
                    <a:pt x="392922" y="121245"/>
                    <a:pt x="375370" y="86788"/>
                    <a:pt x="360914" y="71453"/>
                  </a:cubicBezTo>
                  <a:cubicBezTo>
                    <a:pt x="350047" y="59924"/>
                    <a:pt x="337793" y="51061"/>
                    <a:pt x="326406" y="46496"/>
                  </a:cubicBezTo>
                  <a:cubicBezTo>
                    <a:pt x="312926" y="41091"/>
                    <a:pt x="301693" y="42157"/>
                    <a:pt x="294774" y="49499"/>
                  </a:cubicBezTo>
                  <a:cubicBezTo>
                    <a:pt x="281820" y="63242"/>
                    <a:pt x="290717" y="93407"/>
                    <a:pt x="315468" y="119665"/>
                  </a:cubicBezTo>
                  <a:cubicBezTo>
                    <a:pt x="328970" y="133989"/>
                    <a:pt x="358196" y="151178"/>
                    <a:pt x="378861" y="162370"/>
                  </a:cubicBezTo>
                  <a:lnTo>
                    <a:pt x="0" y="206293"/>
                  </a:lnTo>
                  <a:lnTo>
                    <a:pt x="10944" y="231004"/>
                  </a:lnTo>
                  <a:lnTo>
                    <a:pt x="365191" y="179461"/>
                  </a:lnTo>
                  <a:cubicBezTo>
                    <a:pt x="346805" y="190009"/>
                    <a:pt x="326184" y="203182"/>
                    <a:pt x="315467" y="214551"/>
                  </a:cubicBezTo>
                  <a:cubicBezTo>
                    <a:pt x="304602" y="226079"/>
                    <a:pt x="296247" y="239079"/>
                    <a:pt x="291944" y="251159"/>
                  </a:cubicBezTo>
                  <a:cubicBezTo>
                    <a:pt x="286849" y="265458"/>
                    <a:pt x="287854" y="277376"/>
                    <a:pt x="294774" y="284717"/>
                  </a:cubicBezTo>
                  <a:cubicBezTo>
                    <a:pt x="298786" y="288973"/>
                    <a:pt x="304246" y="291120"/>
                    <a:pt x="310756" y="291120"/>
                  </a:cubicBezTo>
                  <a:cubicBezTo>
                    <a:pt x="315474" y="291120"/>
                    <a:pt x="320743" y="289991"/>
                    <a:pt x="326406" y="287720"/>
                  </a:cubicBezTo>
                  <a:cubicBezTo>
                    <a:pt x="337793" y="283154"/>
                    <a:pt x="350047" y="274290"/>
                    <a:pt x="360914" y="262763"/>
                  </a:cubicBezTo>
                  <a:cubicBezTo>
                    <a:pt x="375370" y="247427"/>
                    <a:pt x="392922" y="212971"/>
                    <a:pt x="403317" y="191011"/>
                  </a:cubicBezTo>
                  <a:lnTo>
                    <a:pt x="351633" y="621935"/>
                  </a:lnTo>
                  <a:lnTo>
                    <a:pt x="377738" y="624251"/>
                  </a:lnTo>
                  <a:lnTo>
                    <a:pt x="419427" y="193232"/>
                  </a:lnTo>
                  <a:cubicBezTo>
                    <a:pt x="429977" y="215155"/>
                    <a:pt x="446180" y="246159"/>
                    <a:pt x="459681" y="260483"/>
                  </a:cubicBezTo>
                  <a:cubicBezTo>
                    <a:pt x="470548" y="272011"/>
                    <a:pt x="482803" y="280873"/>
                    <a:pt x="494189" y="285440"/>
                  </a:cubicBezTo>
                  <a:cubicBezTo>
                    <a:pt x="499854" y="287712"/>
                    <a:pt x="505123" y="288840"/>
                    <a:pt x="509840" y="288840"/>
                  </a:cubicBezTo>
                  <a:cubicBezTo>
                    <a:pt x="516348" y="288840"/>
                    <a:pt x="521810" y="286692"/>
                    <a:pt x="525822" y="282437"/>
                  </a:cubicBezTo>
                  <a:cubicBezTo>
                    <a:pt x="532740" y="275096"/>
                    <a:pt x="533747" y="263178"/>
                    <a:pt x="528652" y="248879"/>
                  </a:cubicBezTo>
                  <a:cubicBezTo>
                    <a:pt x="524348" y="236799"/>
                    <a:pt x="515994" y="223798"/>
                    <a:pt x="505128" y="212271"/>
                  </a:cubicBezTo>
                  <a:cubicBezTo>
                    <a:pt x="495170" y="201707"/>
                    <a:pt x="476661" y="189585"/>
                    <a:pt x="459340" y="179460"/>
                  </a:cubicBezTo>
                  <a:lnTo>
                    <a:pt x="813397" y="205631"/>
                  </a:lnTo>
                  <a:cubicBezTo>
                    <a:pt x="813397" y="199934"/>
                    <a:pt x="826598" y="168611"/>
                    <a:pt x="826598" y="162914"/>
                  </a:cubicBezTo>
                  <a:close/>
                  <a:moveTo>
                    <a:pt x="471074" y="85814"/>
                  </a:moveTo>
                  <a:cubicBezTo>
                    <a:pt x="480224" y="76107"/>
                    <a:pt x="490726" y="68433"/>
                    <a:pt x="499886" y="64760"/>
                  </a:cubicBezTo>
                  <a:cubicBezTo>
                    <a:pt x="503938" y="63135"/>
                    <a:pt x="507282" y="62478"/>
                    <a:pt x="509788" y="62478"/>
                  </a:cubicBezTo>
                  <a:cubicBezTo>
                    <a:pt x="512052" y="62478"/>
                    <a:pt x="513633" y="63016"/>
                    <a:pt x="514430" y="63861"/>
                  </a:cubicBezTo>
                  <a:cubicBezTo>
                    <a:pt x="516110" y="65643"/>
                    <a:pt x="516499" y="71105"/>
                    <a:pt x="513582" y="79290"/>
                  </a:cubicBezTo>
                  <a:cubicBezTo>
                    <a:pt x="510120" y="89008"/>
                    <a:pt x="502887" y="100150"/>
                    <a:pt x="493736" y="109857"/>
                  </a:cubicBezTo>
                  <a:cubicBezTo>
                    <a:pt x="481498" y="122840"/>
                    <a:pt x="452965" y="139416"/>
                    <a:pt x="433151" y="150088"/>
                  </a:cubicBezTo>
                  <a:cubicBezTo>
                    <a:pt x="443210" y="129068"/>
                    <a:pt x="458835" y="98797"/>
                    <a:pt x="471074" y="85814"/>
                  </a:cubicBezTo>
                  <a:close/>
                  <a:moveTo>
                    <a:pt x="306165" y="61582"/>
                  </a:moveTo>
                  <a:cubicBezTo>
                    <a:pt x="306962" y="60736"/>
                    <a:pt x="308542" y="60199"/>
                    <a:pt x="310807" y="60199"/>
                  </a:cubicBezTo>
                  <a:cubicBezTo>
                    <a:pt x="313313" y="60199"/>
                    <a:pt x="316657" y="60856"/>
                    <a:pt x="320709" y="62481"/>
                  </a:cubicBezTo>
                  <a:cubicBezTo>
                    <a:pt x="329869" y="66154"/>
                    <a:pt x="340372" y="73828"/>
                    <a:pt x="349521" y="83536"/>
                  </a:cubicBezTo>
                  <a:cubicBezTo>
                    <a:pt x="361760" y="96519"/>
                    <a:pt x="377385" y="126789"/>
                    <a:pt x="387445" y="147809"/>
                  </a:cubicBezTo>
                  <a:cubicBezTo>
                    <a:pt x="367631" y="137137"/>
                    <a:pt x="339097" y="120561"/>
                    <a:pt x="326860" y="107578"/>
                  </a:cubicBezTo>
                  <a:cubicBezTo>
                    <a:pt x="306138" y="85595"/>
                    <a:pt x="302319" y="65662"/>
                    <a:pt x="306165" y="61582"/>
                  </a:cubicBezTo>
                  <a:close/>
                  <a:moveTo>
                    <a:pt x="349521" y="250677"/>
                  </a:moveTo>
                  <a:cubicBezTo>
                    <a:pt x="340371" y="260384"/>
                    <a:pt x="329869" y="268059"/>
                    <a:pt x="320709" y="271731"/>
                  </a:cubicBezTo>
                  <a:cubicBezTo>
                    <a:pt x="312993" y="274826"/>
                    <a:pt x="307844" y="274413"/>
                    <a:pt x="306165" y="272630"/>
                  </a:cubicBezTo>
                  <a:cubicBezTo>
                    <a:pt x="304486" y="270848"/>
                    <a:pt x="304096" y="265386"/>
                    <a:pt x="307013" y="257201"/>
                  </a:cubicBezTo>
                  <a:cubicBezTo>
                    <a:pt x="310475" y="247483"/>
                    <a:pt x="317709" y="236341"/>
                    <a:pt x="326859" y="226634"/>
                  </a:cubicBezTo>
                  <a:cubicBezTo>
                    <a:pt x="339097" y="213651"/>
                    <a:pt x="367633" y="197073"/>
                    <a:pt x="387447" y="186401"/>
                  </a:cubicBezTo>
                  <a:cubicBezTo>
                    <a:pt x="377390" y="207420"/>
                    <a:pt x="361767" y="237686"/>
                    <a:pt x="349521" y="250677"/>
                  </a:cubicBezTo>
                  <a:close/>
                  <a:moveTo>
                    <a:pt x="513582" y="254922"/>
                  </a:moveTo>
                  <a:cubicBezTo>
                    <a:pt x="516499" y="263108"/>
                    <a:pt x="516111" y="268571"/>
                    <a:pt x="514430" y="270351"/>
                  </a:cubicBezTo>
                  <a:cubicBezTo>
                    <a:pt x="512751" y="272133"/>
                    <a:pt x="507600" y="272546"/>
                    <a:pt x="499886" y="269452"/>
                  </a:cubicBezTo>
                  <a:cubicBezTo>
                    <a:pt x="490726" y="265779"/>
                    <a:pt x="480223" y="258106"/>
                    <a:pt x="471074" y="248398"/>
                  </a:cubicBezTo>
                  <a:cubicBezTo>
                    <a:pt x="458835" y="235415"/>
                    <a:pt x="443212" y="205144"/>
                    <a:pt x="433150" y="184124"/>
                  </a:cubicBezTo>
                  <a:cubicBezTo>
                    <a:pt x="452964" y="194797"/>
                    <a:pt x="481498" y="211372"/>
                    <a:pt x="493735" y="224355"/>
                  </a:cubicBezTo>
                  <a:cubicBezTo>
                    <a:pt x="502887" y="234064"/>
                    <a:pt x="510120" y="245205"/>
                    <a:pt x="513582" y="254922"/>
                  </a:cubicBezTo>
                  <a:close/>
                </a:path>
              </a:pathLst>
            </a:custGeom>
            <a:solidFill>
              <a:srgbClr val="791553"/>
            </a:solidFill>
            <a:ln w="107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73" name="Graphic 11">
            <a:extLst>
              <a:ext uri="{FF2B5EF4-FFF2-40B4-BE49-F238E27FC236}">
                <a16:creationId xmlns="" xmlns:a16="http://schemas.microsoft.com/office/drawing/2014/main" id="{DF326B6B-A8F4-90E9-98CC-6041CCCF12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94239" y="4396401"/>
            <a:ext cx="1065715" cy="197585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895904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209"/>
                                        </p:tgtEl>
                                        <p:attrNameLst>
                                          <p:attrName>style.visibility</p:attrName>
                                        </p:attrNameLst>
                                      </p:cBhvr>
                                      <p:to>
                                        <p:strVal val="visible"/>
                                      </p:to>
                                    </p:set>
                                    <p:anim calcmode="lin" valueType="num">
                                      <p:cBhvr>
                                        <p:cTn id="7" dur="500" fill="hold"/>
                                        <p:tgtEl>
                                          <p:spTgt spid="209"/>
                                        </p:tgtEl>
                                        <p:attrNameLst>
                                          <p:attrName>ppt_w</p:attrName>
                                        </p:attrNameLst>
                                      </p:cBhvr>
                                      <p:tavLst>
                                        <p:tav tm="0">
                                          <p:val>
                                            <p:fltVal val="0"/>
                                          </p:val>
                                        </p:tav>
                                        <p:tav tm="100000">
                                          <p:val>
                                            <p:strVal val="#ppt_w"/>
                                          </p:val>
                                        </p:tav>
                                      </p:tavLst>
                                    </p:anim>
                                    <p:anim calcmode="lin" valueType="num">
                                      <p:cBhvr>
                                        <p:cTn id="8" dur="500" fill="hold"/>
                                        <p:tgtEl>
                                          <p:spTgt spid="209"/>
                                        </p:tgtEl>
                                        <p:attrNameLst>
                                          <p:attrName>ppt_h</p:attrName>
                                        </p:attrNameLst>
                                      </p:cBhvr>
                                      <p:tavLst>
                                        <p:tav tm="0">
                                          <p:val>
                                            <p:fltVal val="0"/>
                                          </p:val>
                                        </p:tav>
                                        <p:tav tm="100000">
                                          <p:val>
                                            <p:strVal val="#ppt_h"/>
                                          </p:val>
                                        </p:tav>
                                      </p:tavLst>
                                    </p:anim>
                                    <p:animEffect transition="in" filter="fade">
                                      <p:cBhvr>
                                        <p:cTn id="9" dur="500"/>
                                        <p:tgtEl>
                                          <p:spTgt spid="209"/>
                                        </p:tgtEl>
                                      </p:cBhvr>
                                    </p:animEffect>
                                  </p:childTnLst>
                                </p:cTn>
                              </p:par>
                              <p:par>
                                <p:cTn id="10" presetID="53" presetClass="entr" presetSubtype="16" fill="hold" nodeType="withEffect">
                                  <p:stCondLst>
                                    <p:cond delay="200"/>
                                  </p:stCondLst>
                                  <p:childTnLst>
                                    <p:set>
                                      <p:cBhvr>
                                        <p:cTn id="11" dur="1" fill="hold">
                                          <p:stCondLst>
                                            <p:cond delay="0"/>
                                          </p:stCondLst>
                                        </p:cTn>
                                        <p:tgtEl>
                                          <p:spTgt spid="210"/>
                                        </p:tgtEl>
                                        <p:attrNameLst>
                                          <p:attrName>style.visibility</p:attrName>
                                        </p:attrNameLst>
                                      </p:cBhvr>
                                      <p:to>
                                        <p:strVal val="visible"/>
                                      </p:to>
                                    </p:set>
                                    <p:anim calcmode="lin" valueType="num">
                                      <p:cBhvr>
                                        <p:cTn id="12" dur="500" fill="hold"/>
                                        <p:tgtEl>
                                          <p:spTgt spid="210"/>
                                        </p:tgtEl>
                                        <p:attrNameLst>
                                          <p:attrName>ppt_w</p:attrName>
                                        </p:attrNameLst>
                                      </p:cBhvr>
                                      <p:tavLst>
                                        <p:tav tm="0">
                                          <p:val>
                                            <p:fltVal val="0"/>
                                          </p:val>
                                        </p:tav>
                                        <p:tav tm="100000">
                                          <p:val>
                                            <p:strVal val="#ppt_w"/>
                                          </p:val>
                                        </p:tav>
                                      </p:tavLst>
                                    </p:anim>
                                    <p:anim calcmode="lin" valueType="num">
                                      <p:cBhvr>
                                        <p:cTn id="13" dur="500" fill="hold"/>
                                        <p:tgtEl>
                                          <p:spTgt spid="210"/>
                                        </p:tgtEl>
                                        <p:attrNameLst>
                                          <p:attrName>ppt_h</p:attrName>
                                        </p:attrNameLst>
                                      </p:cBhvr>
                                      <p:tavLst>
                                        <p:tav tm="0">
                                          <p:val>
                                            <p:fltVal val="0"/>
                                          </p:val>
                                        </p:tav>
                                        <p:tav tm="100000">
                                          <p:val>
                                            <p:strVal val="#ppt_h"/>
                                          </p:val>
                                        </p:tav>
                                      </p:tavLst>
                                    </p:anim>
                                    <p:animEffect transition="in" filter="fade">
                                      <p:cBhvr>
                                        <p:cTn id="14" dur="500"/>
                                        <p:tgtEl>
                                          <p:spTgt spid="2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A7E7E53-08DB-4882-83A5-781FD5103C2E}"/>
              </a:ext>
            </a:extLst>
          </p:cNvPr>
          <p:cNvSpPr/>
          <p:nvPr/>
        </p:nvSpPr>
        <p:spPr>
          <a:xfrm>
            <a:off x="6105330" y="251922"/>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342123" y="251922"/>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02387" y="460420"/>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a:extLst>
              <a:ext uri="{FF2B5EF4-FFF2-40B4-BE49-F238E27FC236}">
                <a16:creationId xmlns="" xmlns:a16="http://schemas.microsoft.com/office/drawing/2014/main" id="{F51037F8-1A69-485A-9B77-D9BC65DC3FD8}"/>
              </a:ext>
            </a:extLst>
          </p:cNvPr>
          <p:cNvSpPr/>
          <p:nvPr/>
        </p:nvSpPr>
        <p:spPr>
          <a:xfrm flipV="1">
            <a:off x="548235" y="512814"/>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58" name="Freeform: Shape 57">
            <a:extLst>
              <a:ext uri="{FF2B5EF4-FFF2-40B4-BE49-F238E27FC236}">
                <a16:creationId xmlns="" xmlns:a16="http://schemas.microsoft.com/office/drawing/2014/main" id="{9EC79B40-F0A2-4A8C-8E53-7E5C3CE3D67A}"/>
              </a:ext>
            </a:extLst>
          </p:cNvPr>
          <p:cNvSpPr/>
          <p:nvPr/>
        </p:nvSpPr>
        <p:spPr>
          <a:xfrm>
            <a:off x="6719628" y="1160361"/>
            <a:ext cx="4815879" cy="2672085"/>
          </a:xfrm>
          <a:custGeom>
            <a:avLst/>
            <a:gdLst>
              <a:gd name="connsiteX0" fmla="*/ 105747 w 4662226"/>
              <a:gd name="connsiteY0" fmla="*/ 552177 h 1444184"/>
              <a:gd name="connsiteX1" fmla="*/ 580309 w 4662226"/>
              <a:gd name="connsiteY1" fmla="*/ 147063 h 1444184"/>
              <a:gd name="connsiteX2" fmla="*/ 1413686 w 4662226"/>
              <a:gd name="connsiteY2" fmla="*/ 77615 h 1444184"/>
              <a:gd name="connsiteX3" fmla="*/ 2987843 w 4662226"/>
              <a:gd name="connsiteY3" fmla="*/ 19742 h 1444184"/>
              <a:gd name="connsiteX4" fmla="*/ 3994841 w 4662226"/>
              <a:gd name="connsiteY4" fmla="*/ 31316 h 1444184"/>
              <a:gd name="connsiteX5" fmla="*/ 4562000 w 4662226"/>
              <a:gd name="connsiteY5" fmla="*/ 366982 h 1444184"/>
              <a:gd name="connsiteX6" fmla="*/ 4654598 w 4662226"/>
              <a:gd name="connsiteY6" fmla="*/ 1073038 h 1444184"/>
              <a:gd name="connsiteX7" fmla="*/ 4469403 w 4662226"/>
              <a:gd name="connsiteY7" fmla="*/ 1373980 h 1444184"/>
              <a:gd name="connsiteX8" fmla="*/ 4272633 w 4662226"/>
              <a:gd name="connsiteY8" fmla="*/ 1443428 h 1444184"/>
              <a:gd name="connsiteX9" fmla="*/ 3855944 w 4662226"/>
              <a:gd name="connsiteY9" fmla="*/ 1408704 h 1444184"/>
              <a:gd name="connsiteX10" fmla="*/ 2073443 w 4662226"/>
              <a:gd name="connsiteY10" fmla="*/ 1373980 h 1444184"/>
              <a:gd name="connsiteX11" fmla="*/ 441413 w 4662226"/>
              <a:gd name="connsiteY11" fmla="*/ 1420278 h 1444184"/>
              <a:gd name="connsiteX12" fmla="*/ 36299 w 4662226"/>
              <a:gd name="connsiteY12" fmla="*/ 1154061 h 1444184"/>
              <a:gd name="connsiteX13" fmla="*/ 24724 w 4662226"/>
              <a:gd name="connsiteY13" fmla="*/ 656349 h 1444184"/>
              <a:gd name="connsiteX14" fmla="*/ 105747 w 4662226"/>
              <a:gd name="connsiteY14" fmla="*/ 552177 h 1444184"/>
              <a:gd name="connsiteX0" fmla="*/ 68541 w 4661596"/>
              <a:gd name="connsiteY0" fmla="*/ 344913 h 1444184"/>
              <a:gd name="connsiteX1" fmla="*/ 579679 w 4661596"/>
              <a:gd name="connsiteY1" fmla="*/ 147063 h 1444184"/>
              <a:gd name="connsiteX2" fmla="*/ 1413056 w 4661596"/>
              <a:gd name="connsiteY2" fmla="*/ 77615 h 1444184"/>
              <a:gd name="connsiteX3" fmla="*/ 2987213 w 4661596"/>
              <a:gd name="connsiteY3" fmla="*/ 19742 h 1444184"/>
              <a:gd name="connsiteX4" fmla="*/ 3994211 w 4661596"/>
              <a:gd name="connsiteY4" fmla="*/ 31316 h 1444184"/>
              <a:gd name="connsiteX5" fmla="*/ 4561370 w 4661596"/>
              <a:gd name="connsiteY5" fmla="*/ 366982 h 1444184"/>
              <a:gd name="connsiteX6" fmla="*/ 4653968 w 4661596"/>
              <a:gd name="connsiteY6" fmla="*/ 1073038 h 1444184"/>
              <a:gd name="connsiteX7" fmla="*/ 4468773 w 4661596"/>
              <a:gd name="connsiteY7" fmla="*/ 1373980 h 1444184"/>
              <a:gd name="connsiteX8" fmla="*/ 4272003 w 4661596"/>
              <a:gd name="connsiteY8" fmla="*/ 1443428 h 1444184"/>
              <a:gd name="connsiteX9" fmla="*/ 3855314 w 4661596"/>
              <a:gd name="connsiteY9" fmla="*/ 1408704 h 1444184"/>
              <a:gd name="connsiteX10" fmla="*/ 2072813 w 4661596"/>
              <a:gd name="connsiteY10" fmla="*/ 1373980 h 1444184"/>
              <a:gd name="connsiteX11" fmla="*/ 440783 w 4661596"/>
              <a:gd name="connsiteY11" fmla="*/ 1420278 h 1444184"/>
              <a:gd name="connsiteX12" fmla="*/ 35669 w 4661596"/>
              <a:gd name="connsiteY12" fmla="*/ 1154061 h 1444184"/>
              <a:gd name="connsiteX13" fmla="*/ 24094 w 4661596"/>
              <a:gd name="connsiteY13" fmla="*/ 656349 h 1444184"/>
              <a:gd name="connsiteX14" fmla="*/ 68541 w 4661596"/>
              <a:gd name="connsiteY14" fmla="*/ 344913 h 1444184"/>
              <a:gd name="connsiteX0" fmla="*/ 80413 w 4673468"/>
              <a:gd name="connsiteY0" fmla="*/ 344913 h 1444184"/>
              <a:gd name="connsiteX1" fmla="*/ 591551 w 4673468"/>
              <a:gd name="connsiteY1" fmla="*/ 147063 h 1444184"/>
              <a:gd name="connsiteX2" fmla="*/ 1424928 w 4673468"/>
              <a:gd name="connsiteY2" fmla="*/ 77615 h 1444184"/>
              <a:gd name="connsiteX3" fmla="*/ 2999085 w 4673468"/>
              <a:gd name="connsiteY3" fmla="*/ 19742 h 1444184"/>
              <a:gd name="connsiteX4" fmla="*/ 4006083 w 4673468"/>
              <a:gd name="connsiteY4" fmla="*/ 31316 h 1444184"/>
              <a:gd name="connsiteX5" fmla="*/ 4573242 w 4673468"/>
              <a:gd name="connsiteY5" fmla="*/ 366982 h 1444184"/>
              <a:gd name="connsiteX6" fmla="*/ 4665840 w 4673468"/>
              <a:gd name="connsiteY6" fmla="*/ 1073038 h 1444184"/>
              <a:gd name="connsiteX7" fmla="*/ 4480645 w 4673468"/>
              <a:gd name="connsiteY7" fmla="*/ 1373980 h 1444184"/>
              <a:gd name="connsiteX8" fmla="*/ 4283875 w 4673468"/>
              <a:gd name="connsiteY8" fmla="*/ 1443428 h 1444184"/>
              <a:gd name="connsiteX9" fmla="*/ 3867186 w 4673468"/>
              <a:gd name="connsiteY9" fmla="*/ 1408704 h 1444184"/>
              <a:gd name="connsiteX10" fmla="*/ 2084685 w 4673468"/>
              <a:gd name="connsiteY10" fmla="*/ 1373980 h 1444184"/>
              <a:gd name="connsiteX11" fmla="*/ 452655 w 4673468"/>
              <a:gd name="connsiteY11" fmla="*/ 1420278 h 1444184"/>
              <a:gd name="connsiteX12" fmla="*/ 47541 w 4673468"/>
              <a:gd name="connsiteY12" fmla="*/ 1154061 h 1444184"/>
              <a:gd name="connsiteX13" fmla="*/ 35966 w 4673468"/>
              <a:gd name="connsiteY13" fmla="*/ 656349 h 1444184"/>
              <a:gd name="connsiteX14" fmla="*/ 80413 w 4673468"/>
              <a:gd name="connsiteY14" fmla="*/ 344913 h 1444184"/>
              <a:gd name="connsiteX0" fmla="*/ 95864 w 4688919"/>
              <a:gd name="connsiteY0" fmla="*/ 344913 h 1444184"/>
              <a:gd name="connsiteX1" fmla="*/ 607002 w 4688919"/>
              <a:gd name="connsiteY1" fmla="*/ 147063 h 1444184"/>
              <a:gd name="connsiteX2" fmla="*/ 1440379 w 4688919"/>
              <a:gd name="connsiteY2" fmla="*/ 77615 h 1444184"/>
              <a:gd name="connsiteX3" fmla="*/ 3014536 w 4688919"/>
              <a:gd name="connsiteY3" fmla="*/ 19742 h 1444184"/>
              <a:gd name="connsiteX4" fmla="*/ 4021534 w 4688919"/>
              <a:gd name="connsiteY4" fmla="*/ 31316 h 1444184"/>
              <a:gd name="connsiteX5" fmla="*/ 4588693 w 4688919"/>
              <a:gd name="connsiteY5" fmla="*/ 366982 h 1444184"/>
              <a:gd name="connsiteX6" fmla="*/ 4681291 w 4688919"/>
              <a:gd name="connsiteY6" fmla="*/ 1073038 h 1444184"/>
              <a:gd name="connsiteX7" fmla="*/ 4496096 w 4688919"/>
              <a:gd name="connsiteY7" fmla="*/ 1373980 h 1444184"/>
              <a:gd name="connsiteX8" fmla="*/ 4299326 w 4688919"/>
              <a:gd name="connsiteY8" fmla="*/ 1443428 h 1444184"/>
              <a:gd name="connsiteX9" fmla="*/ 3882637 w 4688919"/>
              <a:gd name="connsiteY9" fmla="*/ 1408704 h 1444184"/>
              <a:gd name="connsiteX10" fmla="*/ 2100136 w 4688919"/>
              <a:gd name="connsiteY10" fmla="*/ 1373980 h 1444184"/>
              <a:gd name="connsiteX11" fmla="*/ 468106 w 4688919"/>
              <a:gd name="connsiteY11" fmla="*/ 1420278 h 1444184"/>
              <a:gd name="connsiteX12" fmla="*/ 62992 w 4688919"/>
              <a:gd name="connsiteY12" fmla="*/ 1154061 h 1444184"/>
              <a:gd name="connsiteX13" fmla="*/ 2649 w 4688919"/>
              <a:gd name="connsiteY13" fmla="*/ 662445 h 1444184"/>
              <a:gd name="connsiteX14" fmla="*/ 95864 w 4688919"/>
              <a:gd name="connsiteY14" fmla="*/ 344913 h 1444184"/>
              <a:gd name="connsiteX0" fmla="*/ 98477 w 4691532"/>
              <a:gd name="connsiteY0" fmla="*/ 344913 h 1444184"/>
              <a:gd name="connsiteX1" fmla="*/ 609615 w 4691532"/>
              <a:gd name="connsiteY1" fmla="*/ 147063 h 1444184"/>
              <a:gd name="connsiteX2" fmla="*/ 1442992 w 4691532"/>
              <a:gd name="connsiteY2" fmla="*/ 77615 h 1444184"/>
              <a:gd name="connsiteX3" fmla="*/ 3017149 w 4691532"/>
              <a:gd name="connsiteY3" fmla="*/ 19742 h 1444184"/>
              <a:gd name="connsiteX4" fmla="*/ 4024147 w 4691532"/>
              <a:gd name="connsiteY4" fmla="*/ 31316 h 1444184"/>
              <a:gd name="connsiteX5" fmla="*/ 4591306 w 4691532"/>
              <a:gd name="connsiteY5" fmla="*/ 366982 h 1444184"/>
              <a:gd name="connsiteX6" fmla="*/ 4683904 w 4691532"/>
              <a:gd name="connsiteY6" fmla="*/ 1073038 h 1444184"/>
              <a:gd name="connsiteX7" fmla="*/ 4498709 w 4691532"/>
              <a:gd name="connsiteY7" fmla="*/ 1373980 h 1444184"/>
              <a:gd name="connsiteX8" fmla="*/ 4301939 w 4691532"/>
              <a:gd name="connsiteY8" fmla="*/ 1443428 h 1444184"/>
              <a:gd name="connsiteX9" fmla="*/ 3885250 w 4691532"/>
              <a:gd name="connsiteY9" fmla="*/ 1408704 h 1444184"/>
              <a:gd name="connsiteX10" fmla="*/ 2102749 w 4691532"/>
              <a:gd name="connsiteY10" fmla="*/ 1373980 h 1444184"/>
              <a:gd name="connsiteX11" fmla="*/ 470719 w 4691532"/>
              <a:gd name="connsiteY11" fmla="*/ 1420278 h 1444184"/>
              <a:gd name="connsiteX12" fmla="*/ 65605 w 4691532"/>
              <a:gd name="connsiteY12" fmla="*/ 1154061 h 1444184"/>
              <a:gd name="connsiteX13" fmla="*/ 5262 w 4691532"/>
              <a:gd name="connsiteY13" fmla="*/ 662445 h 1444184"/>
              <a:gd name="connsiteX14" fmla="*/ 98477 w 4691532"/>
              <a:gd name="connsiteY14" fmla="*/ 344913 h 1444184"/>
              <a:gd name="connsiteX0" fmla="*/ 98477 w 4691532"/>
              <a:gd name="connsiteY0" fmla="*/ 344913 h 1444184"/>
              <a:gd name="connsiteX1" fmla="*/ 633999 w 4691532"/>
              <a:gd name="connsiteY1" fmla="*/ 92199 h 1444184"/>
              <a:gd name="connsiteX2" fmla="*/ 1442992 w 4691532"/>
              <a:gd name="connsiteY2" fmla="*/ 77615 h 1444184"/>
              <a:gd name="connsiteX3" fmla="*/ 3017149 w 4691532"/>
              <a:gd name="connsiteY3" fmla="*/ 19742 h 1444184"/>
              <a:gd name="connsiteX4" fmla="*/ 4024147 w 4691532"/>
              <a:gd name="connsiteY4" fmla="*/ 31316 h 1444184"/>
              <a:gd name="connsiteX5" fmla="*/ 4591306 w 4691532"/>
              <a:gd name="connsiteY5" fmla="*/ 366982 h 1444184"/>
              <a:gd name="connsiteX6" fmla="*/ 4683904 w 4691532"/>
              <a:gd name="connsiteY6" fmla="*/ 1073038 h 1444184"/>
              <a:gd name="connsiteX7" fmla="*/ 4498709 w 4691532"/>
              <a:gd name="connsiteY7" fmla="*/ 1373980 h 1444184"/>
              <a:gd name="connsiteX8" fmla="*/ 4301939 w 4691532"/>
              <a:gd name="connsiteY8" fmla="*/ 1443428 h 1444184"/>
              <a:gd name="connsiteX9" fmla="*/ 3885250 w 4691532"/>
              <a:gd name="connsiteY9" fmla="*/ 1408704 h 1444184"/>
              <a:gd name="connsiteX10" fmla="*/ 2102749 w 4691532"/>
              <a:gd name="connsiteY10" fmla="*/ 1373980 h 1444184"/>
              <a:gd name="connsiteX11" fmla="*/ 470719 w 4691532"/>
              <a:gd name="connsiteY11" fmla="*/ 1420278 h 1444184"/>
              <a:gd name="connsiteX12" fmla="*/ 65605 w 4691532"/>
              <a:gd name="connsiteY12" fmla="*/ 1154061 h 1444184"/>
              <a:gd name="connsiteX13" fmla="*/ 5262 w 4691532"/>
              <a:gd name="connsiteY13" fmla="*/ 662445 h 1444184"/>
              <a:gd name="connsiteX14" fmla="*/ 98477 w 4691532"/>
              <a:gd name="connsiteY14" fmla="*/ 344913 h 144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1532" h="1444184">
                <a:moveTo>
                  <a:pt x="98477" y="344913"/>
                </a:moveTo>
                <a:cubicBezTo>
                  <a:pt x="203266" y="249872"/>
                  <a:pt x="409913" y="136749"/>
                  <a:pt x="633999" y="92199"/>
                </a:cubicBezTo>
                <a:cubicBezTo>
                  <a:pt x="858085" y="47649"/>
                  <a:pt x="1045800" y="89691"/>
                  <a:pt x="1442992" y="77615"/>
                </a:cubicBezTo>
                <a:lnTo>
                  <a:pt x="3017149" y="19742"/>
                </a:lnTo>
                <a:cubicBezTo>
                  <a:pt x="3447341" y="12026"/>
                  <a:pt x="3761787" y="-26557"/>
                  <a:pt x="4024147" y="31316"/>
                </a:cubicBezTo>
                <a:cubicBezTo>
                  <a:pt x="4286507" y="89189"/>
                  <a:pt x="4481347" y="193362"/>
                  <a:pt x="4591306" y="366982"/>
                </a:cubicBezTo>
                <a:cubicBezTo>
                  <a:pt x="4701265" y="540602"/>
                  <a:pt x="4699337" y="905205"/>
                  <a:pt x="4683904" y="1073038"/>
                </a:cubicBezTo>
                <a:cubicBezTo>
                  <a:pt x="4668471" y="1240871"/>
                  <a:pt x="4562370" y="1312248"/>
                  <a:pt x="4498709" y="1373980"/>
                </a:cubicBezTo>
                <a:cubicBezTo>
                  <a:pt x="4435048" y="1435712"/>
                  <a:pt x="4404182" y="1437641"/>
                  <a:pt x="4301939" y="1443428"/>
                </a:cubicBezTo>
                <a:cubicBezTo>
                  <a:pt x="4199696" y="1449215"/>
                  <a:pt x="4251782" y="1420279"/>
                  <a:pt x="3885250" y="1408704"/>
                </a:cubicBezTo>
                <a:cubicBezTo>
                  <a:pt x="3518718" y="1397129"/>
                  <a:pt x="2671837" y="1372051"/>
                  <a:pt x="2102749" y="1373980"/>
                </a:cubicBezTo>
                <a:cubicBezTo>
                  <a:pt x="1533661" y="1375909"/>
                  <a:pt x="810243" y="1456931"/>
                  <a:pt x="470719" y="1420278"/>
                </a:cubicBezTo>
                <a:cubicBezTo>
                  <a:pt x="131195" y="1383625"/>
                  <a:pt x="135053" y="1281383"/>
                  <a:pt x="65605" y="1154061"/>
                </a:cubicBezTo>
                <a:cubicBezTo>
                  <a:pt x="-3843" y="1026740"/>
                  <a:pt x="-6313" y="809495"/>
                  <a:pt x="5262" y="662445"/>
                </a:cubicBezTo>
                <a:cubicBezTo>
                  <a:pt x="16837" y="515395"/>
                  <a:pt x="-6312" y="439954"/>
                  <a:pt x="98477" y="344913"/>
                </a:cubicBezTo>
                <a:close/>
              </a:path>
            </a:pathLst>
          </a:custGeom>
          <a:solidFill>
            <a:srgbClr val="EFA1D1"/>
          </a:solidFill>
          <a:ln>
            <a:solidFill>
              <a:srgbClr val="79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58">
            <a:extLst>
              <a:ext uri="{FF2B5EF4-FFF2-40B4-BE49-F238E27FC236}">
                <a16:creationId xmlns="" xmlns:a16="http://schemas.microsoft.com/office/drawing/2014/main" id="{01E236C3-4800-4DE7-9DCE-48473D368573}"/>
              </a:ext>
            </a:extLst>
          </p:cNvPr>
          <p:cNvSpPr/>
          <p:nvPr/>
        </p:nvSpPr>
        <p:spPr>
          <a:xfrm>
            <a:off x="7526620" y="655998"/>
            <a:ext cx="2600978" cy="996420"/>
          </a:xfrm>
          <a:prstGeom prst="rect">
            <a:avLst/>
          </a:prstGeom>
          <a:solidFill>
            <a:srgbClr val="791553"/>
          </a:solidFill>
          <a:ln>
            <a:solidFill>
              <a:srgbClr val="EFA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solidFill>
                <a:srgbClr val="F6CAE5"/>
              </a:solidFill>
              <a:latin typeface="iCiel Cadena" panose="02000503000000020004" pitchFamily="50" charset="-93"/>
            </a:endParaRPr>
          </a:p>
        </p:txBody>
      </p:sp>
      <p:pic>
        <p:nvPicPr>
          <p:cNvPr id="121" name="Graphic 120" descr="A flower">
            <a:extLst>
              <a:ext uri="{FF2B5EF4-FFF2-40B4-BE49-F238E27FC236}">
                <a16:creationId xmlns="" xmlns:a16="http://schemas.microsoft.com/office/drawing/2014/main" id="{B07C5679-5EFD-4EF3-BBCD-ACD4156099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491251">
            <a:off x="6437480" y="299124"/>
            <a:ext cx="1183785" cy="1183785"/>
          </a:xfrm>
          <a:prstGeom prst="rect">
            <a:avLst/>
          </a:prstGeom>
        </p:spPr>
      </p:pic>
      <p:sp>
        <p:nvSpPr>
          <p:cNvPr id="18" name="Freeform 3">
            <a:extLst>
              <a:ext uri="{FF2B5EF4-FFF2-40B4-BE49-F238E27FC236}">
                <a16:creationId xmlns="" xmlns:a16="http://schemas.microsoft.com/office/drawing/2014/main" id="{FC7A8A44-6279-A56A-918F-8DD8CCFA8C7C}"/>
              </a:ext>
            </a:extLst>
          </p:cNvPr>
          <p:cNvSpPr/>
          <p:nvPr/>
        </p:nvSpPr>
        <p:spPr>
          <a:xfrm rot="467556">
            <a:off x="845901" y="449915"/>
            <a:ext cx="2664377" cy="2888426"/>
          </a:xfrm>
          <a:custGeom>
            <a:avLst/>
            <a:gdLst/>
            <a:ahLst/>
            <a:cxnLst/>
            <a:rect l="l" t="t" r="r" b="b"/>
            <a:pathLst>
              <a:path w="3617595" h="4114800">
                <a:moveTo>
                  <a:pt x="0" y="0"/>
                </a:moveTo>
                <a:lnTo>
                  <a:pt x="3617595" y="0"/>
                </a:lnTo>
                <a:lnTo>
                  <a:pt x="361759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Freeform 5">
            <a:extLst>
              <a:ext uri="{FF2B5EF4-FFF2-40B4-BE49-F238E27FC236}">
                <a16:creationId xmlns="" xmlns:a16="http://schemas.microsoft.com/office/drawing/2014/main" id="{FEFF6E54-C531-9970-520A-5467DC0E2EA1}"/>
              </a:ext>
            </a:extLst>
          </p:cNvPr>
          <p:cNvSpPr/>
          <p:nvPr/>
        </p:nvSpPr>
        <p:spPr>
          <a:xfrm rot="21073549">
            <a:off x="3349439" y="2835905"/>
            <a:ext cx="2582244" cy="2735289"/>
          </a:xfrm>
          <a:custGeom>
            <a:avLst/>
            <a:gdLst/>
            <a:ahLst/>
            <a:cxnLst/>
            <a:rect l="l" t="t" r="r" b="b"/>
            <a:pathLst>
              <a:path w="3617595" h="4114800">
                <a:moveTo>
                  <a:pt x="0" y="0"/>
                </a:moveTo>
                <a:lnTo>
                  <a:pt x="3617595" y="0"/>
                </a:lnTo>
                <a:lnTo>
                  <a:pt x="361759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4" name="TextBox 123">
            <a:extLst>
              <a:ext uri="{FF2B5EF4-FFF2-40B4-BE49-F238E27FC236}">
                <a16:creationId xmlns="" xmlns:a16="http://schemas.microsoft.com/office/drawing/2014/main" id="{478B4C9C-A496-4533-93C2-13A40931B72F}"/>
              </a:ext>
            </a:extLst>
          </p:cNvPr>
          <p:cNvSpPr txBox="1"/>
          <p:nvPr/>
        </p:nvSpPr>
        <p:spPr>
          <a:xfrm rot="480980">
            <a:off x="1437182" y="1509463"/>
            <a:ext cx="2188464" cy="861774"/>
          </a:xfrm>
          <a:prstGeom prst="rect">
            <a:avLst/>
          </a:prstGeom>
          <a:noFill/>
        </p:spPr>
        <p:txBody>
          <a:bodyPr wrap="square" rtlCol="0">
            <a:spAutoFit/>
          </a:bodyPr>
          <a:lstStyle/>
          <a:p>
            <a:r>
              <a:rPr lang="en-US" sz="5000" dirty="0">
                <a:latin typeface="Roboho"/>
              </a:rPr>
              <a:t>TỔ 1</a:t>
            </a:r>
            <a:endParaRPr lang="vi-VN" sz="5000" dirty="0">
              <a:latin typeface="Roboho"/>
            </a:endParaRPr>
          </a:p>
        </p:txBody>
      </p:sp>
      <p:sp>
        <p:nvSpPr>
          <p:cNvPr id="22" name="TextBox 21">
            <a:extLst>
              <a:ext uri="{FF2B5EF4-FFF2-40B4-BE49-F238E27FC236}">
                <a16:creationId xmlns="" xmlns:a16="http://schemas.microsoft.com/office/drawing/2014/main" id="{815BE510-B710-D5CC-BEFF-46B68FBD0E87}"/>
              </a:ext>
            </a:extLst>
          </p:cNvPr>
          <p:cNvSpPr txBox="1"/>
          <p:nvPr/>
        </p:nvSpPr>
        <p:spPr>
          <a:xfrm rot="21210661">
            <a:off x="3908965" y="3660495"/>
            <a:ext cx="2188464" cy="861774"/>
          </a:xfrm>
          <a:prstGeom prst="rect">
            <a:avLst/>
          </a:prstGeom>
          <a:noFill/>
        </p:spPr>
        <p:txBody>
          <a:bodyPr wrap="square" rtlCol="0">
            <a:spAutoFit/>
          </a:bodyPr>
          <a:lstStyle/>
          <a:p>
            <a:r>
              <a:rPr lang="en-US" sz="5000" dirty="0">
                <a:latin typeface="Roboho"/>
              </a:rPr>
              <a:t>TỔ 2</a:t>
            </a:r>
            <a:endParaRPr lang="vi-VN" sz="5000" dirty="0">
              <a:latin typeface="Roboho"/>
            </a:endParaRPr>
          </a:p>
        </p:txBody>
      </p:sp>
      <p:grpSp>
        <p:nvGrpSpPr>
          <p:cNvPr id="55" name="Group 54">
            <a:extLst>
              <a:ext uri="{FF2B5EF4-FFF2-40B4-BE49-F238E27FC236}">
                <a16:creationId xmlns="" xmlns:a16="http://schemas.microsoft.com/office/drawing/2014/main" id="{C2C6568D-9D05-4218-BD9E-614047BFA098}"/>
              </a:ext>
            </a:extLst>
          </p:cNvPr>
          <p:cNvGrpSpPr/>
          <p:nvPr/>
        </p:nvGrpSpPr>
        <p:grpSpPr>
          <a:xfrm rot="3662431">
            <a:off x="4193207" y="5322885"/>
            <a:ext cx="874867" cy="732232"/>
            <a:chOff x="761007" y="3105260"/>
            <a:chExt cx="874867" cy="732232"/>
          </a:xfrm>
        </p:grpSpPr>
        <p:sp>
          <p:nvSpPr>
            <p:cNvPr id="56" name="Heart 16">
              <a:extLst>
                <a:ext uri="{FF2B5EF4-FFF2-40B4-BE49-F238E27FC236}">
                  <a16:creationId xmlns="" xmlns:a16="http://schemas.microsoft.com/office/drawing/2014/main" id="{180D7905-BFF8-48F0-82BA-8A7ADD5C523D}"/>
                </a:ext>
              </a:extLst>
            </p:cNvPr>
            <p:cNvSpPr/>
            <p:nvPr/>
          </p:nvSpPr>
          <p:spPr>
            <a:xfrm rot="19771148">
              <a:off x="761007" y="3105260"/>
              <a:ext cx="847889" cy="732232"/>
            </a:xfrm>
            <a:custGeom>
              <a:avLst/>
              <a:gdLst>
                <a:gd name="connsiteX0" fmla="*/ 416415 w 832830"/>
                <a:gd name="connsiteY0" fmla="*/ 190384 h 761534"/>
                <a:gd name="connsiteX1" fmla="*/ 416415 w 832830"/>
                <a:gd name="connsiteY1" fmla="*/ 761534 h 761534"/>
                <a:gd name="connsiteX2" fmla="*/ 416415 w 832830"/>
                <a:gd name="connsiteY2" fmla="*/ 190384 h 761534"/>
                <a:gd name="connsiteX0" fmla="*/ 427108 w 838953"/>
                <a:gd name="connsiteY0" fmla="*/ 171762 h 791686"/>
                <a:gd name="connsiteX1" fmla="*/ 416084 w 838953"/>
                <a:gd name="connsiteY1" fmla="*/ 791686 h 791686"/>
                <a:gd name="connsiteX2" fmla="*/ 427108 w 838953"/>
                <a:gd name="connsiteY2" fmla="*/ 171762 h 791686"/>
                <a:gd name="connsiteX0" fmla="*/ 427108 w 884701"/>
                <a:gd name="connsiteY0" fmla="*/ 171762 h 791686"/>
                <a:gd name="connsiteX1" fmla="*/ 416084 w 884701"/>
                <a:gd name="connsiteY1" fmla="*/ 791686 h 791686"/>
                <a:gd name="connsiteX2" fmla="*/ 427108 w 884701"/>
                <a:gd name="connsiteY2" fmla="*/ 171762 h 791686"/>
                <a:gd name="connsiteX0" fmla="*/ 444613 w 902206"/>
                <a:gd name="connsiteY0" fmla="*/ 144332 h 764256"/>
                <a:gd name="connsiteX1" fmla="*/ 433589 w 902206"/>
                <a:gd name="connsiteY1" fmla="*/ 764256 h 764256"/>
                <a:gd name="connsiteX2" fmla="*/ 444613 w 902206"/>
                <a:gd name="connsiteY2" fmla="*/ 144332 h 764256"/>
                <a:gd name="connsiteX0" fmla="*/ 444613 w 877593"/>
                <a:gd name="connsiteY0" fmla="*/ 144332 h 764256"/>
                <a:gd name="connsiteX1" fmla="*/ 433589 w 877593"/>
                <a:gd name="connsiteY1" fmla="*/ 764256 h 764256"/>
                <a:gd name="connsiteX2" fmla="*/ 444613 w 877593"/>
                <a:gd name="connsiteY2" fmla="*/ 144332 h 764256"/>
                <a:gd name="connsiteX0" fmla="*/ 423990 w 856970"/>
                <a:gd name="connsiteY0" fmla="*/ 100395 h 720319"/>
                <a:gd name="connsiteX1" fmla="*/ 412966 w 856970"/>
                <a:gd name="connsiteY1" fmla="*/ 720319 h 720319"/>
                <a:gd name="connsiteX2" fmla="*/ 423990 w 856970"/>
                <a:gd name="connsiteY2" fmla="*/ 100395 h 720319"/>
                <a:gd name="connsiteX0" fmla="*/ 423990 w 839671"/>
                <a:gd name="connsiteY0" fmla="*/ 99427 h 719351"/>
                <a:gd name="connsiteX1" fmla="*/ 412966 w 839671"/>
                <a:gd name="connsiteY1" fmla="*/ 719351 h 719351"/>
                <a:gd name="connsiteX2" fmla="*/ 423990 w 839671"/>
                <a:gd name="connsiteY2" fmla="*/ 99427 h 719351"/>
                <a:gd name="connsiteX0" fmla="*/ 423990 w 848701"/>
                <a:gd name="connsiteY0" fmla="*/ 99427 h 719351"/>
                <a:gd name="connsiteX1" fmla="*/ 412966 w 848701"/>
                <a:gd name="connsiteY1" fmla="*/ 719351 h 719351"/>
                <a:gd name="connsiteX2" fmla="*/ 423990 w 848701"/>
                <a:gd name="connsiteY2" fmla="*/ 99427 h 719351"/>
                <a:gd name="connsiteX0" fmla="*/ 423178 w 847889"/>
                <a:gd name="connsiteY0" fmla="*/ 112308 h 732232"/>
                <a:gd name="connsiteX1" fmla="*/ 412154 w 847889"/>
                <a:gd name="connsiteY1" fmla="*/ 732232 h 732232"/>
                <a:gd name="connsiteX2" fmla="*/ 423178 w 847889"/>
                <a:gd name="connsiteY2" fmla="*/ 112308 h 732232"/>
              </a:gdLst>
              <a:ahLst/>
              <a:cxnLst>
                <a:cxn ang="0">
                  <a:pos x="connsiteX0" y="connsiteY0"/>
                </a:cxn>
                <a:cxn ang="0">
                  <a:pos x="connsiteX1" y="connsiteY1"/>
                </a:cxn>
                <a:cxn ang="0">
                  <a:pos x="connsiteX2" y="connsiteY2"/>
                </a:cxn>
              </a:cxnLst>
              <a:rect l="l" t="t" r="r" b="b"/>
              <a:pathLst>
                <a:path w="847889" h="732232">
                  <a:moveTo>
                    <a:pt x="423178" y="112308"/>
                  </a:moveTo>
                  <a:cubicBezTo>
                    <a:pt x="645051" y="-123667"/>
                    <a:pt x="1262335" y="161082"/>
                    <a:pt x="412154" y="732232"/>
                  </a:cubicBezTo>
                  <a:cubicBezTo>
                    <a:pt x="-438027" y="161082"/>
                    <a:pt x="265218" y="-193087"/>
                    <a:pt x="423178" y="112308"/>
                  </a:cubicBezTo>
                  <a:close/>
                </a:path>
              </a:pathLst>
            </a:custGeom>
            <a:solidFill>
              <a:srgbClr val="EFA1D1"/>
            </a:solidFill>
            <a:ln>
              <a:solidFill>
                <a:srgbClr val="79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Graphic 18" descr="A ribbon tied in a bow">
              <a:extLst>
                <a:ext uri="{FF2B5EF4-FFF2-40B4-BE49-F238E27FC236}">
                  <a16:creationId xmlns="" xmlns:a16="http://schemas.microsoft.com/office/drawing/2014/main" id="{E2C08D0A-44B8-4256-9783-2F97E550AB79}"/>
                </a:ext>
              </a:extLst>
            </p:cNvPr>
            <p:cNvSpPr/>
            <p:nvPr/>
          </p:nvSpPr>
          <p:spPr>
            <a:xfrm rot="19509034">
              <a:off x="809276" y="3188285"/>
              <a:ext cx="826598" cy="624251"/>
            </a:xfrm>
            <a:custGeom>
              <a:avLst/>
              <a:gdLst>
                <a:gd name="connsiteX0" fmla="*/ 515514 w 515514"/>
                <a:gd name="connsiteY0" fmla="*/ 264902 h 546895"/>
                <a:gd name="connsiteX1" fmla="*/ 292293 w 515514"/>
                <a:gd name="connsiteY1" fmla="*/ 264902 h 546895"/>
                <a:gd name="connsiteX2" fmla="*/ 351514 w 515514"/>
                <a:gd name="connsiteY2" fmla="*/ 224475 h 546895"/>
                <a:gd name="connsiteX3" fmla="*/ 375038 w 515514"/>
                <a:gd name="connsiteY3" fmla="*/ 187868 h 546895"/>
                <a:gd name="connsiteX4" fmla="*/ 372208 w 515514"/>
                <a:gd name="connsiteY4" fmla="*/ 154310 h 546895"/>
                <a:gd name="connsiteX5" fmla="*/ 340575 w 515514"/>
                <a:gd name="connsiteY5" fmla="*/ 151306 h 546895"/>
                <a:gd name="connsiteX6" fmla="*/ 306067 w 515514"/>
                <a:gd name="connsiteY6" fmla="*/ 176263 h 546895"/>
                <a:gd name="connsiteX7" fmla="*/ 265813 w 515514"/>
                <a:gd name="connsiteY7" fmla="*/ 243514 h 546895"/>
                <a:gd name="connsiteX8" fmla="*/ 265813 w 515514"/>
                <a:gd name="connsiteY8" fmla="*/ 0 h 546895"/>
                <a:gd name="connsiteX9" fmla="*/ 249703 w 515514"/>
                <a:gd name="connsiteY9" fmla="*/ 0 h 546895"/>
                <a:gd name="connsiteX10" fmla="*/ 249703 w 515514"/>
                <a:gd name="connsiteY10" fmla="*/ 245738 h 546895"/>
                <a:gd name="connsiteX11" fmla="*/ 207300 w 515514"/>
                <a:gd name="connsiteY11" fmla="*/ 173986 h 546895"/>
                <a:gd name="connsiteX12" fmla="*/ 172792 w 515514"/>
                <a:gd name="connsiteY12" fmla="*/ 149029 h 546895"/>
                <a:gd name="connsiteX13" fmla="*/ 141160 w 515514"/>
                <a:gd name="connsiteY13" fmla="*/ 152032 h 546895"/>
                <a:gd name="connsiteX14" fmla="*/ 161854 w 515514"/>
                <a:gd name="connsiteY14" fmla="*/ 222198 h 546895"/>
                <a:gd name="connsiteX15" fmla="*/ 225247 w 515514"/>
                <a:gd name="connsiteY15" fmla="*/ 264903 h 546895"/>
                <a:gd name="connsiteX16" fmla="*/ 0 w 515514"/>
                <a:gd name="connsiteY16" fmla="*/ 264903 h 546895"/>
                <a:gd name="connsiteX17" fmla="*/ 0 w 515514"/>
                <a:gd name="connsiteY17" fmla="*/ 281994 h 546895"/>
                <a:gd name="connsiteX18" fmla="*/ 211577 w 515514"/>
                <a:gd name="connsiteY18" fmla="*/ 281994 h 546895"/>
                <a:gd name="connsiteX19" fmla="*/ 161853 w 515514"/>
                <a:gd name="connsiteY19" fmla="*/ 317084 h 546895"/>
                <a:gd name="connsiteX20" fmla="*/ 138330 w 515514"/>
                <a:gd name="connsiteY20" fmla="*/ 353692 h 546895"/>
                <a:gd name="connsiteX21" fmla="*/ 141160 w 515514"/>
                <a:gd name="connsiteY21" fmla="*/ 387250 h 546895"/>
                <a:gd name="connsiteX22" fmla="*/ 157142 w 515514"/>
                <a:gd name="connsiteY22" fmla="*/ 393653 h 546895"/>
                <a:gd name="connsiteX23" fmla="*/ 172792 w 515514"/>
                <a:gd name="connsiteY23" fmla="*/ 390253 h 546895"/>
                <a:gd name="connsiteX24" fmla="*/ 207300 w 515514"/>
                <a:gd name="connsiteY24" fmla="*/ 365296 h 546895"/>
                <a:gd name="connsiteX25" fmla="*/ 249703 w 515514"/>
                <a:gd name="connsiteY25" fmla="*/ 293544 h 546895"/>
                <a:gd name="connsiteX26" fmla="*/ 249703 w 515514"/>
                <a:gd name="connsiteY26" fmla="*/ 546895 h 546895"/>
                <a:gd name="connsiteX27" fmla="*/ 265813 w 515514"/>
                <a:gd name="connsiteY27" fmla="*/ 546895 h 546895"/>
                <a:gd name="connsiteX28" fmla="*/ 265813 w 515514"/>
                <a:gd name="connsiteY28" fmla="*/ 295765 h 546895"/>
                <a:gd name="connsiteX29" fmla="*/ 306067 w 515514"/>
                <a:gd name="connsiteY29" fmla="*/ 363016 h 546895"/>
                <a:gd name="connsiteX30" fmla="*/ 340575 w 515514"/>
                <a:gd name="connsiteY30" fmla="*/ 387973 h 546895"/>
                <a:gd name="connsiteX31" fmla="*/ 356226 w 515514"/>
                <a:gd name="connsiteY31" fmla="*/ 391373 h 546895"/>
                <a:gd name="connsiteX32" fmla="*/ 372208 w 515514"/>
                <a:gd name="connsiteY32" fmla="*/ 384970 h 546895"/>
                <a:gd name="connsiteX33" fmla="*/ 375038 w 515514"/>
                <a:gd name="connsiteY33" fmla="*/ 351412 h 546895"/>
                <a:gd name="connsiteX34" fmla="*/ 351514 w 515514"/>
                <a:gd name="connsiteY34" fmla="*/ 314804 h 546895"/>
                <a:gd name="connsiteX35" fmla="*/ 305726 w 515514"/>
                <a:gd name="connsiteY35" fmla="*/ 281993 h 546895"/>
                <a:gd name="connsiteX36" fmla="*/ 515514 w 515514"/>
                <a:gd name="connsiteY36" fmla="*/ 281993 h 546895"/>
                <a:gd name="connsiteX37" fmla="*/ 515514 w 515514"/>
                <a:gd name="connsiteY37" fmla="*/ 264902 h 546895"/>
                <a:gd name="connsiteX38" fmla="*/ 317460 w 515514"/>
                <a:gd name="connsiteY38" fmla="*/ 188347 h 546895"/>
                <a:gd name="connsiteX39" fmla="*/ 346272 w 515514"/>
                <a:gd name="connsiteY39" fmla="*/ 167293 h 546895"/>
                <a:gd name="connsiteX40" fmla="*/ 356174 w 515514"/>
                <a:gd name="connsiteY40" fmla="*/ 165011 h 546895"/>
                <a:gd name="connsiteX41" fmla="*/ 360816 w 515514"/>
                <a:gd name="connsiteY41" fmla="*/ 166394 h 546895"/>
                <a:gd name="connsiteX42" fmla="*/ 359968 w 515514"/>
                <a:gd name="connsiteY42" fmla="*/ 181823 h 546895"/>
                <a:gd name="connsiteX43" fmla="*/ 340122 w 515514"/>
                <a:gd name="connsiteY43" fmla="*/ 212390 h 546895"/>
                <a:gd name="connsiteX44" fmla="*/ 279537 w 515514"/>
                <a:gd name="connsiteY44" fmla="*/ 252621 h 546895"/>
                <a:gd name="connsiteX45" fmla="*/ 317460 w 515514"/>
                <a:gd name="connsiteY45" fmla="*/ 188347 h 546895"/>
                <a:gd name="connsiteX46" fmla="*/ 152551 w 515514"/>
                <a:gd name="connsiteY46" fmla="*/ 164115 h 546895"/>
                <a:gd name="connsiteX47" fmla="*/ 157193 w 515514"/>
                <a:gd name="connsiteY47" fmla="*/ 162732 h 546895"/>
                <a:gd name="connsiteX48" fmla="*/ 167095 w 515514"/>
                <a:gd name="connsiteY48" fmla="*/ 165014 h 546895"/>
                <a:gd name="connsiteX49" fmla="*/ 195907 w 515514"/>
                <a:gd name="connsiteY49" fmla="*/ 186069 h 546895"/>
                <a:gd name="connsiteX50" fmla="*/ 233831 w 515514"/>
                <a:gd name="connsiteY50" fmla="*/ 250342 h 546895"/>
                <a:gd name="connsiteX51" fmla="*/ 173246 w 515514"/>
                <a:gd name="connsiteY51" fmla="*/ 210111 h 546895"/>
                <a:gd name="connsiteX52" fmla="*/ 152551 w 515514"/>
                <a:gd name="connsiteY52" fmla="*/ 164115 h 546895"/>
                <a:gd name="connsiteX53" fmla="*/ 195907 w 515514"/>
                <a:gd name="connsiteY53" fmla="*/ 353210 h 546895"/>
                <a:gd name="connsiteX54" fmla="*/ 167095 w 515514"/>
                <a:gd name="connsiteY54" fmla="*/ 374264 h 546895"/>
                <a:gd name="connsiteX55" fmla="*/ 152551 w 515514"/>
                <a:gd name="connsiteY55" fmla="*/ 375163 h 546895"/>
                <a:gd name="connsiteX56" fmla="*/ 153399 w 515514"/>
                <a:gd name="connsiteY56" fmla="*/ 359734 h 546895"/>
                <a:gd name="connsiteX57" fmla="*/ 173245 w 515514"/>
                <a:gd name="connsiteY57" fmla="*/ 329167 h 546895"/>
                <a:gd name="connsiteX58" fmla="*/ 233833 w 515514"/>
                <a:gd name="connsiteY58" fmla="*/ 288934 h 546895"/>
                <a:gd name="connsiteX59" fmla="*/ 195907 w 515514"/>
                <a:gd name="connsiteY59" fmla="*/ 353210 h 546895"/>
                <a:gd name="connsiteX60" fmla="*/ 359968 w 515514"/>
                <a:gd name="connsiteY60" fmla="*/ 357455 h 546895"/>
                <a:gd name="connsiteX61" fmla="*/ 360816 w 515514"/>
                <a:gd name="connsiteY61" fmla="*/ 372884 h 546895"/>
                <a:gd name="connsiteX62" fmla="*/ 346272 w 515514"/>
                <a:gd name="connsiteY62" fmla="*/ 371985 h 546895"/>
                <a:gd name="connsiteX63" fmla="*/ 317460 w 515514"/>
                <a:gd name="connsiteY63" fmla="*/ 350931 h 546895"/>
                <a:gd name="connsiteX64" fmla="*/ 279536 w 515514"/>
                <a:gd name="connsiteY64" fmla="*/ 286657 h 546895"/>
                <a:gd name="connsiteX65" fmla="*/ 340121 w 515514"/>
                <a:gd name="connsiteY65" fmla="*/ 326888 h 546895"/>
                <a:gd name="connsiteX66" fmla="*/ 359968 w 515514"/>
                <a:gd name="connsiteY66" fmla="*/ 357455 h 546895"/>
                <a:gd name="connsiteX0" fmla="*/ 515514 w 570313"/>
                <a:gd name="connsiteY0" fmla="*/ 264902 h 546895"/>
                <a:gd name="connsiteX1" fmla="*/ 292293 w 570313"/>
                <a:gd name="connsiteY1" fmla="*/ 264902 h 546895"/>
                <a:gd name="connsiteX2" fmla="*/ 351514 w 570313"/>
                <a:gd name="connsiteY2" fmla="*/ 224475 h 546895"/>
                <a:gd name="connsiteX3" fmla="*/ 375038 w 570313"/>
                <a:gd name="connsiteY3" fmla="*/ 187868 h 546895"/>
                <a:gd name="connsiteX4" fmla="*/ 372208 w 570313"/>
                <a:gd name="connsiteY4" fmla="*/ 154310 h 546895"/>
                <a:gd name="connsiteX5" fmla="*/ 340575 w 570313"/>
                <a:gd name="connsiteY5" fmla="*/ 151306 h 546895"/>
                <a:gd name="connsiteX6" fmla="*/ 306067 w 570313"/>
                <a:gd name="connsiteY6" fmla="*/ 176263 h 546895"/>
                <a:gd name="connsiteX7" fmla="*/ 265813 w 570313"/>
                <a:gd name="connsiteY7" fmla="*/ 243514 h 546895"/>
                <a:gd name="connsiteX8" fmla="*/ 265813 w 570313"/>
                <a:gd name="connsiteY8" fmla="*/ 0 h 546895"/>
                <a:gd name="connsiteX9" fmla="*/ 249703 w 570313"/>
                <a:gd name="connsiteY9" fmla="*/ 0 h 546895"/>
                <a:gd name="connsiteX10" fmla="*/ 249703 w 570313"/>
                <a:gd name="connsiteY10" fmla="*/ 245738 h 546895"/>
                <a:gd name="connsiteX11" fmla="*/ 207300 w 570313"/>
                <a:gd name="connsiteY11" fmla="*/ 173986 h 546895"/>
                <a:gd name="connsiteX12" fmla="*/ 172792 w 570313"/>
                <a:gd name="connsiteY12" fmla="*/ 149029 h 546895"/>
                <a:gd name="connsiteX13" fmla="*/ 141160 w 570313"/>
                <a:gd name="connsiteY13" fmla="*/ 152032 h 546895"/>
                <a:gd name="connsiteX14" fmla="*/ 161854 w 570313"/>
                <a:gd name="connsiteY14" fmla="*/ 222198 h 546895"/>
                <a:gd name="connsiteX15" fmla="*/ 225247 w 570313"/>
                <a:gd name="connsiteY15" fmla="*/ 264903 h 546895"/>
                <a:gd name="connsiteX16" fmla="*/ 0 w 570313"/>
                <a:gd name="connsiteY16" fmla="*/ 264903 h 546895"/>
                <a:gd name="connsiteX17" fmla="*/ 0 w 570313"/>
                <a:gd name="connsiteY17" fmla="*/ 281994 h 546895"/>
                <a:gd name="connsiteX18" fmla="*/ 211577 w 570313"/>
                <a:gd name="connsiteY18" fmla="*/ 281994 h 546895"/>
                <a:gd name="connsiteX19" fmla="*/ 161853 w 570313"/>
                <a:gd name="connsiteY19" fmla="*/ 317084 h 546895"/>
                <a:gd name="connsiteX20" fmla="*/ 138330 w 570313"/>
                <a:gd name="connsiteY20" fmla="*/ 353692 h 546895"/>
                <a:gd name="connsiteX21" fmla="*/ 141160 w 570313"/>
                <a:gd name="connsiteY21" fmla="*/ 387250 h 546895"/>
                <a:gd name="connsiteX22" fmla="*/ 157142 w 570313"/>
                <a:gd name="connsiteY22" fmla="*/ 393653 h 546895"/>
                <a:gd name="connsiteX23" fmla="*/ 172792 w 570313"/>
                <a:gd name="connsiteY23" fmla="*/ 390253 h 546895"/>
                <a:gd name="connsiteX24" fmla="*/ 207300 w 570313"/>
                <a:gd name="connsiteY24" fmla="*/ 365296 h 546895"/>
                <a:gd name="connsiteX25" fmla="*/ 249703 w 570313"/>
                <a:gd name="connsiteY25" fmla="*/ 293544 h 546895"/>
                <a:gd name="connsiteX26" fmla="*/ 249703 w 570313"/>
                <a:gd name="connsiteY26" fmla="*/ 546895 h 546895"/>
                <a:gd name="connsiteX27" fmla="*/ 265813 w 570313"/>
                <a:gd name="connsiteY27" fmla="*/ 546895 h 546895"/>
                <a:gd name="connsiteX28" fmla="*/ 265813 w 570313"/>
                <a:gd name="connsiteY28" fmla="*/ 295765 h 546895"/>
                <a:gd name="connsiteX29" fmla="*/ 306067 w 570313"/>
                <a:gd name="connsiteY29" fmla="*/ 363016 h 546895"/>
                <a:gd name="connsiteX30" fmla="*/ 340575 w 570313"/>
                <a:gd name="connsiteY30" fmla="*/ 387973 h 546895"/>
                <a:gd name="connsiteX31" fmla="*/ 356226 w 570313"/>
                <a:gd name="connsiteY31" fmla="*/ 391373 h 546895"/>
                <a:gd name="connsiteX32" fmla="*/ 372208 w 570313"/>
                <a:gd name="connsiteY32" fmla="*/ 384970 h 546895"/>
                <a:gd name="connsiteX33" fmla="*/ 375038 w 570313"/>
                <a:gd name="connsiteY33" fmla="*/ 351412 h 546895"/>
                <a:gd name="connsiteX34" fmla="*/ 351514 w 570313"/>
                <a:gd name="connsiteY34" fmla="*/ 314804 h 546895"/>
                <a:gd name="connsiteX35" fmla="*/ 305726 w 570313"/>
                <a:gd name="connsiteY35" fmla="*/ 281993 h 546895"/>
                <a:gd name="connsiteX36" fmla="*/ 570313 w 570313"/>
                <a:gd name="connsiteY36" fmla="*/ 289972 h 546895"/>
                <a:gd name="connsiteX37" fmla="*/ 515514 w 570313"/>
                <a:gd name="connsiteY37" fmla="*/ 264902 h 546895"/>
                <a:gd name="connsiteX38" fmla="*/ 317460 w 570313"/>
                <a:gd name="connsiteY38" fmla="*/ 188347 h 546895"/>
                <a:gd name="connsiteX39" fmla="*/ 346272 w 570313"/>
                <a:gd name="connsiteY39" fmla="*/ 167293 h 546895"/>
                <a:gd name="connsiteX40" fmla="*/ 356174 w 570313"/>
                <a:gd name="connsiteY40" fmla="*/ 165011 h 546895"/>
                <a:gd name="connsiteX41" fmla="*/ 360816 w 570313"/>
                <a:gd name="connsiteY41" fmla="*/ 166394 h 546895"/>
                <a:gd name="connsiteX42" fmla="*/ 359968 w 570313"/>
                <a:gd name="connsiteY42" fmla="*/ 181823 h 546895"/>
                <a:gd name="connsiteX43" fmla="*/ 340122 w 570313"/>
                <a:gd name="connsiteY43" fmla="*/ 212390 h 546895"/>
                <a:gd name="connsiteX44" fmla="*/ 279537 w 570313"/>
                <a:gd name="connsiteY44" fmla="*/ 252621 h 546895"/>
                <a:gd name="connsiteX45" fmla="*/ 317460 w 570313"/>
                <a:gd name="connsiteY45" fmla="*/ 188347 h 546895"/>
                <a:gd name="connsiteX46" fmla="*/ 152551 w 570313"/>
                <a:gd name="connsiteY46" fmla="*/ 164115 h 546895"/>
                <a:gd name="connsiteX47" fmla="*/ 157193 w 570313"/>
                <a:gd name="connsiteY47" fmla="*/ 162732 h 546895"/>
                <a:gd name="connsiteX48" fmla="*/ 167095 w 570313"/>
                <a:gd name="connsiteY48" fmla="*/ 165014 h 546895"/>
                <a:gd name="connsiteX49" fmla="*/ 195907 w 570313"/>
                <a:gd name="connsiteY49" fmla="*/ 186069 h 546895"/>
                <a:gd name="connsiteX50" fmla="*/ 233831 w 570313"/>
                <a:gd name="connsiteY50" fmla="*/ 250342 h 546895"/>
                <a:gd name="connsiteX51" fmla="*/ 173246 w 570313"/>
                <a:gd name="connsiteY51" fmla="*/ 210111 h 546895"/>
                <a:gd name="connsiteX52" fmla="*/ 152551 w 570313"/>
                <a:gd name="connsiteY52" fmla="*/ 164115 h 546895"/>
                <a:gd name="connsiteX53" fmla="*/ 195907 w 570313"/>
                <a:gd name="connsiteY53" fmla="*/ 353210 h 546895"/>
                <a:gd name="connsiteX54" fmla="*/ 167095 w 570313"/>
                <a:gd name="connsiteY54" fmla="*/ 374264 h 546895"/>
                <a:gd name="connsiteX55" fmla="*/ 152551 w 570313"/>
                <a:gd name="connsiteY55" fmla="*/ 375163 h 546895"/>
                <a:gd name="connsiteX56" fmla="*/ 153399 w 570313"/>
                <a:gd name="connsiteY56" fmla="*/ 359734 h 546895"/>
                <a:gd name="connsiteX57" fmla="*/ 173245 w 570313"/>
                <a:gd name="connsiteY57" fmla="*/ 329167 h 546895"/>
                <a:gd name="connsiteX58" fmla="*/ 233833 w 570313"/>
                <a:gd name="connsiteY58" fmla="*/ 288934 h 546895"/>
                <a:gd name="connsiteX59" fmla="*/ 195907 w 570313"/>
                <a:gd name="connsiteY59" fmla="*/ 353210 h 546895"/>
                <a:gd name="connsiteX60" fmla="*/ 359968 w 570313"/>
                <a:gd name="connsiteY60" fmla="*/ 357455 h 546895"/>
                <a:gd name="connsiteX61" fmla="*/ 360816 w 570313"/>
                <a:gd name="connsiteY61" fmla="*/ 372884 h 546895"/>
                <a:gd name="connsiteX62" fmla="*/ 346272 w 570313"/>
                <a:gd name="connsiteY62" fmla="*/ 371985 h 546895"/>
                <a:gd name="connsiteX63" fmla="*/ 317460 w 570313"/>
                <a:gd name="connsiteY63" fmla="*/ 350931 h 546895"/>
                <a:gd name="connsiteX64" fmla="*/ 279536 w 570313"/>
                <a:gd name="connsiteY64" fmla="*/ 286657 h 546895"/>
                <a:gd name="connsiteX65" fmla="*/ 340121 w 570313"/>
                <a:gd name="connsiteY65" fmla="*/ 326888 h 546895"/>
                <a:gd name="connsiteX66" fmla="*/ 359968 w 570313"/>
                <a:gd name="connsiteY66" fmla="*/ 357455 h 546895"/>
                <a:gd name="connsiteX0" fmla="*/ 610311 w 610311"/>
                <a:gd name="connsiteY0" fmla="*/ 228772 h 546895"/>
                <a:gd name="connsiteX1" fmla="*/ 292293 w 610311"/>
                <a:gd name="connsiteY1" fmla="*/ 264902 h 546895"/>
                <a:gd name="connsiteX2" fmla="*/ 351514 w 610311"/>
                <a:gd name="connsiteY2" fmla="*/ 224475 h 546895"/>
                <a:gd name="connsiteX3" fmla="*/ 375038 w 610311"/>
                <a:gd name="connsiteY3" fmla="*/ 187868 h 546895"/>
                <a:gd name="connsiteX4" fmla="*/ 372208 w 610311"/>
                <a:gd name="connsiteY4" fmla="*/ 154310 h 546895"/>
                <a:gd name="connsiteX5" fmla="*/ 340575 w 610311"/>
                <a:gd name="connsiteY5" fmla="*/ 151306 h 546895"/>
                <a:gd name="connsiteX6" fmla="*/ 306067 w 610311"/>
                <a:gd name="connsiteY6" fmla="*/ 176263 h 546895"/>
                <a:gd name="connsiteX7" fmla="*/ 265813 w 610311"/>
                <a:gd name="connsiteY7" fmla="*/ 243514 h 546895"/>
                <a:gd name="connsiteX8" fmla="*/ 265813 w 610311"/>
                <a:gd name="connsiteY8" fmla="*/ 0 h 546895"/>
                <a:gd name="connsiteX9" fmla="*/ 249703 w 610311"/>
                <a:gd name="connsiteY9" fmla="*/ 0 h 546895"/>
                <a:gd name="connsiteX10" fmla="*/ 249703 w 610311"/>
                <a:gd name="connsiteY10" fmla="*/ 245738 h 546895"/>
                <a:gd name="connsiteX11" fmla="*/ 207300 w 610311"/>
                <a:gd name="connsiteY11" fmla="*/ 173986 h 546895"/>
                <a:gd name="connsiteX12" fmla="*/ 172792 w 610311"/>
                <a:gd name="connsiteY12" fmla="*/ 149029 h 546895"/>
                <a:gd name="connsiteX13" fmla="*/ 141160 w 610311"/>
                <a:gd name="connsiteY13" fmla="*/ 152032 h 546895"/>
                <a:gd name="connsiteX14" fmla="*/ 161854 w 610311"/>
                <a:gd name="connsiteY14" fmla="*/ 222198 h 546895"/>
                <a:gd name="connsiteX15" fmla="*/ 225247 w 610311"/>
                <a:gd name="connsiteY15" fmla="*/ 264903 h 546895"/>
                <a:gd name="connsiteX16" fmla="*/ 0 w 610311"/>
                <a:gd name="connsiteY16" fmla="*/ 264903 h 546895"/>
                <a:gd name="connsiteX17" fmla="*/ 0 w 610311"/>
                <a:gd name="connsiteY17" fmla="*/ 281994 h 546895"/>
                <a:gd name="connsiteX18" fmla="*/ 211577 w 610311"/>
                <a:gd name="connsiteY18" fmla="*/ 281994 h 546895"/>
                <a:gd name="connsiteX19" fmla="*/ 161853 w 610311"/>
                <a:gd name="connsiteY19" fmla="*/ 317084 h 546895"/>
                <a:gd name="connsiteX20" fmla="*/ 138330 w 610311"/>
                <a:gd name="connsiteY20" fmla="*/ 353692 h 546895"/>
                <a:gd name="connsiteX21" fmla="*/ 141160 w 610311"/>
                <a:gd name="connsiteY21" fmla="*/ 387250 h 546895"/>
                <a:gd name="connsiteX22" fmla="*/ 157142 w 610311"/>
                <a:gd name="connsiteY22" fmla="*/ 393653 h 546895"/>
                <a:gd name="connsiteX23" fmla="*/ 172792 w 610311"/>
                <a:gd name="connsiteY23" fmla="*/ 390253 h 546895"/>
                <a:gd name="connsiteX24" fmla="*/ 207300 w 610311"/>
                <a:gd name="connsiteY24" fmla="*/ 365296 h 546895"/>
                <a:gd name="connsiteX25" fmla="*/ 249703 w 610311"/>
                <a:gd name="connsiteY25" fmla="*/ 293544 h 546895"/>
                <a:gd name="connsiteX26" fmla="*/ 249703 w 610311"/>
                <a:gd name="connsiteY26" fmla="*/ 546895 h 546895"/>
                <a:gd name="connsiteX27" fmla="*/ 265813 w 610311"/>
                <a:gd name="connsiteY27" fmla="*/ 546895 h 546895"/>
                <a:gd name="connsiteX28" fmla="*/ 265813 w 610311"/>
                <a:gd name="connsiteY28" fmla="*/ 295765 h 546895"/>
                <a:gd name="connsiteX29" fmla="*/ 306067 w 610311"/>
                <a:gd name="connsiteY29" fmla="*/ 363016 h 546895"/>
                <a:gd name="connsiteX30" fmla="*/ 340575 w 610311"/>
                <a:gd name="connsiteY30" fmla="*/ 387973 h 546895"/>
                <a:gd name="connsiteX31" fmla="*/ 356226 w 610311"/>
                <a:gd name="connsiteY31" fmla="*/ 391373 h 546895"/>
                <a:gd name="connsiteX32" fmla="*/ 372208 w 610311"/>
                <a:gd name="connsiteY32" fmla="*/ 384970 h 546895"/>
                <a:gd name="connsiteX33" fmla="*/ 375038 w 610311"/>
                <a:gd name="connsiteY33" fmla="*/ 351412 h 546895"/>
                <a:gd name="connsiteX34" fmla="*/ 351514 w 610311"/>
                <a:gd name="connsiteY34" fmla="*/ 314804 h 546895"/>
                <a:gd name="connsiteX35" fmla="*/ 305726 w 610311"/>
                <a:gd name="connsiteY35" fmla="*/ 281993 h 546895"/>
                <a:gd name="connsiteX36" fmla="*/ 570313 w 610311"/>
                <a:gd name="connsiteY36" fmla="*/ 289972 h 546895"/>
                <a:gd name="connsiteX37" fmla="*/ 610311 w 610311"/>
                <a:gd name="connsiteY37" fmla="*/ 228772 h 546895"/>
                <a:gd name="connsiteX38" fmla="*/ 317460 w 610311"/>
                <a:gd name="connsiteY38" fmla="*/ 188347 h 546895"/>
                <a:gd name="connsiteX39" fmla="*/ 346272 w 610311"/>
                <a:gd name="connsiteY39" fmla="*/ 167293 h 546895"/>
                <a:gd name="connsiteX40" fmla="*/ 356174 w 610311"/>
                <a:gd name="connsiteY40" fmla="*/ 165011 h 546895"/>
                <a:gd name="connsiteX41" fmla="*/ 360816 w 610311"/>
                <a:gd name="connsiteY41" fmla="*/ 166394 h 546895"/>
                <a:gd name="connsiteX42" fmla="*/ 359968 w 610311"/>
                <a:gd name="connsiteY42" fmla="*/ 181823 h 546895"/>
                <a:gd name="connsiteX43" fmla="*/ 340122 w 610311"/>
                <a:gd name="connsiteY43" fmla="*/ 212390 h 546895"/>
                <a:gd name="connsiteX44" fmla="*/ 279537 w 610311"/>
                <a:gd name="connsiteY44" fmla="*/ 252621 h 546895"/>
                <a:gd name="connsiteX45" fmla="*/ 317460 w 610311"/>
                <a:gd name="connsiteY45" fmla="*/ 188347 h 546895"/>
                <a:gd name="connsiteX46" fmla="*/ 152551 w 610311"/>
                <a:gd name="connsiteY46" fmla="*/ 164115 h 546895"/>
                <a:gd name="connsiteX47" fmla="*/ 157193 w 610311"/>
                <a:gd name="connsiteY47" fmla="*/ 162732 h 546895"/>
                <a:gd name="connsiteX48" fmla="*/ 167095 w 610311"/>
                <a:gd name="connsiteY48" fmla="*/ 165014 h 546895"/>
                <a:gd name="connsiteX49" fmla="*/ 195907 w 610311"/>
                <a:gd name="connsiteY49" fmla="*/ 186069 h 546895"/>
                <a:gd name="connsiteX50" fmla="*/ 233831 w 610311"/>
                <a:gd name="connsiteY50" fmla="*/ 250342 h 546895"/>
                <a:gd name="connsiteX51" fmla="*/ 173246 w 610311"/>
                <a:gd name="connsiteY51" fmla="*/ 210111 h 546895"/>
                <a:gd name="connsiteX52" fmla="*/ 152551 w 610311"/>
                <a:gd name="connsiteY52" fmla="*/ 164115 h 546895"/>
                <a:gd name="connsiteX53" fmla="*/ 195907 w 610311"/>
                <a:gd name="connsiteY53" fmla="*/ 353210 h 546895"/>
                <a:gd name="connsiteX54" fmla="*/ 167095 w 610311"/>
                <a:gd name="connsiteY54" fmla="*/ 374264 h 546895"/>
                <a:gd name="connsiteX55" fmla="*/ 152551 w 610311"/>
                <a:gd name="connsiteY55" fmla="*/ 375163 h 546895"/>
                <a:gd name="connsiteX56" fmla="*/ 153399 w 610311"/>
                <a:gd name="connsiteY56" fmla="*/ 359734 h 546895"/>
                <a:gd name="connsiteX57" fmla="*/ 173245 w 610311"/>
                <a:gd name="connsiteY57" fmla="*/ 329167 h 546895"/>
                <a:gd name="connsiteX58" fmla="*/ 233833 w 610311"/>
                <a:gd name="connsiteY58" fmla="*/ 288934 h 546895"/>
                <a:gd name="connsiteX59" fmla="*/ 195907 w 610311"/>
                <a:gd name="connsiteY59" fmla="*/ 353210 h 546895"/>
                <a:gd name="connsiteX60" fmla="*/ 359968 w 610311"/>
                <a:gd name="connsiteY60" fmla="*/ 357455 h 546895"/>
                <a:gd name="connsiteX61" fmla="*/ 360816 w 610311"/>
                <a:gd name="connsiteY61" fmla="*/ 372884 h 546895"/>
                <a:gd name="connsiteX62" fmla="*/ 346272 w 610311"/>
                <a:gd name="connsiteY62" fmla="*/ 371985 h 546895"/>
                <a:gd name="connsiteX63" fmla="*/ 317460 w 610311"/>
                <a:gd name="connsiteY63" fmla="*/ 350931 h 546895"/>
                <a:gd name="connsiteX64" fmla="*/ 279536 w 610311"/>
                <a:gd name="connsiteY64" fmla="*/ 286657 h 546895"/>
                <a:gd name="connsiteX65" fmla="*/ 340121 w 610311"/>
                <a:gd name="connsiteY65" fmla="*/ 326888 h 546895"/>
                <a:gd name="connsiteX66" fmla="*/ 359968 w 610311"/>
                <a:gd name="connsiteY66" fmla="*/ 357455 h 546895"/>
                <a:gd name="connsiteX0" fmla="*/ 583572 w 583572"/>
                <a:gd name="connsiteY0" fmla="*/ 270508 h 546895"/>
                <a:gd name="connsiteX1" fmla="*/ 292293 w 583572"/>
                <a:gd name="connsiteY1" fmla="*/ 264902 h 546895"/>
                <a:gd name="connsiteX2" fmla="*/ 351514 w 583572"/>
                <a:gd name="connsiteY2" fmla="*/ 224475 h 546895"/>
                <a:gd name="connsiteX3" fmla="*/ 375038 w 583572"/>
                <a:gd name="connsiteY3" fmla="*/ 187868 h 546895"/>
                <a:gd name="connsiteX4" fmla="*/ 372208 w 583572"/>
                <a:gd name="connsiteY4" fmla="*/ 154310 h 546895"/>
                <a:gd name="connsiteX5" fmla="*/ 340575 w 583572"/>
                <a:gd name="connsiteY5" fmla="*/ 151306 h 546895"/>
                <a:gd name="connsiteX6" fmla="*/ 306067 w 583572"/>
                <a:gd name="connsiteY6" fmla="*/ 176263 h 546895"/>
                <a:gd name="connsiteX7" fmla="*/ 265813 w 583572"/>
                <a:gd name="connsiteY7" fmla="*/ 243514 h 546895"/>
                <a:gd name="connsiteX8" fmla="*/ 265813 w 583572"/>
                <a:gd name="connsiteY8" fmla="*/ 0 h 546895"/>
                <a:gd name="connsiteX9" fmla="*/ 249703 w 583572"/>
                <a:gd name="connsiteY9" fmla="*/ 0 h 546895"/>
                <a:gd name="connsiteX10" fmla="*/ 249703 w 583572"/>
                <a:gd name="connsiteY10" fmla="*/ 245738 h 546895"/>
                <a:gd name="connsiteX11" fmla="*/ 207300 w 583572"/>
                <a:gd name="connsiteY11" fmla="*/ 173986 h 546895"/>
                <a:gd name="connsiteX12" fmla="*/ 172792 w 583572"/>
                <a:gd name="connsiteY12" fmla="*/ 149029 h 546895"/>
                <a:gd name="connsiteX13" fmla="*/ 141160 w 583572"/>
                <a:gd name="connsiteY13" fmla="*/ 152032 h 546895"/>
                <a:gd name="connsiteX14" fmla="*/ 161854 w 583572"/>
                <a:gd name="connsiteY14" fmla="*/ 222198 h 546895"/>
                <a:gd name="connsiteX15" fmla="*/ 225247 w 583572"/>
                <a:gd name="connsiteY15" fmla="*/ 264903 h 546895"/>
                <a:gd name="connsiteX16" fmla="*/ 0 w 583572"/>
                <a:gd name="connsiteY16" fmla="*/ 264903 h 546895"/>
                <a:gd name="connsiteX17" fmla="*/ 0 w 583572"/>
                <a:gd name="connsiteY17" fmla="*/ 281994 h 546895"/>
                <a:gd name="connsiteX18" fmla="*/ 211577 w 583572"/>
                <a:gd name="connsiteY18" fmla="*/ 281994 h 546895"/>
                <a:gd name="connsiteX19" fmla="*/ 161853 w 583572"/>
                <a:gd name="connsiteY19" fmla="*/ 317084 h 546895"/>
                <a:gd name="connsiteX20" fmla="*/ 138330 w 583572"/>
                <a:gd name="connsiteY20" fmla="*/ 353692 h 546895"/>
                <a:gd name="connsiteX21" fmla="*/ 141160 w 583572"/>
                <a:gd name="connsiteY21" fmla="*/ 387250 h 546895"/>
                <a:gd name="connsiteX22" fmla="*/ 157142 w 583572"/>
                <a:gd name="connsiteY22" fmla="*/ 393653 h 546895"/>
                <a:gd name="connsiteX23" fmla="*/ 172792 w 583572"/>
                <a:gd name="connsiteY23" fmla="*/ 390253 h 546895"/>
                <a:gd name="connsiteX24" fmla="*/ 207300 w 583572"/>
                <a:gd name="connsiteY24" fmla="*/ 365296 h 546895"/>
                <a:gd name="connsiteX25" fmla="*/ 249703 w 583572"/>
                <a:gd name="connsiteY25" fmla="*/ 293544 h 546895"/>
                <a:gd name="connsiteX26" fmla="*/ 249703 w 583572"/>
                <a:gd name="connsiteY26" fmla="*/ 546895 h 546895"/>
                <a:gd name="connsiteX27" fmla="*/ 265813 w 583572"/>
                <a:gd name="connsiteY27" fmla="*/ 546895 h 546895"/>
                <a:gd name="connsiteX28" fmla="*/ 265813 w 583572"/>
                <a:gd name="connsiteY28" fmla="*/ 295765 h 546895"/>
                <a:gd name="connsiteX29" fmla="*/ 306067 w 583572"/>
                <a:gd name="connsiteY29" fmla="*/ 363016 h 546895"/>
                <a:gd name="connsiteX30" fmla="*/ 340575 w 583572"/>
                <a:gd name="connsiteY30" fmla="*/ 387973 h 546895"/>
                <a:gd name="connsiteX31" fmla="*/ 356226 w 583572"/>
                <a:gd name="connsiteY31" fmla="*/ 391373 h 546895"/>
                <a:gd name="connsiteX32" fmla="*/ 372208 w 583572"/>
                <a:gd name="connsiteY32" fmla="*/ 384970 h 546895"/>
                <a:gd name="connsiteX33" fmla="*/ 375038 w 583572"/>
                <a:gd name="connsiteY33" fmla="*/ 351412 h 546895"/>
                <a:gd name="connsiteX34" fmla="*/ 351514 w 583572"/>
                <a:gd name="connsiteY34" fmla="*/ 314804 h 546895"/>
                <a:gd name="connsiteX35" fmla="*/ 305726 w 583572"/>
                <a:gd name="connsiteY35" fmla="*/ 281993 h 546895"/>
                <a:gd name="connsiteX36" fmla="*/ 570313 w 583572"/>
                <a:gd name="connsiteY36" fmla="*/ 289972 h 546895"/>
                <a:gd name="connsiteX37" fmla="*/ 583572 w 583572"/>
                <a:gd name="connsiteY37" fmla="*/ 270508 h 546895"/>
                <a:gd name="connsiteX38" fmla="*/ 317460 w 583572"/>
                <a:gd name="connsiteY38" fmla="*/ 188347 h 546895"/>
                <a:gd name="connsiteX39" fmla="*/ 346272 w 583572"/>
                <a:gd name="connsiteY39" fmla="*/ 167293 h 546895"/>
                <a:gd name="connsiteX40" fmla="*/ 356174 w 583572"/>
                <a:gd name="connsiteY40" fmla="*/ 165011 h 546895"/>
                <a:gd name="connsiteX41" fmla="*/ 360816 w 583572"/>
                <a:gd name="connsiteY41" fmla="*/ 166394 h 546895"/>
                <a:gd name="connsiteX42" fmla="*/ 359968 w 583572"/>
                <a:gd name="connsiteY42" fmla="*/ 181823 h 546895"/>
                <a:gd name="connsiteX43" fmla="*/ 340122 w 583572"/>
                <a:gd name="connsiteY43" fmla="*/ 212390 h 546895"/>
                <a:gd name="connsiteX44" fmla="*/ 279537 w 583572"/>
                <a:gd name="connsiteY44" fmla="*/ 252621 h 546895"/>
                <a:gd name="connsiteX45" fmla="*/ 317460 w 583572"/>
                <a:gd name="connsiteY45" fmla="*/ 188347 h 546895"/>
                <a:gd name="connsiteX46" fmla="*/ 152551 w 583572"/>
                <a:gd name="connsiteY46" fmla="*/ 164115 h 546895"/>
                <a:gd name="connsiteX47" fmla="*/ 157193 w 583572"/>
                <a:gd name="connsiteY47" fmla="*/ 162732 h 546895"/>
                <a:gd name="connsiteX48" fmla="*/ 167095 w 583572"/>
                <a:gd name="connsiteY48" fmla="*/ 165014 h 546895"/>
                <a:gd name="connsiteX49" fmla="*/ 195907 w 583572"/>
                <a:gd name="connsiteY49" fmla="*/ 186069 h 546895"/>
                <a:gd name="connsiteX50" fmla="*/ 233831 w 583572"/>
                <a:gd name="connsiteY50" fmla="*/ 250342 h 546895"/>
                <a:gd name="connsiteX51" fmla="*/ 173246 w 583572"/>
                <a:gd name="connsiteY51" fmla="*/ 210111 h 546895"/>
                <a:gd name="connsiteX52" fmla="*/ 152551 w 583572"/>
                <a:gd name="connsiteY52" fmla="*/ 164115 h 546895"/>
                <a:gd name="connsiteX53" fmla="*/ 195907 w 583572"/>
                <a:gd name="connsiteY53" fmla="*/ 353210 h 546895"/>
                <a:gd name="connsiteX54" fmla="*/ 167095 w 583572"/>
                <a:gd name="connsiteY54" fmla="*/ 374264 h 546895"/>
                <a:gd name="connsiteX55" fmla="*/ 152551 w 583572"/>
                <a:gd name="connsiteY55" fmla="*/ 375163 h 546895"/>
                <a:gd name="connsiteX56" fmla="*/ 153399 w 583572"/>
                <a:gd name="connsiteY56" fmla="*/ 359734 h 546895"/>
                <a:gd name="connsiteX57" fmla="*/ 173245 w 583572"/>
                <a:gd name="connsiteY57" fmla="*/ 329167 h 546895"/>
                <a:gd name="connsiteX58" fmla="*/ 233833 w 583572"/>
                <a:gd name="connsiteY58" fmla="*/ 288934 h 546895"/>
                <a:gd name="connsiteX59" fmla="*/ 195907 w 583572"/>
                <a:gd name="connsiteY59" fmla="*/ 353210 h 546895"/>
                <a:gd name="connsiteX60" fmla="*/ 359968 w 583572"/>
                <a:gd name="connsiteY60" fmla="*/ 357455 h 546895"/>
                <a:gd name="connsiteX61" fmla="*/ 360816 w 583572"/>
                <a:gd name="connsiteY61" fmla="*/ 372884 h 546895"/>
                <a:gd name="connsiteX62" fmla="*/ 346272 w 583572"/>
                <a:gd name="connsiteY62" fmla="*/ 371985 h 546895"/>
                <a:gd name="connsiteX63" fmla="*/ 317460 w 583572"/>
                <a:gd name="connsiteY63" fmla="*/ 350931 h 546895"/>
                <a:gd name="connsiteX64" fmla="*/ 279536 w 583572"/>
                <a:gd name="connsiteY64" fmla="*/ 286657 h 546895"/>
                <a:gd name="connsiteX65" fmla="*/ 340121 w 583572"/>
                <a:gd name="connsiteY65" fmla="*/ 326888 h 546895"/>
                <a:gd name="connsiteX66" fmla="*/ 359968 w 583572"/>
                <a:gd name="connsiteY66" fmla="*/ 357455 h 546895"/>
                <a:gd name="connsiteX0" fmla="*/ 633009 w 633009"/>
                <a:gd name="connsiteY0" fmla="*/ 270508 h 546895"/>
                <a:gd name="connsiteX1" fmla="*/ 341730 w 633009"/>
                <a:gd name="connsiteY1" fmla="*/ 264902 h 546895"/>
                <a:gd name="connsiteX2" fmla="*/ 400951 w 633009"/>
                <a:gd name="connsiteY2" fmla="*/ 224475 h 546895"/>
                <a:gd name="connsiteX3" fmla="*/ 424475 w 633009"/>
                <a:gd name="connsiteY3" fmla="*/ 187868 h 546895"/>
                <a:gd name="connsiteX4" fmla="*/ 421645 w 633009"/>
                <a:gd name="connsiteY4" fmla="*/ 154310 h 546895"/>
                <a:gd name="connsiteX5" fmla="*/ 390012 w 633009"/>
                <a:gd name="connsiteY5" fmla="*/ 151306 h 546895"/>
                <a:gd name="connsiteX6" fmla="*/ 355504 w 633009"/>
                <a:gd name="connsiteY6" fmla="*/ 176263 h 546895"/>
                <a:gd name="connsiteX7" fmla="*/ 315250 w 633009"/>
                <a:gd name="connsiteY7" fmla="*/ 243514 h 546895"/>
                <a:gd name="connsiteX8" fmla="*/ 315250 w 633009"/>
                <a:gd name="connsiteY8" fmla="*/ 0 h 546895"/>
                <a:gd name="connsiteX9" fmla="*/ 299140 w 633009"/>
                <a:gd name="connsiteY9" fmla="*/ 0 h 546895"/>
                <a:gd name="connsiteX10" fmla="*/ 299140 w 633009"/>
                <a:gd name="connsiteY10" fmla="*/ 245738 h 546895"/>
                <a:gd name="connsiteX11" fmla="*/ 256737 w 633009"/>
                <a:gd name="connsiteY11" fmla="*/ 173986 h 546895"/>
                <a:gd name="connsiteX12" fmla="*/ 222229 w 633009"/>
                <a:gd name="connsiteY12" fmla="*/ 149029 h 546895"/>
                <a:gd name="connsiteX13" fmla="*/ 190597 w 633009"/>
                <a:gd name="connsiteY13" fmla="*/ 152032 h 546895"/>
                <a:gd name="connsiteX14" fmla="*/ 211291 w 633009"/>
                <a:gd name="connsiteY14" fmla="*/ 222198 h 546895"/>
                <a:gd name="connsiteX15" fmla="*/ 274684 w 633009"/>
                <a:gd name="connsiteY15" fmla="*/ 264903 h 546895"/>
                <a:gd name="connsiteX16" fmla="*/ 49437 w 633009"/>
                <a:gd name="connsiteY16" fmla="*/ 264903 h 546895"/>
                <a:gd name="connsiteX17" fmla="*/ 0 w 633009"/>
                <a:gd name="connsiteY17" fmla="*/ 296318 h 546895"/>
                <a:gd name="connsiteX18" fmla="*/ 261014 w 633009"/>
                <a:gd name="connsiteY18" fmla="*/ 281994 h 546895"/>
                <a:gd name="connsiteX19" fmla="*/ 211290 w 633009"/>
                <a:gd name="connsiteY19" fmla="*/ 317084 h 546895"/>
                <a:gd name="connsiteX20" fmla="*/ 187767 w 633009"/>
                <a:gd name="connsiteY20" fmla="*/ 353692 h 546895"/>
                <a:gd name="connsiteX21" fmla="*/ 190597 w 633009"/>
                <a:gd name="connsiteY21" fmla="*/ 387250 h 546895"/>
                <a:gd name="connsiteX22" fmla="*/ 206579 w 633009"/>
                <a:gd name="connsiteY22" fmla="*/ 393653 h 546895"/>
                <a:gd name="connsiteX23" fmla="*/ 222229 w 633009"/>
                <a:gd name="connsiteY23" fmla="*/ 390253 h 546895"/>
                <a:gd name="connsiteX24" fmla="*/ 256737 w 633009"/>
                <a:gd name="connsiteY24" fmla="*/ 365296 h 546895"/>
                <a:gd name="connsiteX25" fmla="*/ 299140 w 633009"/>
                <a:gd name="connsiteY25" fmla="*/ 293544 h 546895"/>
                <a:gd name="connsiteX26" fmla="*/ 299140 w 633009"/>
                <a:gd name="connsiteY26" fmla="*/ 546895 h 546895"/>
                <a:gd name="connsiteX27" fmla="*/ 315250 w 633009"/>
                <a:gd name="connsiteY27" fmla="*/ 546895 h 546895"/>
                <a:gd name="connsiteX28" fmla="*/ 315250 w 633009"/>
                <a:gd name="connsiteY28" fmla="*/ 295765 h 546895"/>
                <a:gd name="connsiteX29" fmla="*/ 355504 w 633009"/>
                <a:gd name="connsiteY29" fmla="*/ 363016 h 546895"/>
                <a:gd name="connsiteX30" fmla="*/ 390012 w 633009"/>
                <a:gd name="connsiteY30" fmla="*/ 387973 h 546895"/>
                <a:gd name="connsiteX31" fmla="*/ 405663 w 633009"/>
                <a:gd name="connsiteY31" fmla="*/ 391373 h 546895"/>
                <a:gd name="connsiteX32" fmla="*/ 421645 w 633009"/>
                <a:gd name="connsiteY32" fmla="*/ 384970 h 546895"/>
                <a:gd name="connsiteX33" fmla="*/ 424475 w 633009"/>
                <a:gd name="connsiteY33" fmla="*/ 351412 h 546895"/>
                <a:gd name="connsiteX34" fmla="*/ 400951 w 633009"/>
                <a:gd name="connsiteY34" fmla="*/ 314804 h 546895"/>
                <a:gd name="connsiteX35" fmla="*/ 355163 w 633009"/>
                <a:gd name="connsiteY35" fmla="*/ 281993 h 546895"/>
                <a:gd name="connsiteX36" fmla="*/ 619750 w 633009"/>
                <a:gd name="connsiteY36" fmla="*/ 289972 h 546895"/>
                <a:gd name="connsiteX37" fmla="*/ 633009 w 633009"/>
                <a:gd name="connsiteY37" fmla="*/ 270508 h 546895"/>
                <a:gd name="connsiteX38" fmla="*/ 366897 w 633009"/>
                <a:gd name="connsiteY38" fmla="*/ 188347 h 546895"/>
                <a:gd name="connsiteX39" fmla="*/ 395709 w 633009"/>
                <a:gd name="connsiteY39" fmla="*/ 167293 h 546895"/>
                <a:gd name="connsiteX40" fmla="*/ 405611 w 633009"/>
                <a:gd name="connsiteY40" fmla="*/ 165011 h 546895"/>
                <a:gd name="connsiteX41" fmla="*/ 410253 w 633009"/>
                <a:gd name="connsiteY41" fmla="*/ 166394 h 546895"/>
                <a:gd name="connsiteX42" fmla="*/ 409405 w 633009"/>
                <a:gd name="connsiteY42" fmla="*/ 181823 h 546895"/>
                <a:gd name="connsiteX43" fmla="*/ 389559 w 633009"/>
                <a:gd name="connsiteY43" fmla="*/ 212390 h 546895"/>
                <a:gd name="connsiteX44" fmla="*/ 328974 w 633009"/>
                <a:gd name="connsiteY44" fmla="*/ 252621 h 546895"/>
                <a:gd name="connsiteX45" fmla="*/ 366897 w 633009"/>
                <a:gd name="connsiteY45" fmla="*/ 188347 h 546895"/>
                <a:gd name="connsiteX46" fmla="*/ 201988 w 633009"/>
                <a:gd name="connsiteY46" fmla="*/ 164115 h 546895"/>
                <a:gd name="connsiteX47" fmla="*/ 206630 w 633009"/>
                <a:gd name="connsiteY47" fmla="*/ 162732 h 546895"/>
                <a:gd name="connsiteX48" fmla="*/ 216532 w 633009"/>
                <a:gd name="connsiteY48" fmla="*/ 165014 h 546895"/>
                <a:gd name="connsiteX49" fmla="*/ 245344 w 633009"/>
                <a:gd name="connsiteY49" fmla="*/ 186069 h 546895"/>
                <a:gd name="connsiteX50" fmla="*/ 283268 w 633009"/>
                <a:gd name="connsiteY50" fmla="*/ 250342 h 546895"/>
                <a:gd name="connsiteX51" fmla="*/ 222683 w 633009"/>
                <a:gd name="connsiteY51" fmla="*/ 210111 h 546895"/>
                <a:gd name="connsiteX52" fmla="*/ 201988 w 633009"/>
                <a:gd name="connsiteY52" fmla="*/ 164115 h 546895"/>
                <a:gd name="connsiteX53" fmla="*/ 245344 w 633009"/>
                <a:gd name="connsiteY53" fmla="*/ 353210 h 546895"/>
                <a:gd name="connsiteX54" fmla="*/ 216532 w 633009"/>
                <a:gd name="connsiteY54" fmla="*/ 374264 h 546895"/>
                <a:gd name="connsiteX55" fmla="*/ 201988 w 633009"/>
                <a:gd name="connsiteY55" fmla="*/ 375163 h 546895"/>
                <a:gd name="connsiteX56" fmla="*/ 202836 w 633009"/>
                <a:gd name="connsiteY56" fmla="*/ 359734 h 546895"/>
                <a:gd name="connsiteX57" fmla="*/ 222682 w 633009"/>
                <a:gd name="connsiteY57" fmla="*/ 329167 h 546895"/>
                <a:gd name="connsiteX58" fmla="*/ 283270 w 633009"/>
                <a:gd name="connsiteY58" fmla="*/ 288934 h 546895"/>
                <a:gd name="connsiteX59" fmla="*/ 245344 w 633009"/>
                <a:gd name="connsiteY59" fmla="*/ 353210 h 546895"/>
                <a:gd name="connsiteX60" fmla="*/ 409405 w 633009"/>
                <a:gd name="connsiteY60" fmla="*/ 357455 h 546895"/>
                <a:gd name="connsiteX61" fmla="*/ 410253 w 633009"/>
                <a:gd name="connsiteY61" fmla="*/ 372884 h 546895"/>
                <a:gd name="connsiteX62" fmla="*/ 395709 w 633009"/>
                <a:gd name="connsiteY62" fmla="*/ 371985 h 546895"/>
                <a:gd name="connsiteX63" fmla="*/ 366897 w 633009"/>
                <a:gd name="connsiteY63" fmla="*/ 350931 h 546895"/>
                <a:gd name="connsiteX64" fmla="*/ 328973 w 633009"/>
                <a:gd name="connsiteY64" fmla="*/ 286657 h 546895"/>
                <a:gd name="connsiteX65" fmla="*/ 389558 w 633009"/>
                <a:gd name="connsiteY65" fmla="*/ 326888 h 546895"/>
                <a:gd name="connsiteX66" fmla="*/ 409405 w 633009"/>
                <a:gd name="connsiteY66" fmla="*/ 357455 h 546895"/>
                <a:gd name="connsiteX0" fmla="*/ 650958 w 650958"/>
                <a:gd name="connsiteY0" fmla="*/ 270508 h 546895"/>
                <a:gd name="connsiteX1" fmla="*/ 359679 w 650958"/>
                <a:gd name="connsiteY1" fmla="*/ 264902 h 546895"/>
                <a:gd name="connsiteX2" fmla="*/ 418900 w 650958"/>
                <a:gd name="connsiteY2" fmla="*/ 224475 h 546895"/>
                <a:gd name="connsiteX3" fmla="*/ 442424 w 650958"/>
                <a:gd name="connsiteY3" fmla="*/ 187868 h 546895"/>
                <a:gd name="connsiteX4" fmla="*/ 439594 w 650958"/>
                <a:gd name="connsiteY4" fmla="*/ 154310 h 546895"/>
                <a:gd name="connsiteX5" fmla="*/ 407961 w 650958"/>
                <a:gd name="connsiteY5" fmla="*/ 151306 h 546895"/>
                <a:gd name="connsiteX6" fmla="*/ 373453 w 650958"/>
                <a:gd name="connsiteY6" fmla="*/ 176263 h 546895"/>
                <a:gd name="connsiteX7" fmla="*/ 333199 w 650958"/>
                <a:gd name="connsiteY7" fmla="*/ 243514 h 546895"/>
                <a:gd name="connsiteX8" fmla="*/ 333199 w 650958"/>
                <a:gd name="connsiteY8" fmla="*/ 0 h 546895"/>
                <a:gd name="connsiteX9" fmla="*/ 317089 w 650958"/>
                <a:gd name="connsiteY9" fmla="*/ 0 h 546895"/>
                <a:gd name="connsiteX10" fmla="*/ 317089 w 650958"/>
                <a:gd name="connsiteY10" fmla="*/ 245738 h 546895"/>
                <a:gd name="connsiteX11" fmla="*/ 274686 w 650958"/>
                <a:gd name="connsiteY11" fmla="*/ 173986 h 546895"/>
                <a:gd name="connsiteX12" fmla="*/ 240178 w 650958"/>
                <a:gd name="connsiteY12" fmla="*/ 149029 h 546895"/>
                <a:gd name="connsiteX13" fmla="*/ 208546 w 650958"/>
                <a:gd name="connsiteY13" fmla="*/ 152032 h 546895"/>
                <a:gd name="connsiteX14" fmla="*/ 229240 w 650958"/>
                <a:gd name="connsiteY14" fmla="*/ 222198 h 546895"/>
                <a:gd name="connsiteX15" fmla="*/ 292633 w 650958"/>
                <a:gd name="connsiteY15" fmla="*/ 264903 h 546895"/>
                <a:gd name="connsiteX16" fmla="*/ 0 w 650958"/>
                <a:gd name="connsiteY16" fmla="*/ 278335 h 546895"/>
                <a:gd name="connsiteX17" fmla="*/ 17949 w 650958"/>
                <a:gd name="connsiteY17" fmla="*/ 296318 h 546895"/>
                <a:gd name="connsiteX18" fmla="*/ 278963 w 650958"/>
                <a:gd name="connsiteY18" fmla="*/ 281994 h 546895"/>
                <a:gd name="connsiteX19" fmla="*/ 229239 w 650958"/>
                <a:gd name="connsiteY19" fmla="*/ 317084 h 546895"/>
                <a:gd name="connsiteX20" fmla="*/ 205716 w 650958"/>
                <a:gd name="connsiteY20" fmla="*/ 353692 h 546895"/>
                <a:gd name="connsiteX21" fmla="*/ 208546 w 650958"/>
                <a:gd name="connsiteY21" fmla="*/ 387250 h 546895"/>
                <a:gd name="connsiteX22" fmla="*/ 224528 w 650958"/>
                <a:gd name="connsiteY22" fmla="*/ 393653 h 546895"/>
                <a:gd name="connsiteX23" fmla="*/ 240178 w 650958"/>
                <a:gd name="connsiteY23" fmla="*/ 390253 h 546895"/>
                <a:gd name="connsiteX24" fmla="*/ 274686 w 650958"/>
                <a:gd name="connsiteY24" fmla="*/ 365296 h 546895"/>
                <a:gd name="connsiteX25" fmla="*/ 317089 w 650958"/>
                <a:gd name="connsiteY25" fmla="*/ 293544 h 546895"/>
                <a:gd name="connsiteX26" fmla="*/ 317089 w 650958"/>
                <a:gd name="connsiteY26" fmla="*/ 546895 h 546895"/>
                <a:gd name="connsiteX27" fmla="*/ 333199 w 650958"/>
                <a:gd name="connsiteY27" fmla="*/ 546895 h 546895"/>
                <a:gd name="connsiteX28" fmla="*/ 333199 w 650958"/>
                <a:gd name="connsiteY28" fmla="*/ 295765 h 546895"/>
                <a:gd name="connsiteX29" fmla="*/ 373453 w 650958"/>
                <a:gd name="connsiteY29" fmla="*/ 363016 h 546895"/>
                <a:gd name="connsiteX30" fmla="*/ 407961 w 650958"/>
                <a:gd name="connsiteY30" fmla="*/ 387973 h 546895"/>
                <a:gd name="connsiteX31" fmla="*/ 423612 w 650958"/>
                <a:gd name="connsiteY31" fmla="*/ 391373 h 546895"/>
                <a:gd name="connsiteX32" fmla="*/ 439594 w 650958"/>
                <a:gd name="connsiteY32" fmla="*/ 384970 h 546895"/>
                <a:gd name="connsiteX33" fmla="*/ 442424 w 650958"/>
                <a:gd name="connsiteY33" fmla="*/ 351412 h 546895"/>
                <a:gd name="connsiteX34" fmla="*/ 418900 w 650958"/>
                <a:gd name="connsiteY34" fmla="*/ 314804 h 546895"/>
                <a:gd name="connsiteX35" fmla="*/ 373112 w 650958"/>
                <a:gd name="connsiteY35" fmla="*/ 281993 h 546895"/>
                <a:gd name="connsiteX36" fmla="*/ 637699 w 650958"/>
                <a:gd name="connsiteY36" fmla="*/ 289972 h 546895"/>
                <a:gd name="connsiteX37" fmla="*/ 650958 w 650958"/>
                <a:gd name="connsiteY37" fmla="*/ 270508 h 546895"/>
                <a:gd name="connsiteX38" fmla="*/ 384846 w 650958"/>
                <a:gd name="connsiteY38" fmla="*/ 188347 h 546895"/>
                <a:gd name="connsiteX39" fmla="*/ 413658 w 650958"/>
                <a:gd name="connsiteY39" fmla="*/ 167293 h 546895"/>
                <a:gd name="connsiteX40" fmla="*/ 423560 w 650958"/>
                <a:gd name="connsiteY40" fmla="*/ 165011 h 546895"/>
                <a:gd name="connsiteX41" fmla="*/ 428202 w 650958"/>
                <a:gd name="connsiteY41" fmla="*/ 166394 h 546895"/>
                <a:gd name="connsiteX42" fmla="*/ 427354 w 650958"/>
                <a:gd name="connsiteY42" fmla="*/ 181823 h 546895"/>
                <a:gd name="connsiteX43" fmla="*/ 407508 w 650958"/>
                <a:gd name="connsiteY43" fmla="*/ 212390 h 546895"/>
                <a:gd name="connsiteX44" fmla="*/ 346923 w 650958"/>
                <a:gd name="connsiteY44" fmla="*/ 252621 h 546895"/>
                <a:gd name="connsiteX45" fmla="*/ 384846 w 650958"/>
                <a:gd name="connsiteY45" fmla="*/ 188347 h 546895"/>
                <a:gd name="connsiteX46" fmla="*/ 219937 w 650958"/>
                <a:gd name="connsiteY46" fmla="*/ 164115 h 546895"/>
                <a:gd name="connsiteX47" fmla="*/ 224579 w 650958"/>
                <a:gd name="connsiteY47" fmla="*/ 162732 h 546895"/>
                <a:gd name="connsiteX48" fmla="*/ 234481 w 650958"/>
                <a:gd name="connsiteY48" fmla="*/ 165014 h 546895"/>
                <a:gd name="connsiteX49" fmla="*/ 263293 w 650958"/>
                <a:gd name="connsiteY49" fmla="*/ 186069 h 546895"/>
                <a:gd name="connsiteX50" fmla="*/ 301217 w 650958"/>
                <a:gd name="connsiteY50" fmla="*/ 250342 h 546895"/>
                <a:gd name="connsiteX51" fmla="*/ 240632 w 650958"/>
                <a:gd name="connsiteY51" fmla="*/ 210111 h 546895"/>
                <a:gd name="connsiteX52" fmla="*/ 219937 w 650958"/>
                <a:gd name="connsiteY52" fmla="*/ 164115 h 546895"/>
                <a:gd name="connsiteX53" fmla="*/ 263293 w 650958"/>
                <a:gd name="connsiteY53" fmla="*/ 353210 h 546895"/>
                <a:gd name="connsiteX54" fmla="*/ 234481 w 650958"/>
                <a:gd name="connsiteY54" fmla="*/ 374264 h 546895"/>
                <a:gd name="connsiteX55" fmla="*/ 219937 w 650958"/>
                <a:gd name="connsiteY55" fmla="*/ 375163 h 546895"/>
                <a:gd name="connsiteX56" fmla="*/ 220785 w 650958"/>
                <a:gd name="connsiteY56" fmla="*/ 359734 h 546895"/>
                <a:gd name="connsiteX57" fmla="*/ 240631 w 650958"/>
                <a:gd name="connsiteY57" fmla="*/ 329167 h 546895"/>
                <a:gd name="connsiteX58" fmla="*/ 301219 w 650958"/>
                <a:gd name="connsiteY58" fmla="*/ 288934 h 546895"/>
                <a:gd name="connsiteX59" fmla="*/ 263293 w 650958"/>
                <a:gd name="connsiteY59" fmla="*/ 353210 h 546895"/>
                <a:gd name="connsiteX60" fmla="*/ 427354 w 650958"/>
                <a:gd name="connsiteY60" fmla="*/ 357455 h 546895"/>
                <a:gd name="connsiteX61" fmla="*/ 428202 w 650958"/>
                <a:gd name="connsiteY61" fmla="*/ 372884 h 546895"/>
                <a:gd name="connsiteX62" fmla="*/ 413658 w 650958"/>
                <a:gd name="connsiteY62" fmla="*/ 371985 h 546895"/>
                <a:gd name="connsiteX63" fmla="*/ 384846 w 650958"/>
                <a:gd name="connsiteY63" fmla="*/ 350931 h 546895"/>
                <a:gd name="connsiteX64" fmla="*/ 346922 w 650958"/>
                <a:gd name="connsiteY64" fmla="*/ 286657 h 546895"/>
                <a:gd name="connsiteX65" fmla="*/ 407507 w 650958"/>
                <a:gd name="connsiteY65" fmla="*/ 326888 h 546895"/>
                <a:gd name="connsiteX66" fmla="*/ 427354 w 650958"/>
                <a:gd name="connsiteY66" fmla="*/ 357455 h 546895"/>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33199 w 650958"/>
                <a:gd name="connsiteY27" fmla="*/ 546895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270508 h 563814"/>
                <a:gd name="connsiteX1" fmla="*/ 359679 w 650958"/>
                <a:gd name="connsiteY1" fmla="*/ 264902 h 563814"/>
                <a:gd name="connsiteX2" fmla="*/ 418900 w 650958"/>
                <a:gd name="connsiteY2" fmla="*/ 224475 h 563814"/>
                <a:gd name="connsiteX3" fmla="*/ 442424 w 650958"/>
                <a:gd name="connsiteY3" fmla="*/ 187868 h 563814"/>
                <a:gd name="connsiteX4" fmla="*/ 439594 w 650958"/>
                <a:gd name="connsiteY4" fmla="*/ 154310 h 563814"/>
                <a:gd name="connsiteX5" fmla="*/ 407961 w 650958"/>
                <a:gd name="connsiteY5" fmla="*/ 151306 h 563814"/>
                <a:gd name="connsiteX6" fmla="*/ 373453 w 650958"/>
                <a:gd name="connsiteY6" fmla="*/ 176263 h 563814"/>
                <a:gd name="connsiteX7" fmla="*/ 333199 w 650958"/>
                <a:gd name="connsiteY7" fmla="*/ 243514 h 563814"/>
                <a:gd name="connsiteX8" fmla="*/ 333199 w 650958"/>
                <a:gd name="connsiteY8" fmla="*/ 0 h 563814"/>
                <a:gd name="connsiteX9" fmla="*/ 317089 w 650958"/>
                <a:gd name="connsiteY9" fmla="*/ 0 h 563814"/>
                <a:gd name="connsiteX10" fmla="*/ 317089 w 650958"/>
                <a:gd name="connsiteY10" fmla="*/ 245738 h 563814"/>
                <a:gd name="connsiteX11" fmla="*/ 274686 w 650958"/>
                <a:gd name="connsiteY11" fmla="*/ 173986 h 563814"/>
                <a:gd name="connsiteX12" fmla="*/ 240178 w 650958"/>
                <a:gd name="connsiteY12" fmla="*/ 149029 h 563814"/>
                <a:gd name="connsiteX13" fmla="*/ 208546 w 650958"/>
                <a:gd name="connsiteY13" fmla="*/ 152032 h 563814"/>
                <a:gd name="connsiteX14" fmla="*/ 229240 w 650958"/>
                <a:gd name="connsiteY14" fmla="*/ 222198 h 563814"/>
                <a:gd name="connsiteX15" fmla="*/ 292633 w 650958"/>
                <a:gd name="connsiteY15" fmla="*/ 264903 h 563814"/>
                <a:gd name="connsiteX16" fmla="*/ 0 w 650958"/>
                <a:gd name="connsiteY16" fmla="*/ 278335 h 563814"/>
                <a:gd name="connsiteX17" fmla="*/ 17949 w 650958"/>
                <a:gd name="connsiteY17" fmla="*/ 296318 h 563814"/>
                <a:gd name="connsiteX18" fmla="*/ 278963 w 650958"/>
                <a:gd name="connsiteY18" fmla="*/ 281994 h 563814"/>
                <a:gd name="connsiteX19" fmla="*/ 229239 w 650958"/>
                <a:gd name="connsiteY19" fmla="*/ 317084 h 563814"/>
                <a:gd name="connsiteX20" fmla="*/ 205716 w 650958"/>
                <a:gd name="connsiteY20" fmla="*/ 353692 h 563814"/>
                <a:gd name="connsiteX21" fmla="*/ 208546 w 650958"/>
                <a:gd name="connsiteY21" fmla="*/ 387250 h 563814"/>
                <a:gd name="connsiteX22" fmla="*/ 224528 w 650958"/>
                <a:gd name="connsiteY22" fmla="*/ 393653 h 563814"/>
                <a:gd name="connsiteX23" fmla="*/ 240178 w 650958"/>
                <a:gd name="connsiteY23" fmla="*/ 390253 h 563814"/>
                <a:gd name="connsiteX24" fmla="*/ 274686 w 650958"/>
                <a:gd name="connsiteY24" fmla="*/ 365296 h 563814"/>
                <a:gd name="connsiteX25" fmla="*/ 317089 w 650958"/>
                <a:gd name="connsiteY25" fmla="*/ 293544 h 563814"/>
                <a:gd name="connsiteX26" fmla="*/ 277171 w 650958"/>
                <a:gd name="connsiteY26" fmla="*/ 560884 h 563814"/>
                <a:gd name="connsiteX27" fmla="*/ 307491 w 650958"/>
                <a:gd name="connsiteY27" fmla="*/ 563814 h 563814"/>
                <a:gd name="connsiteX28" fmla="*/ 333199 w 650958"/>
                <a:gd name="connsiteY28" fmla="*/ 295765 h 563814"/>
                <a:gd name="connsiteX29" fmla="*/ 373453 w 650958"/>
                <a:gd name="connsiteY29" fmla="*/ 363016 h 563814"/>
                <a:gd name="connsiteX30" fmla="*/ 407961 w 650958"/>
                <a:gd name="connsiteY30" fmla="*/ 387973 h 563814"/>
                <a:gd name="connsiteX31" fmla="*/ 423612 w 650958"/>
                <a:gd name="connsiteY31" fmla="*/ 391373 h 563814"/>
                <a:gd name="connsiteX32" fmla="*/ 439594 w 650958"/>
                <a:gd name="connsiteY32" fmla="*/ 384970 h 563814"/>
                <a:gd name="connsiteX33" fmla="*/ 442424 w 650958"/>
                <a:gd name="connsiteY33" fmla="*/ 351412 h 563814"/>
                <a:gd name="connsiteX34" fmla="*/ 418900 w 650958"/>
                <a:gd name="connsiteY34" fmla="*/ 314804 h 563814"/>
                <a:gd name="connsiteX35" fmla="*/ 373112 w 650958"/>
                <a:gd name="connsiteY35" fmla="*/ 281993 h 563814"/>
                <a:gd name="connsiteX36" fmla="*/ 637699 w 650958"/>
                <a:gd name="connsiteY36" fmla="*/ 289972 h 563814"/>
                <a:gd name="connsiteX37" fmla="*/ 650958 w 650958"/>
                <a:gd name="connsiteY37" fmla="*/ 270508 h 563814"/>
                <a:gd name="connsiteX38" fmla="*/ 384846 w 650958"/>
                <a:gd name="connsiteY38" fmla="*/ 188347 h 563814"/>
                <a:gd name="connsiteX39" fmla="*/ 413658 w 650958"/>
                <a:gd name="connsiteY39" fmla="*/ 167293 h 563814"/>
                <a:gd name="connsiteX40" fmla="*/ 423560 w 650958"/>
                <a:gd name="connsiteY40" fmla="*/ 165011 h 563814"/>
                <a:gd name="connsiteX41" fmla="*/ 428202 w 650958"/>
                <a:gd name="connsiteY41" fmla="*/ 166394 h 563814"/>
                <a:gd name="connsiteX42" fmla="*/ 427354 w 650958"/>
                <a:gd name="connsiteY42" fmla="*/ 181823 h 563814"/>
                <a:gd name="connsiteX43" fmla="*/ 407508 w 650958"/>
                <a:gd name="connsiteY43" fmla="*/ 212390 h 563814"/>
                <a:gd name="connsiteX44" fmla="*/ 346923 w 650958"/>
                <a:gd name="connsiteY44" fmla="*/ 252621 h 563814"/>
                <a:gd name="connsiteX45" fmla="*/ 384846 w 650958"/>
                <a:gd name="connsiteY45" fmla="*/ 188347 h 563814"/>
                <a:gd name="connsiteX46" fmla="*/ 219937 w 650958"/>
                <a:gd name="connsiteY46" fmla="*/ 164115 h 563814"/>
                <a:gd name="connsiteX47" fmla="*/ 224579 w 650958"/>
                <a:gd name="connsiteY47" fmla="*/ 162732 h 563814"/>
                <a:gd name="connsiteX48" fmla="*/ 234481 w 650958"/>
                <a:gd name="connsiteY48" fmla="*/ 165014 h 563814"/>
                <a:gd name="connsiteX49" fmla="*/ 263293 w 650958"/>
                <a:gd name="connsiteY49" fmla="*/ 186069 h 563814"/>
                <a:gd name="connsiteX50" fmla="*/ 301217 w 650958"/>
                <a:gd name="connsiteY50" fmla="*/ 250342 h 563814"/>
                <a:gd name="connsiteX51" fmla="*/ 240632 w 650958"/>
                <a:gd name="connsiteY51" fmla="*/ 210111 h 563814"/>
                <a:gd name="connsiteX52" fmla="*/ 219937 w 650958"/>
                <a:gd name="connsiteY52" fmla="*/ 164115 h 563814"/>
                <a:gd name="connsiteX53" fmla="*/ 263293 w 650958"/>
                <a:gd name="connsiteY53" fmla="*/ 353210 h 563814"/>
                <a:gd name="connsiteX54" fmla="*/ 234481 w 650958"/>
                <a:gd name="connsiteY54" fmla="*/ 374264 h 563814"/>
                <a:gd name="connsiteX55" fmla="*/ 219937 w 650958"/>
                <a:gd name="connsiteY55" fmla="*/ 375163 h 563814"/>
                <a:gd name="connsiteX56" fmla="*/ 220785 w 650958"/>
                <a:gd name="connsiteY56" fmla="*/ 359734 h 563814"/>
                <a:gd name="connsiteX57" fmla="*/ 240631 w 650958"/>
                <a:gd name="connsiteY57" fmla="*/ 329167 h 563814"/>
                <a:gd name="connsiteX58" fmla="*/ 301219 w 650958"/>
                <a:gd name="connsiteY58" fmla="*/ 288934 h 563814"/>
                <a:gd name="connsiteX59" fmla="*/ 263293 w 650958"/>
                <a:gd name="connsiteY59" fmla="*/ 353210 h 563814"/>
                <a:gd name="connsiteX60" fmla="*/ 427354 w 650958"/>
                <a:gd name="connsiteY60" fmla="*/ 357455 h 563814"/>
                <a:gd name="connsiteX61" fmla="*/ 428202 w 650958"/>
                <a:gd name="connsiteY61" fmla="*/ 372884 h 563814"/>
                <a:gd name="connsiteX62" fmla="*/ 413658 w 650958"/>
                <a:gd name="connsiteY62" fmla="*/ 371985 h 563814"/>
                <a:gd name="connsiteX63" fmla="*/ 384846 w 650958"/>
                <a:gd name="connsiteY63" fmla="*/ 350931 h 563814"/>
                <a:gd name="connsiteX64" fmla="*/ 346922 w 650958"/>
                <a:gd name="connsiteY64" fmla="*/ 286657 h 563814"/>
                <a:gd name="connsiteX65" fmla="*/ 407507 w 650958"/>
                <a:gd name="connsiteY65" fmla="*/ 326888 h 563814"/>
                <a:gd name="connsiteX66" fmla="*/ 427354 w 650958"/>
                <a:gd name="connsiteY66" fmla="*/ 357455 h 563814"/>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02801 w 650958"/>
                <a:gd name="connsiteY27" fmla="*/ 560548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17089 w 650958"/>
                <a:gd name="connsiteY9" fmla="*/ 7171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31125 w 650958"/>
                <a:gd name="connsiteY9" fmla="*/ 488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37338 h 627714"/>
                <a:gd name="connsiteX1" fmla="*/ 359679 w 650958"/>
                <a:gd name="connsiteY1" fmla="*/ 331732 h 627714"/>
                <a:gd name="connsiteX2" fmla="*/ 418900 w 650958"/>
                <a:gd name="connsiteY2" fmla="*/ 291305 h 627714"/>
                <a:gd name="connsiteX3" fmla="*/ 442424 w 650958"/>
                <a:gd name="connsiteY3" fmla="*/ 254698 h 627714"/>
                <a:gd name="connsiteX4" fmla="*/ 439594 w 650958"/>
                <a:gd name="connsiteY4" fmla="*/ 221140 h 627714"/>
                <a:gd name="connsiteX5" fmla="*/ 407961 w 650958"/>
                <a:gd name="connsiteY5" fmla="*/ 218136 h 627714"/>
                <a:gd name="connsiteX6" fmla="*/ 373453 w 650958"/>
                <a:gd name="connsiteY6" fmla="*/ 243093 h 627714"/>
                <a:gd name="connsiteX7" fmla="*/ 333199 w 650958"/>
                <a:gd name="connsiteY7" fmla="*/ 310344 h 627714"/>
                <a:gd name="connsiteX8" fmla="*/ 336892 w 650958"/>
                <a:gd name="connsiteY8" fmla="*/ 171541 h 627714"/>
                <a:gd name="connsiteX9" fmla="*/ 331125 w 650958"/>
                <a:gd name="connsiteY9" fmla="*/ 0 h 627714"/>
                <a:gd name="connsiteX10" fmla="*/ 317089 w 650958"/>
                <a:gd name="connsiteY10" fmla="*/ 312568 h 627714"/>
                <a:gd name="connsiteX11" fmla="*/ 274686 w 650958"/>
                <a:gd name="connsiteY11" fmla="*/ 240816 h 627714"/>
                <a:gd name="connsiteX12" fmla="*/ 240178 w 650958"/>
                <a:gd name="connsiteY12" fmla="*/ 215859 h 627714"/>
                <a:gd name="connsiteX13" fmla="*/ 208546 w 650958"/>
                <a:gd name="connsiteY13" fmla="*/ 218862 h 627714"/>
                <a:gd name="connsiteX14" fmla="*/ 229240 w 650958"/>
                <a:gd name="connsiteY14" fmla="*/ 289028 h 627714"/>
                <a:gd name="connsiteX15" fmla="*/ 292633 w 650958"/>
                <a:gd name="connsiteY15" fmla="*/ 331733 h 627714"/>
                <a:gd name="connsiteX16" fmla="*/ 0 w 650958"/>
                <a:gd name="connsiteY16" fmla="*/ 345165 h 627714"/>
                <a:gd name="connsiteX17" fmla="*/ 17949 w 650958"/>
                <a:gd name="connsiteY17" fmla="*/ 363148 h 627714"/>
                <a:gd name="connsiteX18" fmla="*/ 278963 w 650958"/>
                <a:gd name="connsiteY18" fmla="*/ 348824 h 627714"/>
                <a:gd name="connsiteX19" fmla="*/ 229239 w 650958"/>
                <a:gd name="connsiteY19" fmla="*/ 383914 h 627714"/>
                <a:gd name="connsiteX20" fmla="*/ 205716 w 650958"/>
                <a:gd name="connsiteY20" fmla="*/ 420522 h 627714"/>
                <a:gd name="connsiteX21" fmla="*/ 208546 w 650958"/>
                <a:gd name="connsiteY21" fmla="*/ 454080 h 627714"/>
                <a:gd name="connsiteX22" fmla="*/ 224528 w 650958"/>
                <a:gd name="connsiteY22" fmla="*/ 460483 h 627714"/>
                <a:gd name="connsiteX23" fmla="*/ 240178 w 650958"/>
                <a:gd name="connsiteY23" fmla="*/ 457083 h 627714"/>
                <a:gd name="connsiteX24" fmla="*/ 274686 w 650958"/>
                <a:gd name="connsiteY24" fmla="*/ 432126 h 627714"/>
                <a:gd name="connsiteX25" fmla="*/ 317089 w 650958"/>
                <a:gd name="connsiteY25" fmla="*/ 360374 h 627714"/>
                <a:gd name="connsiteX26" fmla="*/ 277171 w 650958"/>
                <a:gd name="connsiteY26" fmla="*/ 627714 h 627714"/>
                <a:gd name="connsiteX27" fmla="*/ 302801 w 650958"/>
                <a:gd name="connsiteY27" fmla="*/ 627378 h 627714"/>
                <a:gd name="connsiteX28" fmla="*/ 333199 w 650958"/>
                <a:gd name="connsiteY28" fmla="*/ 362595 h 627714"/>
                <a:gd name="connsiteX29" fmla="*/ 373453 w 650958"/>
                <a:gd name="connsiteY29" fmla="*/ 429846 h 627714"/>
                <a:gd name="connsiteX30" fmla="*/ 407961 w 650958"/>
                <a:gd name="connsiteY30" fmla="*/ 454803 h 627714"/>
                <a:gd name="connsiteX31" fmla="*/ 423612 w 650958"/>
                <a:gd name="connsiteY31" fmla="*/ 458203 h 627714"/>
                <a:gd name="connsiteX32" fmla="*/ 439594 w 650958"/>
                <a:gd name="connsiteY32" fmla="*/ 451800 h 627714"/>
                <a:gd name="connsiteX33" fmla="*/ 442424 w 650958"/>
                <a:gd name="connsiteY33" fmla="*/ 418242 h 627714"/>
                <a:gd name="connsiteX34" fmla="*/ 418900 w 650958"/>
                <a:gd name="connsiteY34" fmla="*/ 381634 h 627714"/>
                <a:gd name="connsiteX35" fmla="*/ 373112 w 650958"/>
                <a:gd name="connsiteY35" fmla="*/ 348823 h 627714"/>
                <a:gd name="connsiteX36" fmla="*/ 637699 w 650958"/>
                <a:gd name="connsiteY36" fmla="*/ 356802 h 627714"/>
                <a:gd name="connsiteX37" fmla="*/ 650958 w 650958"/>
                <a:gd name="connsiteY37" fmla="*/ 337338 h 627714"/>
                <a:gd name="connsiteX38" fmla="*/ 384846 w 650958"/>
                <a:gd name="connsiteY38" fmla="*/ 255177 h 627714"/>
                <a:gd name="connsiteX39" fmla="*/ 413658 w 650958"/>
                <a:gd name="connsiteY39" fmla="*/ 234123 h 627714"/>
                <a:gd name="connsiteX40" fmla="*/ 423560 w 650958"/>
                <a:gd name="connsiteY40" fmla="*/ 231841 h 627714"/>
                <a:gd name="connsiteX41" fmla="*/ 428202 w 650958"/>
                <a:gd name="connsiteY41" fmla="*/ 233224 h 627714"/>
                <a:gd name="connsiteX42" fmla="*/ 427354 w 650958"/>
                <a:gd name="connsiteY42" fmla="*/ 248653 h 627714"/>
                <a:gd name="connsiteX43" fmla="*/ 407508 w 650958"/>
                <a:gd name="connsiteY43" fmla="*/ 279220 h 627714"/>
                <a:gd name="connsiteX44" fmla="*/ 346923 w 650958"/>
                <a:gd name="connsiteY44" fmla="*/ 319451 h 627714"/>
                <a:gd name="connsiteX45" fmla="*/ 384846 w 650958"/>
                <a:gd name="connsiteY45" fmla="*/ 255177 h 627714"/>
                <a:gd name="connsiteX46" fmla="*/ 219937 w 650958"/>
                <a:gd name="connsiteY46" fmla="*/ 230945 h 627714"/>
                <a:gd name="connsiteX47" fmla="*/ 224579 w 650958"/>
                <a:gd name="connsiteY47" fmla="*/ 229562 h 627714"/>
                <a:gd name="connsiteX48" fmla="*/ 234481 w 650958"/>
                <a:gd name="connsiteY48" fmla="*/ 231844 h 627714"/>
                <a:gd name="connsiteX49" fmla="*/ 263293 w 650958"/>
                <a:gd name="connsiteY49" fmla="*/ 252899 h 627714"/>
                <a:gd name="connsiteX50" fmla="*/ 301217 w 650958"/>
                <a:gd name="connsiteY50" fmla="*/ 317172 h 627714"/>
                <a:gd name="connsiteX51" fmla="*/ 240632 w 650958"/>
                <a:gd name="connsiteY51" fmla="*/ 276941 h 627714"/>
                <a:gd name="connsiteX52" fmla="*/ 219937 w 650958"/>
                <a:gd name="connsiteY52" fmla="*/ 230945 h 627714"/>
                <a:gd name="connsiteX53" fmla="*/ 263293 w 650958"/>
                <a:gd name="connsiteY53" fmla="*/ 420040 h 627714"/>
                <a:gd name="connsiteX54" fmla="*/ 234481 w 650958"/>
                <a:gd name="connsiteY54" fmla="*/ 441094 h 627714"/>
                <a:gd name="connsiteX55" fmla="*/ 219937 w 650958"/>
                <a:gd name="connsiteY55" fmla="*/ 441993 h 627714"/>
                <a:gd name="connsiteX56" fmla="*/ 220785 w 650958"/>
                <a:gd name="connsiteY56" fmla="*/ 426564 h 627714"/>
                <a:gd name="connsiteX57" fmla="*/ 240631 w 650958"/>
                <a:gd name="connsiteY57" fmla="*/ 395997 h 627714"/>
                <a:gd name="connsiteX58" fmla="*/ 301219 w 650958"/>
                <a:gd name="connsiteY58" fmla="*/ 355764 h 627714"/>
                <a:gd name="connsiteX59" fmla="*/ 263293 w 650958"/>
                <a:gd name="connsiteY59" fmla="*/ 420040 h 627714"/>
                <a:gd name="connsiteX60" fmla="*/ 427354 w 650958"/>
                <a:gd name="connsiteY60" fmla="*/ 424285 h 627714"/>
                <a:gd name="connsiteX61" fmla="*/ 428202 w 650958"/>
                <a:gd name="connsiteY61" fmla="*/ 439714 h 627714"/>
                <a:gd name="connsiteX62" fmla="*/ 413658 w 650958"/>
                <a:gd name="connsiteY62" fmla="*/ 438815 h 627714"/>
                <a:gd name="connsiteX63" fmla="*/ 384846 w 650958"/>
                <a:gd name="connsiteY63" fmla="*/ 417761 h 627714"/>
                <a:gd name="connsiteX64" fmla="*/ 346922 w 650958"/>
                <a:gd name="connsiteY64" fmla="*/ 353487 h 627714"/>
                <a:gd name="connsiteX65" fmla="*/ 407507 w 650958"/>
                <a:gd name="connsiteY65" fmla="*/ 393718 h 627714"/>
                <a:gd name="connsiteX66" fmla="*/ 427354 w 650958"/>
                <a:gd name="connsiteY66" fmla="*/ 424285 h 627714"/>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36892 w 650958"/>
                <a:gd name="connsiteY8" fmla="*/ 4216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43342 w 650958"/>
                <a:gd name="connsiteY8" fmla="*/ 24957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45056 h 435432"/>
                <a:gd name="connsiteX1" fmla="*/ 359679 w 650958"/>
                <a:gd name="connsiteY1" fmla="*/ 139450 h 435432"/>
                <a:gd name="connsiteX2" fmla="*/ 418900 w 650958"/>
                <a:gd name="connsiteY2" fmla="*/ 99023 h 435432"/>
                <a:gd name="connsiteX3" fmla="*/ 442424 w 650958"/>
                <a:gd name="connsiteY3" fmla="*/ 62416 h 435432"/>
                <a:gd name="connsiteX4" fmla="*/ 439594 w 650958"/>
                <a:gd name="connsiteY4" fmla="*/ 28858 h 435432"/>
                <a:gd name="connsiteX5" fmla="*/ 407961 w 650958"/>
                <a:gd name="connsiteY5" fmla="*/ 25854 h 435432"/>
                <a:gd name="connsiteX6" fmla="*/ 373453 w 650958"/>
                <a:gd name="connsiteY6" fmla="*/ 50811 h 435432"/>
                <a:gd name="connsiteX7" fmla="*/ 333199 w 650958"/>
                <a:gd name="connsiteY7" fmla="*/ 118062 h 435432"/>
                <a:gd name="connsiteX8" fmla="*/ 343342 w 650958"/>
                <a:gd name="connsiteY8" fmla="*/ 0 h 435432"/>
                <a:gd name="connsiteX9" fmla="*/ 314923 w 650958"/>
                <a:gd name="connsiteY9" fmla="*/ 7677 h 435432"/>
                <a:gd name="connsiteX10" fmla="*/ 317089 w 650958"/>
                <a:gd name="connsiteY10" fmla="*/ 120286 h 435432"/>
                <a:gd name="connsiteX11" fmla="*/ 274686 w 650958"/>
                <a:gd name="connsiteY11" fmla="*/ 48534 h 435432"/>
                <a:gd name="connsiteX12" fmla="*/ 240178 w 650958"/>
                <a:gd name="connsiteY12" fmla="*/ 23577 h 435432"/>
                <a:gd name="connsiteX13" fmla="*/ 208546 w 650958"/>
                <a:gd name="connsiteY13" fmla="*/ 26580 h 435432"/>
                <a:gd name="connsiteX14" fmla="*/ 229240 w 650958"/>
                <a:gd name="connsiteY14" fmla="*/ 96746 h 435432"/>
                <a:gd name="connsiteX15" fmla="*/ 292633 w 650958"/>
                <a:gd name="connsiteY15" fmla="*/ 139451 h 435432"/>
                <a:gd name="connsiteX16" fmla="*/ 0 w 650958"/>
                <a:gd name="connsiteY16" fmla="*/ 152883 h 435432"/>
                <a:gd name="connsiteX17" fmla="*/ 17949 w 650958"/>
                <a:gd name="connsiteY17" fmla="*/ 170866 h 435432"/>
                <a:gd name="connsiteX18" fmla="*/ 278963 w 650958"/>
                <a:gd name="connsiteY18" fmla="*/ 156542 h 435432"/>
                <a:gd name="connsiteX19" fmla="*/ 229239 w 650958"/>
                <a:gd name="connsiteY19" fmla="*/ 191632 h 435432"/>
                <a:gd name="connsiteX20" fmla="*/ 205716 w 650958"/>
                <a:gd name="connsiteY20" fmla="*/ 228240 h 435432"/>
                <a:gd name="connsiteX21" fmla="*/ 208546 w 650958"/>
                <a:gd name="connsiteY21" fmla="*/ 261798 h 435432"/>
                <a:gd name="connsiteX22" fmla="*/ 224528 w 650958"/>
                <a:gd name="connsiteY22" fmla="*/ 268201 h 435432"/>
                <a:gd name="connsiteX23" fmla="*/ 240178 w 650958"/>
                <a:gd name="connsiteY23" fmla="*/ 264801 h 435432"/>
                <a:gd name="connsiteX24" fmla="*/ 274686 w 650958"/>
                <a:gd name="connsiteY24" fmla="*/ 239844 h 435432"/>
                <a:gd name="connsiteX25" fmla="*/ 317089 w 650958"/>
                <a:gd name="connsiteY25" fmla="*/ 168092 h 435432"/>
                <a:gd name="connsiteX26" fmla="*/ 277171 w 650958"/>
                <a:gd name="connsiteY26" fmla="*/ 435432 h 435432"/>
                <a:gd name="connsiteX27" fmla="*/ 302801 w 650958"/>
                <a:gd name="connsiteY27" fmla="*/ 435096 h 435432"/>
                <a:gd name="connsiteX28" fmla="*/ 333199 w 650958"/>
                <a:gd name="connsiteY28" fmla="*/ 170313 h 435432"/>
                <a:gd name="connsiteX29" fmla="*/ 373453 w 650958"/>
                <a:gd name="connsiteY29" fmla="*/ 237564 h 435432"/>
                <a:gd name="connsiteX30" fmla="*/ 407961 w 650958"/>
                <a:gd name="connsiteY30" fmla="*/ 262521 h 435432"/>
                <a:gd name="connsiteX31" fmla="*/ 423612 w 650958"/>
                <a:gd name="connsiteY31" fmla="*/ 265921 h 435432"/>
                <a:gd name="connsiteX32" fmla="*/ 439594 w 650958"/>
                <a:gd name="connsiteY32" fmla="*/ 259518 h 435432"/>
                <a:gd name="connsiteX33" fmla="*/ 442424 w 650958"/>
                <a:gd name="connsiteY33" fmla="*/ 225960 h 435432"/>
                <a:gd name="connsiteX34" fmla="*/ 418900 w 650958"/>
                <a:gd name="connsiteY34" fmla="*/ 189352 h 435432"/>
                <a:gd name="connsiteX35" fmla="*/ 373112 w 650958"/>
                <a:gd name="connsiteY35" fmla="*/ 156541 h 435432"/>
                <a:gd name="connsiteX36" fmla="*/ 637699 w 650958"/>
                <a:gd name="connsiteY36" fmla="*/ 164520 h 435432"/>
                <a:gd name="connsiteX37" fmla="*/ 650958 w 650958"/>
                <a:gd name="connsiteY37" fmla="*/ 145056 h 435432"/>
                <a:gd name="connsiteX38" fmla="*/ 384846 w 650958"/>
                <a:gd name="connsiteY38" fmla="*/ 62895 h 435432"/>
                <a:gd name="connsiteX39" fmla="*/ 413658 w 650958"/>
                <a:gd name="connsiteY39" fmla="*/ 41841 h 435432"/>
                <a:gd name="connsiteX40" fmla="*/ 423560 w 650958"/>
                <a:gd name="connsiteY40" fmla="*/ 39559 h 435432"/>
                <a:gd name="connsiteX41" fmla="*/ 428202 w 650958"/>
                <a:gd name="connsiteY41" fmla="*/ 40942 h 435432"/>
                <a:gd name="connsiteX42" fmla="*/ 427354 w 650958"/>
                <a:gd name="connsiteY42" fmla="*/ 56371 h 435432"/>
                <a:gd name="connsiteX43" fmla="*/ 407508 w 650958"/>
                <a:gd name="connsiteY43" fmla="*/ 86938 h 435432"/>
                <a:gd name="connsiteX44" fmla="*/ 346923 w 650958"/>
                <a:gd name="connsiteY44" fmla="*/ 127169 h 435432"/>
                <a:gd name="connsiteX45" fmla="*/ 384846 w 650958"/>
                <a:gd name="connsiteY45" fmla="*/ 62895 h 435432"/>
                <a:gd name="connsiteX46" fmla="*/ 219937 w 650958"/>
                <a:gd name="connsiteY46" fmla="*/ 38663 h 435432"/>
                <a:gd name="connsiteX47" fmla="*/ 224579 w 650958"/>
                <a:gd name="connsiteY47" fmla="*/ 37280 h 435432"/>
                <a:gd name="connsiteX48" fmla="*/ 234481 w 650958"/>
                <a:gd name="connsiteY48" fmla="*/ 39562 h 435432"/>
                <a:gd name="connsiteX49" fmla="*/ 263293 w 650958"/>
                <a:gd name="connsiteY49" fmla="*/ 60617 h 435432"/>
                <a:gd name="connsiteX50" fmla="*/ 301217 w 650958"/>
                <a:gd name="connsiteY50" fmla="*/ 124890 h 435432"/>
                <a:gd name="connsiteX51" fmla="*/ 240632 w 650958"/>
                <a:gd name="connsiteY51" fmla="*/ 84659 h 435432"/>
                <a:gd name="connsiteX52" fmla="*/ 219937 w 650958"/>
                <a:gd name="connsiteY52" fmla="*/ 38663 h 435432"/>
                <a:gd name="connsiteX53" fmla="*/ 263293 w 650958"/>
                <a:gd name="connsiteY53" fmla="*/ 227758 h 435432"/>
                <a:gd name="connsiteX54" fmla="*/ 234481 w 650958"/>
                <a:gd name="connsiteY54" fmla="*/ 248812 h 435432"/>
                <a:gd name="connsiteX55" fmla="*/ 219937 w 650958"/>
                <a:gd name="connsiteY55" fmla="*/ 249711 h 435432"/>
                <a:gd name="connsiteX56" fmla="*/ 220785 w 650958"/>
                <a:gd name="connsiteY56" fmla="*/ 234282 h 435432"/>
                <a:gd name="connsiteX57" fmla="*/ 240631 w 650958"/>
                <a:gd name="connsiteY57" fmla="*/ 203715 h 435432"/>
                <a:gd name="connsiteX58" fmla="*/ 301219 w 650958"/>
                <a:gd name="connsiteY58" fmla="*/ 163482 h 435432"/>
                <a:gd name="connsiteX59" fmla="*/ 263293 w 650958"/>
                <a:gd name="connsiteY59" fmla="*/ 227758 h 435432"/>
                <a:gd name="connsiteX60" fmla="*/ 427354 w 650958"/>
                <a:gd name="connsiteY60" fmla="*/ 232003 h 435432"/>
                <a:gd name="connsiteX61" fmla="*/ 428202 w 650958"/>
                <a:gd name="connsiteY61" fmla="*/ 247432 h 435432"/>
                <a:gd name="connsiteX62" fmla="*/ 413658 w 650958"/>
                <a:gd name="connsiteY62" fmla="*/ 246533 h 435432"/>
                <a:gd name="connsiteX63" fmla="*/ 384846 w 650958"/>
                <a:gd name="connsiteY63" fmla="*/ 225479 h 435432"/>
                <a:gd name="connsiteX64" fmla="*/ 346922 w 650958"/>
                <a:gd name="connsiteY64" fmla="*/ 161205 h 435432"/>
                <a:gd name="connsiteX65" fmla="*/ 407507 w 650958"/>
                <a:gd name="connsiteY65" fmla="*/ 201436 h 435432"/>
                <a:gd name="connsiteX66" fmla="*/ 427354 w 650958"/>
                <a:gd name="connsiteY66" fmla="*/ 232003 h 435432"/>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3342 w 650958"/>
                <a:gd name="connsiteY8" fmla="*/ 22919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6411 w 650958"/>
                <a:gd name="connsiteY8" fmla="*/ 1842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727169"/>
                <a:gd name="connsiteY0" fmla="*/ 167975 h 458351"/>
                <a:gd name="connsiteX1" fmla="*/ 359679 w 727169"/>
                <a:gd name="connsiteY1" fmla="*/ 162369 h 458351"/>
                <a:gd name="connsiteX2" fmla="*/ 418900 w 727169"/>
                <a:gd name="connsiteY2" fmla="*/ 121942 h 458351"/>
                <a:gd name="connsiteX3" fmla="*/ 442424 w 727169"/>
                <a:gd name="connsiteY3" fmla="*/ 85335 h 458351"/>
                <a:gd name="connsiteX4" fmla="*/ 439594 w 727169"/>
                <a:gd name="connsiteY4" fmla="*/ 51777 h 458351"/>
                <a:gd name="connsiteX5" fmla="*/ 407961 w 727169"/>
                <a:gd name="connsiteY5" fmla="*/ 48773 h 458351"/>
                <a:gd name="connsiteX6" fmla="*/ 373453 w 727169"/>
                <a:gd name="connsiteY6" fmla="*/ 73730 h 458351"/>
                <a:gd name="connsiteX7" fmla="*/ 333199 w 727169"/>
                <a:gd name="connsiteY7" fmla="*/ 140981 h 458351"/>
                <a:gd name="connsiteX8" fmla="*/ 346411 w 727169"/>
                <a:gd name="connsiteY8" fmla="*/ 1842 h 458351"/>
                <a:gd name="connsiteX9" fmla="*/ 317656 w 727169"/>
                <a:gd name="connsiteY9" fmla="*/ 0 h 458351"/>
                <a:gd name="connsiteX10" fmla="*/ 317089 w 727169"/>
                <a:gd name="connsiteY10" fmla="*/ 143205 h 458351"/>
                <a:gd name="connsiteX11" fmla="*/ 274686 w 727169"/>
                <a:gd name="connsiteY11" fmla="*/ 71453 h 458351"/>
                <a:gd name="connsiteX12" fmla="*/ 240178 w 727169"/>
                <a:gd name="connsiteY12" fmla="*/ 46496 h 458351"/>
                <a:gd name="connsiteX13" fmla="*/ 208546 w 727169"/>
                <a:gd name="connsiteY13" fmla="*/ 49499 h 458351"/>
                <a:gd name="connsiteX14" fmla="*/ 229240 w 727169"/>
                <a:gd name="connsiteY14" fmla="*/ 119665 h 458351"/>
                <a:gd name="connsiteX15" fmla="*/ 292633 w 727169"/>
                <a:gd name="connsiteY15" fmla="*/ 162370 h 458351"/>
                <a:gd name="connsiteX16" fmla="*/ 0 w 727169"/>
                <a:gd name="connsiteY16" fmla="*/ 175802 h 458351"/>
                <a:gd name="connsiteX17" fmla="*/ 17949 w 727169"/>
                <a:gd name="connsiteY17" fmla="*/ 193785 h 458351"/>
                <a:gd name="connsiteX18" fmla="*/ 278963 w 727169"/>
                <a:gd name="connsiteY18" fmla="*/ 179461 h 458351"/>
                <a:gd name="connsiteX19" fmla="*/ 229239 w 727169"/>
                <a:gd name="connsiteY19" fmla="*/ 214551 h 458351"/>
                <a:gd name="connsiteX20" fmla="*/ 205716 w 727169"/>
                <a:gd name="connsiteY20" fmla="*/ 251159 h 458351"/>
                <a:gd name="connsiteX21" fmla="*/ 208546 w 727169"/>
                <a:gd name="connsiteY21" fmla="*/ 284717 h 458351"/>
                <a:gd name="connsiteX22" fmla="*/ 224528 w 727169"/>
                <a:gd name="connsiteY22" fmla="*/ 291120 h 458351"/>
                <a:gd name="connsiteX23" fmla="*/ 240178 w 727169"/>
                <a:gd name="connsiteY23" fmla="*/ 287720 h 458351"/>
                <a:gd name="connsiteX24" fmla="*/ 274686 w 727169"/>
                <a:gd name="connsiteY24" fmla="*/ 262763 h 458351"/>
                <a:gd name="connsiteX25" fmla="*/ 317089 w 727169"/>
                <a:gd name="connsiteY25" fmla="*/ 191011 h 458351"/>
                <a:gd name="connsiteX26" fmla="*/ 277171 w 727169"/>
                <a:gd name="connsiteY26" fmla="*/ 458351 h 458351"/>
                <a:gd name="connsiteX27" fmla="*/ 302801 w 727169"/>
                <a:gd name="connsiteY27" fmla="*/ 458015 h 458351"/>
                <a:gd name="connsiteX28" fmla="*/ 333199 w 727169"/>
                <a:gd name="connsiteY28" fmla="*/ 193232 h 458351"/>
                <a:gd name="connsiteX29" fmla="*/ 373453 w 727169"/>
                <a:gd name="connsiteY29" fmla="*/ 260483 h 458351"/>
                <a:gd name="connsiteX30" fmla="*/ 407961 w 727169"/>
                <a:gd name="connsiteY30" fmla="*/ 285440 h 458351"/>
                <a:gd name="connsiteX31" fmla="*/ 423612 w 727169"/>
                <a:gd name="connsiteY31" fmla="*/ 288840 h 458351"/>
                <a:gd name="connsiteX32" fmla="*/ 439594 w 727169"/>
                <a:gd name="connsiteY32" fmla="*/ 282437 h 458351"/>
                <a:gd name="connsiteX33" fmla="*/ 442424 w 727169"/>
                <a:gd name="connsiteY33" fmla="*/ 248879 h 458351"/>
                <a:gd name="connsiteX34" fmla="*/ 418900 w 727169"/>
                <a:gd name="connsiteY34" fmla="*/ 212271 h 458351"/>
                <a:gd name="connsiteX35" fmla="*/ 373112 w 727169"/>
                <a:gd name="connsiteY35" fmla="*/ 179460 h 458351"/>
                <a:gd name="connsiteX36" fmla="*/ 727169 w 727169"/>
                <a:gd name="connsiteY36" fmla="*/ 205631 h 458351"/>
                <a:gd name="connsiteX37" fmla="*/ 650958 w 727169"/>
                <a:gd name="connsiteY37" fmla="*/ 167975 h 458351"/>
                <a:gd name="connsiteX38" fmla="*/ 384846 w 727169"/>
                <a:gd name="connsiteY38" fmla="*/ 85814 h 458351"/>
                <a:gd name="connsiteX39" fmla="*/ 413658 w 727169"/>
                <a:gd name="connsiteY39" fmla="*/ 64760 h 458351"/>
                <a:gd name="connsiteX40" fmla="*/ 423560 w 727169"/>
                <a:gd name="connsiteY40" fmla="*/ 62478 h 458351"/>
                <a:gd name="connsiteX41" fmla="*/ 428202 w 727169"/>
                <a:gd name="connsiteY41" fmla="*/ 63861 h 458351"/>
                <a:gd name="connsiteX42" fmla="*/ 427354 w 727169"/>
                <a:gd name="connsiteY42" fmla="*/ 79290 h 458351"/>
                <a:gd name="connsiteX43" fmla="*/ 407508 w 727169"/>
                <a:gd name="connsiteY43" fmla="*/ 109857 h 458351"/>
                <a:gd name="connsiteX44" fmla="*/ 346923 w 727169"/>
                <a:gd name="connsiteY44" fmla="*/ 150088 h 458351"/>
                <a:gd name="connsiteX45" fmla="*/ 384846 w 727169"/>
                <a:gd name="connsiteY45" fmla="*/ 85814 h 458351"/>
                <a:gd name="connsiteX46" fmla="*/ 219937 w 727169"/>
                <a:gd name="connsiteY46" fmla="*/ 61582 h 458351"/>
                <a:gd name="connsiteX47" fmla="*/ 224579 w 727169"/>
                <a:gd name="connsiteY47" fmla="*/ 60199 h 458351"/>
                <a:gd name="connsiteX48" fmla="*/ 234481 w 727169"/>
                <a:gd name="connsiteY48" fmla="*/ 62481 h 458351"/>
                <a:gd name="connsiteX49" fmla="*/ 263293 w 727169"/>
                <a:gd name="connsiteY49" fmla="*/ 83536 h 458351"/>
                <a:gd name="connsiteX50" fmla="*/ 301217 w 727169"/>
                <a:gd name="connsiteY50" fmla="*/ 147809 h 458351"/>
                <a:gd name="connsiteX51" fmla="*/ 240632 w 727169"/>
                <a:gd name="connsiteY51" fmla="*/ 107578 h 458351"/>
                <a:gd name="connsiteX52" fmla="*/ 219937 w 727169"/>
                <a:gd name="connsiteY52" fmla="*/ 61582 h 458351"/>
                <a:gd name="connsiteX53" fmla="*/ 263293 w 727169"/>
                <a:gd name="connsiteY53" fmla="*/ 250677 h 458351"/>
                <a:gd name="connsiteX54" fmla="*/ 234481 w 727169"/>
                <a:gd name="connsiteY54" fmla="*/ 271731 h 458351"/>
                <a:gd name="connsiteX55" fmla="*/ 219937 w 727169"/>
                <a:gd name="connsiteY55" fmla="*/ 272630 h 458351"/>
                <a:gd name="connsiteX56" fmla="*/ 220785 w 727169"/>
                <a:gd name="connsiteY56" fmla="*/ 257201 h 458351"/>
                <a:gd name="connsiteX57" fmla="*/ 240631 w 727169"/>
                <a:gd name="connsiteY57" fmla="*/ 226634 h 458351"/>
                <a:gd name="connsiteX58" fmla="*/ 301219 w 727169"/>
                <a:gd name="connsiteY58" fmla="*/ 186401 h 458351"/>
                <a:gd name="connsiteX59" fmla="*/ 263293 w 727169"/>
                <a:gd name="connsiteY59" fmla="*/ 250677 h 458351"/>
                <a:gd name="connsiteX60" fmla="*/ 427354 w 727169"/>
                <a:gd name="connsiteY60" fmla="*/ 254922 h 458351"/>
                <a:gd name="connsiteX61" fmla="*/ 428202 w 727169"/>
                <a:gd name="connsiteY61" fmla="*/ 270351 h 458351"/>
                <a:gd name="connsiteX62" fmla="*/ 413658 w 727169"/>
                <a:gd name="connsiteY62" fmla="*/ 269452 h 458351"/>
                <a:gd name="connsiteX63" fmla="*/ 384846 w 727169"/>
                <a:gd name="connsiteY63" fmla="*/ 248398 h 458351"/>
                <a:gd name="connsiteX64" fmla="*/ 346922 w 727169"/>
                <a:gd name="connsiteY64" fmla="*/ 184124 h 458351"/>
                <a:gd name="connsiteX65" fmla="*/ 407507 w 727169"/>
                <a:gd name="connsiteY65" fmla="*/ 224355 h 458351"/>
                <a:gd name="connsiteX66" fmla="*/ 427354 w 727169"/>
                <a:gd name="connsiteY66" fmla="*/ 254922 h 458351"/>
                <a:gd name="connsiteX0" fmla="*/ 740370 w 740370"/>
                <a:gd name="connsiteY0" fmla="*/ 162914 h 458351"/>
                <a:gd name="connsiteX1" fmla="*/ 359679 w 740370"/>
                <a:gd name="connsiteY1" fmla="*/ 162369 h 458351"/>
                <a:gd name="connsiteX2" fmla="*/ 418900 w 740370"/>
                <a:gd name="connsiteY2" fmla="*/ 121942 h 458351"/>
                <a:gd name="connsiteX3" fmla="*/ 442424 w 740370"/>
                <a:gd name="connsiteY3" fmla="*/ 85335 h 458351"/>
                <a:gd name="connsiteX4" fmla="*/ 439594 w 740370"/>
                <a:gd name="connsiteY4" fmla="*/ 51777 h 458351"/>
                <a:gd name="connsiteX5" fmla="*/ 407961 w 740370"/>
                <a:gd name="connsiteY5" fmla="*/ 48773 h 458351"/>
                <a:gd name="connsiteX6" fmla="*/ 373453 w 740370"/>
                <a:gd name="connsiteY6" fmla="*/ 73730 h 458351"/>
                <a:gd name="connsiteX7" fmla="*/ 333199 w 740370"/>
                <a:gd name="connsiteY7" fmla="*/ 140981 h 458351"/>
                <a:gd name="connsiteX8" fmla="*/ 346411 w 740370"/>
                <a:gd name="connsiteY8" fmla="*/ 1842 h 458351"/>
                <a:gd name="connsiteX9" fmla="*/ 317656 w 740370"/>
                <a:gd name="connsiteY9" fmla="*/ 0 h 458351"/>
                <a:gd name="connsiteX10" fmla="*/ 317089 w 740370"/>
                <a:gd name="connsiteY10" fmla="*/ 143205 h 458351"/>
                <a:gd name="connsiteX11" fmla="*/ 274686 w 740370"/>
                <a:gd name="connsiteY11" fmla="*/ 71453 h 458351"/>
                <a:gd name="connsiteX12" fmla="*/ 240178 w 740370"/>
                <a:gd name="connsiteY12" fmla="*/ 46496 h 458351"/>
                <a:gd name="connsiteX13" fmla="*/ 208546 w 740370"/>
                <a:gd name="connsiteY13" fmla="*/ 49499 h 458351"/>
                <a:gd name="connsiteX14" fmla="*/ 229240 w 740370"/>
                <a:gd name="connsiteY14" fmla="*/ 119665 h 458351"/>
                <a:gd name="connsiteX15" fmla="*/ 292633 w 740370"/>
                <a:gd name="connsiteY15" fmla="*/ 162370 h 458351"/>
                <a:gd name="connsiteX16" fmla="*/ 0 w 740370"/>
                <a:gd name="connsiteY16" fmla="*/ 175802 h 458351"/>
                <a:gd name="connsiteX17" fmla="*/ 17949 w 740370"/>
                <a:gd name="connsiteY17" fmla="*/ 193785 h 458351"/>
                <a:gd name="connsiteX18" fmla="*/ 278963 w 740370"/>
                <a:gd name="connsiteY18" fmla="*/ 179461 h 458351"/>
                <a:gd name="connsiteX19" fmla="*/ 229239 w 740370"/>
                <a:gd name="connsiteY19" fmla="*/ 214551 h 458351"/>
                <a:gd name="connsiteX20" fmla="*/ 205716 w 740370"/>
                <a:gd name="connsiteY20" fmla="*/ 251159 h 458351"/>
                <a:gd name="connsiteX21" fmla="*/ 208546 w 740370"/>
                <a:gd name="connsiteY21" fmla="*/ 284717 h 458351"/>
                <a:gd name="connsiteX22" fmla="*/ 224528 w 740370"/>
                <a:gd name="connsiteY22" fmla="*/ 291120 h 458351"/>
                <a:gd name="connsiteX23" fmla="*/ 240178 w 740370"/>
                <a:gd name="connsiteY23" fmla="*/ 287720 h 458351"/>
                <a:gd name="connsiteX24" fmla="*/ 274686 w 740370"/>
                <a:gd name="connsiteY24" fmla="*/ 262763 h 458351"/>
                <a:gd name="connsiteX25" fmla="*/ 317089 w 740370"/>
                <a:gd name="connsiteY25" fmla="*/ 191011 h 458351"/>
                <a:gd name="connsiteX26" fmla="*/ 277171 w 740370"/>
                <a:gd name="connsiteY26" fmla="*/ 458351 h 458351"/>
                <a:gd name="connsiteX27" fmla="*/ 302801 w 740370"/>
                <a:gd name="connsiteY27" fmla="*/ 458015 h 458351"/>
                <a:gd name="connsiteX28" fmla="*/ 333199 w 740370"/>
                <a:gd name="connsiteY28" fmla="*/ 193232 h 458351"/>
                <a:gd name="connsiteX29" fmla="*/ 373453 w 740370"/>
                <a:gd name="connsiteY29" fmla="*/ 260483 h 458351"/>
                <a:gd name="connsiteX30" fmla="*/ 407961 w 740370"/>
                <a:gd name="connsiteY30" fmla="*/ 285440 h 458351"/>
                <a:gd name="connsiteX31" fmla="*/ 423612 w 740370"/>
                <a:gd name="connsiteY31" fmla="*/ 288840 h 458351"/>
                <a:gd name="connsiteX32" fmla="*/ 439594 w 740370"/>
                <a:gd name="connsiteY32" fmla="*/ 282437 h 458351"/>
                <a:gd name="connsiteX33" fmla="*/ 442424 w 740370"/>
                <a:gd name="connsiteY33" fmla="*/ 248879 h 458351"/>
                <a:gd name="connsiteX34" fmla="*/ 418900 w 740370"/>
                <a:gd name="connsiteY34" fmla="*/ 212271 h 458351"/>
                <a:gd name="connsiteX35" fmla="*/ 373112 w 740370"/>
                <a:gd name="connsiteY35" fmla="*/ 179460 h 458351"/>
                <a:gd name="connsiteX36" fmla="*/ 727169 w 740370"/>
                <a:gd name="connsiteY36" fmla="*/ 205631 h 458351"/>
                <a:gd name="connsiteX37" fmla="*/ 740370 w 740370"/>
                <a:gd name="connsiteY37" fmla="*/ 162914 h 458351"/>
                <a:gd name="connsiteX38" fmla="*/ 384846 w 740370"/>
                <a:gd name="connsiteY38" fmla="*/ 85814 h 458351"/>
                <a:gd name="connsiteX39" fmla="*/ 413658 w 740370"/>
                <a:gd name="connsiteY39" fmla="*/ 64760 h 458351"/>
                <a:gd name="connsiteX40" fmla="*/ 423560 w 740370"/>
                <a:gd name="connsiteY40" fmla="*/ 62478 h 458351"/>
                <a:gd name="connsiteX41" fmla="*/ 428202 w 740370"/>
                <a:gd name="connsiteY41" fmla="*/ 63861 h 458351"/>
                <a:gd name="connsiteX42" fmla="*/ 427354 w 740370"/>
                <a:gd name="connsiteY42" fmla="*/ 79290 h 458351"/>
                <a:gd name="connsiteX43" fmla="*/ 407508 w 740370"/>
                <a:gd name="connsiteY43" fmla="*/ 109857 h 458351"/>
                <a:gd name="connsiteX44" fmla="*/ 346923 w 740370"/>
                <a:gd name="connsiteY44" fmla="*/ 150088 h 458351"/>
                <a:gd name="connsiteX45" fmla="*/ 384846 w 740370"/>
                <a:gd name="connsiteY45" fmla="*/ 85814 h 458351"/>
                <a:gd name="connsiteX46" fmla="*/ 219937 w 740370"/>
                <a:gd name="connsiteY46" fmla="*/ 61582 h 458351"/>
                <a:gd name="connsiteX47" fmla="*/ 224579 w 740370"/>
                <a:gd name="connsiteY47" fmla="*/ 60199 h 458351"/>
                <a:gd name="connsiteX48" fmla="*/ 234481 w 740370"/>
                <a:gd name="connsiteY48" fmla="*/ 62481 h 458351"/>
                <a:gd name="connsiteX49" fmla="*/ 263293 w 740370"/>
                <a:gd name="connsiteY49" fmla="*/ 83536 h 458351"/>
                <a:gd name="connsiteX50" fmla="*/ 301217 w 740370"/>
                <a:gd name="connsiteY50" fmla="*/ 147809 h 458351"/>
                <a:gd name="connsiteX51" fmla="*/ 240632 w 740370"/>
                <a:gd name="connsiteY51" fmla="*/ 107578 h 458351"/>
                <a:gd name="connsiteX52" fmla="*/ 219937 w 740370"/>
                <a:gd name="connsiteY52" fmla="*/ 61582 h 458351"/>
                <a:gd name="connsiteX53" fmla="*/ 263293 w 740370"/>
                <a:gd name="connsiteY53" fmla="*/ 250677 h 458351"/>
                <a:gd name="connsiteX54" fmla="*/ 234481 w 740370"/>
                <a:gd name="connsiteY54" fmla="*/ 271731 h 458351"/>
                <a:gd name="connsiteX55" fmla="*/ 219937 w 740370"/>
                <a:gd name="connsiteY55" fmla="*/ 272630 h 458351"/>
                <a:gd name="connsiteX56" fmla="*/ 220785 w 740370"/>
                <a:gd name="connsiteY56" fmla="*/ 257201 h 458351"/>
                <a:gd name="connsiteX57" fmla="*/ 240631 w 740370"/>
                <a:gd name="connsiteY57" fmla="*/ 226634 h 458351"/>
                <a:gd name="connsiteX58" fmla="*/ 301219 w 740370"/>
                <a:gd name="connsiteY58" fmla="*/ 186401 h 458351"/>
                <a:gd name="connsiteX59" fmla="*/ 263293 w 740370"/>
                <a:gd name="connsiteY59" fmla="*/ 250677 h 458351"/>
                <a:gd name="connsiteX60" fmla="*/ 427354 w 740370"/>
                <a:gd name="connsiteY60" fmla="*/ 254922 h 458351"/>
                <a:gd name="connsiteX61" fmla="*/ 428202 w 740370"/>
                <a:gd name="connsiteY61" fmla="*/ 270351 h 458351"/>
                <a:gd name="connsiteX62" fmla="*/ 413658 w 740370"/>
                <a:gd name="connsiteY62" fmla="*/ 269452 h 458351"/>
                <a:gd name="connsiteX63" fmla="*/ 384846 w 740370"/>
                <a:gd name="connsiteY63" fmla="*/ 248398 h 458351"/>
                <a:gd name="connsiteX64" fmla="*/ 346922 w 740370"/>
                <a:gd name="connsiteY64" fmla="*/ 184124 h 458351"/>
                <a:gd name="connsiteX65" fmla="*/ 407507 w 740370"/>
                <a:gd name="connsiteY65" fmla="*/ 224355 h 458351"/>
                <a:gd name="connsiteX66" fmla="*/ 427354 w 740370"/>
                <a:gd name="connsiteY66" fmla="*/ 254922 h 458351"/>
                <a:gd name="connsiteX0" fmla="*/ 815654 w 815654"/>
                <a:gd name="connsiteY0" fmla="*/ 162914 h 458351"/>
                <a:gd name="connsiteX1" fmla="*/ 434963 w 815654"/>
                <a:gd name="connsiteY1" fmla="*/ 162369 h 458351"/>
                <a:gd name="connsiteX2" fmla="*/ 494184 w 815654"/>
                <a:gd name="connsiteY2" fmla="*/ 121942 h 458351"/>
                <a:gd name="connsiteX3" fmla="*/ 517708 w 815654"/>
                <a:gd name="connsiteY3" fmla="*/ 85335 h 458351"/>
                <a:gd name="connsiteX4" fmla="*/ 514878 w 815654"/>
                <a:gd name="connsiteY4" fmla="*/ 51777 h 458351"/>
                <a:gd name="connsiteX5" fmla="*/ 483245 w 815654"/>
                <a:gd name="connsiteY5" fmla="*/ 48773 h 458351"/>
                <a:gd name="connsiteX6" fmla="*/ 448737 w 815654"/>
                <a:gd name="connsiteY6" fmla="*/ 73730 h 458351"/>
                <a:gd name="connsiteX7" fmla="*/ 408483 w 815654"/>
                <a:gd name="connsiteY7" fmla="*/ 140981 h 458351"/>
                <a:gd name="connsiteX8" fmla="*/ 421695 w 815654"/>
                <a:gd name="connsiteY8" fmla="*/ 1842 h 458351"/>
                <a:gd name="connsiteX9" fmla="*/ 392940 w 815654"/>
                <a:gd name="connsiteY9" fmla="*/ 0 h 458351"/>
                <a:gd name="connsiteX10" fmla="*/ 392373 w 815654"/>
                <a:gd name="connsiteY10" fmla="*/ 143205 h 458351"/>
                <a:gd name="connsiteX11" fmla="*/ 349970 w 815654"/>
                <a:gd name="connsiteY11" fmla="*/ 71453 h 458351"/>
                <a:gd name="connsiteX12" fmla="*/ 315462 w 815654"/>
                <a:gd name="connsiteY12" fmla="*/ 46496 h 458351"/>
                <a:gd name="connsiteX13" fmla="*/ 283830 w 815654"/>
                <a:gd name="connsiteY13" fmla="*/ 49499 h 458351"/>
                <a:gd name="connsiteX14" fmla="*/ 304524 w 815654"/>
                <a:gd name="connsiteY14" fmla="*/ 119665 h 458351"/>
                <a:gd name="connsiteX15" fmla="*/ 367917 w 815654"/>
                <a:gd name="connsiteY15" fmla="*/ 162370 h 458351"/>
                <a:gd name="connsiteX16" fmla="*/ 75284 w 815654"/>
                <a:gd name="connsiteY16" fmla="*/ 175802 h 458351"/>
                <a:gd name="connsiteX17" fmla="*/ 0 w 815654"/>
                <a:gd name="connsiteY17" fmla="*/ 231004 h 458351"/>
                <a:gd name="connsiteX18" fmla="*/ 354247 w 815654"/>
                <a:gd name="connsiteY18" fmla="*/ 179461 h 458351"/>
                <a:gd name="connsiteX19" fmla="*/ 304523 w 815654"/>
                <a:gd name="connsiteY19" fmla="*/ 214551 h 458351"/>
                <a:gd name="connsiteX20" fmla="*/ 281000 w 815654"/>
                <a:gd name="connsiteY20" fmla="*/ 251159 h 458351"/>
                <a:gd name="connsiteX21" fmla="*/ 283830 w 815654"/>
                <a:gd name="connsiteY21" fmla="*/ 284717 h 458351"/>
                <a:gd name="connsiteX22" fmla="*/ 299812 w 815654"/>
                <a:gd name="connsiteY22" fmla="*/ 291120 h 458351"/>
                <a:gd name="connsiteX23" fmla="*/ 315462 w 815654"/>
                <a:gd name="connsiteY23" fmla="*/ 287720 h 458351"/>
                <a:gd name="connsiteX24" fmla="*/ 349970 w 815654"/>
                <a:gd name="connsiteY24" fmla="*/ 262763 h 458351"/>
                <a:gd name="connsiteX25" fmla="*/ 392373 w 815654"/>
                <a:gd name="connsiteY25" fmla="*/ 191011 h 458351"/>
                <a:gd name="connsiteX26" fmla="*/ 352455 w 815654"/>
                <a:gd name="connsiteY26" fmla="*/ 458351 h 458351"/>
                <a:gd name="connsiteX27" fmla="*/ 378085 w 815654"/>
                <a:gd name="connsiteY27" fmla="*/ 458015 h 458351"/>
                <a:gd name="connsiteX28" fmla="*/ 408483 w 815654"/>
                <a:gd name="connsiteY28" fmla="*/ 193232 h 458351"/>
                <a:gd name="connsiteX29" fmla="*/ 448737 w 815654"/>
                <a:gd name="connsiteY29" fmla="*/ 260483 h 458351"/>
                <a:gd name="connsiteX30" fmla="*/ 483245 w 815654"/>
                <a:gd name="connsiteY30" fmla="*/ 285440 h 458351"/>
                <a:gd name="connsiteX31" fmla="*/ 498896 w 815654"/>
                <a:gd name="connsiteY31" fmla="*/ 288840 h 458351"/>
                <a:gd name="connsiteX32" fmla="*/ 514878 w 815654"/>
                <a:gd name="connsiteY32" fmla="*/ 282437 h 458351"/>
                <a:gd name="connsiteX33" fmla="*/ 517708 w 815654"/>
                <a:gd name="connsiteY33" fmla="*/ 248879 h 458351"/>
                <a:gd name="connsiteX34" fmla="*/ 494184 w 815654"/>
                <a:gd name="connsiteY34" fmla="*/ 212271 h 458351"/>
                <a:gd name="connsiteX35" fmla="*/ 448396 w 815654"/>
                <a:gd name="connsiteY35" fmla="*/ 179460 h 458351"/>
                <a:gd name="connsiteX36" fmla="*/ 802453 w 815654"/>
                <a:gd name="connsiteY36" fmla="*/ 205631 h 458351"/>
                <a:gd name="connsiteX37" fmla="*/ 815654 w 815654"/>
                <a:gd name="connsiteY37" fmla="*/ 162914 h 458351"/>
                <a:gd name="connsiteX38" fmla="*/ 460130 w 815654"/>
                <a:gd name="connsiteY38" fmla="*/ 85814 h 458351"/>
                <a:gd name="connsiteX39" fmla="*/ 488942 w 815654"/>
                <a:gd name="connsiteY39" fmla="*/ 64760 h 458351"/>
                <a:gd name="connsiteX40" fmla="*/ 498844 w 815654"/>
                <a:gd name="connsiteY40" fmla="*/ 62478 h 458351"/>
                <a:gd name="connsiteX41" fmla="*/ 503486 w 815654"/>
                <a:gd name="connsiteY41" fmla="*/ 63861 h 458351"/>
                <a:gd name="connsiteX42" fmla="*/ 502638 w 815654"/>
                <a:gd name="connsiteY42" fmla="*/ 79290 h 458351"/>
                <a:gd name="connsiteX43" fmla="*/ 482792 w 815654"/>
                <a:gd name="connsiteY43" fmla="*/ 109857 h 458351"/>
                <a:gd name="connsiteX44" fmla="*/ 422207 w 815654"/>
                <a:gd name="connsiteY44" fmla="*/ 150088 h 458351"/>
                <a:gd name="connsiteX45" fmla="*/ 460130 w 815654"/>
                <a:gd name="connsiteY45" fmla="*/ 85814 h 458351"/>
                <a:gd name="connsiteX46" fmla="*/ 295221 w 815654"/>
                <a:gd name="connsiteY46" fmla="*/ 61582 h 458351"/>
                <a:gd name="connsiteX47" fmla="*/ 299863 w 815654"/>
                <a:gd name="connsiteY47" fmla="*/ 60199 h 458351"/>
                <a:gd name="connsiteX48" fmla="*/ 309765 w 815654"/>
                <a:gd name="connsiteY48" fmla="*/ 62481 h 458351"/>
                <a:gd name="connsiteX49" fmla="*/ 338577 w 815654"/>
                <a:gd name="connsiteY49" fmla="*/ 83536 h 458351"/>
                <a:gd name="connsiteX50" fmla="*/ 376501 w 815654"/>
                <a:gd name="connsiteY50" fmla="*/ 147809 h 458351"/>
                <a:gd name="connsiteX51" fmla="*/ 315916 w 815654"/>
                <a:gd name="connsiteY51" fmla="*/ 107578 h 458351"/>
                <a:gd name="connsiteX52" fmla="*/ 295221 w 815654"/>
                <a:gd name="connsiteY52" fmla="*/ 61582 h 458351"/>
                <a:gd name="connsiteX53" fmla="*/ 338577 w 815654"/>
                <a:gd name="connsiteY53" fmla="*/ 250677 h 458351"/>
                <a:gd name="connsiteX54" fmla="*/ 309765 w 815654"/>
                <a:gd name="connsiteY54" fmla="*/ 271731 h 458351"/>
                <a:gd name="connsiteX55" fmla="*/ 295221 w 815654"/>
                <a:gd name="connsiteY55" fmla="*/ 272630 h 458351"/>
                <a:gd name="connsiteX56" fmla="*/ 296069 w 815654"/>
                <a:gd name="connsiteY56" fmla="*/ 257201 h 458351"/>
                <a:gd name="connsiteX57" fmla="*/ 315915 w 815654"/>
                <a:gd name="connsiteY57" fmla="*/ 226634 h 458351"/>
                <a:gd name="connsiteX58" fmla="*/ 376503 w 815654"/>
                <a:gd name="connsiteY58" fmla="*/ 186401 h 458351"/>
                <a:gd name="connsiteX59" fmla="*/ 338577 w 815654"/>
                <a:gd name="connsiteY59" fmla="*/ 250677 h 458351"/>
                <a:gd name="connsiteX60" fmla="*/ 502638 w 815654"/>
                <a:gd name="connsiteY60" fmla="*/ 254922 h 458351"/>
                <a:gd name="connsiteX61" fmla="*/ 503486 w 815654"/>
                <a:gd name="connsiteY61" fmla="*/ 270351 h 458351"/>
                <a:gd name="connsiteX62" fmla="*/ 488942 w 815654"/>
                <a:gd name="connsiteY62" fmla="*/ 269452 h 458351"/>
                <a:gd name="connsiteX63" fmla="*/ 460130 w 815654"/>
                <a:gd name="connsiteY63" fmla="*/ 248398 h 458351"/>
                <a:gd name="connsiteX64" fmla="*/ 422206 w 815654"/>
                <a:gd name="connsiteY64" fmla="*/ 184124 h 458351"/>
                <a:gd name="connsiteX65" fmla="*/ 482791 w 815654"/>
                <a:gd name="connsiteY65" fmla="*/ 224355 h 458351"/>
                <a:gd name="connsiteX66" fmla="*/ 502638 w 815654"/>
                <a:gd name="connsiteY66" fmla="*/ 254922 h 458351"/>
                <a:gd name="connsiteX0" fmla="*/ 826598 w 826598"/>
                <a:gd name="connsiteY0" fmla="*/ 162914 h 458351"/>
                <a:gd name="connsiteX1" fmla="*/ 445907 w 826598"/>
                <a:gd name="connsiteY1" fmla="*/ 162369 h 458351"/>
                <a:gd name="connsiteX2" fmla="*/ 505128 w 826598"/>
                <a:gd name="connsiteY2" fmla="*/ 121942 h 458351"/>
                <a:gd name="connsiteX3" fmla="*/ 528652 w 826598"/>
                <a:gd name="connsiteY3" fmla="*/ 85335 h 458351"/>
                <a:gd name="connsiteX4" fmla="*/ 525822 w 826598"/>
                <a:gd name="connsiteY4" fmla="*/ 51777 h 458351"/>
                <a:gd name="connsiteX5" fmla="*/ 494189 w 826598"/>
                <a:gd name="connsiteY5" fmla="*/ 48773 h 458351"/>
                <a:gd name="connsiteX6" fmla="*/ 459681 w 826598"/>
                <a:gd name="connsiteY6" fmla="*/ 73730 h 458351"/>
                <a:gd name="connsiteX7" fmla="*/ 419427 w 826598"/>
                <a:gd name="connsiteY7" fmla="*/ 140981 h 458351"/>
                <a:gd name="connsiteX8" fmla="*/ 432639 w 826598"/>
                <a:gd name="connsiteY8" fmla="*/ 1842 h 458351"/>
                <a:gd name="connsiteX9" fmla="*/ 403884 w 826598"/>
                <a:gd name="connsiteY9" fmla="*/ 0 h 458351"/>
                <a:gd name="connsiteX10" fmla="*/ 403317 w 826598"/>
                <a:gd name="connsiteY10" fmla="*/ 143205 h 458351"/>
                <a:gd name="connsiteX11" fmla="*/ 360914 w 826598"/>
                <a:gd name="connsiteY11" fmla="*/ 71453 h 458351"/>
                <a:gd name="connsiteX12" fmla="*/ 326406 w 826598"/>
                <a:gd name="connsiteY12" fmla="*/ 46496 h 458351"/>
                <a:gd name="connsiteX13" fmla="*/ 294774 w 826598"/>
                <a:gd name="connsiteY13" fmla="*/ 49499 h 458351"/>
                <a:gd name="connsiteX14" fmla="*/ 315468 w 826598"/>
                <a:gd name="connsiteY14" fmla="*/ 119665 h 458351"/>
                <a:gd name="connsiteX15" fmla="*/ 378861 w 826598"/>
                <a:gd name="connsiteY15" fmla="*/ 162370 h 458351"/>
                <a:gd name="connsiteX16" fmla="*/ 0 w 826598"/>
                <a:gd name="connsiteY16" fmla="*/ 206293 h 458351"/>
                <a:gd name="connsiteX17" fmla="*/ 10944 w 826598"/>
                <a:gd name="connsiteY17" fmla="*/ 231004 h 458351"/>
                <a:gd name="connsiteX18" fmla="*/ 365191 w 826598"/>
                <a:gd name="connsiteY18" fmla="*/ 179461 h 458351"/>
                <a:gd name="connsiteX19" fmla="*/ 315467 w 826598"/>
                <a:gd name="connsiteY19" fmla="*/ 214551 h 458351"/>
                <a:gd name="connsiteX20" fmla="*/ 291944 w 826598"/>
                <a:gd name="connsiteY20" fmla="*/ 251159 h 458351"/>
                <a:gd name="connsiteX21" fmla="*/ 294774 w 826598"/>
                <a:gd name="connsiteY21" fmla="*/ 284717 h 458351"/>
                <a:gd name="connsiteX22" fmla="*/ 310756 w 826598"/>
                <a:gd name="connsiteY22" fmla="*/ 291120 h 458351"/>
                <a:gd name="connsiteX23" fmla="*/ 326406 w 826598"/>
                <a:gd name="connsiteY23" fmla="*/ 287720 h 458351"/>
                <a:gd name="connsiteX24" fmla="*/ 360914 w 826598"/>
                <a:gd name="connsiteY24" fmla="*/ 262763 h 458351"/>
                <a:gd name="connsiteX25" fmla="*/ 403317 w 826598"/>
                <a:gd name="connsiteY25" fmla="*/ 191011 h 458351"/>
                <a:gd name="connsiteX26" fmla="*/ 363399 w 826598"/>
                <a:gd name="connsiteY26" fmla="*/ 458351 h 458351"/>
                <a:gd name="connsiteX27" fmla="*/ 389029 w 826598"/>
                <a:gd name="connsiteY27" fmla="*/ 458015 h 458351"/>
                <a:gd name="connsiteX28" fmla="*/ 419427 w 826598"/>
                <a:gd name="connsiteY28" fmla="*/ 193232 h 458351"/>
                <a:gd name="connsiteX29" fmla="*/ 459681 w 826598"/>
                <a:gd name="connsiteY29" fmla="*/ 260483 h 458351"/>
                <a:gd name="connsiteX30" fmla="*/ 494189 w 826598"/>
                <a:gd name="connsiteY30" fmla="*/ 285440 h 458351"/>
                <a:gd name="connsiteX31" fmla="*/ 509840 w 826598"/>
                <a:gd name="connsiteY31" fmla="*/ 288840 h 458351"/>
                <a:gd name="connsiteX32" fmla="*/ 525822 w 826598"/>
                <a:gd name="connsiteY32" fmla="*/ 282437 h 458351"/>
                <a:gd name="connsiteX33" fmla="*/ 528652 w 826598"/>
                <a:gd name="connsiteY33" fmla="*/ 248879 h 458351"/>
                <a:gd name="connsiteX34" fmla="*/ 505128 w 826598"/>
                <a:gd name="connsiteY34" fmla="*/ 212271 h 458351"/>
                <a:gd name="connsiteX35" fmla="*/ 459340 w 826598"/>
                <a:gd name="connsiteY35" fmla="*/ 179460 h 458351"/>
                <a:gd name="connsiteX36" fmla="*/ 813397 w 826598"/>
                <a:gd name="connsiteY36" fmla="*/ 205631 h 458351"/>
                <a:gd name="connsiteX37" fmla="*/ 826598 w 826598"/>
                <a:gd name="connsiteY37" fmla="*/ 162914 h 458351"/>
                <a:gd name="connsiteX38" fmla="*/ 471074 w 826598"/>
                <a:gd name="connsiteY38" fmla="*/ 85814 h 458351"/>
                <a:gd name="connsiteX39" fmla="*/ 499886 w 826598"/>
                <a:gd name="connsiteY39" fmla="*/ 64760 h 458351"/>
                <a:gd name="connsiteX40" fmla="*/ 509788 w 826598"/>
                <a:gd name="connsiteY40" fmla="*/ 62478 h 458351"/>
                <a:gd name="connsiteX41" fmla="*/ 514430 w 826598"/>
                <a:gd name="connsiteY41" fmla="*/ 63861 h 458351"/>
                <a:gd name="connsiteX42" fmla="*/ 513582 w 826598"/>
                <a:gd name="connsiteY42" fmla="*/ 79290 h 458351"/>
                <a:gd name="connsiteX43" fmla="*/ 493736 w 826598"/>
                <a:gd name="connsiteY43" fmla="*/ 109857 h 458351"/>
                <a:gd name="connsiteX44" fmla="*/ 433151 w 826598"/>
                <a:gd name="connsiteY44" fmla="*/ 150088 h 458351"/>
                <a:gd name="connsiteX45" fmla="*/ 471074 w 826598"/>
                <a:gd name="connsiteY45" fmla="*/ 85814 h 458351"/>
                <a:gd name="connsiteX46" fmla="*/ 306165 w 826598"/>
                <a:gd name="connsiteY46" fmla="*/ 61582 h 458351"/>
                <a:gd name="connsiteX47" fmla="*/ 310807 w 826598"/>
                <a:gd name="connsiteY47" fmla="*/ 60199 h 458351"/>
                <a:gd name="connsiteX48" fmla="*/ 320709 w 826598"/>
                <a:gd name="connsiteY48" fmla="*/ 62481 h 458351"/>
                <a:gd name="connsiteX49" fmla="*/ 349521 w 826598"/>
                <a:gd name="connsiteY49" fmla="*/ 83536 h 458351"/>
                <a:gd name="connsiteX50" fmla="*/ 387445 w 826598"/>
                <a:gd name="connsiteY50" fmla="*/ 147809 h 458351"/>
                <a:gd name="connsiteX51" fmla="*/ 326860 w 826598"/>
                <a:gd name="connsiteY51" fmla="*/ 107578 h 458351"/>
                <a:gd name="connsiteX52" fmla="*/ 306165 w 826598"/>
                <a:gd name="connsiteY52" fmla="*/ 61582 h 458351"/>
                <a:gd name="connsiteX53" fmla="*/ 349521 w 826598"/>
                <a:gd name="connsiteY53" fmla="*/ 250677 h 458351"/>
                <a:gd name="connsiteX54" fmla="*/ 320709 w 826598"/>
                <a:gd name="connsiteY54" fmla="*/ 271731 h 458351"/>
                <a:gd name="connsiteX55" fmla="*/ 306165 w 826598"/>
                <a:gd name="connsiteY55" fmla="*/ 272630 h 458351"/>
                <a:gd name="connsiteX56" fmla="*/ 307013 w 826598"/>
                <a:gd name="connsiteY56" fmla="*/ 257201 h 458351"/>
                <a:gd name="connsiteX57" fmla="*/ 326859 w 826598"/>
                <a:gd name="connsiteY57" fmla="*/ 226634 h 458351"/>
                <a:gd name="connsiteX58" fmla="*/ 387447 w 826598"/>
                <a:gd name="connsiteY58" fmla="*/ 186401 h 458351"/>
                <a:gd name="connsiteX59" fmla="*/ 349521 w 826598"/>
                <a:gd name="connsiteY59" fmla="*/ 250677 h 458351"/>
                <a:gd name="connsiteX60" fmla="*/ 513582 w 826598"/>
                <a:gd name="connsiteY60" fmla="*/ 254922 h 458351"/>
                <a:gd name="connsiteX61" fmla="*/ 514430 w 826598"/>
                <a:gd name="connsiteY61" fmla="*/ 270351 h 458351"/>
                <a:gd name="connsiteX62" fmla="*/ 499886 w 826598"/>
                <a:gd name="connsiteY62" fmla="*/ 269452 h 458351"/>
                <a:gd name="connsiteX63" fmla="*/ 471074 w 826598"/>
                <a:gd name="connsiteY63" fmla="*/ 248398 h 458351"/>
                <a:gd name="connsiteX64" fmla="*/ 433150 w 826598"/>
                <a:gd name="connsiteY64" fmla="*/ 184124 h 458351"/>
                <a:gd name="connsiteX65" fmla="*/ 493735 w 826598"/>
                <a:gd name="connsiteY65" fmla="*/ 224355 h 458351"/>
                <a:gd name="connsiteX66" fmla="*/ 513582 w 826598"/>
                <a:gd name="connsiteY66" fmla="*/ 254922 h 4583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63399 w 826598"/>
                <a:gd name="connsiteY26" fmla="*/ 458351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51633 w 826598"/>
                <a:gd name="connsiteY26" fmla="*/ 621935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6598" h="624251">
                  <a:moveTo>
                    <a:pt x="826598" y="162914"/>
                  </a:moveTo>
                  <a:lnTo>
                    <a:pt x="445907" y="162369"/>
                  </a:lnTo>
                  <a:cubicBezTo>
                    <a:pt x="466169" y="151211"/>
                    <a:pt x="492512" y="135326"/>
                    <a:pt x="505128" y="121942"/>
                  </a:cubicBezTo>
                  <a:cubicBezTo>
                    <a:pt x="515994" y="110414"/>
                    <a:pt x="524348" y="97414"/>
                    <a:pt x="528652" y="85335"/>
                  </a:cubicBezTo>
                  <a:cubicBezTo>
                    <a:pt x="533747" y="71036"/>
                    <a:pt x="532741" y="59118"/>
                    <a:pt x="525822" y="51777"/>
                  </a:cubicBezTo>
                  <a:cubicBezTo>
                    <a:pt x="518903" y="44435"/>
                    <a:pt x="507668" y="43369"/>
                    <a:pt x="494189" y="48773"/>
                  </a:cubicBezTo>
                  <a:cubicBezTo>
                    <a:pt x="482803" y="53340"/>
                    <a:pt x="470548" y="62203"/>
                    <a:pt x="459681" y="73730"/>
                  </a:cubicBezTo>
                  <a:cubicBezTo>
                    <a:pt x="446180" y="88054"/>
                    <a:pt x="429977" y="119059"/>
                    <a:pt x="419427" y="140981"/>
                  </a:cubicBezTo>
                  <a:lnTo>
                    <a:pt x="432639" y="1842"/>
                  </a:lnTo>
                  <a:lnTo>
                    <a:pt x="403884" y="0"/>
                  </a:lnTo>
                  <a:lnTo>
                    <a:pt x="403317" y="143205"/>
                  </a:lnTo>
                  <a:cubicBezTo>
                    <a:pt x="392922" y="121245"/>
                    <a:pt x="375370" y="86788"/>
                    <a:pt x="360914" y="71453"/>
                  </a:cubicBezTo>
                  <a:cubicBezTo>
                    <a:pt x="350047" y="59924"/>
                    <a:pt x="337793" y="51061"/>
                    <a:pt x="326406" y="46496"/>
                  </a:cubicBezTo>
                  <a:cubicBezTo>
                    <a:pt x="312926" y="41091"/>
                    <a:pt x="301693" y="42157"/>
                    <a:pt x="294774" y="49499"/>
                  </a:cubicBezTo>
                  <a:cubicBezTo>
                    <a:pt x="281820" y="63242"/>
                    <a:pt x="290717" y="93407"/>
                    <a:pt x="315468" y="119665"/>
                  </a:cubicBezTo>
                  <a:cubicBezTo>
                    <a:pt x="328970" y="133989"/>
                    <a:pt x="358196" y="151178"/>
                    <a:pt x="378861" y="162370"/>
                  </a:cubicBezTo>
                  <a:lnTo>
                    <a:pt x="0" y="206293"/>
                  </a:lnTo>
                  <a:lnTo>
                    <a:pt x="10944" y="231004"/>
                  </a:lnTo>
                  <a:lnTo>
                    <a:pt x="365191" y="179461"/>
                  </a:lnTo>
                  <a:cubicBezTo>
                    <a:pt x="346805" y="190009"/>
                    <a:pt x="326184" y="203182"/>
                    <a:pt x="315467" y="214551"/>
                  </a:cubicBezTo>
                  <a:cubicBezTo>
                    <a:pt x="304602" y="226079"/>
                    <a:pt x="296247" y="239079"/>
                    <a:pt x="291944" y="251159"/>
                  </a:cubicBezTo>
                  <a:cubicBezTo>
                    <a:pt x="286849" y="265458"/>
                    <a:pt x="287854" y="277376"/>
                    <a:pt x="294774" y="284717"/>
                  </a:cubicBezTo>
                  <a:cubicBezTo>
                    <a:pt x="298786" y="288973"/>
                    <a:pt x="304246" y="291120"/>
                    <a:pt x="310756" y="291120"/>
                  </a:cubicBezTo>
                  <a:cubicBezTo>
                    <a:pt x="315474" y="291120"/>
                    <a:pt x="320743" y="289991"/>
                    <a:pt x="326406" y="287720"/>
                  </a:cubicBezTo>
                  <a:cubicBezTo>
                    <a:pt x="337793" y="283154"/>
                    <a:pt x="350047" y="274290"/>
                    <a:pt x="360914" y="262763"/>
                  </a:cubicBezTo>
                  <a:cubicBezTo>
                    <a:pt x="375370" y="247427"/>
                    <a:pt x="392922" y="212971"/>
                    <a:pt x="403317" y="191011"/>
                  </a:cubicBezTo>
                  <a:lnTo>
                    <a:pt x="351633" y="621935"/>
                  </a:lnTo>
                  <a:lnTo>
                    <a:pt x="377738" y="624251"/>
                  </a:lnTo>
                  <a:lnTo>
                    <a:pt x="419427" y="193232"/>
                  </a:lnTo>
                  <a:cubicBezTo>
                    <a:pt x="429977" y="215155"/>
                    <a:pt x="446180" y="246159"/>
                    <a:pt x="459681" y="260483"/>
                  </a:cubicBezTo>
                  <a:cubicBezTo>
                    <a:pt x="470548" y="272011"/>
                    <a:pt x="482803" y="280873"/>
                    <a:pt x="494189" y="285440"/>
                  </a:cubicBezTo>
                  <a:cubicBezTo>
                    <a:pt x="499854" y="287712"/>
                    <a:pt x="505123" y="288840"/>
                    <a:pt x="509840" y="288840"/>
                  </a:cubicBezTo>
                  <a:cubicBezTo>
                    <a:pt x="516348" y="288840"/>
                    <a:pt x="521810" y="286692"/>
                    <a:pt x="525822" y="282437"/>
                  </a:cubicBezTo>
                  <a:cubicBezTo>
                    <a:pt x="532740" y="275096"/>
                    <a:pt x="533747" y="263178"/>
                    <a:pt x="528652" y="248879"/>
                  </a:cubicBezTo>
                  <a:cubicBezTo>
                    <a:pt x="524348" y="236799"/>
                    <a:pt x="515994" y="223798"/>
                    <a:pt x="505128" y="212271"/>
                  </a:cubicBezTo>
                  <a:cubicBezTo>
                    <a:pt x="495170" y="201707"/>
                    <a:pt x="476661" y="189585"/>
                    <a:pt x="459340" y="179460"/>
                  </a:cubicBezTo>
                  <a:lnTo>
                    <a:pt x="813397" y="205631"/>
                  </a:lnTo>
                  <a:cubicBezTo>
                    <a:pt x="813397" y="199934"/>
                    <a:pt x="826598" y="168611"/>
                    <a:pt x="826598" y="162914"/>
                  </a:cubicBezTo>
                  <a:close/>
                  <a:moveTo>
                    <a:pt x="471074" y="85814"/>
                  </a:moveTo>
                  <a:cubicBezTo>
                    <a:pt x="480224" y="76107"/>
                    <a:pt x="490726" y="68433"/>
                    <a:pt x="499886" y="64760"/>
                  </a:cubicBezTo>
                  <a:cubicBezTo>
                    <a:pt x="503938" y="63135"/>
                    <a:pt x="507282" y="62478"/>
                    <a:pt x="509788" y="62478"/>
                  </a:cubicBezTo>
                  <a:cubicBezTo>
                    <a:pt x="512052" y="62478"/>
                    <a:pt x="513633" y="63016"/>
                    <a:pt x="514430" y="63861"/>
                  </a:cubicBezTo>
                  <a:cubicBezTo>
                    <a:pt x="516110" y="65643"/>
                    <a:pt x="516499" y="71105"/>
                    <a:pt x="513582" y="79290"/>
                  </a:cubicBezTo>
                  <a:cubicBezTo>
                    <a:pt x="510120" y="89008"/>
                    <a:pt x="502887" y="100150"/>
                    <a:pt x="493736" y="109857"/>
                  </a:cubicBezTo>
                  <a:cubicBezTo>
                    <a:pt x="481498" y="122840"/>
                    <a:pt x="452965" y="139416"/>
                    <a:pt x="433151" y="150088"/>
                  </a:cubicBezTo>
                  <a:cubicBezTo>
                    <a:pt x="443210" y="129068"/>
                    <a:pt x="458835" y="98797"/>
                    <a:pt x="471074" y="85814"/>
                  </a:cubicBezTo>
                  <a:close/>
                  <a:moveTo>
                    <a:pt x="306165" y="61582"/>
                  </a:moveTo>
                  <a:cubicBezTo>
                    <a:pt x="306962" y="60736"/>
                    <a:pt x="308542" y="60199"/>
                    <a:pt x="310807" y="60199"/>
                  </a:cubicBezTo>
                  <a:cubicBezTo>
                    <a:pt x="313313" y="60199"/>
                    <a:pt x="316657" y="60856"/>
                    <a:pt x="320709" y="62481"/>
                  </a:cubicBezTo>
                  <a:cubicBezTo>
                    <a:pt x="329869" y="66154"/>
                    <a:pt x="340372" y="73828"/>
                    <a:pt x="349521" y="83536"/>
                  </a:cubicBezTo>
                  <a:cubicBezTo>
                    <a:pt x="361760" y="96519"/>
                    <a:pt x="377385" y="126789"/>
                    <a:pt x="387445" y="147809"/>
                  </a:cubicBezTo>
                  <a:cubicBezTo>
                    <a:pt x="367631" y="137137"/>
                    <a:pt x="339097" y="120561"/>
                    <a:pt x="326860" y="107578"/>
                  </a:cubicBezTo>
                  <a:cubicBezTo>
                    <a:pt x="306138" y="85595"/>
                    <a:pt x="302319" y="65662"/>
                    <a:pt x="306165" y="61582"/>
                  </a:cubicBezTo>
                  <a:close/>
                  <a:moveTo>
                    <a:pt x="349521" y="250677"/>
                  </a:moveTo>
                  <a:cubicBezTo>
                    <a:pt x="340371" y="260384"/>
                    <a:pt x="329869" y="268059"/>
                    <a:pt x="320709" y="271731"/>
                  </a:cubicBezTo>
                  <a:cubicBezTo>
                    <a:pt x="312993" y="274826"/>
                    <a:pt x="307844" y="274413"/>
                    <a:pt x="306165" y="272630"/>
                  </a:cubicBezTo>
                  <a:cubicBezTo>
                    <a:pt x="304486" y="270848"/>
                    <a:pt x="304096" y="265386"/>
                    <a:pt x="307013" y="257201"/>
                  </a:cubicBezTo>
                  <a:cubicBezTo>
                    <a:pt x="310475" y="247483"/>
                    <a:pt x="317709" y="236341"/>
                    <a:pt x="326859" y="226634"/>
                  </a:cubicBezTo>
                  <a:cubicBezTo>
                    <a:pt x="339097" y="213651"/>
                    <a:pt x="367633" y="197073"/>
                    <a:pt x="387447" y="186401"/>
                  </a:cubicBezTo>
                  <a:cubicBezTo>
                    <a:pt x="377390" y="207420"/>
                    <a:pt x="361767" y="237686"/>
                    <a:pt x="349521" y="250677"/>
                  </a:cubicBezTo>
                  <a:close/>
                  <a:moveTo>
                    <a:pt x="513582" y="254922"/>
                  </a:moveTo>
                  <a:cubicBezTo>
                    <a:pt x="516499" y="263108"/>
                    <a:pt x="516111" y="268571"/>
                    <a:pt x="514430" y="270351"/>
                  </a:cubicBezTo>
                  <a:cubicBezTo>
                    <a:pt x="512751" y="272133"/>
                    <a:pt x="507600" y="272546"/>
                    <a:pt x="499886" y="269452"/>
                  </a:cubicBezTo>
                  <a:cubicBezTo>
                    <a:pt x="490726" y="265779"/>
                    <a:pt x="480223" y="258106"/>
                    <a:pt x="471074" y="248398"/>
                  </a:cubicBezTo>
                  <a:cubicBezTo>
                    <a:pt x="458835" y="235415"/>
                    <a:pt x="443212" y="205144"/>
                    <a:pt x="433150" y="184124"/>
                  </a:cubicBezTo>
                  <a:cubicBezTo>
                    <a:pt x="452964" y="194797"/>
                    <a:pt x="481498" y="211372"/>
                    <a:pt x="493735" y="224355"/>
                  </a:cubicBezTo>
                  <a:cubicBezTo>
                    <a:pt x="502887" y="234064"/>
                    <a:pt x="510120" y="245205"/>
                    <a:pt x="513582" y="254922"/>
                  </a:cubicBezTo>
                  <a:close/>
                </a:path>
              </a:pathLst>
            </a:custGeom>
            <a:solidFill>
              <a:srgbClr val="791553"/>
            </a:solidFill>
            <a:ln w="1072" cap="flat">
              <a:noFill/>
              <a:prstDash val="solid"/>
              <a:miter/>
            </a:ln>
          </p:spPr>
          <p:txBody>
            <a:bodyPr rtlCol="0" anchor="ctr"/>
            <a:lstStyle/>
            <a:p>
              <a:endParaRPr lang="vi-VN"/>
            </a:p>
          </p:txBody>
        </p:sp>
      </p:grpSp>
      <p:grpSp>
        <p:nvGrpSpPr>
          <p:cNvPr id="23" name="Group 22">
            <a:extLst>
              <a:ext uri="{FF2B5EF4-FFF2-40B4-BE49-F238E27FC236}">
                <a16:creationId xmlns="" xmlns:a16="http://schemas.microsoft.com/office/drawing/2014/main" id="{DA083068-A8DF-40C9-B204-6152104C8EEA}"/>
              </a:ext>
            </a:extLst>
          </p:cNvPr>
          <p:cNvGrpSpPr/>
          <p:nvPr/>
        </p:nvGrpSpPr>
        <p:grpSpPr>
          <a:xfrm>
            <a:off x="761007" y="3105260"/>
            <a:ext cx="874867" cy="732232"/>
            <a:chOff x="761007" y="3105260"/>
            <a:chExt cx="874867" cy="732232"/>
          </a:xfrm>
        </p:grpSpPr>
        <p:sp>
          <p:nvSpPr>
            <p:cNvPr id="17" name="Heart 16">
              <a:extLst>
                <a:ext uri="{FF2B5EF4-FFF2-40B4-BE49-F238E27FC236}">
                  <a16:creationId xmlns="" xmlns:a16="http://schemas.microsoft.com/office/drawing/2014/main" id="{0566C8D0-CEAD-490C-A6B8-2572CC096699}"/>
                </a:ext>
              </a:extLst>
            </p:cNvPr>
            <p:cNvSpPr/>
            <p:nvPr/>
          </p:nvSpPr>
          <p:spPr>
            <a:xfrm rot="19771148">
              <a:off x="761007" y="3105260"/>
              <a:ext cx="847889" cy="732232"/>
            </a:xfrm>
            <a:custGeom>
              <a:avLst/>
              <a:gdLst>
                <a:gd name="connsiteX0" fmla="*/ 416415 w 832830"/>
                <a:gd name="connsiteY0" fmla="*/ 190384 h 761534"/>
                <a:gd name="connsiteX1" fmla="*/ 416415 w 832830"/>
                <a:gd name="connsiteY1" fmla="*/ 761534 h 761534"/>
                <a:gd name="connsiteX2" fmla="*/ 416415 w 832830"/>
                <a:gd name="connsiteY2" fmla="*/ 190384 h 761534"/>
                <a:gd name="connsiteX0" fmla="*/ 427108 w 838953"/>
                <a:gd name="connsiteY0" fmla="*/ 171762 h 791686"/>
                <a:gd name="connsiteX1" fmla="*/ 416084 w 838953"/>
                <a:gd name="connsiteY1" fmla="*/ 791686 h 791686"/>
                <a:gd name="connsiteX2" fmla="*/ 427108 w 838953"/>
                <a:gd name="connsiteY2" fmla="*/ 171762 h 791686"/>
                <a:gd name="connsiteX0" fmla="*/ 427108 w 884701"/>
                <a:gd name="connsiteY0" fmla="*/ 171762 h 791686"/>
                <a:gd name="connsiteX1" fmla="*/ 416084 w 884701"/>
                <a:gd name="connsiteY1" fmla="*/ 791686 h 791686"/>
                <a:gd name="connsiteX2" fmla="*/ 427108 w 884701"/>
                <a:gd name="connsiteY2" fmla="*/ 171762 h 791686"/>
                <a:gd name="connsiteX0" fmla="*/ 444613 w 902206"/>
                <a:gd name="connsiteY0" fmla="*/ 144332 h 764256"/>
                <a:gd name="connsiteX1" fmla="*/ 433589 w 902206"/>
                <a:gd name="connsiteY1" fmla="*/ 764256 h 764256"/>
                <a:gd name="connsiteX2" fmla="*/ 444613 w 902206"/>
                <a:gd name="connsiteY2" fmla="*/ 144332 h 764256"/>
                <a:gd name="connsiteX0" fmla="*/ 444613 w 877593"/>
                <a:gd name="connsiteY0" fmla="*/ 144332 h 764256"/>
                <a:gd name="connsiteX1" fmla="*/ 433589 w 877593"/>
                <a:gd name="connsiteY1" fmla="*/ 764256 h 764256"/>
                <a:gd name="connsiteX2" fmla="*/ 444613 w 877593"/>
                <a:gd name="connsiteY2" fmla="*/ 144332 h 764256"/>
                <a:gd name="connsiteX0" fmla="*/ 423990 w 856970"/>
                <a:gd name="connsiteY0" fmla="*/ 100395 h 720319"/>
                <a:gd name="connsiteX1" fmla="*/ 412966 w 856970"/>
                <a:gd name="connsiteY1" fmla="*/ 720319 h 720319"/>
                <a:gd name="connsiteX2" fmla="*/ 423990 w 856970"/>
                <a:gd name="connsiteY2" fmla="*/ 100395 h 720319"/>
                <a:gd name="connsiteX0" fmla="*/ 423990 w 839671"/>
                <a:gd name="connsiteY0" fmla="*/ 99427 h 719351"/>
                <a:gd name="connsiteX1" fmla="*/ 412966 w 839671"/>
                <a:gd name="connsiteY1" fmla="*/ 719351 h 719351"/>
                <a:gd name="connsiteX2" fmla="*/ 423990 w 839671"/>
                <a:gd name="connsiteY2" fmla="*/ 99427 h 719351"/>
                <a:gd name="connsiteX0" fmla="*/ 423990 w 848701"/>
                <a:gd name="connsiteY0" fmla="*/ 99427 h 719351"/>
                <a:gd name="connsiteX1" fmla="*/ 412966 w 848701"/>
                <a:gd name="connsiteY1" fmla="*/ 719351 h 719351"/>
                <a:gd name="connsiteX2" fmla="*/ 423990 w 848701"/>
                <a:gd name="connsiteY2" fmla="*/ 99427 h 719351"/>
                <a:gd name="connsiteX0" fmla="*/ 423178 w 847889"/>
                <a:gd name="connsiteY0" fmla="*/ 112308 h 732232"/>
                <a:gd name="connsiteX1" fmla="*/ 412154 w 847889"/>
                <a:gd name="connsiteY1" fmla="*/ 732232 h 732232"/>
                <a:gd name="connsiteX2" fmla="*/ 423178 w 847889"/>
                <a:gd name="connsiteY2" fmla="*/ 112308 h 732232"/>
              </a:gdLst>
              <a:ahLst/>
              <a:cxnLst>
                <a:cxn ang="0">
                  <a:pos x="connsiteX0" y="connsiteY0"/>
                </a:cxn>
                <a:cxn ang="0">
                  <a:pos x="connsiteX1" y="connsiteY1"/>
                </a:cxn>
                <a:cxn ang="0">
                  <a:pos x="connsiteX2" y="connsiteY2"/>
                </a:cxn>
              </a:cxnLst>
              <a:rect l="l" t="t" r="r" b="b"/>
              <a:pathLst>
                <a:path w="847889" h="732232">
                  <a:moveTo>
                    <a:pt x="423178" y="112308"/>
                  </a:moveTo>
                  <a:cubicBezTo>
                    <a:pt x="645051" y="-123667"/>
                    <a:pt x="1262335" y="161082"/>
                    <a:pt x="412154" y="732232"/>
                  </a:cubicBezTo>
                  <a:cubicBezTo>
                    <a:pt x="-438027" y="161082"/>
                    <a:pt x="265218" y="-193087"/>
                    <a:pt x="423178" y="112308"/>
                  </a:cubicBezTo>
                  <a:close/>
                </a:path>
              </a:pathLst>
            </a:custGeom>
            <a:solidFill>
              <a:srgbClr val="EFA1D1"/>
            </a:solidFill>
            <a:ln>
              <a:solidFill>
                <a:srgbClr val="79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Graphic 18" descr="A ribbon tied in a bow">
              <a:extLst>
                <a:ext uri="{FF2B5EF4-FFF2-40B4-BE49-F238E27FC236}">
                  <a16:creationId xmlns="" xmlns:a16="http://schemas.microsoft.com/office/drawing/2014/main" id="{50BBD4B2-157E-4B0E-A07C-3D1E2FA8E89A}"/>
                </a:ext>
              </a:extLst>
            </p:cNvPr>
            <p:cNvSpPr/>
            <p:nvPr/>
          </p:nvSpPr>
          <p:spPr>
            <a:xfrm rot="19509034">
              <a:off x="809276" y="3188285"/>
              <a:ext cx="826598" cy="624251"/>
            </a:xfrm>
            <a:custGeom>
              <a:avLst/>
              <a:gdLst>
                <a:gd name="connsiteX0" fmla="*/ 515514 w 515514"/>
                <a:gd name="connsiteY0" fmla="*/ 264902 h 546895"/>
                <a:gd name="connsiteX1" fmla="*/ 292293 w 515514"/>
                <a:gd name="connsiteY1" fmla="*/ 264902 h 546895"/>
                <a:gd name="connsiteX2" fmla="*/ 351514 w 515514"/>
                <a:gd name="connsiteY2" fmla="*/ 224475 h 546895"/>
                <a:gd name="connsiteX3" fmla="*/ 375038 w 515514"/>
                <a:gd name="connsiteY3" fmla="*/ 187868 h 546895"/>
                <a:gd name="connsiteX4" fmla="*/ 372208 w 515514"/>
                <a:gd name="connsiteY4" fmla="*/ 154310 h 546895"/>
                <a:gd name="connsiteX5" fmla="*/ 340575 w 515514"/>
                <a:gd name="connsiteY5" fmla="*/ 151306 h 546895"/>
                <a:gd name="connsiteX6" fmla="*/ 306067 w 515514"/>
                <a:gd name="connsiteY6" fmla="*/ 176263 h 546895"/>
                <a:gd name="connsiteX7" fmla="*/ 265813 w 515514"/>
                <a:gd name="connsiteY7" fmla="*/ 243514 h 546895"/>
                <a:gd name="connsiteX8" fmla="*/ 265813 w 515514"/>
                <a:gd name="connsiteY8" fmla="*/ 0 h 546895"/>
                <a:gd name="connsiteX9" fmla="*/ 249703 w 515514"/>
                <a:gd name="connsiteY9" fmla="*/ 0 h 546895"/>
                <a:gd name="connsiteX10" fmla="*/ 249703 w 515514"/>
                <a:gd name="connsiteY10" fmla="*/ 245738 h 546895"/>
                <a:gd name="connsiteX11" fmla="*/ 207300 w 515514"/>
                <a:gd name="connsiteY11" fmla="*/ 173986 h 546895"/>
                <a:gd name="connsiteX12" fmla="*/ 172792 w 515514"/>
                <a:gd name="connsiteY12" fmla="*/ 149029 h 546895"/>
                <a:gd name="connsiteX13" fmla="*/ 141160 w 515514"/>
                <a:gd name="connsiteY13" fmla="*/ 152032 h 546895"/>
                <a:gd name="connsiteX14" fmla="*/ 161854 w 515514"/>
                <a:gd name="connsiteY14" fmla="*/ 222198 h 546895"/>
                <a:gd name="connsiteX15" fmla="*/ 225247 w 515514"/>
                <a:gd name="connsiteY15" fmla="*/ 264903 h 546895"/>
                <a:gd name="connsiteX16" fmla="*/ 0 w 515514"/>
                <a:gd name="connsiteY16" fmla="*/ 264903 h 546895"/>
                <a:gd name="connsiteX17" fmla="*/ 0 w 515514"/>
                <a:gd name="connsiteY17" fmla="*/ 281994 h 546895"/>
                <a:gd name="connsiteX18" fmla="*/ 211577 w 515514"/>
                <a:gd name="connsiteY18" fmla="*/ 281994 h 546895"/>
                <a:gd name="connsiteX19" fmla="*/ 161853 w 515514"/>
                <a:gd name="connsiteY19" fmla="*/ 317084 h 546895"/>
                <a:gd name="connsiteX20" fmla="*/ 138330 w 515514"/>
                <a:gd name="connsiteY20" fmla="*/ 353692 h 546895"/>
                <a:gd name="connsiteX21" fmla="*/ 141160 w 515514"/>
                <a:gd name="connsiteY21" fmla="*/ 387250 h 546895"/>
                <a:gd name="connsiteX22" fmla="*/ 157142 w 515514"/>
                <a:gd name="connsiteY22" fmla="*/ 393653 h 546895"/>
                <a:gd name="connsiteX23" fmla="*/ 172792 w 515514"/>
                <a:gd name="connsiteY23" fmla="*/ 390253 h 546895"/>
                <a:gd name="connsiteX24" fmla="*/ 207300 w 515514"/>
                <a:gd name="connsiteY24" fmla="*/ 365296 h 546895"/>
                <a:gd name="connsiteX25" fmla="*/ 249703 w 515514"/>
                <a:gd name="connsiteY25" fmla="*/ 293544 h 546895"/>
                <a:gd name="connsiteX26" fmla="*/ 249703 w 515514"/>
                <a:gd name="connsiteY26" fmla="*/ 546895 h 546895"/>
                <a:gd name="connsiteX27" fmla="*/ 265813 w 515514"/>
                <a:gd name="connsiteY27" fmla="*/ 546895 h 546895"/>
                <a:gd name="connsiteX28" fmla="*/ 265813 w 515514"/>
                <a:gd name="connsiteY28" fmla="*/ 295765 h 546895"/>
                <a:gd name="connsiteX29" fmla="*/ 306067 w 515514"/>
                <a:gd name="connsiteY29" fmla="*/ 363016 h 546895"/>
                <a:gd name="connsiteX30" fmla="*/ 340575 w 515514"/>
                <a:gd name="connsiteY30" fmla="*/ 387973 h 546895"/>
                <a:gd name="connsiteX31" fmla="*/ 356226 w 515514"/>
                <a:gd name="connsiteY31" fmla="*/ 391373 h 546895"/>
                <a:gd name="connsiteX32" fmla="*/ 372208 w 515514"/>
                <a:gd name="connsiteY32" fmla="*/ 384970 h 546895"/>
                <a:gd name="connsiteX33" fmla="*/ 375038 w 515514"/>
                <a:gd name="connsiteY33" fmla="*/ 351412 h 546895"/>
                <a:gd name="connsiteX34" fmla="*/ 351514 w 515514"/>
                <a:gd name="connsiteY34" fmla="*/ 314804 h 546895"/>
                <a:gd name="connsiteX35" fmla="*/ 305726 w 515514"/>
                <a:gd name="connsiteY35" fmla="*/ 281993 h 546895"/>
                <a:gd name="connsiteX36" fmla="*/ 515514 w 515514"/>
                <a:gd name="connsiteY36" fmla="*/ 281993 h 546895"/>
                <a:gd name="connsiteX37" fmla="*/ 515514 w 515514"/>
                <a:gd name="connsiteY37" fmla="*/ 264902 h 546895"/>
                <a:gd name="connsiteX38" fmla="*/ 317460 w 515514"/>
                <a:gd name="connsiteY38" fmla="*/ 188347 h 546895"/>
                <a:gd name="connsiteX39" fmla="*/ 346272 w 515514"/>
                <a:gd name="connsiteY39" fmla="*/ 167293 h 546895"/>
                <a:gd name="connsiteX40" fmla="*/ 356174 w 515514"/>
                <a:gd name="connsiteY40" fmla="*/ 165011 h 546895"/>
                <a:gd name="connsiteX41" fmla="*/ 360816 w 515514"/>
                <a:gd name="connsiteY41" fmla="*/ 166394 h 546895"/>
                <a:gd name="connsiteX42" fmla="*/ 359968 w 515514"/>
                <a:gd name="connsiteY42" fmla="*/ 181823 h 546895"/>
                <a:gd name="connsiteX43" fmla="*/ 340122 w 515514"/>
                <a:gd name="connsiteY43" fmla="*/ 212390 h 546895"/>
                <a:gd name="connsiteX44" fmla="*/ 279537 w 515514"/>
                <a:gd name="connsiteY44" fmla="*/ 252621 h 546895"/>
                <a:gd name="connsiteX45" fmla="*/ 317460 w 515514"/>
                <a:gd name="connsiteY45" fmla="*/ 188347 h 546895"/>
                <a:gd name="connsiteX46" fmla="*/ 152551 w 515514"/>
                <a:gd name="connsiteY46" fmla="*/ 164115 h 546895"/>
                <a:gd name="connsiteX47" fmla="*/ 157193 w 515514"/>
                <a:gd name="connsiteY47" fmla="*/ 162732 h 546895"/>
                <a:gd name="connsiteX48" fmla="*/ 167095 w 515514"/>
                <a:gd name="connsiteY48" fmla="*/ 165014 h 546895"/>
                <a:gd name="connsiteX49" fmla="*/ 195907 w 515514"/>
                <a:gd name="connsiteY49" fmla="*/ 186069 h 546895"/>
                <a:gd name="connsiteX50" fmla="*/ 233831 w 515514"/>
                <a:gd name="connsiteY50" fmla="*/ 250342 h 546895"/>
                <a:gd name="connsiteX51" fmla="*/ 173246 w 515514"/>
                <a:gd name="connsiteY51" fmla="*/ 210111 h 546895"/>
                <a:gd name="connsiteX52" fmla="*/ 152551 w 515514"/>
                <a:gd name="connsiteY52" fmla="*/ 164115 h 546895"/>
                <a:gd name="connsiteX53" fmla="*/ 195907 w 515514"/>
                <a:gd name="connsiteY53" fmla="*/ 353210 h 546895"/>
                <a:gd name="connsiteX54" fmla="*/ 167095 w 515514"/>
                <a:gd name="connsiteY54" fmla="*/ 374264 h 546895"/>
                <a:gd name="connsiteX55" fmla="*/ 152551 w 515514"/>
                <a:gd name="connsiteY55" fmla="*/ 375163 h 546895"/>
                <a:gd name="connsiteX56" fmla="*/ 153399 w 515514"/>
                <a:gd name="connsiteY56" fmla="*/ 359734 h 546895"/>
                <a:gd name="connsiteX57" fmla="*/ 173245 w 515514"/>
                <a:gd name="connsiteY57" fmla="*/ 329167 h 546895"/>
                <a:gd name="connsiteX58" fmla="*/ 233833 w 515514"/>
                <a:gd name="connsiteY58" fmla="*/ 288934 h 546895"/>
                <a:gd name="connsiteX59" fmla="*/ 195907 w 515514"/>
                <a:gd name="connsiteY59" fmla="*/ 353210 h 546895"/>
                <a:gd name="connsiteX60" fmla="*/ 359968 w 515514"/>
                <a:gd name="connsiteY60" fmla="*/ 357455 h 546895"/>
                <a:gd name="connsiteX61" fmla="*/ 360816 w 515514"/>
                <a:gd name="connsiteY61" fmla="*/ 372884 h 546895"/>
                <a:gd name="connsiteX62" fmla="*/ 346272 w 515514"/>
                <a:gd name="connsiteY62" fmla="*/ 371985 h 546895"/>
                <a:gd name="connsiteX63" fmla="*/ 317460 w 515514"/>
                <a:gd name="connsiteY63" fmla="*/ 350931 h 546895"/>
                <a:gd name="connsiteX64" fmla="*/ 279536 w 515514"/>
                <a:gd name="connsiteY64" fmla="*/ 286657 h 546895"/>
                <a:gd name="connsiteX65" fmla="*/ 340121 w 515514"/>
                <a:gd name="connsiteY65" fmla="*/ 326888 h 546895"/>
                <a:gd name="connsiteX66" fmla="*/ 359968 w 515514"/>
                <a:gd name="connsiteY66" fmla="*/ 357455 h 546895"/>
                <a:gd name="connsiteX0" fmla="*/ 515514 w 570313"/>
                <a:gd name="connsiteY0" fmla="*/ 264902 h 546895"/>
                <a:gd name="connsiteX1" fmla="*/ 292293 w 570313"/>
                <a:gd name="connsiteY1" fmla="*/ 264902 h 546895"/>
                <a:gd name="connsiteX2" fmla="*/ 351514 w 570313"/>
                <a:gd name="connsiteY2" fmla="*/ 224475 h 546895"/>
                <a:gd name="connsiteX3" fmla="*/ 375038 w 570313"/>
                <a:gd name="connsiteY3" fmla="*/ 187868 h 546895"/>
                <a:gd name="connsiteX4" fmla="*/ 372208 w 570313"/>
                <a:gd name="connsiteY4" fmla="*/ 154310 h 546895"/>
                <a:gd name="connsiteX5" fmla="*/ 340575 w 570313"/>
                <a:gd name="connsiteY5" fmla="*/ 151306 h 546895"/>
                <a:gd name="connsiteX6" fmla="*/ 306067 w 570313"/>
                <a:gd name="connsiteY6" fmla="*/ 176263 h 546895"/>
                <a:gd name="connsiteX7" fmla="*/ 265813 w 570313"/>
                <a:gd name="connsiteY7" fmla="*/ 243514 h 546895"/>
                <a:gd name="connsiteX8" fmla="*/ 265813 w 570313"/>
                <a:gd name="connsiteY8" fmla="*/ 0 h 546895"/>
                <a:gd name="connsiteX9" fmla="*/ 249703 w 570313"/>
                <a:gd name="connsiteY9" fmla="*/ 0 h 546895"/>
                <a:gd name="connsiteX10" fmla="*/ 249703 w 570313"/>
                <a:gd name="connsiteY10" fmla="*/ 245738 h 546895"/>
                <a:gd name="connsiteX11" fmla="*/ 207300 w 570313"/>
                <a:gd name="connsiteY11" fmla="*/ 173986 h 546895"/>
                <a:gd name="connsiteX12" fmla="*/ 172792 w 570313"/>
                <a:gd name="connsiteY12" fmla="*/ 149029 h 546895"/>
                <a:gd name="connsiteX13" fmla="*/ 141160 w 570313"/>
                <a:gd name="connsiteY13" fmla="*/ 152032 h 546895"/>
                <a:gd name="connsiteX14" fmla="*/ 161854 w 570313"/>
                <a:gd name="connsiteY14" fmla="*/ 222198 h 546895"/>
                <a:gd name="connsiteX15" fmla="*/ 225247 w 570313"/>
                <a:gd name="connsiteY15" fmla="*/ 264903 h 546895"/>
                <a:gd name="connsiteX16" fmla="*/ 0 w 570313"/>
                <a:gd name="connsiteY16" fmla="*/ 264903 h 546895"/>
                <a:gd name="connsiteX17" fmla="*/ 0 w 570313"/>
                <a:gd name="connsiteY17" fmla="*/ 281994 h 546895"/>
                <a:gd name="connsiteX18" fmla="*/ 211577 w 570313"/>
                <a:gd name="connsiteY18" fmla="*/ 281994 h 546895"/>
                <a:gd name="connsiteX19" fmla="*/ 161853 w 570313"/>
                <a:gd name="connsiteY19" fmla="*/ 317084 h 546895"/>
                <a:gd name="connsiteX20" fmla="*/ 138330 w 570313"/>
                <a:gd name="connsiteY20" fmla="*/ 353692 h 546895"/>
                <a:gd name="connsiteX21" fmla="*/ 141160 w 570313"/>
                <a:gd name="connsiteY21" fmla="*/ 387250 h 546895"/>
                <a:gd name="connsiteX22" fmla="*/ 157142 w 570313"/>
                <a:gd name="connsiteY22" fmla="*/ 393653 h 546895"/>
                <a:gd name="connsiteX23" fmla="*/ 172792 w 570313"/>
                <a:gd name="connsiteY23" fmla="*/ 390253 h 546895"/>
                <a:gd name="connsiteX24" fmla="*/ 207300 w 570313"/>
                <a:gd name="connsiteY24" fmla="*/ 365296 h 546895"/>
                <a:gd name="connsiteX25" fmla="*/ 249703 w 570313"/>
                <a:gd name="connsiteY25" fmla="*/ 293544 h 546895"/>
                <a:gd name="connsiteX26" fmla="*/ 249703 w 570313"/>
                <a:gd name="connsiteY26" fmla="*/ 546895 h 546895"/>
                <a:gd name="connsiteX27" fmla="*/ 265813 w 570313"/>
                <a:gd name="connsiteY27" fmla="*/ 546895 h 546895"/>
                <a:gd name="connsiteX28" fmla="*/ 265813 w 570313"/>
                <a:gd name="connsiteY28" fmla="*/ 295765 h 546895"/>
                <a:gd name="connsiteX29" fmla="*/ 306067 w 570313"/>
                <a:gd name="connsiteY29" fmla="*/ 363016 h 546895"/>
                <a:gd name="connsiteX30" fmla="*/ 340575 w 570313"/>
                <a:gd name="connsiteY30" fmla="*/ 387973 h 546895"/>
                <a:gd name="connsiteX31" fmla="*/ 356226 w 570313"/>
                <a:gd name="connsiteY31" fmla="*/ 391373 h 546895"/>
                <a:gd name="connsiteX32" fmla="*/ 372208 w 570313"/>
                <a:gd name="connsiteY32" fmla="*/ 384970 h 546895"/>
                <a:gd name="connsiteX33" fmla="*/ 375038 w 570313"/>
                <a:gd name="connsiteY33" fmla="*/ 351412 h 546895"/>
                <a:gd name="connsiteX34" fmla="*/ 351514 w 570313"/>
                <a:gd name="connsiteY34" fmla="*/ 314804 h 546895"/>
                <a:gd name="connsiteX35" fmla="*/ 305726 w 570313"/>
                <a:gd name="connsiteY35" fmla="*/ 281993 h 546895"/>
                <a:gd name="connsiteX36" fmla="*/ 570313 w 570313"/>
                <a:gd name="connsiteY36" fmla="*/ 289972 h 546895"/>
                <a:gd name="connsiteX37" fmla="*/ 515514 w 570313"/>
                <a:gd name="connsiteY37" fmla="*/ 264902 h 546895"/>
                <a:gd name="connsiteX38" fmla="*/ 317460 w 570313"/>
                <a:gd name="connsiteY38" fmla="*/ 188347 h 546895"/>
                <a:gd name="connsiteX39" fmla="*/ 346272 w 570313"/>
                <a:gd name="connsiteY39" fmla="*/ 167293 h 546895"/>
                <a:gd name="connsiteX40" fmla="*/ 356174 w 570313"/>
                <a:gd name="connsiteY40" fmla="*/ 165011 h 546895"/>
                <a:gd name="connsiteX41" fmla="*/ 360816 w 570313"/>
                <a:gd name="connsiteY41" fmla="*/ 166394 h 546895"/>
                <a:gd name="connsiteX42" fmla="*/ 359968 w 570313"/>
                <a:gd name="connsiteY42" fmla="*/ 181823 h 546895"/>
                <a:gd name="connsiteX43" fmla="*/ 340122 w 570313"/>
                <a:gd name="connsiteY43" fmla="*/ 212390 h 546895"/>
                <a:gd name="connsiteX44" fmla="*/ 279537 w 570313"/>
                <a:gd name="connsiteY44" fmla="*/ 252621 h 546895"/>
                <a:gd name="connsiteX45" fmla="*/ 317460 w 570313"/>
                <a:gd name="connsiteY45" fmla="*/ 188347 h 546895"/>
                <a:gd name="connsiteX46" fmla="*/ 152551 w 570313"/>
                <a:gd name="connsiteY46" fmla="*/ 164115 h 546895"/>
                <a:gd name="connsiteX47" fmla="*/ 157193 w 570313"/>
                <a:gd name="connsiteY47" fmla="*/ 162732 h 546895"/>
                <a:gd name="connsiteX48" fmla="*/ 167095 w 570313"/>
                <a:gd name="connsiteY48" fmla="*/ 165014 h 546895"/>
                <a:gd name="connsiteX49" fmla="*/ 195907 w 570313"/>
                <a:gd name="connsiteY49" fmla="*/ 186069 h 546895"/>
                <a:gd name="connsiteX50" fmla="*/ 233831 w 570313"/>
                <a:gd name="connsiteY50" fmla="*/ 250342 h 546895"/>
                <a:gd name="connsiteX51" fmla="*/ 173246 w 570313"/>
                <a:gd name="connsiteY51" fmla="*/ 210111 h 546895"/>
                <a:gd name="connsiteX52" fmla="*/ 152551 w 570313"/>
                <a:gd name="connsiteY52" fmla="*/ 164115 h 546895"/>
                <a:gd name="connsiteX53" fmla="*/ 195907 w 570313"/>
                <a:gd name="connsiteY53" fmla="*/ 353210 h 546895"/>
                <a:gd name="connsiteX54" fmla="*/ 167095 w 570313"/>
                <a:gd name="connsiteY54" fmla="*/ 374264 h 546895"/>
                <a:gd name="connsiteX55" fmla="*/ 152551 w 570313"/>
                <a:gd name="connsiteY55" fmla="*/ 375163 h 546895"/>
                <a:gd name="connsiteX56" fmla="*/ 153399 w 570313"/>
                <a:gd name="connsiteY56" fmla="*/ 359734 h 546895"/>
                <a:gd name="connsiteX57" fmla="*/ 173245 w 570313"/>
                <a:gd name="connsiteY57" fmla="*/ 329167 h 546895"/>
                <a:gd name="connsiteX58" fmla="*/ 233833 w 570313"/>
                <a:gd name="connsiteY58" fmla="*/ 288934 h 546895"/>
                <a:gd name="connsiteX59" fmla="*/ 195907 w 570313"/>
                <a:gd name="connsiteY59" fmla="*/ 353210 h 546895"/>
                <a:gd name="connsiteX60" fmla="*/ 359968 w 570313"/>
                <a:gd name="connsiteY60" fmla="*/ 357455 h 546895"/>
                <a:gd name="connsiteX61" fmla="*/ 360816 w 570313"/>
                <a:gd name="connsiteY61" fmla="*/ 372884 h 546895"/>
                <a:gd name="connsiteX62" fmla="*/ 346272 w 570313"/>
                <a:gd name="connsiteY62" fmla="*/ 371985 h 546895"/>
                <a:gd name="connsiteX63" fmla="*/ 317460 w 570313"/>
                <a:gd name="connsiteY63" fmla="*/ 350931 h 546895"/>
                <a:gd name="connsiteX64" fmla="*/ 279536 w 570313"/>
                <a:gd name="connsiteY64" fmla="*/ 286657 h 546895"/>
                <a:gd name="connsiteX65" fmla="*/ 340121 w 570313"/>
                <a:gd name="connsiteY65" fmla="*/ 326888 h 546895"/>
                <a:gd name="connsiteX66" fmla="*/ 359968 w 570313"/>
                <a:gd name="connsiteY66" fmla="*/ 357455 h 546895"/>
                <a:gd name="connsiteX0" fmla="*/ 610311 w 610311"/>
                <a:gd name="connsiteY0" fmla="*/ 228772 h 546895"/>
                <a:gd name="connsiteX1" fmla="*/ 292293 w 610311"/>
                <a:gd name="connsiteY1" fmla="*/ 264902 h 546895"/>
                <a:gd name="connsiteX2" fmla="*/ 351514 w 610311"/>
                <a:gd name="connsiteY2" fmla="*/ 224475 h 546895"/>
                <a:gd name="connsiteX3" fmla="*/ 375038 w 610311"/>
                <a:gd name="connsiteY3" fmla="*/ 187868 h 546895"/>
                <a:gd name="connsiteX4" fmla="*/ 372208 w 610311"/>
                <a:gd name="connsiteY4" fmla="*/ 154310 h 546895"/>
                <a:gd name="connsiteX5" fmla="*/ 340575 w 610311"/>
                <a:gd name="connsiteY5" fmla="*/ 151306 h 546895"/>
                <a:gd name="connsiteX6" fmla="*/ 306067 w 610311"/>
                <a:gd name="connsiteY6" fmla="*/ 176263 h 546895"/>
                <a:gd name="connsiteX7" fmla="*/ 265813 w 610311"/>
                <a:gd name="connsiteY7" fmla="*/ 243514 h 546895"/>
                <a:gd name="connsiteX8" fmla="*/ 265813 w 610311"/>
                <a:gd name="connsiteY8" fmla="*/ 0 h 546895"/>
                <a:gd name="connsiteX9" fmla="*/ 249703 w 610311"/>
                <a:gd name="connsiteY9" fmla="*/ 0 h 546895"/>
                <a:gd name="connsiteX10" fmla="*/ 249703 w 610311"/>
                <a:gd name="connsiteY10" fmla="*/ 245738 h 546895"/>
                <a:gd name="connsiteX11" fmla="*/ 207300 w 610311"/>
                <a:gd name="connsiteY11" fmla="*/ 173986 h 546895"/>
                <a:gd name="connsiteX12" fmla="*/ 172792 w 610311"/>
                <a:gd name="connsiteY12" fmla="*/ 149029 h 546895"/>
                <a:gd name="connsiteX13" fmla="*/ 141160 w 610311"/>
                <a:gd name="connsiteY13" fmla="*/ 152032 h 546895"/>
                <a:gd name="connsiteX14" fmla="*/ 161854 w 610311"/>
                <a:gd name="connsiteY14" fmla="*/ 222198 h 546895"/>
                <a:gd name="connsiteX15" fmla="*/ 225247 w 610311"/>
                <a:gd name="connsiteY15" fmla="*/ 264903 h 546895"/>
                <a:gd name="connsiteX16" fmla="*/ 0 w 610311"/>
                <a:gd name="connsiteY16" fmla="*/ 264903 h 546895"/>
                <a:gd name="connsiteX17" fmla="*/ 0 w 610311"/>
                <a:gd name="connsiteY17" fmla="*/ 281994 h 546895"/>
                <a:gd name="connsiteX18" fmla="*/ 211577 w 610311"/>
                <a:gd name="connsiteY18" fmla="*/ 281994 h 546895"/>
                <a:gd name="connsiteX19" fmla="*/ 161853 w 610311"/>
                <a:gd name="connsiteY19" fmla="*/ 317084 h 546895"/>
                <a:gd name="connsiteX20" fmla="*/ 138330 w 610311"/>
                <a:gd name="connsiteY20" fmla="*/ 353692 h 546895"/>
                <a:gd name="connsiteX21" fmla="*/ 141160 w 610311"/>
                <a:gd name="connsiteY21" fmla="*/ 387250 h 546895"/>
                <a:gd name="connsiteX22" fmla="*/ 157142 w 610311"/>
                <a:gd name="connsiteY22" fmla="*/ 393653 h 546895"/>
                <a:gd name="connsiteX23" fmla="*/ 172792 w 610311"/>
                <a:gd name="connsiteY23" fmla="*/ 390253 h 546895"/>
                <a:gd name="connsiteX24" fmla="*/ 207300 w 610311"/>
                <a:gd name="connsiteY24" fmla="*/ 365296 h 546895"/>
                <a:gd name="connsiteX25" fmla="*/ 249703 w 610311"/>
                <a:gd name="connsiteY25" fmla="*/ 293544 h 546895"/>
                <a:gd name="connsiteX26" fmla="*/ 249703 w 610311"/>
                <a:gd name="connsiteY26" fmla="*/ 546895 h 546895"/>
                <a:gd name="connsiteX27" fmla="*/ 265813 w 610311"/>
                <a:gd name="connsiteY27" fmla="*/ 546895 h 546895"/>
                <a:gd name="connsiteX28" fmla="*/ 265813 w 610311"/>
                <a:gd name="connsiteY28" fmla="*/ 295765 h 546895"/>
                <a:gd name="connsiteX29" fmla="*/ 306067 w 610311"/>
                <a:gd name="connsiteY29" fmla="*/ 363016 h 546895"/>
                <a:gd name="connsiteX30" fmla="*/ 340575 w 610311"/>
                <a:gd name="connsiteY30" fmla="*/ 387973 h 546895"/>
                <a:gd name="connsiteX31" fmla="*/ 356226 w 610311"/>
                <a:gd name="connsiteY31" fmla="*/ 391373 h 546895"/>
                <a:gd name="connsiteX32" fmla="*/ 372208 w 610311"/>
                <a:gd name="connsiteY32" fmla="*/ 384970 h 546895"/>
                <a:gd name="connsiteX33" fmla="*/ 375038 w 610311"/>
                <a:gd name="connsiteY33" fmla="*/ 351412 h 546895"/>
                <a:gd name="connsiteX34" fmla="*/ 351514 w 610311"/>
                <a:gd name="connsiteY34" fmla="*/ 314804 h 546895"/>
                <a:gd name="connsiteX35" fmla="*/ 305726 w 610311"/>
                <a:gd name="connsiteY35" fmla="*/ 281993 h 546895"/>
                <a:gd name="connsiteX36" fmla="*/ 570313 w 610311"/>
                <a:gd name="connsiteY36" fmla="*/ 289972 h 546895"/>
                <a:gd name="connsiteX37" fmla="*/ 610311 w 610311"/>
                <a:gd name="connsiteY37" fmla="*/ 228772 h 546895"/>
                <a:gd name="connsiteX38" fmla="*/ 317460 w 610311"/>
                <a:gd name="connsiteY38" fmla="*/ 188347 h 546895"/>
                <a:gd name="connsiteX39" fmla="*/ 346272 w 610311"/>
                <a:gd name="connsiteY39" fmla="*/ 167293 h 546895"/>
                <a:gd name="connsiteX40" fmla="*/ 356174 w 610311"/>
                <a:gd name="connsiteY40" fmla="*/ 165011 h 546895"/>
                <a:gd name="connsiteX41" fmla="*/ 360816 w 610311"/>
                <a:gd name="connsiteY41" fmla="*/ 166394 h 546895"/>
                <a:gd name="connsiteX42" fmla="*/ 359968 w 610311"/>
                <a:gd name="connsiteY42" fmla="*/ 181823 h 546895"/>
                <a:gd name="connsiteX43" fmla="*/ 340122 w 610311"/>
                <a:gd name="connsiteY43" fmla="*/ 212390 h 546895"/>
                <a:gd name="connsiteX44" fmla="*/ 279537 w 610311"/>
                <a:gd name="connsiteY44" fmla="*/ 252621 h 546895"/>
                <a:gd name="connsiteX45" fmla="*/ 317460 w 610311"/>
                <a:gd name="connsiteY45" fmla="*/ 188347 h 546895"/>
                <a:gd name="connsiteX46" fmla="*/ 152551 w 610311"/>
                <a:gd name="connsiteY46" fmla="*/ 164115 h 546895"/>
                <a:gd name="connsiteX47" fmla="*/ 157193 w 610311"/>
                <a:gd name="connsiteY47" fmla="*/ 162732 h 546895"/>
                <a:gd name="connsiteX48" fmla="*/ 167095 w 610311"/>
                <a:gd name="connsiteY48" fmla="*/ 165014 h 546895"/>
                <a:gd name="connsiteX49" fmla="*/ 195907 w 610311"/>
                <a:gd name="connsiteY49" fmla="*/ 186069 h 546895"/>
                <a:gd name="connsiteX50" fmla="*/ 233831 w 610311"/>
                <a:gd name="connsiteY50" fmla="*/ 250342 h 546895"/>
                <a:gd name="connsiteX51" fmla="*/ 173246 w 610311"/>
                <a:gd name="connsiteY51" fmla="*/ 210111 h 546895"/>
                <a:gd name="connsiteX52" fmla="*/ 152551 w 610311"/>
                <a:gd name="connsiteY52" fmla="*/ 164115 h 546895"/>
                <a:gd name="connsiteX53" fmla="*/ 195907 w 610311"/>
                <a:gd name="connsiteY53" fmla="*/ 353210 h 546895"/>
                <a:gd name="connsiteX54" fmla="*/ 167095 w 610311"/>
                <a:gd name="connsiteY54" fmla="*/ 374264 h 546895"/>
                <a:gd name="connsiteX55" fmla="*/ 152551 w 610311"/>
                <a:gd name="connsiteY55" fmla="*/ 375163 h 546895"/>
                <a:gd name="connsiteX56" fmla="*/ 153399 w 610311"/>
                <a:gd name="connsiteY56" fmla="*/ 359734 h 546895"/>
                <a:gd name="connsiteX57" fmla="*/ 173245 w 610311"/>
                <a:gd name="connsiteY57" fmla="*/ 329167 h 546895"/>
                <a:gd name="connsiteX58" fmla="*/ 233833 w 610311"/>
                <a:gd name="connsiteY58" fmla="*/ 288934 h 546895"/>
                <a:gd name="connsiteX59" fmla="*/ 195907 w 610311"/>
                <a:gd name="connsiteY59" fmla="*/ 353210 h 546895"/>
                <a:gd name="connsiteX60" fmla="*/ 359968 w 610311"/>
                <a:gd name="connsiteY60" fmla="*/ 357455 h 546895"/>
                <a:gd name="connsiteX61" fmla="*/ 360816 w 610311"/>
                <a:gd name="connsiteY61" fmla="*/ 372884 h 546895"/>
                <a:gd name="connsiteX62" fmla="*/ 346272 w 610311"/>
                <a:gd name="connsiteY62" fmla="*/ 371985 h 546895"/>
                <a:gd name="connsiteX63" fmla="*/ 317460 w 610311"/>
                <a:gd name="connsiteY63" fmla="*/ 350931 h 546895"/>
                <a:gd name="connsiteX64" fmla="*/ 279536 w 610311"/>
                <a:gd name="connsiteY64" fmla="*/ 286657 h 546895"/>
                <a:gd name="connsiteX65" fmla="*/ 340121 w 610311"/>
                <a:gd name="connsiteY65" fmla="*/ 326888 h 546895"/>
                <a:gd name="connsiteX66" fmla="*/ 359968 w 610311"/>
                <a:gd name="connsiteY66" fmla="*/ 357455 h 546895"/>
                <a:gd name="connsiteX0" fmla="*/ 583572 w 583572"/>
                <a:gd name="connsiteY0" fmla="*/ 270508 h 546895"/>
                <a:gd name="connsiteX1" fmla="*/ 292293 w 583572"/>
                <a:gd name="connsiteY1" fmla="*/ 264902 h 546895"/>
                <a:gd name="connsiteX2" fmla="*/ 351514 w 583572"/>
                <a:gd name="connsiteY2" fmla="*/ 224475 h 546895"/>
                <a:gd name="connsiteX3" fmla="*/ 375038 w 583572"/>
                <a:gd name="connsiteY3" fmla="*/ 187868 h 546895"/>
                <a:gd name="connsiteX4" fmla="*/ 372208 w 583572"/>
                <a:gd name="connsiteY4" fmla="*/ 154310 h 546895"/>
                <a:gd name="connsiteX5" fmla="*/ 340575 w 583572"/>
                <a:gd name="connsiteY5" fmla="*/ 151306 h 546895"/>
                <a:gd name="connsiteX6" fmla="*/ 306067 w 583572"/>
                <a:gd name="connsiteY6" fmla="*/ 176263 h 546895"/>
                <a:gd name="connsiteX7" fmla="*/ 265813 w 583572"/>
                <a:gd name="connsiteY7" fmla="*/ 243514 h 546895"/>
                <a:gd name="connsiteX8" fmla="*/ 265813 w 583572"/>
                <a:gd name="connsiteY8" fmla="*/ 0 h 546895"/>
                <a:gd name="connsiteX9" fmla="*/ 249703 w 583572"/>
                <a:gd name="connsiteY9" fmla="*/ 0 h 546895"/>
                <a:gd name="connsiteX10" fmla="*/ 249703 w 583572"/>
                <a:gd name="connsiteY10" fmla="*/ 245738 h 546895"/>
                <a:gd name="connsiteX11" fmla="*/ 207300 w 583572"/>
                <a:gd name="connsiteY11" fmla="*/ 173986 h 546895"/>
                <a:gd name="connsiteX12" fmla="*/ 172792 w 583572"/>
                <a:gd name="connsiteY12" fmla="*/ 149029 h 546895"/>
                <a:gd name="connsiteX13" fmla="*/ 141160 w 583572"/>
                <a:gd name="connsiteY13" fmla="*/ 152032 h 546895"/>
                <a:gd name="connsiteX14" fmla="*/ 161854 w 583572"/>
                <a:gd name="connsiteY14" fmla="*/ 222198 h 546895"/>
                <a:gd name="connsiteX15" fmla="*/ 225247 w 583572"/>
                <a:gd name="connsiteY15" fmla="*/ 264903 h 546895"/>
                <a:gd name="connsiteX16" fmla="*/ 0 w 583572"/>
                <a:gd name="connsiteY16" fmla="*/ 264903 h 546895"/>
                <a:gd name="connsiteX17" fmla="*/ 0 w 583572"/>
                <a:gd name="connsiteY17" fmla="*/ 281994 h 546895"/>
                <a:gd name="connsiteX18" fmla="*/ 211577 w 583572"/>
                <a:gd name="connsiteY18" fmla="*/ 281994 h 546895"/>
                <a:gd name="connsiteX19" fmla="*/ 161853 w 583572"/>
                <a:gd name="connsiteY19" fmla="*/ 317084 h 546895"/>
                <a:gd name="connsiteX20" fmla="*/ 138330 w 583572"/>
                <a:gd name="connsiteY20" fmla="*/ 353692 h 546895"/>
                <a:gd name="connsiteX21" fmla="*/ 141160 w 583572"/>
                <a:gd name="connsiteY21" fmla="*/ 387250 h 546895"/>
                <a:gd name="connsiteX22" fmla="*/ 157142 w 583572"/>
                <a:gd name="connsiteY22" fmla="*/ 393653 h 546895"/>
                <a:gd name="connsiteX23" fmla="*/ 172792 w 583572"/>
                <a:gd name="connsiteY23" fmla="*/ 390253 h 546895"/>
                <a:gd name="connsiteX24" fmla="*/ 207300 w 583572"/>
                <a:gd name="connsiteY24" fmla="*/ 365296 h 546895"/>
                <a:gd name="connsiteX25" fmla="*/ 249703 w 583572"/>
                <a:gd name="connsiteY25" fmla="*/ 293544 h 546895"/>
                <a:gd name="connsiteX26" fmla="*/ 249703 w 583572"/>
                <a:gd name="connsiteY26" fmla="*/ 546895 h 546895"/>
                <a:gd name="connsiteX27" fmla="*/ 265813 w 583572"/>
                <a:gd name="connsiteY27" fmla="*/ 546895 h 546895"/>
                <a:gd name="connsiteX28" fmla="*/ 265813 w 583572"/>
                <a:gd name="connsiteY28" fmla="*/ 295765 h 546895"/>
                <a:gd name="connsiteX29" fmla="*/ 306067 w 583572"/>
                <a:gd name="connsiteY29" fmla="*/ 363016 h 546895"/>
                <a:gd name="connsiteX30" fmla="*/ 340575 w 583572"/>
                <a:gd name="connsiteY30" fmla="*/ 387973 h 546895"/>
                <a:gd name="connsiteX31" fmla="*/ 356226 w 583572"/>
                <a:gd name="connsiteY31" fmla="*/ 391373 h 546895"/>
                <a:gd name="connsiteX32" fmla="*/ 372208 w 583572"/>
                <a:gd name="connsiteY32" fmla="*/ 384970 h 546895"/>
                <a:gd name="connsiteX33" fmla="*/ 375038 w 583572"/>
                <a:gd name="connsiteY33" fmla="*/ 351412 h 546895"/>
                <a:gd name="connsiteX34" fmla="*/ 351514 w 583572"/>
                <a:gd name="connsiteY34" fmla="*/ 314804 h 546895"/>
                <a:gd name="connsiteX35" fmla="*/ 305726 w 583572"/>
                <a:gd name="connsiteY35" fmla="*/ 281993 h 546895"/>
                <a:gd name="connsiteX36" fmla="*/ 570313 w 583572"/>
                <a:gd name="connsiteY36" fmla="*/ 289972 h 546895"/>
                <a:gd name="connsiteX37" fmla="*/ 583572 w 583572"/>
                <a:gd name="connsiteY37" fmla="*/ 270508 h 546895"/>
                <a:gd name="connsiteX38" fmla="*/ 317460 w 583572"/>
                <a:gd name="connsiteY38" fmla="*/ 188347 h 546895"/>
                <a:gd name="connsiteX39" fmla="*/ 346272 w 583572"/>
                <a:gd name="connsiteY39" fmla="*/ 167293 h 546895"/>
                <a:gd name="connsiteX40" fmla="*/ 356174 w 583572"/>
                <a:gd name="connsiteY40" fmla="*/ 165011 h 546895"/>
                <a:gd name="connsiteX41" fmla="*/ 360816 w 583572"/>
                <a:gd name="connsiteY41" fmla="*/ 166394 h 546895"/>
                <a:gd name="connsiteX42" fmla="*/ 359968 w 583572"/>
                <a:gd name="connsiteY42" fmla="*/ 181823 h 546895"/>
                <a:gd name="connsiteX43" fmla="*/ 340122 w 583572"/>
                <a:gd name="connsiteY43" fmla="*/ 212390 h 546895"/>
                <a:gd name="connsiteX44" fmla="*/ 279537 w 583572"/>
                <a:gd name="connsiteY44" fmla="*/ 252621 h 546895"/>
                <a:gd name="connsiteX45" fmla="*/ 317460 w 583572"/>
                <a:gd name="connsiteY45" fmla="*/ 188347 h 546895"/>
                <a:gd name="connsiteX46" fmla="*/ 152551 w 583572"/>
                <a:gd name="connsiteY46" fmla="*/ 164115 h 546895"/>
                <a:gd name="connsiteX47" fmla="*/ 157193 w 583572"/>
                <a:gd name="connsiteY47" fmla="*/ 162732 h 546895"/>
                <a:gd name="connsiteX48" fmla="*/ 167095 w 583572"/>
                <a:gd name="connsiteY48" fmla="*/ 165014 h 546895"/>
                <a:gd name="connsiteX49" fmla="*/ 195907 w 583572"/>
                <a:gd name="connsiteY49" fmla="*/ 186069 h 546895"/>
                <a:gd name="connsiteX50" fmla="*/ 233831 w 583572"/>
                <a:gd name="connsiteY50" fmla="*/ 250342 h 546895"/>
                <a:gd name="connsiteX51" fmla="*/ 173246 w 583572"/>
                <a:gd name="connsiteY51" fmla="*/ 210111 h 546895"/>
                <a:gd name="connsiteX52" fmla="*/ 152551 w 583572"/>
                <a:gd name="connsiteY52" fmla="*/ 164115 h 546895"/>
                <a:gd name="connsiteX53" fmla="*/ 195907 w 583572"/>
                <a:gd name="connsiteY53" fmla="*/ 353210 h 546895"/>
                <a:gd name="connsiteX54" fmla="*/ 167095 w 583572"/>
                <a:gd name="connsiteY54" fmla="*/ 374264 h 546895"/>
                <a:gd name="connsiteX55" fmla="*/ 152551 w 583572"/>
                <a:gd name="connsiteY55" fmla="*/ 375163 h 546895"/>
                <a:gd name="connsiteX56" fmla="*/ 153399 w 583572"/>
                <a:gd name="connsiteY56" fmla="*/ 359734 h 546895"/>
                <a:gd name="connsiteX57" fmla="*/ 173245 w 583572"/>
                <a:gd name="connsiteY57" fmla="*/ 329167 h 546895"/>
                <a:gd name="connsiteX58" fmla="*/ 233833 w 583572"/>
                <a:gd name="connsiteY58" fmla="*/ 288934 h 546895"/>
                <a:gd name="connsiteX59" fmla="*/ 195907 w 583572"/>
                <a:gd name="connsiteY59" fmla="*/ 353210 h 546895"/>
                <a:gd name="connsiteX60" fmla="*/ 359968 w 583572"/>
                <a:gd name="connsiteY60" fmla="*/ 357455 h 546895"/>
                <a:gd name="connsiteX61" fmla="*/ 360816 w 583572"/>
                <a:gd name="connsiteY61" fmla="*/ 372884 h 546895"/>
                <a:gd name="connsiteX62" fmla="*/ 346272 w 583572"/>
                <a:gd name="connsiteY62" fmla="*/ 371985 h 546895"/>
                <a:gd name="connsiteX63" fmla="*/ 317460 w 583572"/>
                <a:gd name="connsiteY63" fmla="*/ 350931 h 546895"/>
                <a:gd name="connsiteX64" fmla="*/ 279536 w 583572"/>
                <a:gd name="connsiteY64" fmla="*/ 286657 h 546895"/>
                <a:gd name="connsiteX65" fmla="*/ 340121 w 583572"/>
                <a:gd name="connsiteY65" fmla="*/ 326888 h 546895"/>
                <a:gd name="connsiteX66" fmla="*/ 359968 w 583572"/>
                <a:gd name="connsiteY66" fmla="*/ 357455 h 546895"/>
                <a:gd name="connsiteX0" fmla="*/ 633009 w 633009"/>
                <a:gd name="connsiteY0" fmla="*/ 270508 h 546895"/>
                <a:gd name="connsiteX1" fmla="*/ 341730 w 633009"/>
                <a:gd name="connsiteY1" fmla="*/ 264902 h 546895"/>
                <a:gd name="connsiteX2" fmla="*/ 400951 w 633009"/>
                <a:gd name="connsiteY2" fmla="*/ 224475 h 546895"/>
                <a:gd name="connsiteX3" fmla="*/ 424475 w 633009"/>
                <a:gd name="connsiteY3" fmla="*/ 187868 h 546895"/>
                <a:gd name="connsiteX4" fmla="*/ 421645 w 633009"/>
                <a:gd name="connsiteY4" fmla="*/ 154310 h 546895"/>
                <a:gd name="connsiteX5" fmla="*/ 390012 w 633009"/>
                <a:gd name="connsiteY5" fmla="*/ 151306 h 546895"/>
                <a:gd name="connsiteX6" fmla="*/ 355504 w 633009"/>
                <a:gd name="connsiteY6" fmla="*/ 176263 h 546895"/>
                <a:gd name="connsiteX7" fmla="*/ 315250 w 633009"/>
                <a:gd name="connsiteY7" fmla="*/ 243514 h 546895"/>
                <a:gd name="connsiteX8" fmla="*/ 315250 w 633009"/>
                <a:gd name="connsiteY8" fmla="*/ 0 h 546895"/>
                <a:gd name="connsiteX9" fmla="*/ 299140 w 633009"/>
                <a:gd name="connsiteY9" fmla="*/ 0 h 546895"/>
                <a:gd name="connsiteX10" fmla="*/ 299140 w 633009"/>
                <a:gd name="connsiteY10" fmla="*/ 245738 h 546895"/>
                <a:gd name="connsiteX11" fmla="*/ 256737 w 633009"/>
                <a:gd name="connsiteY11" fmla="*/ 173986 h 546895"/>
                <a:gd name="connsiteX12" fmla="*/ 222229 w 633009"/>
                <a:gd name="connsiteY12" fmla="*/ 149029 h 546895"/>
                <a:gd name="connsiteX13" fmla="*/ 190597 w 633009"/>
                <a:gd name="connsiteY13" fmla="*/ 152032 h 546895"/>
                <a:gd name="connsiteX14" fmla="*/ 211291 w 633009"/>
                <a:gd name="connsiteY14" fmla="*/ 222198 h 546895"/>
                <a:gd name="connsiteX15" fmla="*/ 274684 w 633009"/>
                <a:gd name="connsiteY15" fmla="*/ 264903 h 546895"/>
                <a:gd name="connsiteX16" fmla="*/ 49437 w 633009"/>
                <a:gd name="connsiteY16" fmla="*/ 264903 h 546895"/>
                <a:gd name="connsiteX17" fmla="*/ 0 w 633009"/>
                <a:gd name="connsiteY17" fmla="*/ 296318 h 546895"/>
                <a:gd name="connsiteX18" fmla="*/ 261014 w 633009"/>
                <a:gd name="connsiteY18" fmla="*/ 281994 h 546895"/>
                <a:gd name="connsiteX19" fmla="*/ 211290 w 633009"/>
                <a:gd name="connsiteY19" fmla="*/ 317084 h 546895"/>
                <a:gd name="connsiteX20" fmla="*/ 187767 w 633009"/>
                <a:gd name="connsiteY20" fmla="*/ 353692 h 546895"/>
                <a:gd name="connsiteX21" fmla="*/ 190597 w 633009"/>
                <a:gd name="connsiteY21" fmla="*/ 387250 h 546895"/>
                <a:gd name="connsiteX22" fmla="*/ 206579 w 633009"/>
                <a:gd name="connsiteY22" fmla="*/ 393653 h 546895"/>
                <a:gd name="connsiteX23" fmla="*/ 222229 w 633009"/>
                <a:gd name="connsiteY23" fmla="*/ 390253 h 546895"/>
                <a:gd name="connsiteX24" fmla="*/ 256737 w 633009"/>
                <a:gd name="connsiteY24" fmla="*/ 365296 h 546895"/>
                <a:gd name="connsiteX25" fmla="*/ 299140 w 633009"/>
                <a:gd name="connsiteY25" fmla="*/ 293544 h 546895"/>
                <a:gd name="connsiteX26" fmla="*/ 299140 w 633009"/>
                <a:gd name="connsiteY26" fmla="*/ 546895 h 546895"/>
                <a:gd name="connsiteX27" fmla="*/ 315250 w 633009"/>
                <a:gd name="connsiteY27" fmla="*/ 546895 h 546895"/>
                <a:gd name="connsiteX28" fmla="*/ 315250 w 633009"/>
                <a:gd name="connsiteY28" fmla="*/ 295765 h 546895"/>
                <a:gd name="connsiteX29" fmla="*/ 355504 w 633009"/>
                <a:gd name="connsiteY29" fmla="*/ 363016 h 546895"/>
                <a:gd name="connsiteX30" fmla="*/ 390012 w 633009"/>
                <a:gd name="connsiteY30" fmla="*/ 387973 h 546895"/>
                <a:gd name="connsiteX31" fmla="*/ 405663 w 633009"/>
                <a:gd name="connsiteY31" fmla="*/ 391373 h 546895"/>
                <a:gd name="connsiteX32" fmla="*/ 421645 w 633009"/>
                <a:gd name="connsiteY32" fmla="*/ 384970 h 546895"/>
                <a:gd name="connsiteX33" fmla="*/ 424475 w 633009"/>
                <a:gd name="connsiteY33" fmla="*/ 351412 h 546895"/>
                <a:gd name="connsiteX34" fmla="*/ 400951 w 633009"/>
                <a:gd name="connsiteY34" fmla="*/ 314804 h 546895"/>
                <a:gd name="connsiteX35" fmla="*/ 355163 w 633009"/>
                <a:gd name="connsiteY35" fmla="*/ 281993 h 546895"/>
                <a:gd name="connsiteX36" fmla="*/ 619750 w 633009"/>
                <a:gd name="connsiteY36" fmla="*/ 289972 h 546895"/>
                <a:gd name="connsiteX37" fmla="*/ 633009 w 633009"/>
                <a:gd name="connsiteY37" fmla="*/ 270508 h 546895"/>
                <a:gd name="connsiteX38" fmla="*/ 366897 w 633009"/>
                <a:gd name="connsiteY38" fmla="*/ 188347 h 546895"/>
                <a:gd name="connsiteX39" fmla="*/ 395709 w 633009"/>
                <a:gd name="connsiteY39" fmla="*/ 167293 h 546895"/>
                <a:gd name="connsiteX40" fmla="*/ 405611 w 633009"/>
                <a:gd name="connsiteY40" fmla="*/ 165011 h 546895"/>
                <a:gd name="connsiteX41" fmla="*/ 410253 w 633009"/>
                <a:gd name="connsiteY41" fmla="*/ 166394 h 546895"/>
                <a:gd name="connsiteX42" fmla="*/ 409405 w 633009"/>
                <a:gd name="connsiteY42" fmla="*/ 181823 h 546895"/>
                <a:gd name="connsiteX43" fmla="*/ 389559 w 633009"/>
                <a:gd name="connsiteY43" fmla="*/ 212390 h 546895"/>
                <a:gd name="connsiteX44" fmla="*/ 328974 w 633009"/>
                <a:gd name="connsiteY44" fmla="*/ 252621 h 546895"/>
                <a:gd name="connsiteX45" fmla="*/ 366897 w 633009"/>
                <a:gd name="connsiteY45" fmla="*/ 188347 h 546895"/>
                <a:gd name="connsiteX46" fmla="*/ 201988 w 633009"/>
                <a:gd name="connsiteY46" fmla="*/ 164115 h 546895"/>
                <a:gd name="connsiteX47" fmla="*/ 206630 w 633009"/>
                <a:gd name="connsiteY47" fmla="*/ 162732 h 546895"/>
                <a:gd name="connsiteX48" fmla="*/ 216532 w 633009"/>
                <a:gd name="connsiteY48" fmla="*/ 165014 h 546895"/>
                <a:gd name="connsiteX49" fmla="*/ 245344 w 633009"/>
                <a:gd name="connsiteY49" fmla="*/ 186069 h 546895"/>
                <a:gd name="connsiteX50" fmla="*/ 283268 w 633009"/>
                <a:gd name="connsiteY50" fmla="*/ 250342 h 546895"/>
                <a:gd name="connsiteX51" fmla="*/ 222683 w 633009"/>
                <a:gd name="connsiteY51" fmla="*/ 210111 h 546895"/>
                <a:gd name="connsiteX52" fmla="*/ 201988 w 633009"/>
                <a:gd name="connsiteY52" fmla="*/ 164115 h 546895"/>
                <a:gd name="connsiteX53" fmla="*/ 245344 w 633009"/>
                <a:gd name="connsiteY53" fmla="*/ 353210 h 546895"/>
                <a:gd name="connsiteX54" fmla="*/ 216532 w 633009"/>
                <a:gd name="connsiteY54" fmla="*/ 374264 h 546895"/>
                <a:gd name="connsiteX55" fmla="*/ 201988 w 633009"/>
                <a:gd name="connsiteY55" fmla="*/ 375163 h 546895"/>
                <a:gd name="connsiteX56" fmla="*/ 202836 w 633009"/>
                <a:gd name="connsiteY56" fmla="*/ 359734 h 546895"/>
                <a:gd name="connsiteX57" fmla="*/ 222682 w 633009"/>
                <a:gd name="connsiteY57" fmla="*/ 329167 h 546895"/>
                <a:gd name="connsiteX58" fmla="*/ 283270 w 633009"/>
                <a:gd name="connsiteY58" fmla="*/ 288934 h 546895"/>
                <a:gd name="connsiteX59" fmla="*/ 245344 w 633009"/>
                <a:gd name="connsiteY59" fmla="*/ 353210 h 546895"/>
                <a:gd name="connsiteX60" fmla="*/ 409405 w 633009"/>
                <a:gd name="connsiteY60" fmla="*/ 357455 h 546895"/>
                <a:gd name="connsiteX61" fmla="*/ 410253 w 633009"/>
                <a:gd name="connsiteY61" fmla="*/ 372884 h 546895"/>
                <a:gd name="connsiteX62" fmla="*/ 395709 w 633009"/>
                <a:gd name="connsiteY62" fmla="*/ 371985 h 546895"/>
                <a:gd name="connsiteX63" fmla="*/ 366897 w 633009"/>
                <a:gd name="connsiteY63" fmla="*/ 350931 h 546895"/>
                <a:gd name="connsiteX64" fmla="*/ 328973 w 633009"/>
                <a:gd name="connsiteY64" fmla="*/ 286657 h 546895"/>
                <a:gd name="connsiteX65" fmla="*/ 389558 w 633009"/>
                <a:gd name="connsiteY65" fmla="*/ 326888 h 546895"/>
                <a:gd name="connsiteX66" fmla="*/ 409405 w 633009"/>
                <a:gd name="connsiteY66" fmla="*/ 357455 h 546895"/>
                <a:gd name="connsiteX0" fmla="*/ 650958 w 650958"/>
                <a:gd name="connsiteY0" fmla="*/ 270508 h 546895"/>
                <a:gd name="connsiteX1" fmla="*/ 359679 w 650958"/>
                <a:gd name="connsiteY1" fmla="*/ 264902 h 546895"/>
                <a:gd name="connsiteX2" fmla="*/ 418900 w 650958"/>
                <a:gd name="connsiteY2" fmla="*/ 224475 h 546895"/>
                <a:gd name="connsiteX3" fmla="*/ 442424 w 650958"/>
                <a:gd name="connsiteY3" fmla="*/ 187868 h 546895"/>
                <a:gd name="connsiteX4" fmla="*/ 439594 w 650958"/>
                <a:gd name="connsiteY4" fmla="*/ 154310 h 546895"/>
                <a:gd name="connsiteX5" fmla="*/ 407961 w 650958"/>
                <a:gd name="connsiteY5" fmla="*/ 151306 h 546895"/>
                <a:gd name="connsiteX6" fmla="*/ 373453 w 650958"/>
                <a:gd name="connsiteY6" fmla="*/ 176263 h 546895"/>
                <a:gd name="connsiteX7" fmla="*/ 333199 w 650958"/>
                <a:gd name="connsiteY7" fmla="*/ 243514 h 546895"/>
                <a:gd name="connsiteX8" fmla="*/ 333199 w 650958"/>
                <a:gd name="connsiteY8" fmla="*/ 0 h 546895"/>
                <a:gd name="connsiteX9" fmla="*/ 317089 w 650958"/>
                <a:gd name="connsiteY9" fmla="*/ 0 h 546895"/>
                <a:gd name="connsiteX10" fmla="*/ 317089 w 650958"/>
                <a:gd name="connsiteY10" fmla="*/ 245738 h 546895"/>
                <a:gd name="connsiteX11" fmla="*/ 274686 w 650958"/>
                <a:gd name="connsiteY11" fmla="*/ 173986 h 546895"/>
                <a:gd name="connsiteX12" fmla="*/ 240178 w 650958"/>
                <a:gd name="connsiteY12" fmla="*/ 149029 h 546895"/>
                <a:gd name="connsiteX13" fmla="*/ 208546 w 650958"/>
                <a:gd name="connsiteY13" fmla="*/ 152032 h 546895"/>
                <a:gd name="connsiteX14" fmla="*/ 229240 w 650958"/>
                <a:gd name="connsiteY14" fmla="*/ 222198 h 546895"/>
                <a:gd name="connsiteX15" fmla="*/ 292633 w 650958"/>
                <a:gd name="connsiteY15" fmla="*/ 264903 h 546895"/>
                <a:gd name="connsiteX16" fmla="*/ 0 w 650958"/>
                <a:gd name="connsiteY16" fmla="*/ 278335 h 546895"/>
                <a:gd name="connsiteX17" fmla="*/ 17949 w 650958"/>
                <a:gd name="connsiteY17" fmla="*/ 296318 h 546895"/>
                <a:gd name="connsiteX18" fmla="*/ 278963 w 650958"/>
                <a:gd name="connsiteY18" fmla="*/ 281994 h 546895"/>
                <a:gd name="connsiteX19" fmla="*/ 229239 w 650958"/>
                <a:gd name="connsiteY19" fmla="*/ 317084 h 546895"/>
                <a:gd name="connsiteX20" fmla="*/ 205716 w 650958"/>
                <a:gd name="connsiteY20" fmla="*/ 353692 h 546895"/>
                <a:gd name="connsiteX21" fmla="*/ 208546 w 650958"/>
                <a:gd name="connsiteY21" fmla="*/ 387250 h 546895"/>
                <a:gd name="connsiteX22" fmla="*/ 224528 w 650958"/>
                <a:gd name="connsiteY22" fmla="*/ 393653 h 546895"/>
                <a:gd name="connsiteX23" fmla="*/ 240178 w 650958"/>
                <a:gd name="connsiteY23" fmla="*/ 390253 h 546895"/>
                <a:gd name="connsiteX24" fmla="*/ 274686 w 650958"/>
                <a:gd name="connsiteY24" fmla="*/ 365296 h 546895"/>
                <a:gd name="connsiteX25" fmla="*/ 317089 w 650958"/>
                <a:gd name="connsiteY25" fmla="*/ 293544 h 546895"/>
                <a:gd name="connsiteX26" fmla="*/ 317089 w 650958"/>
                <a:gd name="connsiteY26" fmla="*/ 546895 h 546895"/>
                <a:gd name="connsiteX27" fmla="*/ 333199 w 650958"/>
                <a:gd name="connsiteY27" fmla="*/ 546895 h 546895"/>
                <a:gd name="connsiteX28" fmla="*/ 333199 w 650958"/>
                <a:gd name="connsiteY28" fmla="*/ 295765 h 546895"/>
                <a:gd name="connsiteX29" fmla="*/ 373453 w 650958"/>
                <a:gd name="connsiteY29" fmla="*/ 363016 h 546895"/>
                <a:gd name="connsiteX30" fmla="*/ 407961 w 650958"/>
                <a:gd name="connsiteY30" fmla="*/ 387973 h 546895"/>
                <a:gd name="connsiteX31" fmla="*/ 423612 w 650958"/>
                <a:gd name="connsiteY31" fmla="*/ 391373 h 546895"/>
                <a:gd name="connsiteX32" fmla="*/ 439594 w 650958"/>
                <a:gd name="connsiteY32" fmla="*/ 384970 h 546895"/>
                <a:gd name="connsiteX33" fmla="*/ 442424 w 650958"/>
                <a:gd name="connsiteY33" fmla="*/ 351412 h 546895"/>
                <a:gd name="connsiteX34" fmla="*/ 418900 w 650958"/>
                <a:gd name="connsiteY34" fmla="*/ 314804 h 546895"/>
                <a:gd name="connsiteX35" fmla="*/ 373112 w 650958"/>
                <a:gd name="connsiteY35" fmla="*/ 281993 h 546895"/>
                <a:gd name="connsiteX36" fmla="*/ 637699 w 650958"/>
                <a:gd name="connsiteY36" fmla="*/ 289972 h 546895"/>
                <a:gd name="connsiteX37" fmla="*/ 650958 w 650958"/>
                <a:gd name="connsiteY37" fmla="*/ 270508 h 546895"/>
                <a:gd name="connsiteX38" fmla="*/ 384846 w 650958"/>
                <a:gd name="connsiteY38" fmla="*/ 188347 h 546895"/>
                <a:gd name="connsiteX39" fmla="*/ 413658 w 650958"/>
                <a:gd name="connsiteY39" fmla="*/ 167293 h 546895"/>
                <a:gd name="connsiteX40" fmla="*/ 423560 w 650958"/>
                <a:gd name="connsiteY40" fmla="*/ 165011 h 546895"/>
                <a:gd name="connsiteX41" fmla="*/ 428202 w 650958"/>
                <a:gd name="connsiteY41" fmla="*/ 166394 h 546895"/>
                <a:gd name="connsiteX42" fmla="*/ 427354 w 650958"/>
                <a:gd name="connsiteY42" fmla="*/ 181823 h 546895"/>
                <a:gd name="connsiteX43" fmla="*/ 407508 w 650958"/>
                <a:gd name="connsiteY43" fmla="*/ 212390 h 546895"/>
                <a:gd name="connsiteX44" fmla="*/ 346923 w 650958"/>
                <a:gd name="connsiteY44" fmla="*/ 252621 h 546895"/>
                <a:gd name="connsiteX45" fmla="*/ 384846 w 650958"/>
                <a:gd name="connsiteY45" fmla="*/ 188347 h 546895"/>
                <a:gd name="connsiteX46" fmla="*/ 219937 w 650958"/>
                <a:gd name="connsiteY46" fmla="*/ 164115 h 546895"/>
                <a:gd name="connsiteX47" fmla="*/ 224579 w 650958"/>
                <a:gd name="connsiteY47" fmla="*/ 162732 h 546895"/>
                <a:gd name="connsiteX48" fmla="*/ 234481 w 650958"/>
                <a:gd name="connsiteY48" fmla="*/ 165014 h 546895"/>
                <a:gd name="connsiteX49" fmla="*/ 263293 w 650958"/>
                <a:gd name="connsiteY49" fmla="*/ 186069 h 546895"/>
                <a:gd name="connsiteX50" fmla="*/ 301217 w 650958"/>
                <a:gd name="connsiteY50" fmla="*/ 250342 h 546895"/>
                <a:gd name="connsiteX51" fmla="*/ 240632 w 650958"/>
                <a:gd name="connsiteY51" fmla="*/ 210111 h 546895"/>
                <a:gd name="connsiteX52" fmla="*/ 219937 w 650958"/>
                <a:gd name="connsiteY52" fmla="*/ 164115 h 546895"/>
                <a:gd name="connsiteX53" fmla="*/ 263293 w 650958"/>
                <a:gd name="connsiteY53" fmla="*/ 353210 h 546895"/>
                <a:gd name="connsiteX54" fmla="*/ 234481 w 650958"/>
                <a:gd name="connsiteY54" fmla="*/ 374264 h 546895"/>
                <a:gd name="connsiteX55" fmla="*/ 219937 w 650958"/>
                <a:gd name="connsiteY55" fmla="*/ 375163 h 546895"/>
                <a:gd name="connsiteX56" fmla="*/ 220785 w 650958"/>
                <a:gd name="connsiteY56" fmla="*/ 359734 h 546895"/>
                <a:gd name="connsiteX57" fmla="*/ 240631 w 650958"/>
                <a:gd name="connsiteY57" fmla="*/ 329167 h 546895"/>
                <a:gd name="connsiteX58" fmla="*/ 301219 w 650958"/>
                <a:gd name="connsiteY58" fmla="*/ 288934 h 546895"/>
                <a:gd name="connsiteX59" fmla="*/ 263293 w 650958"/>
                <a:gd name="connsiteY59" fmla="*/ 353210 h 546895"/>
                <a:gd name="connsiteX60" fmla="*/ 427354 w 650958"/>
                <a:gd name="connsiteY60" fmla="*/ 357455 h 546895"/>
                <a:gd name="connsiteX61" fmla="*/ 428202 w 650958"/>
                <a:gd name="connsiteY61" fmla="*/ 372884 h 546895"/>
                <a:gd name="connsiteX62" fmla="*/ 413658 w 650958"/>
                <a:gd name="connsiteY62" fmla="*/ 371985 h 546895"/>
                <a:gd name="connsiteX63" fmla="*/ 384846 w 650958"/>
                <a:gd name="connsiteY63" fmla="*/ 350931 h 546895"/>
                <a:gd name="connsiteX64" fmla="*/ 346922 w 650958"/>
                <a:gd name="connsiteY64" fmla="*/ 286657 h 546895"/>
                <a:gd name="connsiteX65" fmla="*/ 407507 w 650958"/>
                <a:gd name="connsiteY65" fmla="*/ 326888 h 546895"/>
                <a:gd name="connsiteX66" fmla="*/ 427354 w 650958"/>
                <a:gd name="connsiteY66" fmla="*/ 357455 h 546895"/>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33199 w 650958"/>
                <a:gd name="connsiteY27" fmla="*/ 546895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270508 h 563814"/>
                <a:gd name="connsiteX1" fmla="*/ 359679 w 650958"/>
                <a:gd name="connsiteY1" fmla="*/ 264902 h 563814"/>
                <a:gd name="connsiteX2" fmla="*/ 418900 w 650958"/>
                <a:gd name="connsiteY2" fmla="*/ 224475 h 563814"/>
                <a:gd name="connsiteX3" fmla="*/ 442424 w 650958"/>
                <a:gd name="connsiteY3" fmla="*/ 187868 h 563814"/>
                <a:gd name="connsiteX4" fmla="*/ 439594 w 650958"/>
                <a:gd name="connsiteY4" fmla="*/ 154310 h 563814"/>
                <a:gd name="connsiteX5" fmla="*/ 407961 w 650958"/>
                <a:gd name="connsiteY5" fmla="*/ 151306 h 563814"/>
                <a:gd name="connsiteX6" fmla="*/ 373453 w 650958"/>
                <a:gd name="connsiteY6" fmla="*/ 176263 h 563814"/>
                <a:gd name="connsiteX7" fmla="*/ 333199 w 650958"/>
                <a:gd name="connsiteY7" fmla="*/ 243514 h 563814"/>
                <a:gd name="connsiteX8" fmla="*/ 333199 w 650958"/>
                <a:gd name="connsiteY8" fmla="*/ 0 h 563814"/>
                <a:gd name="connsiteX9" fmla="*/ 317089 w 650958"/>
                <a:gd name="connsiteY9" fmla="*/ 0 h 563814"/>
                <a:gd name="connsiteX10" fmla="*/ 317089 w 650958"/>
                <a:gd name="connsiteY10" fmla="*/ 245738 h 563814"/>
                <a:gd name="connsiteX11" fmla="*/ 274686 w 650958"/>
                <a:gd name="connsiteY11" fmla="*/ 173986 h 563814"/>
                <a:gd name="connsiteX12" fmla="*/ 240178 w 650958"/>
                <a:gd name="connsiteY12" fmla="*/ 149029 h 563814"/>
                <a:gd name="connsiteX13" fmla="*/ 208546 w 650958"/>
                <a:gd name="connsiteY13" fmla="*/ 152032 h 563814"/>
                <a:gd name="connsiteX14" fmla="*/ 229240 w 650958"/>
                <a:gd name="connsiteY14" fmla="*/ 222198 h 563814"/>
                <a:gd name="connsiteX15" fmla="*/ 292633 w 650958"/>
                <a:gd name="connsiteY15" fmla="*/ 264903 h 563814"/>
                <a:gd name="connsiteX16" fmla="*/ 0 w 650958"/>
                <a:gd name="connsiteY16" fmla="*/ 278335 h 563814"/>
                <a:gd name="connsiteX17" fmla="*/ 17949 w 650958"/>
                <a:gd name="connsiteY17" fmla="*/ 296318 h 563814"/>
                <a:gd name="connsiteX18" fmla="*/ 278963 w 650958"/>
                <a:gd name="connsiteY18" fmla="*/ 281994 h 563814"/>
                <a:gd name="connsiteX19" fmla="*/ 229239 w 650958"/>
                <a:gd name="connsiteY19" fmla="*/ 317084 h 563814"/>
                <a:gd name="connsiteX20" fmla="*/ 205716 w 650958"/>
                <a:gd name="connsiteY20" fmla="*/ 353692 h 563814"/>
                <a:gd name="connsiteX21" fmla="*/ 208546 w 650958"/>
                <a:gd name="connsiteY21" fmla="*/ 387250 h 563814"/>
                <a:gd name="connsiteX22" fmla="*/ 224528 w 650958"/>
                <a:gd name="connsiteY22" fmla="*/ 393653 h 563814"/>
                <a:gd name="connsiteX23" fmla="*/ 240178 w 650958"/>
                <a:gd name="connsiteY23" fmla="*/ 390253 h 563814"/>
                <a:gd name="connsiteX24" fmla="*/ 274686 w 650958"/>
                <a:gd name="connsiteY24" fmla="*/ 365296 h 563814"/>
                <a:gd name="connsiteX25" fmla="*/ 317089 w 650958"/>
                <a:gd name="connsiteY25" fmla="*/ 293544 h 563814"/>
                <a:gd name="connsiteX26" fmla="*/ 277171 w 650958"/>
                <a:gd name="connsiteY26" fmla="*/ 560884 h 563814"/>
                <a:gd name="connsiteX27" fmla="*/ 307491 w 650958"/>
                <a:gd name="connsiteY27" fmla="*/ 563814 h 563814"/>
                <a:gd name="connsiteX28" fmla="*/ 333199 w 650958"/>
                <a:gd name="connsiteY28" fmla="*/ 295765 h 563814"/>
                <a:gd name="connsiteX29" fmla="*/ 373453 w 650958"/>
                <a:gd name="connsiteY29" fmla="*/ 363016 h 563814"/>
                <a:gd name="connsiteX30" fmla="*/ 407961 w 650958"/>
                <a:gd name="connsiteY30" fmla="*/ 387973 h 563814"/>
                <a:gd name="connsiteX31" fmla="*/ 423612 w 650958"/>
                <a:gd name="connsiteY31" fmla="*/ 391373 h 563814"/>
                <a:gd name="connsiteX32" fmla="*/ 439594 w 650958"/>
                <a:gd name="connsiteY32" fmla="*/ 384970 h 563814"/>
                <a:gd name="connsiteX33" fmla="*/ 442424 w 650958"/>
                <a:gd name="connsiteY33" fmla="*/ 351412 h 563814"/>
                <a:gd name="connsiteX34" fmla="*/ 418900 w 650958"/>
                <a:gd name="connsiteY34" fmla="*/ 314804 h 563814"/>
                <a:gd name="connsiteX35" fmla="*/ 373112 w 650958"/>
                <a:gd name="connsiteY35" fmla="*/ 281993 h 563814"/>
                <a:gd name="connsiteX36" fmla="*/ 637699 w 650958"/>
                <a:gd name="connsiteY36" fmla="*/ 289972 h 563814"/>
                <a:gd name="connsiteX37" fmla="*/ 650958 w 650958"/>
                <a:gd name="connsiteY37" fmla="*/ 270508 h 563814"/>
                <a:gd name="connsiteX38" fmla="*/ 384846 w 650958"/>
                <a:gd name="connsiteY38" fmla="*/ 188347 h 563814"/>
                <a:gd name="connsiteX39" fmla="*/ 413658 w 650958"/>
                <a:gd name="connsiteY39" fmla="*/ 167293 h 563814"/>
                <a:gd name="connsiteX40" fmla="*/ 423560 w 650958"/>
                <a:gd name="connsiteY40" fmla="*/ 165011 h 563814"/>
                <a:gd name="connsiteX41" fmla="*/ 428202 w 650958"/>
                <a:gd name="connsiteY41" fmla="*/ 166394 h 563814"/>
                <a:gd name="connsiteX42" fmla="*/ 427354 w 650958"/>
                <a:gd name="connsiteY42" fmla="*/ 181823 h 563814"/>
                <a:gd name="connsiteX43" fmla="*/ 407508 w 650958"/>
                <a:gd name="connsiteY43" fmla="*/ 212390 h 563814"/>
                <a:gd name="connsiteX44" fmla="*/ 346923 w 650958"/>
                <a:gd name="connsiteY44" fmla="*/ 252621 h 563814"/>
                <a:gd name="connsiteX45" fmla="*/ 384846 w 650958"/>
                <a:gd name="connsiteY45" fmla="*/ 188347 h 563814"/>
                <a:gd name="connsiteX46" fmla="*/ 219937 w 650958"/>
                <a:gd name="connsiteY46" fmla="*/ 164115 h 563814"/>
                <a:gd name="connsiteX47" fmla="*/ 224579 w 650958"/>
                <a:gd name="connsiteY47" fmla="*/ 162732 h 563814"/>
                <a:gd name="connsiteX48" fmla="*/ 234481 w 650958"/>
                <a:gd name="connsiteY48" fmla="*/ 165014 h 563814"/>
                <a:gd name="connsiteX49" fmla="*/ 263293 w 650958"/>
                <a:gd name="connsiteY49" fmla="*/ 186069 h 563814"/>
                <a:gd name="connsiteX50" fmla="*/ 301217 w 650958"/>
                <a:gd name="connsiteY50" fmla="*/ 250342 h 563814"/>
                <a:gd name="connsiteX51" fmla="*/ 240632 w 650958"/>
                <a:gd name="connsiteY51" fmla="*/ 210111 h 563814"/>
                <a:gd name="connsiteX52" fmla="*/ 219937 w 650958"/>
                <a:gd name="connsiteY52" fmla="*/ 164115 h 563814"/>
                <a:gd name="connsiteX53" fmla="*/ 263293 w 650958"/>
                <a:gd name="connsiteY53" fmla="*/ 353210 h 563814"/>
                <a:gd name="connsiteX54" fmla="*/ 234481 w 650958"/>
                <a:gd name="connsiteY54" fmla="*/ 374264 h 563814"/>
                <a:gd name="connsiteX55" fmla="*/ 219937 w 650958"/>
                <a:gd name="connsiteY55" fmla="*/ 375163 h 563814"/>
                <a:gd name="connsiteX56" fmla="*/ 220785 w 650958"/>
                <a:gd name="connsiteY56" fmla="*/ 359734 h 563814"/>
                <a:gd name="connsiteX57" fmla="*/ 240631 w 650958"/>
                <a:gd name="connsiteY57" fmla="*/ 329167 h 563814"/>
                <a:gd name="connsiteX58" fmla="*/ 301219 w 650958"/>
                <a:gd name="connsiteY58" fmla="*/ 288934 h 563814"/>
                <a:gd name="connsiteX59" fmla="*/ 263293 w 650958"/>
                <a:gd name="connsiteY59" fmla="*/ 353210 h 563814"/>
                <a:gd name="connsiteX60" fmla="*/ 427354 w 650958"/>
                <a:gd name="connsiteY60" fmla="*/ 357455 h 563814"/>
                <a:gd name="connsiteX61" fmla="*/ 428202 w 650958"/>
                <a:gd name="connsiteY61" fmla="*/ 372884 h 563814"/>
                <a:gd name="connsiteX62" fmla="*/ 413658 w 650958"/>
                <a:gd name="connsiteY62" fmla="*/ 371985 h 563814"/>
                <a:gd name="connsiteX63" fmla="*/ 384846 w 650958"/>
                <a:gd name="connsiteY63" fmla="*/ 350931 h 563814"/>
                <a:gd name="connsiteX64" fmla="*/ 346922 w 650958"/>
                <a:gd name="connsiteY64" fmla="*/ 286657 h 563814"/>
                <a:gd name="connsiteX65" fmla="*/ 407507 w 650958"/>
                <a:gd name="connsiteY65" fmla="*/ 326888 h 563814"/>
                <a:gd name="connsiteX66" fmla="*/ 427354 w 650958"/>
                <a:gd name="connsiteY66" fmla="*/ 357455 h 563814"/>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02801 w 650958"/>
                <a:gd name="connsiteY27" fmla="*/ 560548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17089 w 650958"/>
                <a:gd name="connsiteY9" fmla="*/ 7171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31125 w 650958"/>
                <a:gd name="connsiteY9" fmla="*/ 488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37338 h 627714"/>
                <a:gd name="connsiteX1" fmla="*/ 359679 w 650958"/>
                <a:gd name="connsiteY1" fmla="*/ 331732 h 627714"/>
                <a:gd name="connsiteX2" fmla="*/ 418900 w 650958"/>
                <a:gd name="connsiteY2" fmla="*/ 291305 h 627714"/>
                <a:gd name="connsiteX3" fmla="*/ 442424 w 650958"/>
                <a:gd name="connsiteY3" fmla="*/ 254698 h 627714"/>
                <a:gd name="connsiteX4" fmla="*/ 439594 w 650958"/>
                <a:gd name="connsiteY4" fmla="*/ 221140 h 627714"/>
                <a:gd name="connsiteX5" fmla="*/ 407961 w 650958"/>
                <a:gd name="connsiteY5" fmla="*/ 218136 h 627714"/>
                <a:gd name="connsiteX6" fmla="*/ 373453 w 650958"/>
                <a:gd name="connsiteY6" fmla="*/ 243093 h 627714"/>
                <a:gd name="connsiteX7" fmla="*/ 333199 w 650958"/>
                <a:gd name="connsiteY7" fmla="*/ 310344 h 627714"/>
                <a:gd name="connsiteX8" fmla="*/ 336892 w 650958"/>
                <a:gd name="connsiteY8" fmla="*/ 171541 h 627714"/>
                <a:gd name="connsiteX9" fmla="*/ 331125 w 650958"/>
                <a:gd name="connsiteY9" fmla="*/ 0 h 627714"/>
                <a:gd name="connsiteX10" fmla="*/ 317089 w 650958"/>
                <a:gd name="connsiteY10" fmla="*/ 312568 h 627714"/>
                <a:gd name="connsiteX11" fmla="*/ 274686 w 650958"/>
                <a:gd name="connsiteY11" fmla="*/ 240816 h 627714"/>
                <a:gd name="connsiteX12" fmla="*/ 240178 w 650958"/>
                <a:gd name="connsiteY12" fmla="*/ 215859 h 627714"/>
                <a:gd name="connsiteX13" fmla="*/ 208546 w 650958"/>
                <a:gd name="connsiteY13" fmla="*/ 218862 h 627714"/>
                <a:gd name="connsiteX14" fmla="*/ 229240 w 650958"/>
                <a:gd name="connsiteY14" fmla="*/ 289028 h 627714"/>
                <a:gd name="connsiteX15" fmla="*/ 292633 w 650958"/>
                <a:gd name="connsiteY15" fmla="*/ 331733 h 627714"/>
                <a:gd name="connsiteX16" fmla="*/ 0 w 650958"/>
                <a:gd name="connsiteY16" fmla="*/ 345165 h 627714"/>
                <a:gd name="connsiteX17" fmla="*/ 17949 w 650958"/>
                <a:gd name="connsiteY17" fmla="*/ 363148 h 627714"/>
                <a:gd name="connsiteX18" fmla="*/ 278963 w 650958"/>
                <a:gd name="connsiteY18" fmla="*/ 348824 h 627714"/>
                <a:gd name="connsiteX19" fmla="*/ 229239 w 650958"/>
                <a:gd name="connsiteY19" fmla="*/ 383914 h 627714"/>
                <a:gd name="connsiteX20" fmla="*/ 205716 w 650958"/>
                <a:gd name="connsiteY20" fmla="*/ 420522 h 627714"/>
                <a:gd name="connsiteX21" fmla="*/ 208546 w 650958"/>
                <a:gd name="connsiteY21" fmla="*/ 454080 h 627714"/>
                <a:gd name="connsiteX22" fmla="*/ 224528 w 650958"/>
                <a:gd name="connsiteY22" fmla="*/ 460483 h 627714"/>
                <a:gd name="connsiteX23" fmla="*/ 240178 w 650958"/>
                <a:gd name="connsiteY23" fmla="*/ 457083 h 627714"/>
                <a:gd name="connsiteX24" fmla="*/ 274686 w 650958"/>
                <a:gd name="connsiteY24" fmla="*/ 432126 h 627714"/>
                <a:gd name="connsiteX25" fmla="*/ 317089 w 650958"/>
                <a:gd name="connsiteY25" fmla="*/ 360374 h 627714"/>
                <a:gd name="connsiteX26" fmla="*/ 277171 w 650958"/>
                <a:gd name="connsiteY26" fmla="*/ 627714 h 627714"/>
                <a:gd name="connsiteX27" fmla="*/ 302801 w 650958"/>
                <a:gd name="connsiteY27" fmla="*/ 627378 h 627714"/>
                <a:gd name="connsiteX28" fmla="*/ 333199 w 650958"/>
                <a:gd name="connsiteY28" fmla="*/ 362595 h 627714"/>
                <a:gd name="connsiteX29" fmla="*/ 373453 w 650958"/>
                <a:gd name="connsiteY29" fmla="*/ 429846 h 627714"/>
                <a:gd name="connsiteX30" fmla="*/ 407961 w 650958"/>
                <a:gd name="connsiteY30" fmla="*/ 454803 h 627714"/>
                <a:gd name="connsiteX31" fmla="*/ 423612 w 650958"/>
                <a:gd name="connsiteY31" fmla="*/ 458203 h 627714"/>
                <a:gd name="connsiteX32" fmla="*/ 439594 w 650958"/>
                <a:gd name="connsiteY32" fmla="*/ 451800 h 627714"/>
                <a:gd name="connsiteX33" fmla="*/ 442424 w 650958"/>
                <a:gd name="connsiteY33" fmla="*/ 418242 h 627714"/>
                <a:gd name="connsiteX34" fmla="*/ 418900 w 650958"/>
                <a:gd name="connsiteY34" fmla="*/ 381634 h 627714"/>
                <a:gd name="connsiteX35" fmla="*/ 373112 w 650958"/>
                <a:gd name="connsiteY35" fmla="*/ 348823 h 627714"/>
                <a:gd name="connsiteX36" fmla="*/ 637699 w 650958"/>
                <a:gd name="connsiteY36" fmla="*/ 356802 h 627714"/>
                <a:gd name="connsiteX37" fmla="*/ 650958 w 650958"/>
                <a:gd name="connsiteY37" fmla="*/ 337338 h 627714"/>
                <a:gd name="connsiteX38" fmla="*/ 384846 w 650958"/>
                <a:gd name="connsiteY38" fmla="*/ 255177 h 627714"/>
                <a:gd name="connsiteX39" fmla="*/ 413658 w 650958"/>
                <a:gd name="connsiteY39" fmla="*/ 234123 h 627714"/>
                <a:gd name="connsiteX40" fmla="*/ 423560 w 650958"/>
                <a:gd name="connsiteY40" fmla="*/ 231841 h 627714"/>
                <a:gd name="connsiteX41" fmla="*/ 428202 w 650958"/>
                <a:gd name="connsiteY41" fmla="*/ 233224 h 627714"/>
                <a:gd name="connsiteX42" fmla="*/ 427354 w 650958"/>
                <a:gd name="connsiteY42" fmla="*/ 248653 h 627714"/>
                <a:gd name="connsiteX43" fmla="*/ 407508 w 650958"/>
                <a:gd name="connsiteY43" fmla="*/ 279220 h 627714"/>
                <a:gd name="connsiteX44" fmla="*/ 346923 w 650958"/>
                <a:gd name="connsiteY44" fmla="*/ 319451 h 627714"/>
                <a:gd name="connsiteX45" fmla="*/ 384846 w 650958"/>
                <a:gd name="connsiteY45" fmla="*/ 255177 h 627714"/>
                <a:gd name="connsiteX46" fmla="*/ 219937 w 650958"/>
                <a:gd name="connsiteY46" fmla="*/ 230945 h 627714"/>
                <a:gd name="connsiteX47" fmla="*/ 224579 w 650958"/>
                <a:gd name="connsiteY47" fmla="*/ 229562 h 627714"/>
                <a:gd name="connsiteX48" fmla="*/ 234481 w 650958"/>
                <a:gd name="connsiteY48" fmla="*/ 231844 h 627714"/>
                <a:gd name="connsiteX49" fmla="*/ 263293 w 650958"/>
                <a:gd name="connsiteY49" fmla="*/ 252899 h 627714"/>
                <a:gd name="connsiteX50" fmla="*/ 301217 w 650958"/>
                <a:gd name="connsiteY50" fmla="*/ 317172 h 627714"/>
                <a:gd name="connsiteX51" fmla="*/ 240632 w 650958"/>
                <a:gd name="connsiteY51" fmla="*/ 276941 h 627714"/>
                <a:gd name="connsiteX52" fmla="*/ 219937 w 650958"/>
                <a:gd name="connsiteY52" fmla="*/ 230945 h 627714"/>
                <a:gd name="connsiteX53" fmla="*/ 263293 w 650958"/>
                <a:gd name="connsiteY53" fmla="*/ 420040 h 627714"/>
                <a:gd name="connsiteX54" fmla="*/ 234481 w 650958"/>
                <a:gd name="connsiteY54" fmla="*/ 441094 h 627714"/>
                <a:gd name="connsiteX55" fmla="*/ 219937 w 650958"/>
                <a:gd name="connsiteY55" fmla="*/ 441993 h 627714"/>
                <a:gd name="connsiteX56" fmla="*/ 220785 w 650958"/>
                <a:gd name="connsiteY56" fmla="*/ 426564 h 627714"/>
                <a:gd name="connsiteX57" fmla="*/ 240631 w 650958"/>
                <a:gd name="connsiteY57" fmla="*/ 395997 h 627714"/>
                <a:gd name="connsiteX58" fmla="*/ 301219 w 650958"/>
                <a:gd name="connsiteY58" fmla="*/ 355764 h 627714"/>
                <a:gd name="connsiteX59" fmla="*/ 263293 w 650958"/>
                <a:gd name="connsiteY59" fmla="*/ 420040 h 627714"/>
                <a:gd name="connsiteX60" fmla="*/ 427354 w 650958"/>
                <a:gd name="connsiteY60" fmla="*/ 424285 h 627714"/>
                <a:gd name="connsiteX61" fmla="*/ 428202 w 650958"/>
                <a:gd name="connsiteY61" fmla="*/ 439714 h 627714"/>
                <a:gd name="connsiteX62" fmla="*/ 413658 w 650958"/>
                <a:gd name="connsiteY62" fmla="*/ 438815 h 627714"/>
                <a:gd name="connsiteX63" fmla="*/ 384846 w 650958"/>
                <a:gd name="connsiteY63" fmla="*/ 417761 h 627714"/>
                <a:gd name="connsiteX64" fmla="*/ 346922 w 650958"/>
                <a:gd name="connsiteY64" fmla="*/ 353487 h 627714"/>
                <a:gd name="connsiteX65" fmla="*/ 407507 w 650958"/>
                <a:gd name="connsiteY65" fmla="*/ 393718 h 627714"/>
                <a:gd name="connsiteX66" fmla="*/ 427354 w 650958"/>
                <a:gd name="connsiteY66" fmla="*/ 424285 h 627714"/>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36892 w 650958"/>
                <a:gd name="connsiteY8" fmla="*/ 4216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43342 w 650958"/>
                <a:gd name="connsiteY8" fmla="*/ 24957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45056 h 435432"/>
                <a:gd name="connsiteX1" fmla="*/ 359679 w 650958"/>
                <a:gd name="connsiteY1" fmla="*/ 139450 h 435432"/>
                <a:gd name="connsiteX2" fmla="*/ 418900 w 650958"/>
                <a:gd name="connsiteY2" fmla="*/ 99023 h 435432"/>
                <a:gd name="connsiteX3" fmla="*/ 442424 w 650958"/>
                <a:gd name="connsiteY3" fmla="*/ 62416 h 435432"/>
                <a:gd name="connsiteX4" fmla="*/ 439594 w 650958"/>
                <a:gd name="connsiteY4" fmla="*/ 28858 h 435432"/>
                <a:gd name="connsiteX5" fmla="*/ 407961 w 650958"/>
                <a:gd name="connsiteY5" fmla="*/ 25854 h 435432"/>
                <a:gd name="connsiteX6" fmla="*/ 373453 w 650958"/>
                <a:gd name="connsiteY6" fmla="*/ 50811 h 435432"/>
                <a:gd name="connsiteX7" fmla="*/ 333199 w 650958"/>
                <a:gd name="connsiteY7" fmla="*/ 118062 h 435432"/>
                <a:gd name="connsiteX8" fmla="*/ 343342 w 650958"/>
                <a:gd name="connsiteY8" fmla="*/ 0 h 435432"/>
                <a:gd name="connsiteX9" fmla="*/ 314923 w 650958"/>
                <a:gd name="connsiteY9" fmla="*/ 7677 h 435432"/>
                <a:gd name="connsiteX10" fmla="*/ 317089 w 650958"/>
                <a:gd name="connsiteY10" fmla="*/ 120286 h 435432"/>
                <a:gd name="connsiteX11" fmla="*/ 274686 w 650958"/>
                <a:gd name="connsiteY11" fmla="*/ 48534 h 435432"/>
                <a:gd name="connsiteX12" fmla="*/ 240178 w 650958"/>
                <a:gd name="connsiteY12" fmla="*/ 23577 h 435432"/>
                <a:gd name="connsiteX13" fmla="*/ 208546 w 650958"/>
                <a:gd name="connsiteY13" fmla="*/ 26580 h 435432"/>
                <a:gd name="connsiteX14" fmla="*/ 229240 w 650958"/>
                <a:gd name="connsiteY14" fmla="*/ 96746 h 435432"/>
                <a:gd name="connsiteX15" fmla="*/ 292633 w 650958"/>
                <a:gd name="connsiteY15" fmla="*/ 139451 h 435432"/>
                <a:gd name="connsiteX16" fmla="*/ 0 w 650958"/>
                <a:gd name="connsiteY16" fmla="*/ 152883 h 435432"/>
                <a:gd name="connsiteX17" fmla="*/ 17949 w 650958"/>
                <a:gd name="connsiteY17" fmla="*/ 170866 h 435432"/>
                <a:gd name="connsiteX18" fmla="*/ 278963 w 650958"/>
                <a:gd name="connsiteY18" fmla="*/ 156542 h 435432"/>
                <a:gd name="connsiteX19" fmla="*/ 229239 w 650958"/>
                <a:gd name="connsiteY19" fmla="*/ 191632 h 435432"/>
                <a:gd name="connsiteX20" fmla="*/ 205716 w 650958"/>
                <a:gd name="connsiteY20" fmla="*/ 228240 h 435432"/>
                <a:gd name="connsiteX21" fmla="*/ 208546 w 650958"/>
                <a:gd name="connsiteY21" fmla="*/ 261798 h 435432"/>
                <a:gd name="connsiteX22" fmla="*/ 224528 w 650958"/>
                <a:gd name="connsiteY22" fmla="*/ 268201 h 435432"/>
                <a:gd name="connsiteX23" fmla="*/ 240178 w 650958"/>
                <a:gd name="connsiteY23" fmla="*/ 264801 h 435432"/>
                <a:gd name="connsiteX24" fmla="*/ 274686 w 650958"/>
                <a:gd name="connsiteY24" fmla="*/ 239844 h 435432"/>
                <a:gd name="connsiteX25" fmla="*/ 317089 w 650958"/>
                <a:gd name="connsiteY25" fmla="*/ 168092 h 435432"/>
                <a:gd name="connsiteX26" fmla="*/ 277171 w 650958"/>
                <a:gd name="connsiteY26" fmla="*/ 435432 h 435432"/>
                <a:gd name="connsiteX27" fmla="*/ 302801 w 650958"/>
                <a:gd name="connsiteY27" fmla="*/ 435096 h 435432"/>
                <a:gd name="connsiteX28" fmla="*/ 333199 w 650958"/>
                <a:gd name="connsiteY28" fmla="*/ 170313 h 435432"/>
                <a:gd name="connsiteX29" fmla="*/ 373453 w 650958"/>
                <a:gd name="connsiteY29" fmla="*/ 237564 h 435432"/>
                <a:gd name="connsiteX30" fmla="*/ 407961 w 650958"/>
                <a:gd name="connsiteY30" fmla="*/ 262521 h 435432"/>
                <a:gd name="connsiteX31" fmla="*/ 423612 w 650958"/>
                <a:gd name="connsiteY31" fmla="*/ 265921 h 435432"/>
                <a:gd name="connsiteX32" fmla="*/ 439594 w 650958"/>
                <a:gd name="connsiteY32" fmla="*/ 259518 h 435432"/>
                <a:gd name="connsiteX33" fmla="*/ 442424 w 650958"/>
                <a:gd name="connsiteY33" fmla="*/ 225960 h 435432"/>
                <a:gd name="connsiteX34" fmla="*/ 418900 w 650958"/>
                <a:gd name="connsiteY34" fmla="*/ 189352 h 435432"/>
                <a:gd name="connsiteX35" fmla="*/ 373112 w 650958"/>
                <a:gd name="connsiteY35" fmla="*/ 156541 h 435432"/>
                <a:gd name="connsiteX36" fmla="*/ 637699 w 650958"/>
                <a:gd name="connsiteY36" fmla="*/ 164520 h 435432"/>
                <a:gd name="connsiteX37" fmla="*/ 650958 w 650958"/>
                <a:gd name="connsiteY37" fmla="*/ 145056 h 435432"/>
                <a:gd name="connsiteX38" fmla="*/ 384846 w 650958"/>
                <a:gd name="connsiteY38" fmla="*/ 62895 h 435432"/>
                <a:gd name="connsiteX39" fmla="*/ 413658 w 650958"/>
                <a:gd name="connsiteY39" fmla="*/ 41841 h 435432"/>
                <a:gd name="connsiteX40" fmla="*/ 423560 w 650958"/>
                <a:gd name="connsiteY40" fmla="*/ 39559 h 435432"/>
                <a:gd name="connsiteX41" fmla="*/ 428202 w 650958"/>
                <a:gd name="connsiteY41" fmla="*/ 40942 h 435432"/>
                <a:gd name="connsiteX42" fmla="*/ 427354 w 650958"/>
                <a:gd name="connsiteY42" fmla="*/ 56371 h 435432"/>
                <a:gd name="connsiteX43" fmla="*/ 407508 w 650958"/>
                <a:gd name="connsiteY43" fmla="*/ 86938 h 435432"/>
                <a:gd name="connsiteX44" fmla="*/ 346923 w 650958"/>
                <a:gd name="connsiteY44" fmla="*/ 127169 h 435432"/>
                <a:gd name="connsiteX45" fmla="*/ 384846 w 650958"/>
                <a:gd name="connsiteY45" fmla="*/ 62895 h 435432"/>
                <a:gd name="connsiteX46" fmla="*/ 219937 w 650958"/>
                <a:gd name="connsiteY46" fmla="*/ 38663 h 435432"/>
                <a:gd name="connsiteX47" fmla="*/ 224579 w 650958"/>
                <a:gd name="connsiteY47" fmla="*/ 37280 h 435432"/>
                <a:gd name="connsiteX48" fmla="*/ 234481 w 650958"/>
                <a:gd name="connsiteY48" fmla="*/ 39562 h 435432"/>
                <a:gd name="connsiteX49" fmla="*/ 263293 w 650958"/>
                <a:gd name="connsiteY49" fmla="*/ 60617 h 435432"/>
                <a:gd name="connsiteX50" fmla="*/ 301217 w 650958"/>
                <a:gd name="connsiteY50" fmla="*/ 124890 h 435432"/>
                <a:gd name="connsiteX51" fmla="*/ 240632 w 650958"/>
                <a:gd name="connsiteY51" fmla="*/ 84659 h 435432"/>
                <a:gd name="connsiteX52" fmla="*/ 219937 w 650958"/>
                <a:gd name="connsiteY52" fmla="*/ 38663 h 435432"/>
                <a:gd name="connsiteX53" fmla="*/ 263293 w 650958"/>
                <a:gd name="connsiteY53" fmla="*/ 227758 h 435432"/>
                <a:gd name="connsiteX54" fmla="*/ 234481 w 650958"/>
                <a:gd name="connsiteY54" fmla="*/ 248812 h 435432"/>
                <a:gd name="connsiteX55" fmla="*/ 219937 w 650958"/>
                <a:gd name="connsiteY55" fmla="*/ 249711 h 435432"/>
                <a:gd name="connsiteX56" fmla="*/ 220785 w 650958"/>
                <a:gd name="connsiteY56" fmla="*/ 234282 h 435432"/>
                <a:gd name="connsiteX57" fmla="*/ 240631 w 650958"/>
                <a:gd name="connsiteY57" fmla="*/ 203715 h 435432"/>
                <a:gd name="connsiteX58" fmla="*/ 301219 w 650958"/>
                <a:gd name="connsiteY58" fmla="*/ 163482 h 435432"/>
                <a:gd name="connsiteX59" fmla="*/ 263293 w 650958"/>
                <a:gd name="connsiteY59" fmla="*/ 227758 h 435432"/>
                <a:gd name="connsiteX60" fmla="*/ 427354 w 650958"/>
                <a:gd name="connsiteY60" fmla="*/ 232003 h 435432"/>
                <a:gd name="connsiteX61" fmla="*/ 428202 w 650958"/>
                <a:gd name="connsiteY61" fmla="*/ 247432 h 435432"/>
                <a:gd name="connsiteX62" fmla="*/ 413658 w 650958"/>
                <a:gd name="connsiteY62" fmla="*/ 246533 h 435432"/>
                <a:gd name="connsiteX63" fmla="*/ 384846 w 650958"/>
                <a:gd name="connsiteY63" fmla="*/ 225479 h 435432"/>
                <a:gd name="connsiteX64" fmla="*/ 346922 w 650958"/>
                <a:gd name="connsiteY64" fmla="*/ 161205 h 435432"/>
                <a:gd name="connsiteX65" fmla="*/ 407507 w 650958"/>
                <a:gd name="connsiteY65" fmla="*/ 201436 h 435432"/>
                <a:gd name="connsiteX66" fmla="*/ 427354 w 650958"/>
                <a:gd name="connsiteY66" fmla="*/ 232003 h 435432"/>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3342 w 650958"/>
                <a:gd name="connsiteY8" fmla="*/ 22919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6411 w 650958"/>
                <a:gd name="connsiteY8" fmla="*/ 1842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727169"/>
                <a:gd name="connsiteY0" fmla="*/ 167975 h 458351"/>
                <a:gd name="connsiteX1" fmla="*/ 359679 w 727169"/>
                <a:gd name="connsiteY1" fmla="*/ 162369 h 458351"/>
                <a:gd name="connsiteX2" fmla="*/ 418900 w 727169"/>
                <a:gd name="connsiteY2" fmla="*/ 121942 h 458351"/>
                <a:gd name="connsiteX3" fmla="*/ 442424 w 727169"/>
                <a:gd name="connsiteY3" fmla="*/ 85335 h 458351"/>
                <a:gd name="connsiteX4" fmla="*/ 439594 w 727169"/>
                <a:gd name="connsiteY4" fmla="*/ 51777 h 458351"/>
                <a:gd name="connsiteX5" fmla="*/ 407961 w 727169"/>
                <a:gd name="connsiteY5" fmla="*/ 48773 h 458351"/>
                <a:gd name="connsiteX6" fmla="*/ 373453 w 727169"/>
                <a:gd name="connsiteY6" fmla="*/ 73730 h 458351"/>
                <a:gd name="connsiteX7" fmla="*/ 333199 w 727169"/>
                <a:gd name="connsiteY7" fmla="*/ 140981 h 458351"/>
                <a:gd name="connsiteX8" fmla="*/ 346411 w 727169"/>
                <a:gd name="connsiteY8" fmla="*/ 1842 h 458351"/>
                <a:gd name="connsiteX9" fmla="*/ 317656 w 727169"/>
                <a:gd name="connsiteY9" fmla="*/ 0 h 458351"/>
                <a:gd name="connsiteX10" fmla="*/ 317089 w 727169"/>
                <a:gd name="connsiteY10" fmla="*/ 143205 h 458351"/>
                <a:gd name="connsiteX11" fmla="*/ 274686 w 727169"/>
                <a:gd name="connsiteY11" fmla="*/ 71453 h 458351"/>
                <a:gd name="connsiteX12" fmla="*/ 240178 w 727169"/>
                <a:gd name="connsiteY12" fmla="*/ 46496 h 458351"/>
                <a:gd name="connsiteX13" fmla="*/ 208546 w 727169"/>
                <a:gd name="connsiteY13" fmla="*/ 49499 h 458351"/>
                <a:gd name="connsiteX14" fmla="*/ 229240 w 727169"/>
                <a:gd name="connsiteY14" fmla="*/ 119665 h 458351"/>
                <a:gd name="connsiteX15" fmla="*/ 292633 w 727169"/>
                <a:gd name="connsiteY15" fmla="*/ 162370 h 458351"/>
                <a:gd name="connsiteX16" fmla="*/ 0 w 727169"/>
                <a:gd name="connsiteY16" fmla="*/ 175802 h 458351"/>
                <a:gd name="connsiteX17" fmla="*/ 17949 w 727169"/>
                <a:gd name="connsiteY17" fmla="*/ 193785 h 458351"/>
                <a:gd name="connsiteX18" fmla="*/ 278963 w 727169"/>
                <a:gd name="connsiteY18" fmla="*/ 179461 h 458351"/>
                <a:gd name="connsiteX19" fmla="*/ 229239 w 727169"/>
                <a:gd name="connsiteY19" fmla="*/ 214551 h 458351"/>
                <a:gd name="connsiteX20" fmla="*/ 205716 w 727169"/>
                <a:gd name="connsiteY20" fmla="*/ 251159 h 458351"/>
                <a:gd name="connsiteX21" fmla="*/ 208546 w 727169"/>
                <a:gd name="connsiteY21" fmla="*/ 284717 h 458351"/>
                <a:gd name="connsiteX22" fmla="*/ 224528 w 727169"/>
                <a:gd name="connsiteY22" fmla="*/ 291120 h 458351"/>
                <a:gd name="connsiteX23" fmla="*/ 240178 w 727169"/>
                <a:gd name="connsiteY23" fmla="*/ 287720 h 458351"/>
                <a:gd name="connsiteX24" fmla="*/ 274686 w 727169"/>
                <a:gd name="connsiteY24" fmla="*/ 262763 h 458351"/>
                <a:gd name="connsiteX25" fmla="*/ 317089 w 727169"/>
                <a:gd name="connsiteY25" fmla="*/ 191011 h 458351"/>
                <a:gd name="connsiteX26" fmla="*/ 277171 w 727169"/>
                <a:gd name="connsiteY26" fmla="*/ 458351 h 458351"/>
                <a:gd name="connsiteX27" fmla="*/ 302801 w 727169"/>
                <a:gd name="connsiteY27" fmla="*/ 458015 h 458351"/>
                <a:gd name="connsiteX28" fmla="*/ 333199 w 727169"/>
                <a:gd name="connsiteY28" fmla="*/ 193232 h 458351"/>
                <a:gd name="connsiteX29" fmla="*/ 373453 w 727169"/>
                <a:gd name="connsiteY29" fmla="*/ 260483 h 458351"/>
                <a:gd name="connsiteX30" fmla="*/ 407961 w 727169"/>
                <a:gd name="connsiteY30" fmla="*/ 285440 h 458351"/>
                <a:gd name="connsiteX31" fmla="*/ 423612 w 727169"/>
                <a:gd name="connsiteY31" fmla="*/ 288840 h 458351"/>
                <a:gd name="connsiteX32" fmla="*/ 439594 w 727169"/>
                <a:gd name="connsiteY32" fmla="*/ 282437 h 458351"/>
                <a:gd name="connsiteX33" fmla="*/ 442424 w 727169"/>
                <a:gd name="connsiteY33" fmla="*/ 248879 h 458351"/>
                <a:gd name="connsiteX34" fmla="*/ 418900 w 727169"/>
                <a:gd name="connsiteY34" fmla="*/ 212271 h 458351"/>
                <a:gd name="connsiteX35" fmla="*/ 373112 w 727169"/>
                <a:gd name="connsiteY35" fmla="*/ 179460 h 458351"/>
                <a:gd name="connsiteX36" fmla="*/ 727169 w 727169"/>
                <a:gd name="connsiteY36" fmla="*/ 205631 h 458351"/>
                <a:gd name="connsiteX37" fmla="*/ 650958 w 727169"/>
                <a:gd name="connsiteY37" fmla="*/ 167975 h 458351"/>
                <a:gd name="connsiteX38" fmla="*/ 384846 w 727169"/>
                <a:gd name="connsiteY38" fmla="*/ 85814 h 458351"/>
                <a:gd name="connsiteX39" fmla="*/ 413658 w 727169"/>
                <a:gd name="connsiteY39" fmla="*/ 64760 h 458351"/>
                <a:gd name="connsiteX40" fmla="*/ 423560 w 727169"/>
                <a:gd name="connsiteY40" fmla="*/ 62478 h 458351"/>
                <a:gd name="connsiteX41" fmla="*/ 428202 w 727169"/>
                <a:gd name="connsiteY41" fmla="*/ 63861 h 458351"/>
                <a:gd name="connsiteX42" fmla="*/ 427354 w 727169"/>
                <a:gd name="connsiteY42" fmla="*/ 79290 h 458351"/>
                <a:gd name="connsiteX43" fmla="*/ 407508 w 727169"/>
                <a:gd name="connsiteY43" fmla="*/ 109857 h 458351"/>
                <a:gd name="connsiteX44" fmla="*/ 346923 w 727169"/>
                <a:gd name="connsiteY44" fmla="*/ 150088 h 458351"/>
                <a:gd name="connsiteX45" fmla="*/ 384846 w 727169"/>
                <a:gd name="connsiteY45" fmla="*/ 85814 h 458351"/>
                <a:gd name="connsiteX46" fmla="*/ 219937 w 727169"/>
                <a:gd name="connsiteY46" fmla="*/ 61582 h 458351"/>
                <a:gd name="connsiteX47" fmla="*/ 224579 w 727169"/>
                <a:gd name="connsiteY47" fmla="*/ 60199 h 458351"/>
                <a:gd name="connsiteX48" fmla="*/ 234481 w 727169"/>
                <a:gd name="connsiteY48" fmla="*/ 62481 h 458351"/>
                <a:gd name="connsiteX49" fmla="*/ 263293 w 727169"/>
                <a:gd name="connsiteY49" fmla="*/ 83536 h 458351"/>
                <a:gd name="connsiteX50" fmla="*/ 301217 w 727169"/>
                <a:gd name="connsiteY50" fmla="*/ 147809 h 458351"/>
                <a:gd name="connsiteX51" fmla="*/ 240632 w 727169"/>
                <a:gd name="connsiteY51" fmla="*/ 107578 h 458351"/>
                <a:gd name="connsiteX52" fmla="*/ 219937 w 727169"/>
                <a:gd name="connsiteY52" fmla="*/ 61582 h 458351"/>
                <a:gd name="connsiteX53" fmla="*/ 263293 w 727169"/>
                <a:gd name="connsiteY53" fmla="*/ 250677 h 458351"/>
                <a:gd name="connsiteX54" fmla="*/ 234481 w 727169"/>
                <a:gd name="connsiteY54" fmla="*/ 271731 h 458351"/>
                <a:gd name="connsiteX55" fmla="*/ 219937 w 727169"/>
                <a:gd name="connsiteY55" fmla="*/ 272630 h 458351"/>
                <a:gd name="connsiteX56" fmla="*/ 220785 w 727169"/>
                <a:gd name="connsiteY56" fmla="*/ 257201 h 458351"/>
                <a:gd name="connsiteX57" fmla="*/ 240631 w 727169"/>
                <a:gd name="connsiteY57" fmla="*/ 226634 h 458351"/>
                <a:gd name="connsiteX58" fmla="*/ 301219 w 727169"/>
                <a:gd name="connsiteY58" fmla="*/ 186401 h 458351"/>
                <a:gd name="connsiteX59" fmla="*/ 263293 w 727169"/>
                <a:gd name="connsiteY59" fmla="*/ 250677 h 458351"/>
                <a:gd name="connsiteX60" fmla="*/ 427354 w 727169"/>
                <a:gd name="connsiteY60" fmla="*/ 254922 h 458351"/>
                <a:gd name="connsiteX61" fmla="*/ 428202 w 727169"/>
                <a:gd name="connsiteY61" fmla="*/ 270351 h 458351"/>
                <a:gd name="connsiteX62" fmla="*/ 413658 w 727169"/>
                <a:gd name="connsiteY62" fmla="*/ 269452 h 458351"/>
                <a:gd name="connsiteX63" fmla="*/ 384846 w 727169"/>
                <a:gd name="connsiteY63" fmla="*/ 248398 h 458351"/>
                <a:gd name="connsiteX64" fmla="*/ 346922 w 727169"/>
                <a:gd name="connsiteY64" fmla="*/ 184124 h 458351"/>
                <a:gd name="connsiteX65" fmla="*/ 407507 w 727169"/>
                <a:gd name="connsiteY65" fmla="*/ 224355 h 458351"/>
                <a:gd name="connsiteX66" fmla="*/ 427354 w 727169"/>
                <a:gd name="connsiteY66" fmla="*/ 254922 h 458351"/>
                <a:gd name="connsiteX0" fmla="*/ 740370 w 740370"/>
                <a:gd name="connsiteY0" fmla="*/ 162914 h 458351"/>
                <a:gd name="connsiteX1" fmla="*/ 359679 w 740370"/>
                <a:gd name="connsiteY1" fmla="*/ 162369 h 458351"/>
                <a:gd name="connsiteX2" fmla="*/ 418900 w 740370"/>
                <a:gd name="connsiteY2" fmla="*/ 121942 h 458351"/>
                <a:gd name="connsiteX3" fmla="*/ 442424 w 740370"/>
                <a:gd name="connsiteY3" fmla="*/ 85335 h 458351"/>
                <a:gd name="connsiteX4" fmla="*/ 439594 w 740370"/>
                <a:gd name="connsiteY4" fmla="*/ 51777 h 458351"/>
                <a:gd name="connsiteX5" fmla="*/ 407961 w 740370"/>
                <a:gd name="connsiteY5" fmla="*/ 48773 h 458351"/>
                <a:gd name="connsiteX6" fmla="*/ 373453 w 740370"/>
                <a:gd name="connsiteY6" fmla="*/ 73730 h 458351"/>
                <a:gd name="connsiteX7" fmla="*/ 333199 w 740370"/>
                <a:gd name="connsiteY7" fmla="*/ 140981 h 458351"/>
                <a:gd name="connsiteX8" fmla="*/ 346411 w 740370"/>
                <a:gd name="connsiteY8" fmla="*/ 1842 h 458351"/>
                <a:gd name="connsiteX9" fmla="*/ 317656 w 740370"/>
                <a:gd name="connsiteY9" fmla="*/ 0 h 458351"/>
                <a:gd name="connsiteX10" fmla="*/ 317089 w 740370"/>
                <a:gd name="connsiteY10" fmla="*/ 143205 h 458351"/>
                <a:gd name="connsiteX11" fmla="*/ 274686 w 740370"/>
                <a:gd name="connsiteY11" fmla="*/ 71453 h 458351"/>
                <a:gd name="connsiteX12" fmla="*/ 240178 w 740370"/>
                <a:gd name="connsiteY12" fmla="*/ 46496 h 458351"/>
                <a:gd name="connsiteX13" fmla="*/ 208546 w 740370"/>
                <a:gd name="connsiteY13" fmla="*/ 49499 h 458351"/>
                <a:gd name="connsiteX14" fmla="*/ 229240 w 740370"/>
                <a:gd name="connsiteY14" fmla="*/ 119665 h 458351"/>
                <a:gd name="connsiteX15" fmla="*/ 292633 w 740370"/>
                <a:gd name="connsiteY15" fmla="*/ 162370 h 458351"/>
                <a:gd name="connsiteX16" fmla="*/ 0 w 740370"/>
                <a:gd name="connsiteY16" fmla="*/ 175802 h 458351"/>
                <a:gd name="connsiteX17" fmla="*/ 17949 w 740370"/>
                <a:gd name="connsiteY17" fmla="*/ 193785 h 458351"/>
                <a:gd name="connsiteX18" fmla="*/ 278963 w 740370"/>
                <a:gd name="connsiteY18" fmla="*/ 179461 h 458351"/>
                <a:gd name="connsiteX19" fmla="*/ 229239 w 740370"/>
                <a:gd name="connsiteY19" fmla="*/ 214551 h 458351"/>
                <a:gd name="connsiteX20" fmla="*/ 205716 w 740370"/>
                <a:gd name="connsiteY20" fmla="*/ 251159 h 458351"/>
                <a:gd name="connsiteX21" fmla="*/ 208546 w 740370"/>
                <a:gd name="connsiteY21" fmla="*/ 284717 h 458351"/>
                <a:gd name="connsiteX22" fmla="*/ 224528 w 740370"/>
                <a:gd name="connsiteY22" fmla="*/ 291120 h 458351"/>
                <a:gd name="connsiteX23" fmla="*/ 240178 w 740370"/>
                <a:gd name="connsiteY23" fmla="*/ 287720 h 458351"/>
                <a:gd name="connsiteX24" fmla="*/ 274686 w 740370"/>
                <a:gd name="connsiteY24" fmla="*/ 262763 h 458351"/>
                <a:gd name="connsiteX25" fmla="*/ 317089 w 740370"/>
                <a:gd name="connsiteY25" fmla="*/ 191011 h 458351"/>
                <a:gd name="connsiteX26" fmla="*/ 277171 w 740370"/>
                <a:gd name="connsiteY26" fmla="*/ 458351 h 458351"/>
                <a:gd name="connsiteX27" fmla="*/ 302801 w 740370"/>
                <a:gd name="connsiteY27" fmla="*/ 458015 h 458351"/>
                <a:gd name="connsiteX28" fmla="*/ 333199 w 740370"/>
                <a:gd name="connsiteY28" fmla="*/ 193232 h 458351"/>
                <a:gd name="connsiteX29" fmla="*/ 373453 w 740370"/>
                <a:gd name="connsiteY29" fmla="*/ 260483 h 458351"/>
                <a:gd name="connsiteX30" fmla="*/ 407961 w 740370"/>
                <a:gd name="connsiteY30" fmla="*/ 285440 h 458351"/>
                <a:gd name="connsiteX31" fmla="*/ 423612 w 740370"/>
                <a:gd name="connsiteY31" fmla="*/ 288840 h 458351"/>
                <a:gd name="connsiteX32" fmla="*/ 439594 w 740370"/>
                <a:gd name="connsiteY32" fmla="*/ 282437 h 458351"/>
                <a:gd name="connsiteX33" fmla="*/ 442424 w 740370"/>
                <a:gd name="connsiteY33" fmla="*/ 248879 h 458351"/>
                <a:gd name="connsiteX34" fmla="*/ 418900 w 740370"/>
                <a:gd name="connsiteY34" fmla="*/ 212271 h 458351"/>
                <a:gd name="connsiteX35" fmla="*/ 373112 w 740370"/>
                <a:gd name="connsiteY35" fmla="*/ 179460 h 458351"/>
                <a:gd name="connsiteX36" fmla="*/ 727169 w 740370"/>
                <a:gd name="connsiteY36" fmla="*/ 205631 h 458351"/>
                <a:gd name="connsiteX37" fmla="*/ 740370 w 740370"/>
                <a:gd name="connsiteY37" fmla="*/ 162914 h 458351"/>
                <a:gd name="connsiteX38" fmla="*/ 384846 w 740370"/>
                <a:gd name="connsiteY38" fmla="*/ 85814 h 458351"/>
                <a:gd name="connsiteX39" fmla="*/ 413658 w 740370"/>
                <a:gd name="connsiteY39" fmla="*/ 64760 h 458351"/>
                <a:gd name="connsiteX40" fmla="*/ 423560 w 740370"/>
                <a:gd name="connsiteY40" fmla="*/ 62478 h 458351"/>
                <a:gd name="connsiteX41" fmla="*/ 428202 w 740370"/>
                <a:gd name="connsiteY41" fmla="*/ 63861 h 458351"/>
                <a:gd name="connsiteX42" fmla="*/ 427354 w 740370"/>
                <a:gd name="connsiteY42" fmla="*/ 79290 h 458351"/>
                <a:gd name="connsiteX43" fmla="*/ 407508 w 740370"/>
                <a:gd name="connsiteY43" fmla="*/ 109857 h 458351"/>
                <a:gd name="connsiteX44" fmla="*/ 346923 w 740370"/>
                <a:gd name="connsiteY44" fmla="*/ 150088 h 458351"/>
                <a:gd name="connsiteX45" fmla="*/ 384846 w 740370"/>
                <a:gd name="connsiteY45" fmla="*/ 85814 h 458351"/>
                <a:gd name="connsiteX46" fmla="*/ 219937 w 740370"/>
                <a:gd name="connsiteY46" fmla="*/ 61582 h 458351"/>
                <a:gd name="connsiteX47" fmla="*/ 224579 w 740370"/>
                <a:gd name="connsiteY47" fmla="*/ 60199 h 458351"/>
                <a:gd name="connsiteX48" fmla="*/ 234481 w 740370"/>
                <a:gd name="connsiteY48" fmla="*/ 62481 h 458351"/>
                <a:gd name="connsiteX49" fmla="*/ 263293 w 740370"/>
                <a:gd name="connsiteY49" fmla="*/ 83536 h 458351"/>
                <a:gd name="connsiteX50" fmla="*/ 301217 w 740370"/>
                <a:gd name="connsiteY50" fmla="*/ 147809 h 458351"/>
                <a:gd name="connsiteX51" fmla="*/ 240632 w 740370"/>
                <a:gd name="connsiteY51" fmla="*/ 107578 h 458351"/>
                <a:gd name="connsiteX52" fmla="*/ 219937 w 740370"/>
                <a:gd name="connsiteY52" fmla="*/ 61582 h 458351"/>
                <a:gd name="connsiteX53" fmla="*/ 263293 w 740370"/>
                <a:gd name="connsiteY53" fmla="*/ 250677 h 458351"/>
                <a:gd name="connsiteX54" fmla="*/ 234481 w 740370"/>
                <a:gd name="connsiteY54" fmla="*/ 271731 h 458351"/>
                <a:gd name="connsiteX55" fmla="*/ 219937 w 740370"/>
                <a:gd name="connsiteY55" fmla="*/ 272630 h 458351"/>
                <a:gd name="connsiteX56" fmla="*/ 220785 w 740370"/>
                <a:gd name="connsiteY56" fmla="*/ 257201 h 458351"/>
                <a:gd name="connsiteX57" fmla="*/ 240631 w 740370"/>
                <a:gd name="connsiteY57" fmla="*/ 226634 h 458351"/>
                <a:gd name="connsiteX58" fmla="*/ 301219 w 740370"/>
                <a:gd name="connsiteY58" fmla="*/ 186401 h 458351"/>
                <a:gd name="connsiteX59" fmla="*/ 263293 w 740370"/>
                <a:gd name="connsiteY59" fmla="*/ 250677 h 458351"/>
                <a:gd name="connsiteX60" fmla="*/ 427354 w 740370"/>
                <a:gd name="connsiteY60" fmla="*/ 254922 h 458351"/>
                <a:gd name="connsiteX61" fmla="*/ 428202 w 740370"/>
                <a:gd name="connsiteY61" fmla="*/ 270351 h 458351"/>
                <a:gd name="connsiteX62" fmla="*/ 413658 w 740370"/>
                <a:gd name="connsiteY62" fmla="*/ 269452 h 458351"/>
                <a:gd name="connsiteX63" fmla="*/ 384846 w 740370"/>
                <a:gd name="connsiteY63" fmla="*/ 248398 h 458351"/>
                <a:gd name="connsiteX64" fmla="*/ 346922 w 740370"/>
                <a:gd name="connsiteY64" fmla="*/ 184124 h 458351"/>
                <a:gd name="connsiteX65" fmla="*/ 407507 w 740370"/>
                <a:gd name="connsiteY65" fmla="*/ 224355 h 458351"/>
                <a:gd name="connsiteX66" fmla="*/ 427354 w 740370"/>
                <a:gd name="connsiteY66" fmla="*/ 254922 h 458351"/>
                <a:gd name="connsiteX0" fmla="*/ 815654 w 815654"/>
                <a:gd name="connsiteY0" fmla="*/ 162914 h 458351"/>
                <a:gd name="connsiteX1" fmla="*/ 434963 w 815654"/>
                <a:gd name="connsiteY1" fmla="*/ 162369 h 458351"/>
                <a:gd name="connsiteX2" fmla="*/ 494184 w 815654"/>
                <a:gd name="connsiteY2" fmla="*/ 121942 h 458351"/>
                <a:gd name="connsiteX3" fmla="*/ 517708 w 815654"/>
                <a:gd name="connsiteY3" fmla="*/ 85335 h 458351"/>
                <a:gd name="connsiteX4" fmla="*/ 514878 w 815654"/>
                <a:gd name="connsiteY4" fmla="*/ 51777 h 458351"/>
                <a:gd name="connsiteX5" fmla="*/ 483245 w 815654"/>
                <a:gd name="connsiteY5" fmla="*/ 48773 h 458351"/>
                <a:gd name="connsiteX6" fmla="*/ 448737 w 815654"/>
                <a:gd name="connsiteY6" fmla="*/ 73730 h 458351"/>
                <a:gd name="connsiteX7" fmla="*/ 408483 w 815654"/>
                <a:gd name="connsiteY7" fmla="*/ 140981 h 458351"/>
                <a:gd name="connsiteX8" fmla="*/ 421695 w 815654"/>
                <a:gd name="connsiteY8" fmla="*/ 1842 h 458351"/>
                <a:gd name="connsiteX9" fmla="*/ 392940 w 815654"/>
                <a:gd name="connsiteY9" fmla="*/ 0 h 458351"/>
                <a:gd name="connsiteX10" fmla="*/ 392373 w 815654"/>
                <a:gd name="connsiteY10" fmla="*/ 143205 h 458351"/>
                <a:gd name="connsiteX11" fmla="*/ 349970 w 815654"/>
                <a:gd name="connsiteY11" fmla="*/ 71453 h 458351"/>
                <a:gd name="connsiteX12" fmla="*/ 315462 w 815654"/>
                <a:gd name="connsiteY12" fmla="*/ 46496 h 458351"/>
                <a:gd name="connsiteX13" fmla="*/ 283830 w 815654"/>
                <a:gd name="connsiteY13" fmla="*/ 49499 h 458351"/>
                <a:gd name="connsiteX14" fmla="*/ 304524 w 815654"/>
                <a:gd name="connsiteY14" fmla="*/ 119665 h 458351"/>
                <a:gd name="connsiteX15" fmla="*/ 367917 w 815654"/>
                <a:gd name="connsiteY15" fmla="*/ 162370 h 458351"/>
                <a:gd name="connsiteX16" fmla="*/ 75284 w 815654"/>
                <a:gd name="connsiteY16" fmla="*/ 175802 h 458351"/>
                <a:gd name="connsiteX17" fmla="*/ 0 w 815654"/>
                <a:gd name="connsiteY17" fmla="*/ 231004 h 458351"/>
                <a:gd name="connsiteX18" fmla="*/ 354247 w 815654"/>
                <a:gd name="connsiteY18" fmla="*/ 179461 h 458351"/>
                <a:gd name="connsiteX19" fmla="*/ 304523 w 815654"/>
                <a:gd name="connsiteY19" fmla="*/ 214551 h 458351"/>
                <a:gd name="connsiteX20" fmla="*/ 281000 w 815654"/>
                <a:gd name="connsiteY20" fmla="*/ 251159 h 458351"/>
                <a:gd name="connsiteX21" fmla="*/ 283830 w 815654"/>
                <a:gd name="connsiteY21" fmla="*/ 284717 h 458351"/>
                <a:gd name="connsiteX22" fmla="*/ 299812 w 815654"/>
                <a:gd name="connsiteY22" fmla="*/ 291120 h 458351"/>
                <a:gd name="connsiteX23" fmla="*/ 315462 w 815654"/>
                <a:gd name="connsiteY23" fmla="*/ 287720 h 458351"/>
                <a:gd name="connsiteX24" fmla="*/ 349970 w 815654"/>
                <a:gd name="connsiteY24" fmla="*/ 262763 h 458351"/>
                <a:gd name="connsiteX25" fmla="*/ 392373 w 815654"/>
                <a:gd name="connsiteY25" fmla="*/ 191011 h 458351"/>
                <a:gd name="connsiteX26" fmla="*/ 352455 w 815654"/>
                <a:gd name="connsiteY26" fmla="*/ 458351 h 458351"/>
                <a:gd name="connsiteX27" fmla="*/ 378085 w 815654"/>
                <a:gd name="connsiteY27" fmla="*/ 458015 h 458351"/>
                <a:gd name="connsiteX28" fmla="*/ 408483 w 815654"/>
                <a:gd name="connsiteY28" fmla="*/ 193232 h 458351"/>
                <a:gd name="connsiteX29" fmla="*/ 448737 w 815654"/>
                <a:gd name="connsiteY29" fmla="*/ 260483 h 458351"/>
                <a:gd name="connsiteX30" fmla="*/ 483245 w 815654"/>
                <a:gd name="connsiteY30" fmla="*/ 285440 h 458351"/>
                <a:gd name="connsiteX31" fmla="*/ 498896 w 815654"/>
                <a:gd name="connsiteY31" fmla="*/ 288840 h 458351"/>
                <a:gd name="connsiteX32" fmla="*/ 514878 w 815654"/>
                <a:gd name="connsiteY32" fmla="*/ 282437 h 458351"/>
                <a:gd name="connsiteX33" fmla="*/ 517708 w 815654"/>
                <a:gd name="connsiteY33" fmla="*/ 248879 h 458351"/>
                <a:gd name="connsiteX34" fmla="*/ 494184 w 815654"/>
                <a:gd name="connsiteY34" fmla="*/ 212271 h 458351"/>
                <a:gd name="connsiteX35" fmla="*/ 448396 w 815654"/>
                <a:gd name="connsiteY35" fmla="*/ 179460 h 458351"/>
                <a:gd name="connsiteX36" fmla="*/ 802453 w 815654"/>
                <a:gd name="connsiteY36" fmla="*/ 205631 h 458351"/>
                <a:gd name="connsiteX37" fmla="*/ 815654 w 815654"/>
                <a:gd name="connsiteY37" fmla="*/ 162914 h 458351"/>
                <a:gd name="connsiteX38" fmla="*/ 460130 w 815654"/>
                <a:gd name="connsiteY38" fmla="*/ 85814 h 458351"/>
                <a:gd name="connsiteX39" fmla="*/ 488942 w 815654"/>
                <a:gd name="connsiteY39" fmla="*/ 64760 h 458351"/>
                <a:gd name="connsiteX40" fmla="*/ 498844 w 815654"/>
                <a:gd name="connsiteY40" fmla="*/ 62478 h 458351"/>
                <a:gd name="connsiteX41" fmla="*/ 503486 w 815654"/>
                <a:gd name="connsiteY41" fmla="*/ 63861 h 458351"/>
                <a:gd name="connsiteX42" fmla="*/ 502638 w 815654"/>
                <a:gd name="connsiteY42" fmla="*/ 79290 h 458351"/>
                <a:gd name="connsiteX43" fmla="*/ 482792 w 815654"/>
                <a:gd name="connsiteY43" fmla="*/ 109857 h 458351"/>
                <a:gd name="connsiteX44" fmla="*/ 422207 w 815654"/>
                <a:gd name="connsiteY44" fmla="*/ 150088 h 458351"/>
                <a:gd name="connsiteX45" fmla="*/ 460130 w 815654"/>
                <a:gd name="connsiteY45" fmla="*/ 85814 h 458351"/>
                <a:gd name="connsiteX46" fmla="*/ 295221 w 815654"/>
                <a:gd name="connsiteY46" fmla="*/ 61582 h 458351"/>
                <a:gd name="connsiteX47" fmla="*/ 299863 w 815654"/>
                <a:gd name="connsiteY47" fmla="*/ 60199 h 458351"/>
                <a:gd name="connsiteX48" fmla="*/ 309765 w 815654"/>
                <a:gd name="connsiteY48" fmla="*/ 62481 h 458351"/>
                <a:gd name="connsiteX49" fmla="*/ 338577 w 815654"/>
                <a:gd name="connsiteY49" fmla="*/ 83536 h 458351"/>
                <a:gd name="connsiteX50" fmla="*/ 376501 w 815654"/>
                <a:gd name="connsiteY50" fmla="*/ 147809 h 458351"/>
                <a:gd name="connsiteX51" fmla="*/ 315916 w 815654"/>
                <a:gd name="connsiteY51" fmla="*/ 107578 h 458351"/>
                <a:gd name="connsiteX52" fmla="*/ 295221 w 815654"/>
                <a:gd name="connsiteY52" fmla="*/ 61582 h 458351"/>
                <a:gd name="connsiteX53" fmla="*/ 338577 w 815654"/>
                <a:gd name="connsiteY53" fmla="*/ 250677 h 458351"/>
                <a:gd name="connsiteX54" fmla="*/ 309765 w 815654"/>
                <a:gd name="connsiteY54" fmla="*/ 271731 h 458351"/>
                <a:gd name="connsiteX55" fmla="*/ 295221 w 815654"/>
                <a:gd name="connsiteY55" fmla="*/ 272630 h 458351"/>
                <a:gd name="connsiteX56" fmla="*/ 296069 w 815654"/>
                <a:gd name="connsiteY56" fmla="*/ 257201 h 458351"/>
                <a:gd name="connsiteX57" fmla="*/ 315915 w 815654"/>
                <a:gd name="connsiteY57" fmla="*/ 226634 h 458351"/>
                <a:gd name="connsiteX58" fmla="*/ 376503 w 815654"/>
                <a:gd name="connsiteY58" fmla="*/ 186401 h 458351"/>
                <a:gd name="connsiteX59" fmla="*/ 338577 w 815654"/>
                <a:gd name="connsiteY59" fmla="*/ 250677 h 458351"/>
                <a:gd name="connsiteX60" fmla="*/ 502638 w 815654"/>
                <a:gd name="connsiteY60" fmla="*/ 254922 h 458351"/>
                <a:gd name="connsiteX61" fmla="*/ 503486 w 815654"/>
                <a:gd name="connsiteY61" fmla="*/ 270351 h 458351"/>
                <a:gd name="connsiteX62" fmla="*/ 488942 w 815654"/>
                <a:gd name="connsiteY62" fmla="*/ 269452 h 458351"/>
                <a:gd name="connsiteX63" fmla="*/ 460130 w 815654"/>
                <a:gd name="connsiteY63" fmla="*/ 248398 h 458351"/>
                <a:gd name="connsiteX64" fmla="*/ 422206 w 815654"/>
                <a:gd name="connsiteY64" fmla="*/ 184124 h 458351"/>
                <a:gd name="connsiteX65" fmla="*/ 482791 w 815654"/>
                <a:gd name="connsiteY65" fmla="*/ 224355 h 458351"/>
                <a:gd name="connsiteX66" fmla="*/ 502638 w 815654"/>
                <a:gd name="connsiteY66" fmla="*/ 254922 h 458351"/>
                <a:gd name="connsiteX0" fmla="*/ 826598 w 826598"/>
                <a:gd name="connsiteY0" fmla="*/ 162914 h 458351"/>
                <a:gd name="connsiteX1" fmla="*/ 445907 w 826598"/>
                <a:gd name="connsiteY1" fmla="*/ 162369 h 458351"/>
                <a:gd name="connsiteX2" fmla="*/ 505128 w 826598"/>
                <a:gd name="connsiteY2" fmla="*/ 121942 h 458351"/>
                <a:gd name="connsiteX3" fmla="*/ 528652 w 826598"/>
                <a:gd name="connsiteY3" fmla="*/ 85335 h 458351"/>
                <a:gd name="connsiteX4" fmla="*/ 525822 w 826598"/>
                <a:gd name="connsiteY4" fmla="*/ 51777 h 458351"/>
                <a:gd name="connsiteX5" fmla="*/ 494189 w 826598"/>
                <a:gd name="connsiteY5" fmla="*/ 48773 h 458351"/>
                <a:gd name="connsiteX6" fmla="*/ 459681 w 826598"/>
                <a:gd name="connsiteY6" fmla="*/ 73730 h 458351"/>
                <a:gd name="connsiteX7" fmla="*/ 419427 w 826598"/>
                <a:gd name="connsiteY7" fmla="*/ 140981 h 458351"/>
                <a:gd name="connsiteX8" fmla="*/ 432639 w 826598"/>
                <a:gd name="connsiteY8" fmla="*/ 1842 h 458351"/>
                <a:gd name="connsiteX9" fmla="*/ 403884 w 826598"/>
                <a:gd name="connsiteY9" fmla="*/ 0 h 458351"/>
                <a:gd name="connsiteX10" fmla="*/ 403317 w 826598"/>
                <a:gd name="connsiteY10" fmla="*/ 143205 h 458351"/>
                <a:gd name="connsiteX11" fmla="*/ 360914 w 826598"/>
                <a:gd name="connsiteY11" fmla="*/ 71453 h 458351"/>
                <a:gd name="connsiteX12" fmla="*/ 326406 w 826598"/>
                <a:gd name="connsiteY12" fmla="*/ 46496 h 458351"/>
                <a:gd name="connsiteX13" fmla="*/ 294774 w 826598"/>
                <a:gd name="connsiteY13" fmla="*/ 49499 h 458351"/>
                <a:gd name="connsiteX14" fmla="*/ 315468 w 826598"/>
                <a:gd name="connsiteY14" fmla="*/ 119665 h 458351"/>
                <a:gd name="connsiteX15" fmla="*/ 378861 w 826598"/>
                <a:gd name="connsiteY15" fmla="*/ 162370 h 458351"/>
                <a:gd name="connsiteX16" fmla="*/ 0 w 826598"/>
                <a:gd name="connsiteY16" fmla="*/ 206293 h 458351"/>
                <a:gd name="connsiteX17" fmla="*/ 10944 w 826598"/>
                <a:gd name="connsiteY17" fmla="*/ 231004 h 458351"/>
                <a:gd name="connsiteX18" fmla="*/ 365191 w 826598"/>
                <a:gd name="connsiteY18" fmla="*/ 179461 h 458351"/>
                <a:gd name="connsiteX19" fmla="*/ 315467 w 826598"/>
                <a:gd name="connsiteY19" fmla="*/ 214551 h 458351"/>
                <a:gd name="connsiteX20" fmla="*/ 291944 w 826598"/>
                <a:gd name="connsiteY20" fmla="*/ 251159 h 458351"/>
                <a:gd name="connsiteX21" fmla="*/ 294774 w 826598"/>
                <a:gd name="connsiteY21" fmla="*/ 284717 h 458351"/>
                <a:gd name="connsiteX22" fmla="*/ 310756 w 826598"/>
                <a:gd name="connsiteY22" fmla="*/ 291120 h 458351"/>
                <a:gd name="connsiteX23" fmla="*/ 326406 w 826598"/>
                <a:gd name="connsiteY23" fmla="*/ 287720 h 458351"/>
                <a:gd name="connsiteX24" fmla="*/ 360914 w 826598"/>
                <a:gd name="connsiteY24" fmla="*/ 262763 h 458351"/>
                <a:gd name="connsiteX25" fmla="*/ 403317 w 826598"/>
                <a:gd name="connsiteY25" fmla="*/ 191011 h 458351"/>
                <a:gd name="connsiteX26" fmla="*/ 363399 w 826598"/>
                <a:gd name="connsiteY26" fmla="*/ 458351 h 458351"/>
                <a:gd name="connsiteX27" fmla="*/ 389029 w 826598"/>
                <a:gd name="connsiteY27" fmla="*/ 458015 h 458351"/>
                <a:gd name="connsiteX28" fmla="*/ 419427 w 826598"/>
                <a:gd name="connsiteY28" fmla="*/ 193232 h 458351"/>
                <a:gd name="connsiteX29" fmla="*/ 459681 w 826598"/>
                <a:gd name="connsiteY29" fmla="*/ 260483 h 458351"/>
                <a:gd name="connsiteX30" fmla="*/ 494189 w 826598"/>
                <a:gd name="connsiteY30" fmla="*/ 285440 h 458351"/>
                <a:gd name="connsiteX31" fmla="*/ 509840 w 826598"/>
                <a:gd name="connsiteY31" fmla="*/ 288840 h 458351"/>
                <a:gd name="connsiteX32" fmla="*/ 525822 w 826598"/>
                <a:gd name="connsiteY32" fmla="*/ 282437 h 458351"/>
                <a:gd name="connsiteX33" fmla="*/ 528652 w 826598"/>
                <a:gd name="connsiteY33" fmla="*/ 248879 h 458351"/>
                <a:gd name="connsiteX34" fmla="*/ 505128 w 826598"/>
                <a:gd name="connsiteY34" fmla="*/ 212271 h 458351"/>
                <a:gd name="connsiteX35" fmla="*/ 459340 w 826598"/>
                <a:gd name="connsiteY35" fmla="*/ 179460 h 458351"/>
                <a:gd name="connsiteX36" fmla="*/ 813397 w 826598"/>
                <a:gd name="connsiteY36" fmla="*/ 205631 h 458351"/>
                <a:gd name="connsiteX37" fmla="*/ 826598 w 826598"/>
                <a:gd name="connsiteY37" fmla="*/ 162914 h 458351"/>
                <a:gd name="connsiteX38" fmla="*/ 471074 w 826598"/>
                <a:gd name="connsiteY38" fmla="*/ 85814 h 458351"/>
                <a:gd name="connsiteX39" fmla="*/ 499886 w 826598"/>
                <a:gd name="connsiteY39" fmla="*/ 64760 h 458351"/>
                <a:gd name="connsiteX40" fmla="*/ 509788 w 826598"/>
                <a:gd name="connsiteY40" fmla="*/ 62478 h 458351"/>
                <a:gd name="connsiteX41" fmla="*/ 514430 w 826598"/>
                <a:gd name="connsiteY41" fmla="*/ 63861 h 458351"/>
                <a:gd name="connsiteX42" fmla="*/ 513582 w 826598"/>
                <a:gd name="connsiteY42" fmla="*/ 79290 h 458351"/>
                <a:gd name="connsiteX43" fmla="*/ 493736 w 826598"/>
                <a:gd name="connsiteY43" fmla="*/ 109857 h 458351"/>
                <a:gd name="connsiteX44" fmla="*/ 433151 w 826598"/>
                <a:gd name="connsiteY44" fmla="*/ 150088 h 458351"/>
                <a:gd name="connsiteX45" fmla="*/ 471074 w 826598"/>
                <a:gd name="connsiteY45" fmla="*/ 85814 h 458351"/>
                <a:gd name="connsiteX46" fmla="*/ 306165 w 826598"/>
                <a:gd name="connsiteY46" fmla="*/ 61582 h 458351"/>
                <a:gd name="connsiteX47" fmla="*/ 310807 w 826598"/>
                <a:gd name="connsiteY47" fmla="*/ 60199 h 458351"/>
                <a:gd name="connsiteX48" fmla="*/ 320709 w 826598"/>
                <a:gd name="connsiteY48" fmla="*/ 62481 h 458351"/>
                <a:gd name="connsiteX49" fmla="*/ 349521 w 826598"/>
                <a:gd name="connsiteY49" fmla="*/ 83536 h 458351"/>
                <a:gd name="connsiteX50" fmla="*/ 387445 w 826598"/>
                <a:gd name="connsiteY50" fmla="*/ 147809 h 458351"/>
                <a:gd name="connsiteX51" fmla="*/ 326860 w 826598"/>
                <a:gd name="connsiteY51" fmla="*/ 107578 h 458351"/>
                <a:gd name="connsiteX52" fmla="*/ 306165 w 826598"/>
                <a:gd name="connsiteY52" fmla="*/ 61582 h 458351"/>
                <a:gd name="connsiteX53" fmla="*/ 349521 w 826598"/>
                <a:gd name="connsiteY53" fmla="*/ 250677 h 458351"/>
                <a:gd name="connsiteX54" fmla="*/ 320709 w 826598"/>
                <a:gd name="connsiteY54" fmla="*/ 271731 h 458351"/>
                <a:gd name="connsiteX55" fmla="*/ 306165 w 826598"/>
                <a:gd name="connsiteY55" fmla="*/ 272630 h 458351"/>
                <a:gd name="connsiteX56" fmla="*/ 307013 w 826598"/>
                <a:gd name="connsiteY56" fmla="*/ 257201 h 458351"/>
                <a:gd name="connsiteX57" fmla="*/ 326859 w 826598"/>
                <a:gd name="connsiteY57" fmla="*/ 226634 h 458351"/>
                <a:gd name="connsiteX58" fmla="*/ 387447 w 826598"/>
                <a:gd name="connsiteY58" fmla="*/ 186401 h 458351"/>
                <a:gd name="connsiteX59" fmla="*/ 349521 w 826598"/>
                <a:gd name="connsiteY59" fmla="*/ 250677 h 458351"/>
                <a:gd name="connsiteX60" fmla="*/ 513582 w 826598"/>
                <a:gd name="connsiteY60" fmla="*/ 254922 h 458351"/>
                <a:gd name="connsiteX61" fmla="*/ 514430 w 826598"/>
                <a:gd name="connsiteY61" fmla="*/ 270351 h 458351"/>
                <a:gd name="connsiteX62" fmla="*/ 499886 w 826598"/>
                <a:gd name="connsiteY62" fmla="*/ 269452 h 458351"/>
                <a:gd name="connsiteX63" fmla="*/ 471074 w 826598"/>
                <a:gd name="connsiteY63" fmla="*/ 248398 h 458351"/>
                <a:gd name="connsiteX64" fmla="*/ 433150 w 826598"/>
                <a:gd name="connsiteY64" fmla="*/ 184124 h 458351"/>
                <a:gd name="connsiteX65" fmla="*/ 493735 w 826598"/>
                <a:gd name="connsiteY65" fmla="*/ 224355 h 458351"/>
                <a:gd name="connsiteX66" fmla="*/ 513582 w 826598"/>
                <a:gd name="connsiteY66" fmla="*/ 254922 h 4583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63399 w 826598"/>
                <a:gd name="connsiteY26" fmla="*/ 458351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51633 w 826598"/>
                <a:gd name="connsiteY26" fmla="*/ 621935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6598" h="624251">
                  <a:moveTo>
                    <a:pt x="826598" y="162914"/>
                  </a:moveTo>
                  <a:lnTo>
                    <a:pt x="445907" y="162369"/>
                  </a:lnTo>
                  <a:cubicBezTo>
                    <a:pt x="466169" y="151211"/>
                    <a:pt x="492512" y="135326"/>
                    <a:pt x="505128" y="121942"/>
                  </a:cubicBezTo>
                  <a:cubicBezTo>
                    <a:pt x="515994" y="110414"/>
                    <a:pt x="524348" y="97414"/>
                    <a:pt x="528652" y="85335"/>
                  </a:cubicBezTo>
                  <a:cubicBezTo>
                    <a:pt x="533747" y="71036"/>
                    <a:pt x="532741" y="59118"/>
                    <a:pt x="525822" y="51777"/>
                  </a:cubicBezTo>
                  <a:cubicBezTo>
                    <a:pt x="518903" y="44435"/>
                    <a:pt x="507668" y="43369"/>
                    <a:pt x="494189" y="48773"/>
                  </a:cubicBezTo>
                  <a:cubicBezTo>
                    <a:pt x="482803" y="53340"/>
                    <a:pt x="470548" y="62203"/>
                    <a:pt x="459681" y="73730"/>
                  </a:cubicBezTo>
                  <a:cubicBezTo>
                    <a:pt x="446180" y="88054"/>
                    <a:pt x="429977" y="119059"/>
                    <a:pt x="419427" y="140981"/>
                  </a:cubicBezTo>
                  <a:lnTo>
                    <a:pt x="432639" y="1842"/>
                  </a:lnTo>
                  <a:lnTo>
                    <a:pt x="403884" y="0"/>
                  </a:lnTo>
                  <a:lnTo>
                    <a:pt x="403317" y="143205"/>
                  </a:lnTo>
                  <a:cubicBezTo>
                    <a:pt x="392922" y="121245"/>
                    <a:pt x="375370" y="86788"/>
                    <a:pt x="360914" y="71453"/>
                  </a:cubicBezTo>
                  <a:cubicBezTo>
                    <a:pt x="350047" y="59924"/>
                    <a:pt x="337793" y="51061"/>
                    <a:pt x="326406" y="46496"/>
                  </a:cubicBezTo>
                  <a:cubicBezTo>
                    <a:pt x="312926" y="41091"/>
                    <a:pt x="301693" y="42157"/>
                    <a:pt x="294774" y="49499"/>
                  </a:cubicBezTo>
                  <a:cubicBezTo>
                    <a:pt x="281820" y="63242"/>
                    <a:pt x="290717" y="93407"/>
                    <a:pt x="315468" y="119665"/>
                  </a:cubicBezTo>
                  <a:cubicBezTo>
                    <a:pt x="328970" y="133989"/>
                    <a:pt x="358196" y="151178"/>
                    <a:pt x="378861" y="162370"/>
                  </a:cubicBezTo>
                  <a:lnTo>
                    <a:pt x="0" y="206293"/>
                  </a:lnTo>
                  <a:lnTo>
                    <a:pt x="10944" y="231004"/>
                  </a:lnTo>
                  <a:lnTo>
                    <a:pt x="365191" y="179461"/>
                  </a:lnTo>
                  <a:cubicBezTo>
                    <a:pt x="346805" y="190009"/>
                    <a:pt x="326184" y="203182"/>
                    <a:pt x="315467" y="214551"/>
                  </a:cubicBezTo>
                  <a:cubicBezTo>
                    <a:pt x="304602" y="226079"/>
                    <a:pt x="296247" y="239079"/>
                    <a:pt x="291944" y="251159"/>
                  </a:cubicBezTo>
                  <a:cubicBezTo>
                    <a:pt x="286849" y="265458"/>
                    <a:pt x="287854" y="277376"/>
                    <a:pt x="294774" y="284717"/>
                  </a:cubicBezTo>
                  <a:cubicBezTo>
                    <a:pt x="298786" y="288973"/>
                    <a:pt x="304246" y="291120"/>
                    <a:pt x="310756" y="291120"/>
                  </a:cubicBezTo>
                  <a:cubicBezTo>
                    <a:pt x="315474" y="291120"/>
                    <a:pt x="320743" y="289991"/>
                    <a:pt x="326406" y="287720"/>
                  </a:cubicBezTo>
                  <a:cubicBezTo>
                    <a:pt x="337793" y="283154"/>
                    <a:pt x="350047" y="274290"/>
                    <a:pt x="360914" y="262763"/>
                  </a:cubicBezTo>
                  <a:cubicBezTo>
                    <a:pt x="375370" y="247427"/>
                    <a:pt x="392922" y="212971"/>
                    <a:pt x="403317" y="191011"/>
                  </a:cubicBezTo>
                  <a:lnTo>
                    <a:pt x="351633" y="621935"/>
                  </a:lnTo>
                  <a:lnTo>
                    <a:pt x="377738" y="624251"/>
                  </a:lnTo>
                  <a:lnTo>
                    <a:pt x="419427" y="193232"/>
                  </a:lnTo>
                  <a:cubicBezTo>
                    <a:pt x="429977" y="215155"/>
                    <a:pt x="446180" y="246159"/>
                    <a:pt x="459681" y="260483"/>
                  </a:cubicBezTo>
                  <a:cubicBezTo>
                    <a:pt x="470548" y="272011"/>
                    <a:pt x="482803" y="280873"/>
                    <a:pt x="494189" y="285440"/>
                  </a:cubicBezTo>
                  <a:cubicBezTo>
                    <a:pt x="499854" y="287712"/>
                    <a:pt x="505123" y="288840"/>
                    <a:pt x="509840" y="288840"/>
                  </a:cubicBezTo>
                  <a:cubicBezTo>
                    <a:pt x="516348" y="288840"/>
                    <a:pt x="521810" y="286692"/>
                    <a:pt x="525822" y="282437"/>
                  </a:cubicBezTo>
                  <a:cubicBezTo>
                    <a:pt x="532740" y="275096"/>
                    <a:pt x="533747" y="263178"/>
                    <a:pt x="528652" y="248879"/>
                  </a:cubicBezTo>
                  <a:cubicBezTo>
                    <a:pt x="524348" y="236799"/>
                    <a:pt x="515994" y="223798"/>
                    <a:pt x="505128" y="212271"/>
                  </a:cubicBezTo>
                  <a:cubicBezTo>
                    <a:pt x="495170" y="201707"/>
                    <a:pt x="476661" y="189585"/>
                    <a:pt x="459340" y="179460"/>
                  </a:cubicBezTo>
                  <a:lnTo>
                    <a:pt x="813397" y="205631"/>
                  </a:lnTo>
                  <a:cubicBezTo>
                    <a:pt x="813397" y="199934"/>
                    <a:pt x="826598" y="168611"/>
                    <a:pt x="826598" y="162914"/>
                  </a:cubicBezTo>
                  <a:close/>
                  <a:moveTo>
                    <a:pt x="471074" y="85814"/>
                  </a:moveTo>
                  <a:cubicBezTo>
                    <a:pt x="480224" y="76107"/>
                    <a:pt x="490726" y="68433"/>
                    <a:pt x="499886" y="64760"/>
                  </a:cubicBezTo>
                  <a:cubicBezTo>
                    <a:pt x="503938" y="63135"/>
                    <a:pt x="507282" y="62478"/>
                    <a:pt x="509788" y="62478"/>
                  </a:cubicBezTo>
                  <a:cubicBezTo>
                    <a:pt x="512052" y="62478"/>
                    <a:pt x="513633" y="63016"/>
                    <a:pt x="514430" y="63861"/>
                  </a:cubicBezTo>
                  <a:cubicBezTo>
                    <a:pt x="516110" y="65643"/>
                    <a:pt x="516499" y="71105"/>
                    <a:pt x="513582" y="79290"/>
                  </a:cubicBezTo>
                  <a:cubicBezTo>
                    <a:pt x="510120" y="89008"/>
                    <a:pt x="502887" y="100150"/>
                    <a:pt x="493736" y="109857"/>
                  </a:cubicBezTo>
                  <a:cubicBezTo>
                    <a:pt x="481498" y="122840"/>
                    <a:pt x="452965" y="139416"/>
                    <a:pt x="433151" y="150088"/>
                  </a:cubicBezTo>
                  <a:cubicBezTo>
                    <a:pt x="443210" y="129068"/>
                    <a:pt x="458835" y="98797"/>
                    <a:pt x="471074" y="85814"/>
                  </a:cubicBezTo>
                  <a:close/>
                  <a:moveTo>
                    <a:pt x="306165" y="61582"/>
                  </a:moveTo>
                  <a:cubicBezTo>
                    <a:pt x="306962" y="60736"/>
                    <a:pt x="308542" y="60199"/>
                    <a:pt x="310807" y="60199"/>
                  </a:cubicBezTo>
                  <a:cubicBezTo>
                    <a:pt x="313313" y="60199"/>
                    <a:pt x="316657" y="60856"/>
                    <a:pt x="320709" y="62481"/>
                  </a:cubicBezTo>
                  <a:cubicBezTo>
                    <a:pt x="329869" y="66154"/>
                    <a:pt x="340372" y="73828"/>
                    <a:pt x="349521" y="83536"/>
                  </a:cubicBezTo>
                  <a:cubicBezTo>
                    <a:pt x="361760" y="96519"/>
                    <a:pt x="377385" y="126789"/>
                    <a:pt x="387445" y="147809"/>
                  </a:cubicBezTo>
                  <a:cubicBezTo>
                    <a:pt x="367631" y="137137"/>
                    <a:pt x="339097" y="120561"/>
                    <a:pt x="326860" y="107578"/>
                  </a:cubicBezTo>
                  <a:cubicBezTo>
                    <a:pt x="306138" y="85595"/>
                    <a:pt x="302319" y="65662"/>
                    <a:pt x="306165" y="61582"/>
                  </a:cubicBezTo>
                  <a:close/>
                  <a:moveTo>
                    <a:pt x="349521" y="250677"/>
                  </a:moveTo>
                  <a:cubicBezTo>
                    <a:pt x="340371" y="260384"/>
                    <a:pt x="329869" y="268059"/>
                    <a:pt x="320709" y="271731"/>
                  </a:cubicBezTo>
                  <a:cubicBezTo>
                    <a:pt x="312993" y="274826"/>
                    <a:pt x="307844" y="274413"/>
                    <a:pt x="306165" y="272630"/>
                  </a:cubicBezTo>
                  <a:cubicBezTo>
                    <a:pt x="304486" y="270848"/>
                    <a:pt x="304096" y="265386"/>
                    <a:pt x="307013" y="257201"/>
                  </a:cubicBezTo>
                  <a:cubicBezTo>
                    <a:pt x="310475" y="247483"/>
                    <a:pt x="317709" y="236341"/>
                    <a:pt x="326859" y="226634"/>
                  </a:cubicBezTo>
                  <a:cubicBezTo>
                    <a:pt x="339097" y="213651"/>
                    <a:pt x="367633" y="197073"/>
                    <a:pt x="387447" y="186401"/>
                  </a:cubicBezTo>
                  <a:cubicBezTo>
                    <a:pt x="377390" y="207420"/>
                    <a:pt x="361767" y="237686"/>
                    <a:pt x="349521" y="250677"/>
                  </a:cubicBezTo>
                  <a:close/>
                  <a:moveTo>
                    <a:pt x="513582" y="254922"/>
                  </a:moveTo>
                  <a:cubicBezTo>
                    <a:pt x="516499" y="263108"/>
                    <a:pt x="516111" y="268571"/>
                    <a:pt x="514430" y="270351"/>
                  </a:cubicBezTo>
                  <a:cubicBezTo>
                    <a:pt x="512751" y="272133"/>
                    <a:pt x="507600" y="272546"/>
                    <a:pt x="499886" y="269452"/>
                  </a:cubicBezTo>
                  <a:cubicBezTo>
                    <a:pt x="490726" y="265779"/>
                    <a:pt x="480223" y="258106"/>
                    <a:pt x="471074" y="248398"/>
                  </a:cubicBezTo>
                  <a:cubicBezTo>
                    <a:pt x="458835" y="235415"/>
                    <a:pt x="443212" y="205144"/>
                    <a:pt x="433150" y="184124"/>
                  </a:cubicBezTo>
                  <a:cubicBezTo>
                    <a:pt x="452964" y="194797"/>
                    <a:pt x="481498" y="211372"/>
                    <a:pt x="493735" y="224355"/>
                  </a:cubicBezTo>
                  <a:cubicBezTo>
                    <a:pt x="502887" y="234064"/>
                    <a:pt x="510120" y="245205"/>
                    <a:pt x="513582" y="254922"/>
                  </a:cubicBezTo>
                  <a:close/>
                </a:path>
              </a:pathLst>
            </a:custGeom>
            <a:solidFill>
              <a:srgbClr val="791553"/>
            </a:solidFill>
            <a:ln w="1072" cap="flat">
              <a:noFill/>
              <a:prstDash val="solid"/>
              <a:miter/>
            </a:ln>
          </p:spPr>
          <p:txBody>
            <a:bodyPr rtlCol="0" anchor="ctr"/>
            <a:lstStyle/>
            <a:p>
              <a:endParaRPr lang="vi-VN"/>
            </a:p>
          </p:txBody>
        </p:sp>
      </p:grpSp>
      <p:sp>
        <p:nvSpPr>
          <p:cNvPr id="43" name="Freeform 8"/>
          <p:cNvSpPr/>
          <p:nvPr/>
        </p:nvSpPr>
        <p:spPr>
          <a:xfrm flipH="1">
            <a:off x="554434" y="5146388"/>
            <a:ext cx="1809921" cy="1097024"/>
          </a:xfrm>
          <a:custGeom>
            <a:avLst/>
            <a:gdLst/>
            <a:ahLst/>
            <a:cxnLst/>
            <a:rect l="l" t="t" r="r" b="b"/>
            <a:pathLst>
              <a:path w="3338124" h="2727526">
                <a:moveTo>
                  <a:pt x="3338124" y="0"/>
                </a:moveTo>
                <a:lnTo>
                  <a:pt x="0" y="0"/>
                </a:lnTo>
                <a:lnTo>
                  <a:pt x="0" y="2727525"/>
                </a:lnTo>
                <a:lnTo>
                  <a:pt x="3338124" y="2727525"/>
                </a:lnTo>
                <a:lnTo>
                  <a:pt x="3338124"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44" name="Freeform 9"/>
          <p:cNvSpPr/>
          <p:nvPr/>
        </p:nvSpPr>
        <p:spPr>
          <a:xfrm>
            <a:off x="10902462" y="4796921"/>
            <a:ext cx="693079" cy="1446491"/>
          </a:xfrm>
          <a:custGeom>
            <a:avLst/>
            <a:gdLst/>
            <a:ahLst/>
            <a:cxnLst/>
            <a:rect l="l" t="t" r="r" b="b"/>
            <a:pathLst>
              <a:path w="3537720" h="5713680">
                <a:moveTo>
                  <a:pt x="0" y="0"/>
                </a:moveTo>
                <a:lnTo>
                  <a:pt x="3537721" y="0"/>
                </a:lnTo>
                <a:lnTo>
                  <a:pt x="3537721" y="5713679"/>
                </a:lnTo>
                <a:lnTo>
                  <a:pt x="0" y="5713679"/>
                </a:lnTo>
                <a:lnTo>
                  <a:pt x="0" y="0"/>
                </a:lnTo>
                <a:close/>
              </a:path>
            </a:pathLst>
          </a:custGeom>
          <a:blipFill>
            <a:blip r:embed="rId9"/>
            <a:stretch>
              <a:fillRect/>
            </a:stretch>
          </a:blipFill>
        </p:spPr>
      </p:sp>
      <p:sp>
        <p:nvSpPr>
          <p:cNvPr id="61" name="Freeform 12"/>
          <p:cNvSpPr/>
          <p:nvPr/>
        </p:nvSpPr>
        <p:spPr>
          <a:xfrm>
            <a:off x="6569326" y="4555458"/>
            <a:ext cx="790315" cy="1752715"/>
          </a:xfrm>
          <a:custGeom>
            <a:avLst/>
            <a:gdLst/>
            <a:ahLst/>
            <a:cxnLst/>
            <a:rect l="l" t="t" r="r" b="b"/>
            <a:pathLst>
              <a:path w="1185473" h="2629073">
                <a:moveTo>
                  <a:pt x="0" y="0"/>
                </a:moveTo>
                <a:lnTo>
                  <a:pt x="1185473" y="0"/>
                </a:lnTo>
                <a:lnTo>
                  <a:pt x="1185473" y="2629073"/>
                </a:lnTo>
                <a:lnTo>
                  <a:pt x="0" y="262907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22" name="Group 121"/>
          <p:cNvGrpSpPr/>
          <p:nvPr/>
        </p:nvGrpSpPr>
        <p:grpSpPr>
          <a:xfrm>
            <a:off x="6906486" y="643878"/>
            <a:ext cx="4112400" cy="2895715"/>
            <a:chOff x="1353453" y="1333336"/>
            <a:chExt cx="4112400" cy="2895715"/>
          </a:xfrm>
        </p:grpSpPr>
        <p:grpSp>
          <p:nvGrpSpPr>
            <p:cNvPr id="123" name="Google Shape;468;p22">
              <a:extLst>
                <a:ext uri="{FF2B5EF4-FFF2-40B4-BE49-F238E27FC236}">
                  <a16:creationId xmlns="" xmlns:a16="http://schemas.microsoft.com/office/drawing/2014/main" id="{3F1ABE09-E724-4D3A-9295-1F91B2C9407E}"/>
                </a:ext>
              </a:extLst>
            </p:cNvPr>
            <p:cNvGrpSpPr/>
            <p:nvPr/>
          </p:nvGrpSpPr>
          <p:grpSpPr>
            <a:xfrm>
              <a:off x="2990621" y="1333336"/>
              <a:ext cx="539531" cy="933639"/>
              <a:chOff x="1689271" y="684050"/>
              <a:chExt cx="959791" cy="1660885"/>
            </a:xfrm>
          </p:grpSpPr>
          <p:sp>
            <p:nvSpPr>
              <p:cNvPr id="126" name="Google Shape;469;p22">
                <a:extLst>
                  <a:ext uri="{FF2B5EF4-FFF2-40B4-BE49-F238E27FC236}">
                    <a16:creationId xmlns="" xmlns:a16="http://schemas.microsoft.com/office/drawing/2014/main" id="{6B8A55B7-2677-4C74-88DD-E5A90380D5D1}"/>
                  </a:ext>
                </a:extLst>
              </p:cNvPr>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7" name="Google Shape;470;p22">
                <a:extLst>
                  <a:ext uri="{FF2B5EF4-FFF2-40B4-BE49-F238E27FC236}">
                    <a16:creationId xmlns="" xmlns:a16="http://schemas.microsoft.com/office/drawing/2014/main" id="{30D62D26-FEFC-4762-9A23-DF5F415D11D9}"/>
                  </a:ext>
                </a:extLst>
              </p:cNvPr>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8" name="Google Shape;471;p22">
                <a:extLst>
                  <a:ext uri="{FF2B5EF4-FFF2-40B4-BE49-F238E27FC236}">
                    <a16:creationId xmlns="" xmlns:a16="http://schemas.microsoft.com/office/drawing/2014/main" id="{D09D93D5-043C-4D20-B0FC-9F38447E9536}"/>
                  </a:ext>
                </a:extLst>
              </p:cNvPr>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9" name="Google Shape;472;p22">
                <a:extLst>
                  <a:ext uri="{FF2B5EF4-FFF2-40B4-BE49-F238E27FC236}">
                    <a16:creationId xmlns="" xmlns:a16="http://schemas.microsoft.com/office/drawing/2014/main" id="{08455B70-8FD6-4151-BA64-813DFA3103D0}"/>
                  </a:ext>
                </a:extLst>
              </p:cNvPr>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0" name="Google Shape;473;p22">
                <a:extLst>
                  <a:ext uri="{FF2B5EF4-FFF2-40B4-BE49-F238E27FC236}">
                    <a16:creationId xmlns="" xmlns:a16="http://schemas.microsoft.com/office/drawing/2014/main" id="{8EB0DDB5-7E0D-4D11-880B-203FEC829D40}"/>
                  </a:ext>
                </a:extLst>
              </p:cNvPr>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1" name="Google Shape;474;p22">
                <a:extLst>
                  <a:ext uri="{FF2B5EF4-FFF2-40B4-BE49-F238E27FC236}">
                    <a16:creationId xmlns="" xmlns:a16="http://schemas.microsoft.com/office/drawing/2014/main" id="{94B8715C-CFB1-414E-B9EF-F27AD0999F89}"/>
                  </a:ext>
                </a:extLst>
              </p:cNvPr>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2" name="Google Shape;475;p22">
                <a:extLst>
                  <a:ext uri="{FF2B5EF4-FFF2-40B4-BE49-F238E27FC236}">
                    <a16:creationId xmlns="" xmlns:a16="http://schemas.microsoft.com/office/drawing/2014/main" id="{8F71B175-9793-4531-8989-359E0F925D84}"/>
                  </a:ext>
                </a:extLst>
              </p:cNvPr>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3" name="Google Shape;476;p22">
                <a:extLst>
                  <a:ext uri="{FF2B5EF4-FFF2-40B4-BE49-F238E27FC236}">
                    <a16:creationId xmlns="" xmlns:a16="http://schemas.microsoft.com/office/drawing/2014/main" id="{603E6150-929A-4DBF-806C-A2A133B848E5}"/>
                  </a:ext>
                </a:extLst>
              </p:cNvPr>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4" name="Google Shape;477;p22">
                <a:extLst>
                  <a:ext uri="{FF2B5EF4-FFF2-40B4-BE49-F238E27FC236}">
                    <a16:creationId xmlns="" xmlns:a16="http://schemas.microsoft.com/office/drawing/2014/main" id="{CA2BDE6B-DE2C-4EEF-AA39-F63596182D9D}"/>
                  </a:ext>
                </a:extLst>
              </p:cNvPr>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5" name="Google Shape;478;p22">
                <a:extLst>
                  <a:ext uri="{FF2B5EF4-FFF2-40B4-BE49-F238E27FC236}">
                    <a16:creationId xmlns="" xmlns:a16="http://schemas.microsoft.com/office/drawing/2014/main" id="{BD8F3AC0-8428-4871-9722-A2EF1B5BBF36}"/>
                  </a:ext>
                </a:extLst>
              </p:cNvPr>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6" name="Google Shape;479;p22">
                <a:extLst>
                  <a:ext uri="{FF2B5EF4-FFF2-40B4-BE49-F238E27FC236}">
                    <a16:creationId xmlns="" xmlns:a16="http://schemas.microsoft.com/office/drawing/2014/main" id="{85A40095-61F0-4301-A8B5-6380DC07C918}"/>
                  </a:ext>
                </a:extLst>
              </p:cNvPr>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7" name="Google Shape;480;p22">
                <a:extLst>
                  <a:ext uri="{FF2B5EF4-FFF2-40B4-BE49-F238E27FC236}">
                    <a16:creationId xmlns="" xmlns:a16="http://schemas.microsoft.com/office/drawing/2014/main" id="{78E05FAE-2BF7-4F4D-B5B2-D35FA3FB819F}"/>
                  </a:ext>
                </a:extLst>
              </p:cNvPr>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8" name="Google Shape;481;p22">
                <a:extLst>
                  <a:ext uri="{FF2B5EF4-FFF2-40B4-BE49-F238E27FC236}">
                    <a16:creationId xmlns="" xmlns:a16="http://schemas.microsoft.com/office/drawing/2014/main" id="{A7800328-CAA3-416A-AC4B-887890F09884}"/>
                  </a:ext>
                </a:extLst>
              </p:cNvPr>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125" name="Google Shape;552;p22">
              <a:extLst>
                <a:ext uri="{FF2B5EF4-FFF2-40B4-BE49-F238E27FC236}">
                  <a16:creationId xmlns="" xmlns:a16="http://schemas.microsoft.com/office/drawing/2014/main" id="{B49AF81D-D1AC-47DA-8504-8CDF6C1C5F30}"/>
                </a:ext>
              </a:extLst>
            </p:cNvPr>
            <p:cNvSpPr txBox="1">
              <a:spLocks/>
            </p:cNvSpPr>
            <p:nvPr/>
          </p:nvSpPr>
          <p:spPr>
            <a:xfrm>
              <a:off x="1353453" y="2242323"/>
              <a:ext cx="4112400" cy="1986728"/>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400" b="1" dirty="0" err="1">
                  <a:latin typeface="Roboho"/>
                  <a:cs typeface="Calibri" panose="020F0502020204030204" pitchFamily="34" charset="0"/>
                </a:rPr>
                <a:t>Sơ</a:t>
              </a:r>
              <a:r>
                <a:rPr lang="en-US" sz="4400" b="1" dirty="0">
                  <a:latin typeface="Roboho"/>
                  <a:cs typeface="Calibri" panose="020F0502020204030204" pitchFamily="34" charset="0"/>
                </a:rPr>
                <a:t> </a:t>
              </a:r>
              <a:r>
                <a:rPr lang="en-US" sz="4400" b="1" dirty="0" err="1">
                  <a:latin typeface="Roboho"/>
                  <a:cs typeface="Calibri" panose="020F0502020204030204" pitchFamily="34" charset="0"/>
                </a:rPr>
                <a:t>kết</a:t>
              </a:r>
              <a:r>
                <a:rPr lang="en-US" sz="4400" b="1" dirty="0">
                  <a:latin typeface="Roboho"/>
                  <a:cs typeface="Calibri" panose="020F0502020204030204" pitchFamily="34" charset="0"/>
                </a:rPr>
                <a:t> </a:t>
              </a:r>
              <a:r>
                <a:rPr lang="en-US" sz="4400" b="1" dirty="0" err="1">
                  <a:latin typeface="Roboho"/>
                  <a:cs typeface="Calibri" panose="020F0502020204030204" pitchFamily="34" charset="0"/>
                </a:rPr>
                <a:t>tuần</a:t>
              </a:r>
              <a:r>
                <a:rPr lang="en-US" sz="4400" b="1" dirty="0">
                  <a:latin typeface="Roboho"/>
                  <a:cs typeface="Calibri" panose="020F0502020204030204" pitchFamily="34" charset="0"/>
                </a:rPr>
                <a:t> 24</a:t>
              </a:r>
            </a:p>
            <a:p>
              <a:endParaRPr lang="en-US" sz="4267" b="1" dirty="0" smtClean="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85718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barn(inVertical)">
                                      <p:cBhvr>
                                        <p:cTn id="7" dur="500"/>
                                        <p:tgtEl>
                                          <p:spTgt spid="124"/>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 xmlns:a16="http://schemas.microsoft.com/office/drawing/2014/main" id="{1C2CEC5A-9578-488B-8666-99D924948D64}"/>
              </a:ext>
            </a:extLst>
          </p:cNvPr>
          <p:cNvSpPr/>
          <p:nvPr/>
        </p:nvSpPr>
        <p:spPr>
          <a:xfrm>
            <a:off x="742353" y="1928117"/>
            <a:ext cx="2429017" cy="522118"/>
          </a:xfrm>
          <a:prstGeom prst="roundRect">
            <a:avLst/>
          </a:prstGeom>
          <a:solidFill>
            <a:srgbClr val="FEDC00"/>
          </a:solidFill>
          <a:ln>
            <a:solidFill>
              <a:srgbClr val="A48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chemeClr val="tx1"/>
              </a:solidFill>
              <a:latin typeface="Lobster" panose="00000500000000000000" pitchFamily="2" charset="-93"/>
            </a:endParaRPr>
          </a:p>
        </p:txBody>
      </p:sp>
      <p:sp>
        <p:nvSpPr>
          <p:cNvPr id="3" name="Rectangle: Rounded Corners 2">
            <a:extLst>
              <a:ext uri="{FF2B5EF4-FFF2-40B4-BE49-F238E27FC236}">
                <a16:creationId xmlns="" xmlns:a16="http://schemas.microsoft.com/office/drawing/2014/main" id="{BA7E7E53-08DB-4882-83A5-781FD5103C2E}"/>
              </a:ext>
            </a:extLst>
          </p:cNvPr>
          <p:cNvSpPr/>
          <p:nvPr/>
        </p:nvSpPr>
        <p:spPr>
          <a:xfrm>
            <a:off x="6105330" y="251922"/>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342123" y="251922"/>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07222" y="488294"/>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a:extLst>
              <a:ext uri="{FF2B5EF4-FFF2-40B4-BE49-F238E27FC236}">
                <a16:creationId xmlns="" xmlns:a16="http://schemas.microsoft.com/office/drawing/2014/main" id="{F51037F8-1A69-485A-9B77-D9BC65DC3FD8}"/>
              </a:ext>
            </a:extLst>
          </p:cNvPr>
          <p:cNvSpPr/>
          <p:nvPr/>
        </p:nvSpPr>
        <p:spPr>
          <a:xfrm flipV="1">
            <a:off x="536825" y="496661"/>
            <a:ext cx="5476777" cy="5855228"/>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3" name="Picture 42">
            <a:extLst>
              <a:ext uri="{FF2B5EF4-FFF2-40B4-BE49-F238E27FC236}">
                <a16:creationId xmlns="" xmlns:a16="http://schemas.microsoft.com/office/drawing/2014/main" id="{B4092D49-B414-49DA-9C49-E6F650CE540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56" b="28056" l="1406" r="99531">
                        <a14:foregroundMark x1="13073" y1="3889" x2="21406" y2="5185"/>
                        <a14:foregroundMark x1="22813" y1="5741" x2="58490" y2="7963"/>
                        <a14:foregroundMark x1="66094" y1="6852" x2="80573" y2="9722"/>
                        <a14:foregroundMark x1="75104" y1="24722" x2="82083" y2="14074"/>
                        <a14:foregroundMark x1="77500" y1="24537" x2="84688" y2="16019"/>
                        <a14:foregroundMark x1="90052" y1="3889" x2="95313" y2="6667"/>
                        <a14:foregroundMark x1="95885" y1="10833" x2="97083" y2="10833"/>
                        <a14:foregroundMark x1="72240" y1="20185" x2="74479" y2="22130"/>
                        <a14:foregroundMark x1="5729" y1="7500" x2="12135" y2="3519"/>
                        <a14:foregroundMark x1="1458" y1="14815" x2="1458" y2="14815"/>
                        <a14:foregroundMark x1="13333" y1="9815" x2="13333" y2="9815"/>
                        <a14:foregroundMark x1="4635" y1="12407" x2="4635" y2="12407"/>
                        <a14:foregroundMark x1="55260" y1="12500" x2="55260" y2="12500"/>
                        <a14:foregroundMark x1="46615" y1="14815" x2="46615" y2="14815"/>
                        <a14:foregroundMark x1="12396" y1="9259" x2="9323" y2="8981"/>
                        <a14:foregroundMark x1="50729" y1="14074" x2="50729" y2="14074"/>
                        <a14:foregroundMark x1="54531" y1="12500" x2="54531" y2="12500"/>
                        <a14:foregroundMark x1="89688" y1="15000" x2="91875" y2="13148"/>
                        <a14:foregroundMark x1="99531" y1="6574" x2="99531" y2="6574"/>
                        <a14:foregroundMark x1="57656" y1="13148" x2="69896" y2="17870"/>
                        <a14:foregroundMark x1="64740" y1="17222" x2="65625" y2="18056"/>
                      </a14:backgroundRemoval>
                    </a14:imgEffect>
                  </a14:imgLayer>
                </a14:imgProps>
              </a:ext>
              <a:ext uri="{28A0092B-C50C-407E-A947-70E740481C1C}">
                <a14:useLocalDpi xmlns:a14="http://schemas.microsoft.com/office/drawing/2010/main" val="0"/>
              </a:ext>
            </a:extLst>
          </a:blip>
          <a:srcRect b="68715"/>
          <a:stretch/>
        </p:blipFill>
        <p:spPr>
          <a:xfrm>
            <a:off x="534496" y="506279"/>
            <a:ext cx="5476777" cy="1128242"/>
          </a:xfrm>
          <a:prstGeom prst="rect">
            <a:avLst/>
          </a:prstGeom>
        </p:spPr>
      </p:pic>
      <p:pic>
        <p:nvPicPr>
          <p:cNvPr id="44" name="Picture 43">
            <a:extLst>
              <a:ext uri="{FF2B5EF4-FFF2-40B4-BE49-F238E27FC236}">
                <a16:creationId xmlns="" xmlns:a16="http://schemas.microsoft.com/office/drawing/2014/main" id="{A4BF2D73-EC3B-46B9-9CF0-1E3C944C301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56" b="28056" l="1406" r="99531">
                        <a14:foregroundMark x1="13073" y1="3889" x2="21406" y2="5185"/>
                        <a14:foregroundMark x1="22813" y1="5741" x2="58490" y2="7963"/>
                        <a14:foregroundMark x1="66094" y1="6852" x2="80573" y2="9722"/>
                        <a14:foregroundMark x1="75104" y1="24722" x2="82083" y2="14074"/>
                        <a14:foregroundMark x1="77500" y1="24537" x2="84688" y2="16019"/>
                        <a14:foregroundMark x1="90052" y1="3889" x2="95313" y2="6667"/>
                        <a14:foregroundMark x1="95885" y1="10833" x2="97083" y2="10833"/>
                        <a14:foregroundMark x1="72240" y1="20185" x2="74479" y2="22130"/>
                        <a14:foregroundMark x1="5729" y1="7500" x2="12135" y2="3519"/>
                        <a14:foregroundMark x1="1458" y1="14815" x2="1458" y2="14815"/>
                        <a14:foregroundMark x1="13333" y1="9815" x2="13333" y2="9815"/>
                        <a14:foregroundMark x1="4635" y1="12407" x2="4635" y2="12407"/>
                        <a14:foregroundMark x1="55260" y1="12500" x2="55260" y2="12500"/>
                        <a14:foregroundMark x1="46615" y1="14815" x2="46615" y2="14815"/>
                        <a14:foregroundMark x1="12396" y1="9259" x2="9323" y2="8981"/>
                        <a14:foregroundMark x1="50729" y1="14074" x2="50729" y2="14074"/>
                        <a14:foregroundMark x1="54531" y1="12500" x2="54531" y2="12500"/>
                        <a14:foregroundMark x1="89688" y1="15000" x2="91875" y2="13148"/>
                        <a14:foregroundMark x1="99531" y1="6574" x2="99531" y2="6574"/>
                        <a14:foregroundMark x1="57656" y1="13148" x2="69896" y2="17870"/>
                        <a14:foregroundMark x1="64740" y1="17222" x2="65625" y2="18056"/>
                      </a14:backgroundRemoval>
                    </a14:imgEffect>
                  </a14:imgLayer>
                </a14:imgProps>
              </a:ext>
              <a:ext uri="{28A0092B-C50C-407E-A947-70E740481C1C}">
                <a14:useLocalDpi xmlns:a14="http://schemas.microsoft.com/office/drawing/2010/main" val="0"/>
              </a:ext>
            </a:extLst>
          </a:blip>
          <a:srcRect b="68715"/>
          <a:stretch/>
        </p:blipFill>
        <p:spPr>
          <a:xfrm>
            <a:off x="6217382" y="506279"/>
            <a:ext cx="5476777" cy="1158266"/>
          </a:xfrm>
          <a:prstGeom prst="rect">
            <a:avLst/>
          </a:prstGeom>
        </p:spPr>
      </p:pic>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5" name="TextBox 44">
            <a:extLst>
              <a:ext uri="{FF2B5EF4-FFF2-40B4-BE49-F238E27FC236}">
                <a16:creationId xmlns="" xmlns:a16="http://schemas.microsoft.com/office/drawing/2014/main" id="{2B534F53-C953-42F4-BDF4-66EE33DC62CA}"/>
              </a:ext>
            </a:extLst>
          </p:cNvPr>
          <p:cNvSpPr txBox="1"/>
          <p:nvPr/>
        </p:nvSpPr>
        <p:spPr>
          <a:xfrm>
            <a:off x="681278" y="1629757"/>
            <a:ext cx="5340155" cy="769441"/>
          </a:xfrm>
          <a:prstGeom prst="rect">
            <a:avLst/>
          </a:prstGeom>
          <a:noFill/>
        </p:spPr>
        <p:txBody>
          <a:bodyPr wrap="square" rtlCol="0">
            <a:spAutoFit/>
          </a:bodyPr>
          <a:lstStyle/>
          <a:p>
            <a:r>
              <a:rPr lang="en-US" sz="4400" b="1" dirty="0">
                <a:solidFill>
                  <a:srgbClr val="E5372B"/>
                </a:solidFill>
                <a:ea typeface="Cascadia Code" panose="020B0609020000020004" pitchFamily="49" charset="0"/>
                <a:cs typeface="Cascadia Code" panose="020B0609020000020004" pitchFamily="49" charset="0"/>
              </a:rPr>
              <a:t>GÓC TUYÊN DƯƠNG</a:t>
            </a:r>
            <a:endParaRPr lang="vi-VN" sz="4400" b="1" dirty="0">
              <a:solidFill>
                <a:srgbClr val="E5372B"/>
              </a:solidFill>
              <a:ea typeface="Cascadia Code" panose="020B0609020000020004" pitchFamily="49" charset="0"/>
              <a:cs typeface="Cascadia Code" panose="020B0609020000020004" pitchFamily="49" charset="0"/>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nvGrpSpPr>
          <p:cNvPr id="18" name="Group 17">
            <a:extLst>
              <a:ext uri="{FF2B5EF4-FFF2-40B4-BE49-F238E27FC236}">
                <a16:creationId xmlns="" xmlns:a16="http://schemas.microsoft.com/office/drawing/2014/main" id="{75A2861A-D718-47F3-9BBA-29AF5AB2AE60}"/>
              </a:ext>
            </a:extLst>
          </p:cNvPr>
          <p:cNvGrpSpPr/>
          <p:nvPr/>
        </p:nvGrpSpPr>
        <p:grpSpPr>
          <a:xfrm>
            <a:off x="876635" y="2497214"/>
            <a:ext cx="4616822" cy="2048533"/>
            <a:chOff x="738159" y="3493831"/>
            <a:chExt cx="4616822" cy="2048533"/>
          </a:xfrm>
        </p:grpSpPr>
        <p:sp>
          <p:nvSpPr>
            <p:cNvPr id="17" name="Rectangle: Rounded Corners 16">
              <a:extLst>
                <a:ext uri="{FF2B5EF4-FFF2-40B4-BE49-F238E27FC236}">
                  <a16:creationId xmlns="" xmlns:a16="http://schemas.microsoft.com/office/drawing/2014/main" id="{4E9BA4F5-8483-4EB2-8C68-A963EC571577}"/>
                </a:ext>
              </a:extLst>
            </p:cNvPr>
            <p:cNvSpPr/>
            <p:nvPr/>
          </p:nvSpPr>
          <p:spPr>
            <a:xfrm>
              <a:off x="798357" y="3493831"/>
              <a:ext cx="4556624" cy="1967472"/>
            </a:xfrm>
            <a:prstGeom prst="roundRect">
              <a:avLst>
                <a:gd name="adj" fmla="val 12217"/>
              </a:avLst>
            </a:prstGeom>
            <a:solidFill>
              <a:srgbClr val="F1B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Rectangle: Rounded Corners 51">
              <a:extLst>
                <a:ext uri="{FF2B5EF4-FFF2-40B4-BE49-F238E27FC236}">
                  <a16:creationId xmlns="" xmlns:a16="http://schemas.microsoft.com/office/drawing/2014/main" id="{246B1FE2-3C00-452F-9E94-6C5403528E4C}"/>
                </a:ext>
              </a:extLst>
            </p:cNvPr>
            <p:cNvSpPr/>
            <p:nvPr/>
          </p:nvSpPr>
          <p:spPr>
            <a:xfrm>
              <a:off x="738159" y="3574892"/>
              <a:ext cx="4556624" cy="1967472"/>
            </a:xfrm>
            <a:prstGeom prst="roundRect">
              <a:avLst>
                <a:gd name="adj" fmla="val 12217"/>
              </a:avLst>
            </a:prstGeom>
            <a:solidFill>
              <a:srgbClr val="FFE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5" name="Freeform 4"/>
          <p:cNvSpPr/>
          <p:nvPr/>
        </p:nvSpPr>
        <p:spPr>
          <a:xfrm>
            <a:off x="10208243" y="5013683"/>
            <a:ext cx="1660295" cy="1543348"/>
          </a:xfrm>
          <a:custGeom>
            <a:avLst/>
            <a:gdLst/>
            <a:ahLst/>
            <a:cxnLst/>
            <a:rect l="l" t="t" r="r" b="b"/>
            <a:pathLst>
              <a:path w="3280722" h="4546035">
                <a:moveTo>
                  <a:pt x="0" y="0"/>
                </a:moveTo>
                <a:lnTo>
                  <a:pt x="3280722" y="0"/>
                </a:lnTo>
                <a:lnTo>
                  <a:pt x="3280722" y="4546034"/>
                </a:lnTo>
                <a:lnTo>
                  <a:pt x="0" y="4546034"/>
                </a:lnTo>
                <a:lnTo>
                  <a:pt x="0" y="0"/>
                </a:lnTo>
                <a:close/>
              </a:path>
            </a:pathLst>
          </a:custGeom>
          <a:blipFill>
            <a:blip r:embed="rId4"/>
            <a:stretch>
              <a:fillRect/>
            </a:stretch>
          </a:blipFill>
        </p:spPr>
      </p:sp>
      <p:sp>
        <p:nvSpPr>
          <p:cNvPr id="47" name="Freeform 6"/>
          <p:cNvSpPr/>
          <p:nvPr/>
        </p:nvSpPr>
        <p:spPr>
          <a:xfrm>
            <a:off x="700958" y="5020158"/>
            <a:ext cx="1403307" cy="1290023"/>
          </a:xfrm>
          <a:custGeom>
            <a:avLst/>
            <a:gdLst/>
            <a:ahLst/>
            <a:cxnLst/>
            <a:rect l="l" t="t" r="r" b="b"/>
            <a:pathLst>
              <a:path w="2371337" h="2647073">
                <a:moveTo>
                  <a:pt x="0" y="0"/>
                </a:moveTo>
                <a:lnTo>
                  <a:pt x="2371336" y="0"/>
                </a:lnTo>
                <a:lnTo>
                  <a:pt x="2371336" y="2647073"/>
                </a:lnTo>
                <a:lnTo>
                  <a:pt x="0" y="2647073"/>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48" name="Freeform 7"/>
          <p:cNvSpPr/>
          <p:nvPr/>
        </p:nvSpPr>
        <p:spPr>
          <a:xfrm rot="2291047">
            <a:off x="9421984" y="593748"/>
            <a:ext cx="4876800" cy="1870918"/>
          </a:xfrm>
          <a:custGeom>
            <a:avLst/>
            <a:gdLst/>
            <a:ahLst/>
            <a:cxnLst/>
            <a:rect l="l" t="t" r="r" b="b"/>
            <a:pathLst>
              <a:path w="7315200" h="2806377">
                <a:moveTo>
                  <a:pt x="0" y="0"/>
                </a:moveTo>
                <a:lnTo>
                  <a:pt x="7315200" y="0"/>
                </a:lnTo>
                <a:lnTo>
                  <a:pt x="7315200" y="2806377"/>
                </a:lnTo>
                <a:lnTo>
                  <a:pt x="0" y="2806377"/>
                </a:lnTo>
                <a:lnTo>
                  <a:pt x="0" y="0"/>
                </a:lnTo>
                <a:close/>
              </a:path>
            </a:pathLst>
          </a:custGeom>
          <a:blipFill>
            <a:blip r:embed="rId11">
              <a:alphaModFix amt="56000"/>
              <a:extLst>
                <a:ext uri="{96DAC541-7B7A-43D3-8B79-37D633B846F1}">
                  <asvg:svgBlip xmlns="" xmlns:asvg="http://schemas.microsoft.com/office/drawing/2016/SVG/main" r:embed="rId12"/>
                </a:ext>
              </a:extLst>
            </a:blip>
            <a:stretch>
              <a:fillRect/>
            </a:stretch>
          </a:blipFill>
          <a:ln cap="sq">
            <a:noFill/>
            <a:prstDash val="solid"/>
            <a:miter/>
          </a:ln>
        </p:spPr>
      </p:sp>
      <p:sp>
        <p:nvSpPr>
          <p:cNvPr id="55" name="Freeform 8"/>
          <p:cNvSpPr/>
          <p:nvPr/>
        </p:nvSpPr>
        <p:spPr>
          <a:xfrm rot="8855481">
            <a:off x="-1282286" y="168664"/>
            <a:ext cx="3353601" cy="1097542"/>
          </a:xfrm>
          <a:custGeom>
            <a:avLst/>
            <a:gdLst/>
            <a:ahLst/>
            <a:cxnLst/>
            <a:rect l="l" t="t" r="r" b="b"/>
            <a:pathLst>
              <a:path w="5030401" h="1646313">
                <a:moveTo>
                  <a:pt x="0" y="0"/>
                </a:moveTo>
                <a:lnTo>
                  <a:pt x="5030401" y="0"/>
                </a:lnTo>
                <a:lnTo>
                  <a:pt x="5030401" y="1646313"/>
                </a:lnTo>
                <a:lnTo>
                  <a:pt x="0" y="1646313"/>
                </a:lnTo>
                <a:lnTo>
                  <a:pt x="0" y="0"/>
                </a:lnTo>
                <a:close/>
              </a:path>
            </a:pathLst>
          </a:custGeom>
          <a:blipFill>
            <a:blip r:embed="rId13">
              <a:alphaModFix amt="56000"/>
              <a:extLst>
                <a:ext uri="{96DAC541-7B7A-43D3-8B79-37D633B846F1}">
                  <asvg:svgBlip xmlns="" xmlns:asvg="http://schemas.microsoft.com/office/drawing/2016/SVG/main" r:embed="rId14"/>
                </a:ext>
              </a:extLst>
            </a:blip>
            <a:stretch>
              <a:fillRect/>
            </a:stretch>
          </a:blipFill>
        </p:spPr>
      </p:sp>
      <p:sp>
        <p:nvSpPr>
          <p:cNvPr id="57" name="Freeform 11"/>
          <p:cNvSpPr/>
          <p:nvPr/>
        </p:nvSpPr>
        <p:spPr>
          <a:xfrm rot="20679849">
            <a:off x="5701885" y="5950451"/>
            <a:ext cx="788229" cy="817877"/>
          </a:xfrm>
          <a:custGeom>
            <a:avLst/>
            <a:gdLst/>
            <a:ahLst/>
            <a:cxnLst/>
            <a:rect l="l" t="t" r="r" b="b"/>
            <a:pathLst>
              <a:path w="1182343" h="1226815">
                <a:moveTo>
                  <a:pt x="0" y="0"/>
                </a:moveTo>
                <a:lnTo>
                  <a:pt x="1182343" y="0"/>
                </a:lnTo>
                <a:lnTo>
                  <a:pt x="1182343" y="1226815"/>
                </a:lnTo>
                <a:lnTo>
                  <a:pt x="0" y="1226815"/>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61" name="TextBox 60">
            <a:extLst>
              <a:ext uri="{FF2B5EF4-FFF2-40B4-BE49-F238E27FC236}">
                <a16:creationId xmlns="" xmlns:a16="http://schemas.microsoft.com/office/drawing/2014/main" id="{0D4E8EE7-1725-0ABB-FAE7-C4ADE6F5D16C}"/>
              </a:ext>
            </a:extLst>
          </p:cNvPr>
          <p:cNvSpPr txBox="1"/>
          <p:nvPr/>
        </p:nvSpPr>
        <p:spPr>
          <a:xfrm>
            <a:off x="519485" y="2764960"/>
            <a:ext cx="5340155" cy="1569660"/>
          </a:xfrm>
          <a:prstGeom prst="rect">
            <a:avLst/>
          </a:prstGeom>
          <a:noFill/>
        </p:spPr>
        <p:txBody>
          <a:bodyPr wrap="square" rtlCol="0">
            <a:spAutoFit/>
          </a:bodyPr>
          <a:lstStyle/>
          <a:p>
            <a:pPr algn="ctr"/>
            <a:r>
              <a:rPr lang="en-US" sz="3200" b="1" dirty="0" err="1">
                <a:ea typeface="Cascadia Code" panose="020B0609020000020004" pitchFamily="49" charset="0"/>
                <a:cs typeface="Cascadia Code" panose="020B0609020000020004" pitchFamily="49" charset="0"/>
              </a:rPr>
              <a:t>Học</a:t>
            </a:r>
            <a:r>
              <a:rPr lang="en-US" sz="3200" b="1" dirty="0">
                <a:ea typeface="Cascadia Code" panose="020B0609020000020004" pitchFamily="49" charset="0"/>
                <a:cs typeface="Cascadia Code" panose="020B0609020000020004" pitchFamily="49" charset="0"/>
              </a:rPr>
              <a:t> </a:t>
            </a:r>
            <a:r>
              <a:rPr lang="en-US" sz="3200" b="1" dirty="0" err="1">
                <a:ea typeface="Cascadia Code" panose="020B0609020000020004" pitchFamily="49" charset="0"/>
                <a:cs typeface="Cascadia Code" panose="020B0609020000020004" pitchFamily="49" charset="0"/>
              </a:rPr>
              <a:t>sinh</a:t>
            </a:r>
            <a:r>
              <a:rPr lang="en-US" sz="3200" b="1" dirty="0">
                <a:ea typeface="Cascadia Code" panose="020B0609020000020004" pitchFamily="49" charset="0"/>
                <a:cs typeface="Cascadia Code" panose="020B0609020000020004" pitchFamily="49" charset="0"/>
              </a:rPr>
              <a:t> </a:t>
            </a:r>
            <a:r>
              <a:rPr lang="en-US" sz="3200" b="1" dirty="0" err="1">
                <a:ea typeface="Cascadia Code" panose="020B0609020000020004" pitchFamily="49" charset="0"/>
                <a:cs typeface="Cascadia Code" panose="020B0609020000020004" pitchFamily="49" charset="0"/>
              </a:rPr>
              <a:t>có</a:t>
            </a:r>
            <a:r>
              <a:rPr lang="en-US" sz="3200" b="1" dirty="0">
                <a:ea typeface="Cascadia Code" panose="020B0609020000020004" pitchFamily="49" charset="0"/>
                <a:cs typeface="Cascadia Code" panose="020B0609020000020004" pitchFamily="49" charset="0"/>
              </a:rPr>
              <a:t> </a:t>
            </a:r>
            <a:r>
              <a:rPr lang="en-US" sz="3200" b="1" dirty="0" err="1">
                <a:ea typeface="Cascadia Code" panose="020B0609020000020004" pitchFamily="49" charset="0"/>
                <a:cs typeface="Cascadia Code" panose="020B0609020000020004" pitchFamily="49" charset="0"/>
              </a:rPr>
              <a:t>học</a:t>
            </a:r>
            <a:r>
              <a:rPr lang="en-US" sz="3200" b="1" dirty="0">
                <a:ea typeface="Cascadia Code" panose="020B0609020000020004" pitchFamily="49" charset="0"/>
                <a:cs typeface="Cascadia Code" panose="020B0609020000020004" pitchFamily="49" charset="0"/>
              </a:rPr>
              <a:t> </a:t>
            </a:r>
            <a:r>
              <a:rPr lang="en-US" sz="3200" b="1" dirty="0" err="1">
                <a:ea typeface="Cascadia Code" panose="020B0609020000020004" pitchFamily="49" charset="0"/>
                <a:cs typeface="Cascadia Code" panose="020B0609020000020004" pitchFamily="49" charset="0"/>
              </a:rPr>
              <a:t>tập</a:t>
            </a:r>
            <a:r>
              <a:rPr lang="en-US" sz="3200" b="1" dirty="0">
                <a:ea typeface="Cascadia Code" panose="020B0609020000020004" pitchFamily="49" charset="0"/>
                <a:cs typeface="Cascadia Code" panose="020B0609020000020004" pitchFamily="49" charset="0"/>
              </a:rPr>
              <a:t> </a:t>
            </a:r>
          </a:p>
          <a:p>
            <a:pPr algn="ctr"/>
            <a:r>
              <a:rPr lang="en-US" sz="3200" b="1" dirty="0" err="1">
                <a:ea typeface="Cascadia Code" panose="020B0609020000020004" pitchFamily="49" charset="0"/>
                <a:cs typeface="Cascadia Code" panose="020B0609020000020004" pitchFamily="49" charset="0"/>
              </a:rPr>
              <a:t>và</a:t>
            </a:r>
            <a:r>
              <a:rPr lang="en-US" sz="3200" b="1" dirty="0">
                <a:ea typeface="Cascadia Code" panose="020B0609020000020004" pitchFamily="49" charset="0"/>
                <a:cs typeface="Cascadia Code" panose="020B0609020000020004" pitchFamily="49" charset="0"/>
              </a:rPr>
              <a:t> </a:t>
            </a:r>
            <a:r>
              <a:rPr lang="en-US" sz="3200" b="1" dirty="0" err="1">
                <a:ea typeface="Cascadia Code" panose="020B0609020000020004" pitchFamily="49" charset="0"/>
                <a:cs typeface="Cascadia Code" panose="020B0609020000020004" pitchFamily="49" charset="0"/>
              </a:rPr>
              <a:t>rèn</a:t>
            </a:r>
            <a:r>
              <a:rPr lang="en-US" sz="3200" b="1" dirty="0">
                <a:ea typeface="Cascadia Code" panose="020B0609020000020004" pitchFamily="49" charset="0"/>
                <a:cs typeface="Cascadia Code" panose="020B0609020000020004" pitchFamily="49" charset="0"/>
              </a:rPr>
              <a:t> </a:t>
            </a:r>
            <a:r>
              <a:rPr lang="en-US" sz="3200" b="1" dirty="0" err="1">
                <a:ea typeface="Cascadia Code" panose="020B0609020000020004" pitchFamily="49" charset="0"/>
                <a:cs typeface="Cascadia Code" panose="020B0609020000020004" pitchFamily="49" charset="0"/>
              </a:rPr>
              <a:t>luyện</a:t>
            </a:r>
            <a:r>
              <a:rPr lang="en-US" sz="3200" b="1" dirty="0">
                <a:ea typeface="Cascadia Code" panose="020B0609020000020004" pitchFamily="49" charset="0"/>
                <a:cs typeface="Cascadia Code" panose="020B0609020000020004" pitchFamily="49" charset="0"/>
              </a:rPr>
              <a:t> </a:t>
            </a:r>
            <a:r>
              <a:rPr lang="en-US" sz="3200" b="1" dirty="0" err="1">
                <a:ea typeface="Cascadia Code" panose="020B0609020000020004" pitchFamily="49" charset="0"/>
                <a:cs typeface="Cascadia Code" panose="020B0609020000020004" pitchFamily="49" charset="0"/>
              </a:rPr>
              <a:t>tốt</a:t>
            </a:r>
            <a:endParaRPr lang="en-US" sz="3200" b="1" dirty="0">
              <a:ea typeface="Cascadia Code" panose="020B0609020000020004" pitchFamily="49" charset="0"/>
              <a:cs typeface="Cascadia Code" panose="020B0609020000020004" pitchFamily="49" charset="0"/>
            </a:endParaRPr>
          </a:p>
          <a:p>
            <a:pPr algn="ctr"/>
            <a:r>
              <a:rPr lang="en-US" sz="3200" b="1" dirty="0" err="1">
                <a:ea typeface="Cascadia Code" panose="020B0609020000020004" pitchFamily="49" charset="0"/>
                <a:cs typeface="Cascadia Code" panose="020B0609020000020004" pitchFamily="49" charset="0"/>
              </a:rPr>
              <a:t>trong</a:t>
            </a:r>
            <a:r>
              <a:rPr lang="en-US" sz="3200" b="1" dirty="0">
                <a:ea typeface="Cascadia Code" panose="020B0609020000020004" pitchFamily="49" charset="0"/>
                <a:cs typeface="Cascadia Code" panose="020B0609020000020004" pitchFamily="49" charset="0"/>
              </a:rPr>
              <a:t> </a:t>
            </a:r>
            <a:r>
              <a:rPr lang="en-US" sz="3200" b="1" dirty="0" err="1">
                <a:ea typeface="Cascadia Code" panose="020B0609020000020004" pitchFamily="49" charset="0"/>
                <a:cs typeface="Cascadia Code" panose="020B0609020000020004" pitchFamily="49" charset="0"/>
              </a:rPr>
              <a:t>tuần</a:t>
            </a:r>
            <a:endParaRPr lang="vi-VN" sz="3200" b="1" dirty="0">
              <a:ea typeface="Cascadia Code" panose="020B0609020000020004" pitchFamily="49" charset="0"/>
              <a:cs typeface="Cascadia Code" panose="020B0609020000020004" pitchFamily="49" charset="0"/>
            </a:endParaRPr>
          </a:p>
        </p:txBody>
      </p:sp>
      <p:sp>
        <p:nvSpPr>
          <p:cNvPr id="62" name="TextBox 61">
            <a:extLst>
              <a:ext uri="{FF2B5EF4-FFF2-40B4-BE49-F238E27FC236}">
                <a16:creationId xmlns="" xmlns:a16="http://schemas.microsoft.com/office/drawing/2014/main" id="{26EB2C32-FA14-43F3-D662-EE7493611E4B}"/>
              </a:ext>
            </a:extLst>
          </p:cNvPr>
          <p:cNvSpPr txBox="1"/>
          <p:nvPr/>
        </p:nvSpPr>
        <p:spPr>
          <a:xfrm>
            <a:off x="5544113" y="1748061"/>
            <a:ext cx="5340155" cy="707886"/>
          </a:xfrm>
          <a:prstGeom prst="rect">
            <a:avLst/>
          </a:prstGeom>
          <a:noFill/>
        </p:spPr>
        <p:txBody>
          <a:bodyPr wrap="square" rtlCol="0">
            <a:spAutoFit/>
          </a:bodyPr>
          <a:lstStyle/>
          <a:p>
            <a:pPr algn="ctr"/>
            <a:r>
              <a:rPr lang="en-US" sz="4000" b="1" dirty="0" err="1">
                <a:solidFill>
                  <a:srgbClr val="FF0000"/>
                </a:solidFill>
                <a:latin typeface="HP001 5 hàng" panose="020B0603050302020204" pitchFamily="34" charset="0"/>
                <a:ea typeface="Cascadia Code" panose="020B0609020000020004" pitchFamily="49" charset="0"/>
                <a:cs typeface="Cascadia Code" panose="020B0609020000020004" pitchFamily="49" charset="0"/>
              </a:rPr>
              <a:t>Thư</a:t>
            </a:r>
            <a:r>
              <a:rPr lang="en-US" sz="4000" b="1" dirty="0">
                <a:solidFill>
                  <a:srgbClr val="FF0000"/>
                </a:solidFill>
                <a:latin typeface="HP001 5 hàng" panose="020B0603050302020204" pitchFamily="34" charset="0"/>
                <a:ea typeface="Cascadia Code" panose="020B0609020000020004" pitchFamily="49" charset="0"/>
                <a:cs typeface="Cascadia Code" panose="020B0609020000020004" pitchFamily="49" charset="0"/>
              </a:rPr>
              <a:t> </a:t>
            </a:r>
            <a:r>
              <a:rPr lang="en-US" sz="4000" b="1" dirty="0" err="1">
                <a:solidFill>
                  <a:srgbClr val="FF0000"/>
                </a:solidFill>
                <a:latin typeface="HP001 5 hàng" panose="020B0603050302020204" pitchFamily="34" charset="0"/>
                <a:ea typeface="Cascadia Code" panose="020B0609020000020004" pitchFamily="49" charset="0"/>
                <a:cs typeface="Cascadia Code" panose="020B0609020000020004" pitchFamily="49" charset="0"/>
              </a:rPr>
              <a:t>khen</a:t>
            </a:r>
            <a:endParaRPr lang="vi-VN" sz="4000" b="1" dirty="0">
              <a:solidFill>
                <a:srgbClr val="FF0000"/>
              </a:solidFill>
              <a:latin typeface="HP001 5 hàng" panose="020B0603050302020204" pitchFamily="34" charset="0"/>
              <a:ea typeface="Cascadia Code" panose="020B0609020000020004" pitchFamily="49" charset="0"/>
              <a:cs typeface="Cascadia Code" panose="020B0609020000020004" pitchFamily="49" charset="0"/>
            </a:endParaRPr>
          </a:p>
        </p:txBody>
      </p:sp>
      <p:sp>
        <p:nvSpPr>
          <p:cNvPr id="63" name="TextBox 62">
            <a:extLst>
              <a:ext uri="{FF2B5EF4-FFF2-40B4-BE49-F238E27FC236}">
                <a16:creationId xmlns="" xmlns:a16="http://schemas.microsoft.com/office/drawing/2014/main" id="{9B3F5912-A3A3-E747-65CA-A601B76AC03E}"/>
              </a:ext>
            </a:extLst>
          </p:cNvPr>
          <p:cNvSpPr txBox="1"/>
          <p:nvPr/>
        </p:nvSpPr>
        <p:spPr>
          <a:xfrm>
            <a:off x="7045842" y="2255761"/>
            <a:ext cx="3350946" cy="3554819"/>
          </a:xfrm>
          <a:prstGeom prst="rect">
            <a:avLst/>
          </a:prstGeom>
          <a:noFill/>
        </p:spPr>
        <p:txBody>
          <a:bodyPr wrap="square" rtlCol="0">
            <a:spAutoFit/>
          </a:bodyPr>
          <a:lstStyle/>
          <a:p>
            <a:pPr algn="just">
              <a:lnSpc>
                <a:spcPct val="150000"/>
              </a:lnSpc>
            </a:pPr>
            <a:r>
              <a:rPr lang="en-US" sz="2500" b="1" dirty="0" err="1">
                <a:latin typeface="HP001 5 hàng" panose="020B0603050302020204" pitchFamily="34" charset="0"/>
                <a:ea typeface="Cascadia Code" panose="020B0609020000020004" pitchFamily="49" charset="0"/>
                <a:cs typeface="Cascadia Code" panose="020B0609020000020004" pitchFamily="49" charset="0"/>
              </a:rPr>
              <a:t>Gửi</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đến</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em</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và</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gia</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đình</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lời</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chúc</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trân</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trọng</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nhất</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Chúc</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em</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tiếp</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tục</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cố</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gắng</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và</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phát</a:t>
            </a:r>
            <a:r>
              <a:rPr lang="en-US" sz="2500" b="1" dirty="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a:latin typeface="HP001 5 hàng" panose="020B0603050302020204" pitchFamily="34" charset="0"/>
                <a:ea typeface="Cascadia Code" panose="020B0609020000020004" pitchFamily="49" charset="0"/>
                <a:cs typeface="Cascadia Code" panose="020B0609020000020004" pitchFamily="49" charset="0"/>
              </a:rPr>
              <a:t>huy</a:t>
            </a:r>
            <a:r>
              <a:rPr lang="en-US" sz="2500" b="1" dirty="0">
                <a:latin typeface="HP001 5 hàng" panose="020B0603050302020204" pitchFamily="34" charset="0"/>
                <a:ea typeface="Cascadia Code" panose="020B0609020000020004" pitchFamily="49" charset="0"/>
                <a:cs typeface="Cascadia Code" panose="020B0609020000020004" pitchFamily="49" charset="0"/>
              </a:rPr>
              <a:t>.</a:t>
            </a:r>
          </a:p>
          <a:p>
            <a:pPr algn="just">
              <a:lnSpc>
                <a:spcPct val="150000"/>
              </a:lnSpc>
            </a:pPr>
            <a:r>
              <a:rPr lang="en-US" sz="2500" b="1" dirty="0" err="1" smtClean="0">
                <a:latin typeface="HP001 5 hàng" panose="020B0603050302020204" pitchFamily="34" charset="0"/>
                <a:ea typeface="Cascadia Code" panose="020B0609020000020004" pitchFamily="49" charset="0"/>
                <a:cs typeface="Cascadia Code" panose="020B0609020000020004" pitchFamily="49" charset="0"/>
              </a:rPr>
              <a:t>Cô</a:t>
            </a:r>
            <a:r>
              <a:rPr lang="en-US" sz="2500" b="1" dirty="0" smtClean="0">
                <a:latin typeface="HP001 5 hàng" panose="020B0603050302020204" pitchFamily="34" charset="0"/>
                <a:ea typeface="Cascadia Code" panose="020B0609020000020004" pitchFamily="49" charset="0"/>
                <a:cs typeface="Cascadia Code" panose="020B0609020000020004" pitchFamily="49" charset="0"/>
              </a:rPr>
              <a:t> </a:t>
            </a:r>
            <a:r>
              <a:rPr lang="en-US" sz="2500" b="1" dirty="0" err="1" smtClean="0">
                <a:latin typeface="HP001 5 hàng" panose="020B0603050302020204" pitchFamily="34" charset="0"/>
                <a:ea typeface="Cascadia Code" panose="020B0609020000020004" pitchFamily="49" charset="0"/>
                <a:cs typeface="Cascadia Code" panose="020B0609020000020004" pitchFamily="49" charset="0"/>
              </a:rPr>
              <a:t>Diễm</a:t>
            </a:r>
            <a:endParaRPr lang="vi-VN" sz="2500" b="1" dirty="0">
              <a:latin typeface="HP001 5 hàng" panose="020B0603050302020204" pitchFamily="34" charset="0"/>
              <a:ea typeface="Cascadia Code" panose="020B0609020000020004" pitchFamily="49" charset="0"/>
              <a:cs typeface="Cascadia Code" panose="020B0609020000020004" pitchFamily="49" charset="0"/>
            </a:endParaRPr>
          </a:p>
        </p:txBody>
      </p:sp>
    </p:spTree>
    <p:extLst>
      <p:ext uri="{BB962C8B-B14F-4D97-AF65-F5344CB8AC3E}">
        <p14:creationId xmlns:p14="http://schemas.microsoft.com/office/powerpoint/2010/main" val="1487092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62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A7E7E53-08DB-4882-83A5-781FD5103C2E}"/>
              </a:ext>
            </a:extLst>
          </p:cNvPr>
          <p:cNvSpPr/>
          <p:nvPr/>
        </p:nvSpPr>
        <p:spPr>
          <a:xfrm>
            <a:off x="6105330" y="251922"/>
            <a:ext cx="5763208" cy="6272226"/>
          </a:xfrm>
          <a:prstGeom prst="roundRect">
            <a:avLst>
              <a:gd name="adj" fmla="val 3391"/>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342123" y="251922"/>
            <a:ext cx="5763208" cy="6272226"/>
          </a:xfrm>
          <a:prstGeom prst="roundRect">
            <a:avLst>
              <a:gd name="adj" fmla="val 3391"/>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07222" y="488294"/>
            <a:ext cx="5476777" cy="58552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a:extLst>
              <a:ext uri="{FF2B5EF4-FFF2-40B4-BE49-F238E27FC236}">
                <a16:creationId xmlns="" xmlns:a16="http://schemas.microsoft.com/office/drawing/2014/main" id="{F51037F8-1A69-485A-9B77-D9BC65DC3FD8}"/>
              </a:ext>
            </a:extLst>
          </p:cNvPr>
          <p:cNvSpPr/>
          <p:nvPr/>
        </p:nvSpPr>
        <p:spPr>
          <a:xfrm flipV="1">
            <a:off x="536825" y="446936"/>
            <a:ext cx="5476777" cy="59049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nvGrpSpPr>
          <p:cNvPr id="56" name="Group 55"/>
          <p:cNvGrpSpPr/>
          <p:nvPr/>
        </p:nvGrpSpPr>
        <p:grpSpPr>
          <a:xfrm>
            <a:off x="770904" y="291430"/>
            <a:ext cx="4621397" cy="996943"/>
            <a:chOff x="1132026" y="3871002"/>
            <a:chExt cx="4621397" cy="996943"/>
          </a:xfrm>
        </p:grpSpPr>
        <p:grpSp>
          <p:nvGrpSpPr>
            <p:cNvPr id="57" name="Google Shape;516;p22">
              <a:extLst>
                <a:ext uri="{FF2B5EF4-FFF2-40B4-BE49-F238E27FC236}">
                  <a16:creationId xmlns="" xmlns:a16="http://schemas.microsoft.com/office/drawing/2014/main" id="{B47040D2-1E83-46E9-9BCF-677483201888}"/>
                </a:ext>
              </a:extLst>
            </p:cNvPr>
            <p:cNvGrpSpPr/>
            <p:nvPr/>
          </p:nvGrpSpPr>
          <p:grpSpPr>
            <a:xfrm>
              <a:off x="1132026" y="3871002"/>
              <a:ext cx="579176" cy="996943"/>
              <a:chOff x="3368429" y="1154607"/>
              <a:chExt cx="994370" cy="1195944"/>
            </a:xfrm>
          </p:grpSpPr>
          <p:sp>
            <p:nvSpPr>
              <p:cNvPr id="59" name="Google Shape;517;p22">
                <a:extLst>
                  <a:ext uri="{FF2B5EF4-FFF2-40B4-BE49-F238E27FC236}">
                    <a16:creationId xmlns="" xmlns:a16="http://schemas.microsoft.com/office/drawing/2014/main" id="{F9FECDF9-6E60-4C46-94B2-414DE3D0F858}"/>
                  </a:ext>
                </a:extLst>
              </p:cNvPr>
              <p:cNvSpPr/>
              <p:nvPr/>
            </p:nvSpPr>
            <p:spPr>
              <a:xfrm>
                <a:off x="3368429" y="1154607"/>
                <a:ext cx="994370" cy="1195944"/>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0" name="Google Shape;518;p22">
                <a:extLst>
                  <a:ext uri="{FF2B5EF4-FFF2-40B4-BE49-F238E27FC236}">
                    <a16:creationId xmlns="" xmlns:a16="http://schemas.microsoft.com/office/drawing/2014/main" id="{CD020F5D-6139-4AA2-9FAD-CB8486272E25}"/>
                  </a:ext>
                </a:extLst>
              </p:cNvPr>
              <p:cNvSpPr/>
              <p:nvPr/>
            </p:nvSpPr>
            <p:spPr>
              <a:xfrm>
                <a:off x="3416247" y="1205683"/>
                <a:ext cx="896073" cy="1085653"/>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1" name="Google Shape;519;p22">
                <a:extLst>
                  <a:ext uri="{FF2B5EF4-FFF2-40B4-BE49-F238E27FC236}">
                    <a16:creationId xmlns="" xmlns:a16="http://schemas.microsoft.com/office/drawing/2014/main" id="{92D9EB5B-720A-4FE8-A2C3-E1970CD81BD4}"/>
                  </a:ext>
                </a:extLst>
              </p:cNvPr>
              <p:cNvSpPr/>
              <p:nvPr/>
            </p:nvSpPr>
            <p:spPr>
              <a:xfrm>
                <a:off x="3564969" y="1547843"/>
                <a:ext cx="228075" cy="307263"/>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2" name="Google Shape;520;p22">
                <a:extLst>
                  <a:ext uri="{FF2B5EF4-FFF2-40B4-BE49-F238E27FC236}">
                    <a16:creationId xmlns="" xmlns:a16="http://schemas.microsoft.com/office/drawing/2014/main" id="{173D3D9F-2D24-4143-B56B-CA4883B05A00}"/>
                  </a:ext>
                </a:extLst>
              </p:cNvPr>
              <p:cNvSpPr/>
              <p:nvPr/>
            </p:nvSpPr>
            <p:spPr>
              <a:xfrm>
                <a:off x="3769214" y="1205684"/>
                <a:ext cx="442473" cy="769705"/>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3" name="Google Shape;521;p22">
                <a:extLst>
                  <a:ext uri="{FF2B5EF4-FFF2-40B4-BE49-F238E27FC236}">
                    <a16:creationId xmlns="" xmlns:a16="http://schemas.microsoft.com/office/drawing/2014/main" id="{554D3504-AFFE-4ED0-9907-39951B818A5A}"/>
                  </a:ext>
                </a:extLst>
              </p:cNvPr>
              <p:cNvSpPr/>
              <p:nvPr/>
            </p:nvSpPr>
            <p:spPr>
              <a:xfrm>
                <a:off x="4144000" y="1918660"/>
                <a:ext cx="132764"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 name="Google Shape;522;p22">
                <a:extLst>
                  <a:ext uri="{FF2B5EF4-FFF2-40B4-BE49-F238E27FC236}">
                    <a16:creationId xmlns="" xmlns:a16="http://schemas.microsoft.com/office/drawing/2014/main" id="{9F139BBA-4AAD-4DB1-BCF0-4CD847533719}"/>
                  </a:ext>
                </a:extLst>
              </p:cNvPr>
              <p:cNvSpPr/>
              <p:nvPr/>
            </p:nvSpPr>
            <p:spPr>
              <a:xfrm>
                <a:off x="3545319" y="1971526"/>
                <a:ext cx="759401" cy="319910"/>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 name="Google Shape;523;p22">
                <a:extLst>
                  <a:ext uri="{FF2B5EF4-FFF2-40B4-BE49-F238E27FC236}">
                    <a16:creationId xmlns="" xmlns:a16="http://schemas.microsoft.com/office/drawing/2014/main" id="{9860FE8F-3C80-44BA-B633-B0CBE52D1B55}"/>
                  </a:ext>
                </a:extLst>
              </p:cNvPr>
              <p:cNvSpPr/>
              <p:nvPr/>
            </p:nvSpPr>
            <p:spPr>
              <a:xfrm>
                <a:off x="4044889" y="1469956"/>
                <a:ext cx="116480" cy="243434"/>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 name="Google Shape;524;p22">
                <a:extLst>
                  <a:ext uri="{FF2B5EF4-FFF2-40B4-BE49-F238E27FC236}">
                    <a16:creationId xmlns="" xmlns:a16="http://schemas.microsoft.com/office/drawing/2014/main" id="{983D2348-4480-4E9D-B04C-843EFCC4E8EC}"/>
                  </a:ext>
                </a:extLst>
              </p:cNvPr>
              <p:cNvSpPr/>
              <p:nvPr/>
            </p:nvSpPr>
            <p:spPr>
              <a:xfrm>
                <a:off x="4122614" y="1469956"/>
                <a:ext cx="66001" cy="236757"/>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5" name="Google Shape;525;p22">
                <a:extLst>
                  <a:ext uri="{FF2B5EF4-FFF2-40B4-BE49-F238E27FC236}">
                    <a16:creationId xmlns="" xmlns:a16="http://schemas.microsoft.com/office/drawing/2014/main" id="{5959CCE0-C63F-42F9-B8A7-57C259733C99}"/>
                  </a:ext>
                </a:extLst>
              </p:cNvPr>
              <p:cNvSpPr/>
              <p:nvPr/>
            </p:nvSpPr>
            <p:spPr>
              <a:xfrm>
                <a:off x="4025566" y="1740959"/>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6" name="Google Shape;526;p22">
                <a:extLst>
                  <a:ext uri="{FF2B5EF4-FFF2-40B4-BE49-F238E27FC236}">
                    <a16:creationId xmlns="" xmlns:a16="http://schemas.microsoft.com/office/drawing/2014/main" id="{E2237BA1-8CA1-4C73-A7EA-1F3770113795}"/>
                  </a:ext>
                </a:extLst>
              </p:cNvPr>
              <p:cNvSpPr/>
              <p:nvPr/>
            </p:nvSpPr>
            <p:spPr>
              <a:xfrm>
                <a:off x="4033871" y="1754094"/>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7" name="Google Shape;527;p22">
                <a:extLst>
                  <a:ext uri="{FF2B5EF4-FFF2-40B4-BE49-F238E27FC236}">
                    <a16:creationId xmlns="" xmlns:a16="http://schemas.microsoft.com/office/drawing/2014/main" id="{94481D9F-A7A5-4857-8B0A-994428EAA062}"/>
                  </a:ext>
                </a:extLst>
              </p:cNvPr>
              <p:cNvSpPr/>
              <p:nvPr/>
            </p:nvSpPr>
            <p:spPr>
              <a:xfrm>
                <a:off x="3958317" y="1837409"/>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8" name="Google Shape;528;p22">
                <a:extLst>
                  <a:ext uri="{FF2B5EF4-FFF2-40B4-BE49-F238E27FC236}">
                    <a16:creationId xmlns="" xmlns:a16="http://schemas.microsoft.com/office/drawing/2014/main" id="{499C0A37-3FB4-4D08-B15D-2A507F6B7A0F}"/>
                  </a:ext>
                </a:extLst>
              </p:cNvPr>
              <p:cNvSpPr/>
              <p:nvPr/>
            </p:nvSpPr>
            <p:spPr>
              <a:xfrm>
                <a:off x="3961953" y="1833989"/>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Google Shape;529;p22">
                <a:extLst>
                  <a:ext uri="{FF2B5EF4-FFF2-40B4-BE49-F238E27FC236}">
                    <a16:creationId xmlns="" xmlns:a16="http://schemas.microsoft.com/office/drawing/2014/main" id="{10D1CAF7-9245-4F4D-862A-08658ACB3BF3}"/>
                  </a:ext>
                </a:extLst>
              </p:cNvPr>
              <p:cNvSpPr/>
              <p:nvPr/>
            </p:nvSpPr>
            <p:spPr>
              <a:xfrm>
                <a:off x="4276708" y="1954537"/>
                <a:ext cx="11235" cy="17044"/>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0" name="Google Shape;530;p22">
                <a:extLst>
                  <a:ext uri="{FF2B5EF4-FFF2-40B4-BE49-F238E27FC236}">
                    <a16:creationId xmlns="" xmlns:a16="http://schemas.microsoft.com/office/drawing/2014/main" id="{ACE66173-B9ED-43E3-9FE4-86B30B38B31E}"/>
                  </a:ext>
                </a:extLst>
              </p:cNvPr>
              <p:cNvSpPr/>
              <p:nvPr/>
            </p:nvSpPr>
            <p:spPr>
              <a:xfrm>
                <a:off x="4102749" y="1982489"/>
                <a:ext cx="96724"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1" name="Google Shape;531;p22">
                <a:extLst>
                  <a:ext uri="{FF2B5EF4-FFF2-40B4-BE49-F238E27FC236}">
                    <a16:creationId xmlns="" xmlns:a16="http://schemas.microsoft.com/office/drawing/2014/main" id="{02328CE6-2176-471E-B1E2-E41CE7B10DF9}"/>
                  </a:ext>
                </a:extLst>
              </p:cNvPr>
              <p:cNvSpPr/>
              <p:nvPr/>
            </p:nvSpPr>
            <p:spPr>
              <a:xfrm>
                <a:off x="4189648" y="1954375"/>
                <a:ext cx="109642"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2" name="Google Shape;532;p22">
                <a:extLst>
                  <a:ext uri="{FF2B5EF4-FFF2-40B4-BE49-F238E27FC236}">
                    <a16:creationId xmlns="" xmlns:a16="http://schemas.microsoft.com/office/drawing/2014/main" id="{9D0F9556-FAB8-4B8E-A1AF-6799B919B9E0}"/>
                  </a:ext>
                </a:extLst>
              </p:cNvPr>
              <p:cNvSpPr/>
              <p:nvPr/>
            </p:nvSpPr>
            <p:spPr>
              <a:xfrm>
                <a:off x="4299777" y="204414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3" name="Google Shape;533;p22">
                <a:extLst>
                  <a:ext uri="{FF2B5EF4-FFF2-40B4-BE49-F238E27FC236}">
                    <a16:creationId xmlns="" xmlns:a16="http://schemas.microsoft.com/office/drawing/2014/main" id="{B673ED94-0423-423A-9CC0-E2486DE1C6C1}"/>
                  </a:ext>
                </a:extLst>
              </p:cNvPr>
              <p:cNvSpPr/>
              <p:nvPr/>
            </p:nvSpPr>
            <p:spPr>
              <a:xfrm>
                <a:off x="4116970" y="2067271"/>
                <a:ext cx="72733"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4" name="Google Shape;534;p22">
                <a:extLst>
                  <a:ext uri="{FF2B5EF4-FFF2-40B4-BE49-F238E27FC236}">
                    <a16:creationId xmlns="" xmlns:a16="http://schemas.microsoft.com/office/drawing/2014/main" id="{9886B42C-A801-489C-8930-B66A41D14691}"/>
                  </a:ext>
                </a:extLst>
              </p:cNvPr>
              <p:cNvSpPr/>
              <p:nvPr/>
            </p:nvSpPr>
            <p:spPr>
              <a:xfrm>
                <a:off x="4170869" y="2044148"/>
                <a:ext cx="134012"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5" name="Google Shape;535;p22">
                <a:extLst>
                  <a:ext uri="{FF2B5EF4-FFF2-40B4-BE49-F238E27FC236}">
                    <a16:creationId xmlns="" xmlns:a16="http://schemas.microsoft.com/office/drawing/2014/main" id="{C2C1A566-BB5E-43E4-AA70-B90938801A88}"/>
                  </a:ext>
                </a:extLst>
              </p:cNvPr>
              <p:cNvSpPr/>
              <p:nvPr/>
            </p:nvSpPr>
            <p:spPr>
              <a:xfrm>
                <a:off x="4285720" y="213842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 name="Google Shape;536;p22">
                <a:extLst>
                  <a:ext uri="{FF2B5EF4-FFF2-40B4-BE49-F238E27FC236}">
                    <a16:creationId xmlns="" xmlns:a16="http://schemas.microsoft.com/office/drawing/2014/main" id="{CECD80AC-553E-49B4-BA7C-1AB6FF4B4ED1}"/>
                  </a:ext>
                </a:extLst>
              </p:cNvPr>
              <p:cNvSpPr/>
              <p:nvPr/>
            </p:nvSpPr>
            <p:spPr>
              <a:xfrm>
                <a:off x="4120228" y="2150910"/>
                <a:ext cx="31645"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7" name="Google Shape;537;p22">
                <a:extLst>
                  <a:ext uri="{FF2B5EF4-FFF2-40B4-BE49-F238E27FC236}">
                    <a16:creationId xmlns="" xmlns:a16="http://schemas.microsoft.com/office/drawing/2014/main" id="{55B2F491-D09F-4040-816B-2DDD330B2D17}"/>
                  </a:ext>
                </a:extLst>
              </p:cNvPr>
              <p:cNvSpPr/>
              <p:nvPr/>
            </p:nvSpPr>
            <p:spPr>
              <a:xfrm>
                <a:off x="4120769" y="2138102"/>
                <a:ext cx="166307" cy="57533"/>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 name="Google Shape;538;p22">
                <a:extLst>
                  <a:ext uri="{FF2B5EF4-FFF2-40B4-BE49-F238E27FC236}">
                    <a16:creationId xmlns="" xmlns:a16="http://schemas.microsoft.com/office/drawing/2014/main" id="{D4BA45BB-A0E8-42D9-8379-9523CF302542}"/>
                  </a:ext>
                </a:extLst>
              </p:cNvPr>
              <p:cNvSpPr/>
              <p:nvPr/>
            </p:nvSpPr>
            <p:spPr>
              <a:xfrm>
                <a:off x="3632761" y="1499864"/>
                <a:ext cx="61985" cy="47166"/>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9" name="Google Shape;539;p22">
                <a:extLst>
                  <a:ext uri="{FF2B5EF4-FFF2-40B4-BE49-F238E27FC236}">
                    <a16:creationId xmlns="" xmlns:a16="http://schemas.microsoft.com/office/drawing/2014/main" id="{1BDC8113-361B-4EB0-9128-BBEC426841CC}"/>
                  </a:ext>
                </a:extLst>
              </p:cNvPr>
              <p:cNvSpPr/>
              <p:nvPr/>
            </p:nvSpPr>
            <p:spPr>
              <a:xfrm>
                <a:off x="3836248" y="1485318"/>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0" name="Google Shape;540;p22">
                <a:extLst>
                  <a:ext uri="{FF2B5EF4-FFF2-40B4-BE49-F238E27FC236}">
                    <a16:creationId xmlns="" xmlns:a16="http://schemas.microsoft.com/office/drawing/2014/main" id="{CF610434-9EEC-4EE8-8220-A33C47F0907D}"/>
                  </a:ext>
                </a:extLst>
              </p:cNvPr>
              <p:cNvSpPr/>
              <p:nvPr/>
            </p:nvSpPr>
            <p:spPr>
              <a:xfrm>
                <a:off x="3548359" y="1359614"/>
                <a:ext cx="119954"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 name="Google Shape;541;p22">
                <a:extLst>
                  <a:ext uri="{FF2B5EF4-FFF2-40B4-BE49-F238E27FC236}">
                    <a16:creationId xmlns="" xmlns:a16="http://schemas.microsoft.com/office/drawing/2014/main" id="{2DCA07BC-3D47-4B95-9A4E-A5CF188F0547}"/>
                  </a:ext>
                </a:extLst>
              </p:cNvPr>
              <p:cNvSpPr/>
              <p:nvPr/>
            </p:nvSpPr>
            <p:spPr>
              <a:xfrm>
                <a:off x="3548523" y="1359614"/>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 name="Google Shape;542;p22">
                <a:extLst>
                  <a:ext uri="{FF2B5EF4-FFF2-40B4-BE49-F238E27FC236}">
                    <a16:creationId xmlns="" xmlns:a16="http://schemas.microsoft.com/office/drawing/2014/main" id="{50359574-4355-42E4-B5BE-24E91551A6D4}"/>
                  </a:ext>
                </a:extLst>
              </p:cNvPr>
              <p:cNvSpPr/>
              <p:nvPr/>
            </p:nvSpPr>
            <p:spPr>
              <a:xfrm>
                <a:off x="3608228" y="1421272"/>
                <a:ext cx="59163"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3" name="Google Shape;543;p22">
                <a:extLst>
                  <a:ext uri="{FF2B5EF4-FFF2-40B4-BE49-F238E27FC236}">
                    <a16:creationId xmlns="" xmlns:a16="http://schemas.microsoft.com/office/drawing/2014/main" id="{A9FC5665-849A-472E-975F-3AAD9821CBB4}"/>
                  </a:ext>
                </a:extLst>
              </p:cNvPr>
              <p:cNvSpPr/>
              <p:nvPr/>
            </p:nvSpPr>
            <p:spPr>
              <a:xfrm>
                <a:off x="3869248" y="1351200"/>
                <a:ext cx="119791"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4" name="Google Shape;544;p22">
                <a:extLst>
                  <a:ext uri="{FF2B5EF4-FFF2-40B4-BE49-F238E27FC236}">
                    <a16:creationId xmlns="" xmlns:a16="http://schemas.microsoft.com/office/drawing/2014/main" id="{FE5D1492-C265-467E-861A-B24CF251C71C}"/>
                  </a:ext>
                </a:extLst>
              </p:cNvPr>
              <p:cNvSpPr/>
              <p:nvPr/>
            </p:nvSpPr>
            <p:spPr>
              <a:xfrm>
                <a:off x="3869248" y="1351199"/>
                <a:ext cx="82503"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5" name="Google Shape;545;p22">
                <a:extLst>
                  <a:ext uri="{FF2B5EF4-FFF2-40B4-BE49-F238E27FC236}">
                    <a16:creationId xmlns="" xmlns:a16="http://schemas.microsoft.com/office/drawing/2014/main" id="{CAE2E709-C84D-4F50-9874-2664DA670CA8}"/>
                  </a:ext>
                </a:extLst>
              </p:cNvPr>
              <p:cNvSpPr/>
              <p:nvPr/>
            </p:nvSpPr>
            <p:spPr>
              <a:xfrm>
                <a:off x="3929115" y="1413026"/>
                <a:ext cx="59163"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6" name="Google Shape;546;p22">
                <a:extLst>
                  <a:ext uri="{FF2B5EF4-FFF2-40B4-BE49-F238E27FC236}">
                    <a16:creationId xmlns="" xmlns:a16="http://schemas.microsoft.com/office/drawing/2014/main" id="{C9B8A229-3052-459B-A26B-62740333BF7D}"/>
                  </a:ext>
                </a:extLst>
              </p:cNvPr>
              <p:cNvSpPr/>
              <p:nvPr/>
            </p:nvSpPr>
            <p:spPr>
              <a:xfrm>
                <a:off x="3635420" y="1469419"/>
                <a:ext cx="265473"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7" name="Google Shape;547;p22">
                <a:extLst>
                  <a:ext uri="{FF2B5EF4-FFF2-40B4-BE49-F238E27FC236}">
                    <a16:creationId xmlns="" xmlns:a16="http://schemas.microsoft.com/office/drawing/2014/main" id="{BB544B4C-0D1E-46DB-8398-A520A3DA165F}"/>
                  </a:ext>
                </a:extLst>
              </p:cNvPr>
              <p:cNvSpPr/>
              <p:nvPr/>
            </p:nvSpPr>
            <p:spPr>
              <a:xfrm>
                <a:off x="3476440" y="1479188"/>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8" name="Google Shape;548;p22">
                <a:extLst>
                  <a:ext uri="{FF2B5EF4-FFF2-40B4-BE49-F238E27FC236}">
                    <a16:creationId xmlns="" xmlns:a16="http://schemas.microsoft.com/office/drawing/2014/main" id="{6C73E96C-44CF-4904-9A6D-2012D5785E93}"/>
                  </a:ext>
                </a:extLst>
              </p:cNvPr>
              <p:cNvSpPr/>
              <p:nvPr/>
            </p:nvSpPr>
            <p:spPr>
              <a:xfrm>
                <a:off x="3983694" y="1451021"/>
                <a:ext cx="87713"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8" name="Google Shape;552;p22">
              <a:extLst>
                <a:ext uri="{FF2B5EF4-FFF2-40B4-BE49-F238E27FC236}">
                  <a16:creationId xmlns="" xmlns:a16="http://schemas.microsoft.com/office/drawing/2014/main" id="{B49AF81D-D1AC-47DA-8504-8CDF6C1C5F30}"/>
                </a:ext>
              </a:extLst>
            </p:cNvPr>
            <p:cNvSpPr txBox="1">
              <a:spLocks/>
            </p:cNvSpPr>
            <p:nvPr/>
          </p:nvSpPr>
          <p:spPr>
            <a:xfrm>
              <a:off x="1641023" y="4027400"/>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smtClean="0">
                  <a:solidFill>
                    <a:srgbClr val="002060"/>
                  </a:solidFill>
                  <a:latin typeface="Calibri" panose="020F0502020204030204" pitchFamily="34" charset="0"/>
                  <a:cs typeface="Calibri" panose="020F0502020204030204" pitchFamily="34" charset="0"/>
                </a:rPr>
                <a:t>Kế</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hoạch</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tuần</a:t>
              </a:r>
              <a:r>
                <a:rPr lang="en-US" sz="4000" b="1" dirty="0">
                  <a:solidFill>
                    <a:srgbClr val="002060"/>
                  </a:solidFill>
                  <a:latin typeface="Calibri" panose="020F0502020204030204" pitchFamily="34" charset="0"/>
                  <a:cs typeface="Calibri" panose="020F0502020204030204" pitchFamily="34" charset="0"/>
                </a:rPr>
                <a:t> </a:t>
              </a:r>
              <a:r>
                <a:rPr lang="en-US" sz="4000" b="1" dirty="0" smtClean="0">
                  <a:solidFill>
                    <a:srgbClr val="002060"/>
                  </a:solidFill>
                  <a:latin typeface="Calibri" panose="020F0502020204030204" pitchFamily="34" charset="0"/>
                  <a:cs typeface="Calibri" panose="020F0502020204030204" pitchFamily="34" charset="0"/>
                </a:rPr>
                <a:t>25</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8" name="Picture 17"/>
          <p:cNvPicPr>
            <a:picLocks noChangeAspect="1"/>
          </p:cNvPicPr>
          <p:nvPr/>
        </p:nvPicPr>
        <p:blipFill>
          <a:blip r:embed="rId2"/>
          <a:stretch>
            <a:fillRect/>
          </a:stretch>
        </p:blipFill>
        <p:spPr>
          <a:xfrm>
            <a:off x="546985" y="1322222"/>
            <a:ext cx="4977503" cy="5001870"/>
          </a:xfrm>
          <a:prstGeom prst="rect">
            <a:avLst/>
          </a:prstGeom>
        </p:spPr>
      </p:pic>
      <p:pic>
        <p:nvPicPr>
          <p:cNvPr id="19" name="Picture 18"/>
          <p:cNvPicPr>
            <a:picLocks noChangeAspect="1"/>
          </p:cNvPicPr>
          <p:nvPr/>
        </p:nvPicPr>
        <p:blipFill>
          <a:blip r:embed="rId3"/>
          <a:stretch>
            <a:fillRect/>
          </a:stretch>
        </p:blipFill>
        <p:spPr>
          <a:xfrm>
            <a:off x="6630082" y="1297308"/>
            <a:ext cx="5079599" cy="5015733"/>
          </a:xfrm>
          <a:prstGeom prst="rect">
            <a:avLst/>
          </a:prstGeom>
        </p:spPr>
      </p:pic>
    </p:spTree>
    <p:extLst>
      <p:ext uri="{BB962C8B-B14F-4D97-AF65-F5344CB8AC3E}">
        <p14:creationId xmlns:p14="http://schemas.microsoft.com/office/powerpoint/2010/main" val="3421379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F8BC4">
            <a:alpha val="65000"/>
          </a:srgb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A7E7E53-08DB-4882-83A5-781FD5103C2E}"/>
              </a:ext>
            </a:extLst>
          </p:cNvPr>
          <p:cNvSpPr/>
          <p:nvPr/>
        </p:nvSpPr>
        <p:spPr>
          <a:xfrm>
            <a:off x="6105330" y="251922"/>
            <a:ext cx="5763208" cy="6272226"/>
          </a:xfrm>
          <a:prstGeom prst="roundRect">
            <a:avLst>
              <a:gd name="adj" fmla="val 3391"/>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342123" y="251922"/>
            <a:ext cx="5763208" cy="6272226"/>
          </a:xfrm>
          <a:prstGeom prst="roundRect">
            <a:avLst>
              <a:gd name="adj" fmla="val 3391"/>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07222" y="488294"/>
            <a:ext cx="5476777" cy="58552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a:extLst>
              <a:ext uri="{FF2B5EF4-FFF2-40B4-BE49-F238E27FC236}">
                <a16:creationId xmlns="" xmlns:a16="http://schemas.microsoft.com/office/drawing/2014/main" id="{F51037F8-1A69-485A-9B77-D9BC65DC3FD8}"/>
              </a:ext>
            </a:extLst>
          </p:cNvPr>
          <p:cNvSpPr/>
          <p:nvPr/>
        </p:nvSpPr>
        <p:spPr>
          <a:xfrm flipV="1">
            <a:off x="536825" y="446936"/>
            <a:ext cx="5476777" cy="59049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nvGrpSpPr>
          <p:cNvPr id="56" name="Group 55"/>
          <p:cNvGrpSpPr/>
          <p:nvPr/>
        </p:nvGrpSpPr>
        <p:grpSpPr>
          <a:xfrm>
            <a:off x="770904" y="291430"/>
            <a:ext cx="4621397" cy="996943"/>
            <a:chOff x="1132026" y="3871002"/>
            <a:chExt cx="4621397" cy="996943"/>
          </a:xfrm>
        </p:grpSpPr>
        <p:grpSp>
          <p:nvGrpSpPr>
            <p:cNvPr id="57" name="Google Shape;516;p22">
              <a:extLst>
                <a:ext uri="{FF2B5EF4-FFF2-40B4-BE49-F238E27FC236}">
                  <a16:creationId xmlns="" xmlns:a16="http://schemas.microsoft.com/office/drawing/2014/main" id="{B47040D2-1E83-46E9-9BCF-677483201888}"/>
                </a:ext>
              </a:extLst>
            </p:cNvPr>
            <p:cNvGrpSpPr/>
            <p:nvPr/>
          </p:nvGrpSpPr>
          <p:grpSpPr>
            <a:xfrm>
              <a:off x="1132026" y="3871002"/>
              <a:ext cx="579176" cy="996943"/>
              <a:chOff x="3368429" y="1154607"/>
              <a:chExt cx="994370" cy="1195944"/>
            </a:xfrm>
          </p:grpSpPr>
          <p:sp>
            <p:nvSpPr>
              <p:cNvPr id="59" name="Google Shape;517;p22">
                <a:extLst>
                  <a:ext uri="{FF2B5EF4-FFF2-40B4-BE49-F238E27FC236}">
                    <a16:creationId xmlns="" xmlns:a16="http://schemas.microsoft.com/office/drawing/2014/main" id="{F9FECDF9-6E60-4C46-94B2-414DE3D0F858}"/>
                  </a:ext>
                </a:extLst>
              </p:cNvPr>
              <p:cNvSpPr/>
              <p:nvPr/>
            </p:nvSpPr>
            <p:spPr>
              <a:xfrm>
                <a:off x="3368429" y="1154607"/>
                <a:ext cx="994370" cy="1195944"/>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0" name="Google Shape;518;p22">
                <a:extLst>
                  <a:ext uri="{FF2B5EF4-FFF2-40B4-BE49-F238E27FC236}">
                    <a16:creationId xmlns="" xmlns:a16="http://schemas.microsoft.com/office/drawing/2014/main" id="{CD020F5D-6139-4AA2-9FAD-CB8486272E25}"/>
                  </a:ext>
                </a:extLst>
              </p:cNvPr>
              <p:cNvSpPr/>
              <p:nvPr/>
            </p:nvSpPr>
            <p:spPr>
              <a:xfrm>
                <a:off x="3416247" y="1205683"/>
                <a:ext cx="896073" cy="1085653"/>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1" name="Google Shape;519;p22">
                <a:extLst>
                  <a:ext uri="{FF2B5EF4-FFF2-40B4-BE49-F238E27FC236}">
                    <a16:creationId xmlns="" xmlns:a16="http://schemas.microsoft.com/office/drawing/2014/main" id="{92D9EB5B-720A-4FE8-A2C3-E1970CD81BD4}"/>
                  </a:ext>
                </a:extLst>
              </p:cNvPr>
              <p:cNvSpPr/>
              <p:nvPr/>
            </p:nvSpPr>
            <p:spPr>
              <a:xfrm>
                <a:off x="3564969" y="1547843"/>
                <a:ext cx="228075" cy="307263"/>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2" name="Google Shape;520;p22">
                <a:extLst>
                  <a:ext uri="{FF2B5EF4-FFF2-40B4-BE49-F238E27FC236}">
                    <a16:creationId xmlns="" xmlns:a16="http://schemas.microsoft.com/office/drawing/2014/main" id="{173D3D9F-2D24-4143-B56B-CA4883B05A00}"/>
                  </a:ext>
                </a:extLst>
              </p:cNvPr>
              <p:cNvSpPr/>
              <p:nvPr/>
            </p:nvSpPr>
            <p:spPr>
              <a:xfrm>
                <a:off x="3769214" y="1205684"/>
                <a:ext cx="442473" cy="769705"/>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3" name="Google Shape;521;p22">
                <a:extLst>
                  <a:ext uri="{FF2B5EF4-FFF2-40B4-BE49-F238E27FC236}">
                    <a16:creationId xmlns="" xmlns:a16="http://schemas.microsoft.com/office/drawing/2014/main" id="{554D3504-AFFE-4ED0-9907-39951B818A5A}"/>
                  </a:ext>
                </a:extLst>
              </p:cNvPr>
              <p:cNvSpPr/>
              <p:nvPr/>
            </p:nvSpPr>
            <p:spPr>
              <a:xfrm>
                <a:off x="4144000" y="1918660"/>
                <a:ext cx="132764"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 name="Google Shape;522;p22">
                <a:extLst>
                  <a:ext uri="{FF2B5EF4-FFF2-40B4-BE49-F238E27FC236}">
                    <a16:creationId xmlns="" xmlns:a16="http://schemas.microsoft.com/office/drawing/2014/main" id="{9F139BBA-4AAD-4DB1-BCF0-4CD847533719}"/>
                  </a:ext>
                </a:extLst>
              </p:cNvPr>
              <p:cNvSpPr/>
              <p:nvPr/>
            </p:nvSpPr>
            <p:spPr>
              <a:xfrm>
                <a:off x="3545319" y="1971526"/>
                <a:ext cx="759401" cy="319910"/>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 name="Google Shape;523;p22">
                <a:extLst>
                  <a:ext uri="{FF2B5EF4-FFF2-40B4-BE49-F238E27FC236}">
                    <a16:creationId xmlns="" xmlns:a16="http://schemas.microsoft.com/office/drawing/2014/main" id="{9860FE8F-3C80-44BA-B633-B0CBE52D1B55}"/>
                  </a:ext>
                </a:extLst>
              </p:cNvPr>
              <p:cNvSpPr/>
              <p:nvPr/>
            </p:nvSpPr>
            <p:spPr>
              <a:xfrm>
                <a:off x="4044889" y="1469956"/>
                <a:ext cx="116480" cy="243434"/>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 name="Google Shape;524;p22">
                <a:extLst>
                  <a:ext uri="{FF2B5EF4-FFF2-40B4-BE49-F238E27FC236}">
                    <a16:creationId xmlns="" xmlns:a16="http://schemas.microsoft.com/office/drawing/2014/main" id="{983D2348-4480-4E9D-B04C-843EFCC4E8EC}"/>
                  </a:ext>
                </a:extLst>
              </p:cNvPr>
              <p:cNvSpPr/>
              <p:nvPr/>
            </p:nvSpPr>
            <p:spPr>
              <a:xfrm>
                <a:off x="4122614" y="1469956"/>
                <a:ext cx="66001" cy="236757"/>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5" name="Google Shape;525;p22">
                <a:extLst>
                  <a:ext uri="{FF2B5EF4-FFF2-40B4-BE49-F238E27FC236}">
                    <a16:creationId xmlns="" xmlns:a16="http://schemas.microsoft.com/office/drawing/2014/main" id="{5959CCE0-C63F-42F9-B8A7-57C259733C99}"/>
                  </a:ext>
                </a:extLst>
              </p:cNvPr>
              <p:cNvSpPr/>
              <p:nvPr/>
            </p:nvSpPr>
            <p:spPr>
              <a:xfrm>
                <a:off x="4025566" y="1740959"/>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6" name="Google Shape;526;p22">
                <a:extLst>
                  <a:ext uri="{FF2B5EF4-FFF2-40B4-BE49-F238E27FC236}">
                    <a16:creationId xmlns="" xmlns:a16="http://schemas.microsoft.com/office/drawing/2014/main" id="{E2237BA1-8CA1-4C73-A7EA-1F3770113795}"/>
                  </a:ext>
                </a:extLst>
              </p:cNvPr>
              <p:cNvSpPr/>
              <p:nvPr/>
            </p:nvSpPr>
            <p:spPr>
              <a:xfrm>
                <a:off x="4033871" y="1754094"/>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7" name="Google Shape;527;p22">
                <a:extLst>
                  <a:ext uri="{FF2B5EF4-FFF2-40B4-BE49-F238E27FC236}">
                    <a16:creationId xmlns="" xmlns:a16="http://schemas.microsoft.com/office/drawing/2014/main" id="{94481D9F-A7A5-4857-8B0A-994428EAA062}"/>
                  </a:ext>
                </a:extLst>
              </p:cNvPr>
              <p:cNvSpPr/>
              <p:nvPr/>
            </p:nvSpPr>
            <p:spPr>
              <a:xfrm>
                <a:off x="3958317" y="1837409"/>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8" name="Google Shape;528;p22">
                <a:extLst>
                  <a:ext uri="{FF2B5EF4-FFF2-40B4-BE49-F238E27FC236}">
                    <a16:creationId xmlns="" xmlns:a16="http://schemas.microsoft.com/office/drawing/2014/main" id="{499C0A37-3FB4-4D08-B15D-2A507F6B7A0F}"/>
                  </a:ext>
                </a:extLst>
              </p:cNvPr>
              <p:cNvSpPr/>
              <p:nvPr/>
            </p:nvSpPr>
            <p:spPr>
              <a:xfrm>
                <a:off x="3961953" y="1833989"/>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Google Shape;529;p22">
                <a:extLst>
                  <a:ext uri="{FF2B5EF4-FFF2-40B4-BE49-F238E27FC236}">
                    <a16:creationId xmlns="" xmlns:a16="http://schemas.microsoft.com/office/drawing/2014/main" id="{10D1CAF7-9245-4F4D-862A-08658ACB3BF3}"/>
                  </a:ext>
                </a:extLst>
              </p:cNvPr>
              <p:cNvSpPr/>
              <p:nvPr/>
            </p:nvSpPr>
            <p:spPr>
              <a:xfrm>
                <a:off x="4276708" y="1954537"/>
                <a:ext cx="11235" cy="17044"/>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0" name="Google Shape;530;p22">
                <a:extLst>
                  <a:ext uri="{FF2B5EF4-FFF2-40B4-BE49-F238E27FC236}">
                    <a16:creationId xmlns="" xmlns:a16="http://schemas.microsoft.com/office/drawing/2014/main" id="{ACE66173-B9ED-43E3-9FE4-86B30B38B31E}"/>
                  </a:ext>
                </a:extLst>
              </p:cNvPr>
              <p:cNvSpPr/>
              <p:nvPr/>
            </p:nvSpPr>
            <p:spPr>
              <a:xfrm>
                <a:off x="4102749" y="1982489"/>
                <a:ext cx="96724"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1" name="Google Shape;531;p22">
                <a:extLst>
                  <a:ext uri="{FF2B5EF4-FFF2-40B4-BE49-F238E27FC236}">
                    <a16:creationId xmlns="" xmlns:a16="http://schemas.microsoft.com/office/drawing/2014/main" id="{02328CE6-2176-471E-B1E2-E41CE7B10DF9}"/>
                  </a:ext>
                </a:extLst>
              </p:cNvPr>
              <p:cNvSpPr/>
              <p:nvPr/>
            </p:nvSpPr>
            <p:spPr>
              <a:xfrm>
                <a:off x="4189648" y="1954375"/>
                <a:ext cx="109642"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2" name="Google Shape;532;p22">
                <a:extLst>
                  <a:ext uri="{FF2B5EF4-FFF2-40B4-BE49-F238E27FC236}">
                    <a16:creationId xmlns="" xmlns:a16="http://schemas.microsoft.com/office/drawing/2014/main" id="{9D0F9556-FAB8-4B8E-A1AF-6799B919B9E0}"/>
                  </a:ext>
                </a:extLst>
              </p:cNvPr>
              <p:cNvSpPr/>
              <p:nvPr/>
            </p:nvSpPr>
            <p:spPr>
              <a:xfrm>
                <a:off x="4299777" y="204414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3" name="Google Shape;533;p22">
                <a:extLst>
                  <a:ext uri="{FF2B5EF4-FFF2-40B4-BE49-F238E27FC236}">
                    <a16:creationId xmlns="" xmlns:a16="http://schemas.microsoft.com/office/drawing/2014/main" id="{B673ED94-0423-423A-9CC0-E2486DE1C6C1}"/>
                  </a:ext>
                </a:extLst>
              </p:cNvPr>
              <p:cNvSpPr/>
              <p:nvPr/>
            </p:nvSpPr>
            <p:spPr>
              <a:xfrm>
                <a:off x="4116970" y="2067271"/>
                <a:ext cx="72733"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4" name="Google Shape;534;p22">
                <a:extLst>
                  <a:ext uri="{FF2B5EF4-FFF2-40B4-BE49-F238E27FC236}">
                    <a16:creationId xmlns="" xmlns:a16="http://schemas.microsoft.com/office/drawing/2014/main" id="{9886B42C-A801-489C-8930-B66A41D14691}"/>
                  </a:ext>
                </a:extLst>
              </p:cNvPr>
              <p:cNvSpPr/>
              <p:nvPr/>
            </p:nvSpPr>
            <p:spPr>
              <a:xfrm>
                <a:off x="4170869" y="2044148"/>
                <a:ext cx="134012"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5" name="Google Shape;535;p22">
                <a:extLst>
                  <a:ext uri="{FF2B5EF4-FFF2-40B4-BE49-F238E27FC236}">
                    <a16:creationId xmlns="" xmlns:a16="http://schemas.microsoft.com/office/drawing/2014/main" id="{C2C1A566-BB5E-43E4-AA70-B90938801A88}"/>
                  </a:ext>
                </a:extLst>
              </p:cNvPr>
              <p:cNvSpPr/>
              <p:nvPr/>
            </p:nvSpPr>
            <p:spPr>
              <a:xfrm>
                <a:off x="4285720" y="213842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 name="Google Shape;536;p22">
                <a:extLst>
                  <a:ext uri="{FF2B5EF4-FFF2-40B4-BE49-F238E27FC236}">
                    <a16:creationId xmlns="" xmlns:a16="http://schemas.microsoft.com/office/drawing/2014/main" id="{CECD80AC-553E-49B4-BA7C-1AB6FF4B4ED1}"/>
                  </a:ext>
                </a:extLst>
              </p:cNvPr>
              <p:cNvSpPr/>
              <p:nvPr/>
            </p:nvSpPr>
            <p:spPr>
              <a:xfrm>
                <a:off x="4120228" y="2150910"/>
                <a:ext cx="31645"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7" name="Google Shape;537;p22">
                <a:extLst>
                  <a:ext uri="{FF2B5EF4-FFF2-40B4-BE49-F238E27FC236}">
                    <a16:creationId xmlns="" xmlns:a16="http://schemas.microsoft.com/office/drawing/2014/main" id="{55B2F491-D09F-4040-816B-2DDD330B2D17}"/>
                  </a:ext>
                </a:extLst>
              </p:cNvPr>
              <p:cNvSpPr/>
              <p:nvPr/>
            </p:nvSpPr>
            <p:spPr>
              <a:xfrm>
                <a:off x="4120769" y="2138102"/>
                <a:ext cx="166307" cy="57533"/>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 name="Google Shape;538;p22">
                <a:extLst>
                  <a:ext uri="{FF2B5EF4-FFF2-40B4-BE49-F238E27FC236}">
                    <a16:creationId xmlns="" xmlns:a16="http://schemas.microsoft.com/office/drawing/2014/main" id="{D4BA45BB-A0E8-42D9-8379-9523CF302542}"/>
                  </a:ext>
                </a:extLst>
              </p:cNvPr>
              <p:cNvSpPr/>
              <p:nvPr/>
            </p:nvSpPr>
            <p:spPr>
              <a:xfrm>
                <a:off x="3632761" y="1499864"/>
                <a:ext cx="61985" cy="47166"/>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9" name="Google Shape;539;p22">
                <a:extLst>
                  <a:ext uri="{FF2B5EF4-FFF2-40B4-BE49-F238E27FC236}">
                    <a16:creationId xmlns="" xmlns:a16="http://schemas.microsoft.com/office/drawing/2014/main" id="{1BDC8113-361B-4EB0-9128-BBEC426841CC}"/>
                  </a:ext>
                </a:extLst>
              </p:cNvPr>
              <p:cNvSpPr/>
              <p:nvPr/>
            </p:nvSpPr>
            <p:spPr>
              <a:xfrm>
                <a:off x="3836248" y="1485318"/>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0" name="Google Shape;540;p22">
                <a:extLst>
                  <a:ext uri="{FF2B5EF4-FFF2-40B4-BE49-F238E27FC236}">
                    <a16:creationId xmlns="" xmlns:a16="http://schemas.microsoft.com/office/drawing/2014/main" id="{CF610434-9EEC-4EE8-8220-A33C47F0907D}"/>
                  </a:ext>
                </a:extLst>
              </p:cNvPr>
              <p:cNvSpPr/>
              <p:nvPr/>
            </p:nvSpPr>
            <p:spPr>
              <a:xfrm>
                <a:off x="3548359" y="1359614"/>
                <a:ext cx="119954"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 name="Google Shape;541;p22">
                <a:extLst>
                  <a:ext uri="{FF2B5EF4-FFF2-40B4-BE49-F238E27FC236}">
                    <a16:creationId xmlns="" xmlns:a16="http://schemas.microsoft.com/office/drawing/2014/main" id="{2DCA07BC-3D47-4B95-9A4E-A5CF188F0547}"/>
                  </a:ext>
                </a:extLst>
              </p:cNvPr>
              <p:cNvSpPr/>
              <p:nvPr/>
            </p:nvSpPr>
            <p:spPr>
              <a:xfrm>
                <a:off x="3548523" y="1359614"/>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 name="Google Shape;542;p22">
                <a:extLst>
                  <a:ext uri="{FF2B5EF4-FFF2-40B4-BE49-F238E27FC236}">
                    <a16:creationId xmlns="" xmlns:a16="http://schemas.microsoft.com/office/drawing/2014/main" id="{50359574-4355-42E4-B5BE-24E91551A6D4}"/>
                  </a:ext>
                </a:extLst>
              </p:cNvPr>
              <p:cNvSpPr/>
              <p:nvPr/>
            </p:nvSpPr>
            <p:spPr>
              <a:xfrm>
                <a:off x="3608228" y="1421272"/>
                <a:ext cx="59163"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3" name="Google Shape;543;p22">
                <a:extLst>
                  <a:ext uri="{FF2B5EF4-FFF2-40B4-BE49-F238E27FC236}">
                    <a16:creationId xmlns="" xmlns:a16="http://schemas.microsoft.com/office/drawing/2014/main" id="{A9FC5665-849A-472E-975F-3AAD9821CBB4}"/>
                  </a:ext>
                </a:extLst>
              </p:cNvPr>
              <p:cNvSpPr/>
              <p:nvPr/>
            </p:nvSpPr>
            <p:spPr>
              <a:xfrm>
                <a:off x="3869248" y="1351200"/>
                <a:ext cx="119791"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4" name="Google Shape;544;p22">
                <a:extLst>
                  <a:ext uri="{FF2B5EF4-FFF2-40B4-BE49-F238E27FC236}">
                    <a16:creationId xmlns="" xmlns:a16="http://schemas.microsoft.com/office/drawing/2014/main" id="{FE5D1492-C265-467E-861A-B24CF251C71C}"/>
                  </a:ext>
                </a:extLst>
              </p:cNvPr>
              <p:cNvSpPr/>
              <p:nvPr/>
            </p:nvSpPr>
            <p:spPr>
              <a:xfrm>
                <a:off x="3869248" y="1351199"/>
                <a:ext cx="82503"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5" name="Google Shape;545;p22">
                <a:extLst>
                  <a:ext uri="{FF2B5EF4-FFF2-40B4-BE49-F238E27FC236}">
                    <a16:creationId xmlns="" xmlns:a16="http://schemas.microsoft.com/office/drawing/2014/main" id="{CAE2E709-C84D-4F50-9874-2664DA670CA8}"/>
                  </a:ext>
                </a:extLst>
              </p:cNvPr>
              <p:cNvSpPr/>
              <p:nvPr/>
            </p:nvSpPr>
            <p:spPr>
              <a:xfrm>
                <a:off x="3929115" y="1413026"/>
                <a:ext cx="59163"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6" name="Google Shape;546;p22">
                <a:extLst>
                  <a:ext uri="{FF2B5EF4-FFF2-40B4-BE49-F238E27FC236}">
                    <a16:creationId xmlns="" xmlns:a16="http://schemas.microsoft.com/office/drawing/2014/main" id="{C9B8A229-3052-459B-A26B-62740333BF7D}"/>
                  </a:ext>
                </a:extLst>
              </p:cNvPr>
              <p:cNvSpPr/>
              <p:nvPr/>
            </p:nvSpPr>
            <p:spPr>
              <a:xfrm>
                <a:off x="3635420" y="1469419"/>
                <a:ext cx="265473"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7" name="Google Shape;547;p22">
                <a:extLst>
                  <a:ext uri="{FF2B5EF4-FFF2-40B4-BE49-F238E27FC236}">
                    <a16:creationId xmlns="" xmlns:a16="http://schemas.microsoft.com/office/drawing/2014/main" id="{BB544B4C-0D1E-46DB-8398-A520A3DA165F}"/>
                  </a:ext>
                </a:extLst>
              </p:cNvPr>
              <p:cNvSpPr/>
              <p:nvPr/>
            </p:nvSpPr>
            <p:spPr>
              <a:xfrm>
                <a:off x="3476440" y="1479188"/>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8" name="Google Shape;548;p22">
                <a:extLst>
                  <a:ext uri="{FF2B5EF4-FFF2-40B4-BE49-F238E27FC236}">
                    <a16:creationId xmlns="" xmlns:a16="http://schemas.microsoft.com/office/drawing/2014/main" id="{6C73E96C-44CF-4904-9A6D-2012D5785E93}"/>
                  </a:ext>
                </a:extLst>
              </p:cNvPr>
              <p:cNvSpPr/>
              <p:nvPr/>
            </p:nvSpPr>
            <p:spPr>
              <a:xfrm>
                <a:off x="3983694" y="1451021"/>
                <a:ext cx="87713"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8" name="Google Shape;552;p22">
              <a:extLst>
                <a:ext uri="{FF2B5EF4-FFF2-40B4-BE49-F238E27FC236}">
                  <a16:creationId xmlns="" xmlns:a16="http://schemas.microsoft.com/office/drawing/2014/main" id="{B49AF81D-D1AC-47DA-8504-8CDF6C1C5F30}"/>
                </a:ext>
              </a:extLst>
            </p:cNvPr>
            <p:cNvSpPr txBox="1">
              <a:spLocks/>
            </p:cNvSpPr>
            <p:nvPr/>
          </p:nvSpPr>
          <p:spPr>
            <a:xfrm>
              <a:off x="1641023" y="4027400"/>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smtClean="0">
                  <a:solidFill>
                    <a:srgbClr val="002060"/>
                  </a:solidFill>
                  <a:latin typeface="Calibri" panose="020F0502020204030204" pitchFamily="34" charset="0"/>
                  <a:cs typeface="Calibri" panose="020F0502020204030204" pitchFamily="34" charset="0"/>
                </a:rPr>
                <a:t>Kế</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hoạch</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tuần</a:t>
              </a:r>
              <a:r>
                <a:rPr lang="en-US" sz="4000" b="1" dirty="0">
                  <a:solidFill>
                    <a:srgbClr val="002060"/>
                  </a:solidFill>
                  <a:latin typeface="Calibri" panose="020F0502020204030204" pitchFamily="34" charset="0"/>
                  <a:cs typeface="Calibri" panose="020F0502020204030204" pitchFamily="34" charset="0"/>
                </a:rPr>
                <a:t> </a:t>
              </a:r>
              <a:r>
                <a:rPr lang="en-US" sz="4000" b="1" dirty="0" smtClean="0">
                  <a:solidFill>
                    <a:srgbClr val="002060"/>
                  </a:solidFill>
                  <a:latin typeface="Calibri" panose="020F0502020204030204" pitchFamily="34" charset="0"/>
                  <a:cs typeface="Calibri" panose="020F0502020204030204" pitchFamily="34" charset="0"/>
                </a:rPr>
                <a:t>25</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9" name="Picture 18"/>
          <p:cNvPicPr>
            <a:picLocks noChangeAspect="1"/>
          </p:cNvPicPr>
          <p:nvPr/>
        </p:nvPicPr>
        <p:blipFill>
          <a:blip r:embed="rId2"/>
          <a:stretch>
            <a:fillRect/>
          </a:stretch>
        </p:blipFill>
        <p:spPr>
          <a:xfrm>
            <a:off x="6630082" y="1297308"/>
            <a:ext cx="5079599" cy="5015733"/>
          </a:xfrm>
          <a:prstGeom prst="rect">
            <a:avLst/>
          </a:prstGeom>
        </p:spPr>
      </p:pic>
      <p:pic>
        <p:nvPicPr>
          <p:cNvPr id="4" name="Picture 3"/>
          <p:cNvPicPr>
            <a:picLocks noChangeAspect="1"/>
          </p:cNvPicPr>
          <p:nvPr/>
        </p:nvPicPr>
        <p:blipFill>
          <a:blip r:embed="rId3"/>
          <a:stretch>
            <a:fillRect/>
          </a:stretch>
        </p:blipFill>
        <p:spPr>
          <a:xfrm>
            <a:off x="833816" y="1351940"/>
            <a:ext cx="4806369" cy="5007550"/>
          </a:xfrm>
          <a:prstGeom prst="rect">
            <a:avLst/>
          </a:prstGeom>
        </p:spPr>
      </p:pic>
      <p:pic>
        <p:nvPicPr>
          <p:cNvPr id="72" name="Picture 2" descr="Đồng hồ. Thời g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807" y="2436815"/>
            <a:ext cx="1659421" cy="168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633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1000"/>
                                        <p:tgtEl>
                                          <p:spTgt spid="72"/>
                                        </p:tgtEl>
                                      </p:cBhvr>
                                    </p:animEffect>
                                    <p:anim calcmode="lin" valueType="num">
                                      <p:cBhvr>
                                        <p:cTn id="13" dur="1000" fill="hold"/>
                                        <p:tgtEl>
                                          <p:spTgt spid="72"/>
                                        </p:tgtEl>
                                        <p:attrNameLst>
                                          <p:attrName>ppt_x</p:attrName>
                                        </p:attrNameLst>
                                      </p:cBhvr>
                                      <p:tavLst>
                                        <p:tav tm="0">
                                          <p:val>
                                            <p:strVal val="#ppt_x"/>
                                          </p:val>
                                        </p:tav>
                                        <p:tav tm="100000">
                                          <p:val>
                                            <p:strVal val="#ppt_x"/>
                                          </p:val>
                                        </p:tav>
                                      </p:tavLst>
                                    </p:anim>
                                    <p:anim calcmode="lin" valueType="num">
                                      <p:cBhvr>
                                        <p:cTn id="1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F8BC4"/>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BA7E7E53-08DB-4882-83A5-781FD5103C2E}"/>
              </a:ext>
            </a:extLst>
          </p:cNvPr>
          <p:cNvSpPr/>
          <p:nvPr/>
        </p:nvSpPr>
        <p:spPr>
          <a:xfrm>
            <a:off x="6105330" y="251922"/>
            <a:ext cx="5763208" cy="6272226"/>
          </a:xfrm>
          <a:prstGeom prst="roundRect">
            <a:avLst>
              <a:gd name="adj" fmla="val 3391"/>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 xmlns:a16="http://schemas.microsoft.com/office/drawing/2014/main" id="{D6ED2915-0773-4712-8802-EF72A1309BF4}"/>
              </a:ext>
            </a:extLst>
          </p:cNvPr>
          <p:cNvSpPr/>
          <p:nvPr/>
        </p:nvSpPr>
        <p:spPr>
          <a:xfrm>
            <a:off x="342123" y="251922"/>
            <a:ext cx="5763208" cy="6272226"/>
          </a:xfrm>
          <a:prstGeom prst="roundRect">
            <a:avLst>
              <a:gd name="adj" fmla="val 3391"/>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Rectangle 45">
            <a:extLst>
              <a:ext uri="{FF2B5EF4-FFF2-40B4-BE49-F238E27FC236}">
                <a16:creationId xmlns="" xmlns:a16="http://schemas.microsoft.com/office/drawing/2014/main" id="{0D2659AB-80CA-4288-82E0-F6B4214441AB}"/>
              </a:ext>
            </a:extLst>
          </p:cNvPr>
          <p:cNvSpPr/>
          <p:nvPr/>
        </p:nvSpPr>
        <p:spPr>
          <a:xfrm flipV="1">
            <a:off x="6207222" y="488294"/>
            <a:ext cx="5476777" cy="58552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a:extLst>
              <a:ext uri="{FF2B5EF4-FFF2-40B4-BE49-F238E27FC236}">
                <a16:creationId xmlns="" xmlns:a16="http://schemas.microsoft.com/office/drawing/2014/main" id="{F51037F8-1A69-485A-9B77-D9BC65DC3FD8}"/>
              </a:ext>
            </a:extLst>
          </p:cNvPr>
          <p:cNvSpPr/>
          <p:nvPr/>
        </p:nvSpPr>
        <p:spPr>
          <a:xfrm flipV="1">
            <a:off x="536825" y="446936"/>
            <a:ext cx="5476777" cy="59049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 xmlns:a16="http://schemas.microsoft.com/office/drawing/2014/main" id="{F03D177B-C53A-4169-9A0C-6DCAC70EBA36}"/>
              </a:ext>
            </a:extLst>
          </p:cNvPr>
          <p:cNvSpPr/>
          <p:nvPr/>
        </p:nvSpPr>
        <p:spPr>
          <a:xfrm>
            <a:off x="626217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310C2282-ACD3-426E-8ACA-34626B578325}"/>
              </a:ext>
            </a:extLst>
          </p:cNvPr>
          <p:cNvSpPr/>
          <p:nvPr/>
        </p:nvSpPr>
        <p:spPr>
          <a:xfrm>
            <a:off x="626217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 xmlns:a16="http://schemas.microsoft.com/office/drawing/2014/main" id="{4B694D84-0D6B-4A16-A2AB-AA43A5C30B44}"/>
              </a:ext>
            </a:extLst>
          </p:cNvPr>
          <p:cNvSpPr/>
          <p:nvPr/>
        </p:nvSpPr>
        <p:spPr>
          <a:xfrm>
            <a:off x="626217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 xmlns:a16="http://schemas.microsoft.com/office/drawing/2014/main" id="{AFCDB22A-CCBF-4F29-B45E-ACA4889B5572}"/>
              </a:ext>
            </a:extLst>
          </p:cNvPr>
          <p:cNvSpPr/>
          <p:nvPr/>
        </p:nvSpPr>
        <p:spPr>
          <a:xfrm>
            <a:off x="626217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 xmlns:a16="http://schemas.microsoft.com/office/drawing/2014/main" id="{ECAD9FA8-ACE2-4A0C-B8B5-BAE974196E1D}"/>
              </a:ext>
            </a:extLst>
          </p:cNvPr>
          <p:cNvSpPr/>
          <p:nvPr/>
        </p:nvSpPr>
        <p:spPr>
          <a:xfrm>
            <a:off x="626217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 xmlns:a16="http://schemas.microsoft.com/office/drawing/2014/main" id="{93347B14-1191-4662-A7D6-26EE094669C1}"/>
              </a:ext>
            </a:extLst>
          </p:cNvPr>
          <p:cNvSpPr/>
          <p:nvPr/>
        </p:nvSpPr>
        <p:spPr>
          <a:xfrm>
            <a:off x="626217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 xmlns:a16="http://schemas.microsoft.com/office/drawing/2014/main" id="{B67C7338-1A73-4236-82C2-756288171F6C}"/>
              </a:ext>
            </a:extLst>
          </p:cNvPr>
          <p:cNvSpPr/>
          <p:nvPr/>
        </p:nvSpPr>
        <p:spPr>
          <a:xfrm>
            <a:off x="626217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F5D2C3D3-861F-4FB1-BB0E-FA513372C21F}"/>
              </a:ext>
            </a:extLst>
          </p:cNvPr>
          <p:cNvSpPr/>
          <p:nvPr/>
        </p:nvSpPr>
        <p:spPr>
          <a:xfrm>
            <a:off x="626217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 xmlns:a16="http://schemas.microsoft.com/office/drawing/2014/main" id="{FF333AD3-8F87-4390-886F-EA6B8B2109B9}"/>
              </a:ext>
            </a:extLst>
          </p:cNvPr>
          <p:cNvSpPr/>
          <p:nvPr/>
        </p:nvSpPr>
        <p:spPr>
          <a:xfrm>
            <a:off x="626217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ectangle 30">
            <a:extLst>
              <a:ext uri="{FF2B5EF4-FFF2-40B4-BE49-F238E27FC236}">
                <a16:creationId xmlns=""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32">
            <a:extLst>
              <a:ext uri="{FF2B5EF4-FFF2-40B4-BE49-F238E27FC236}">
                <a16:creationId xmlns=""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Block Arc 1">
            <a:extLst>
              <a:ext uri="{FF2B5EF4-FFF2-40B4-BE49-F238E27FC236}">
                <a16:creationId xmlns=""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4" name="Block Arc 33">
            <a:extLst>
              <a:ext uri="{FF2B5EF4-FFF2-40B4-BE49-F238E27FC236}">
                <a16:creationId xmlns="" xmlns:a16="http://schemas.microsoft.com/office/drawing/2014/main" id="{46BADE55-2DDB-4E26-9E63-A807B5BE2736}"/>
              </a:ext>
            </a:extLst>
          </p:cNvPr>
          <p:cNvSpPr/>
          <p:nvPr/>
        </p:nvSpPr>
        <p:spPr>
          <a:xfrm>
            <a:off x="5728272" y="107798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5" name="Block Arc 34">
            <a:extLst>
              <a:ext uri="{FF2B5EF4-FFF2-40B4-BE49-F238E27FC236}">
                <a16:creationId xmlns="" xmlns:a16="http://schemas.microsoft.com/office/drawing/2014/main" id="{FDE6D817-92C1-4C26-B3BE-7C139FD326CA}"/>
              </a:ext>
            </a:extLst>
          </p:cNvPr>
          <p:cNvSpPr/>
          <p:nvPr/>
        </p:nvSpPr>
        <p:spPr>
          <a:xfrm>
            <a:off x="5728272" y="172733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6" name="Block Arc 35">
            <a:extLst>
              <a:ext uri="{FF2B5EF4-FFF2-40B4-BE49-F238E27FC236}">
                <a16:creationId xmlns="" xmlns:a16="http://schemas.microsoft.com/office/drawing/2014/main" id="{4E49FA1B-49E7-40F4-AABB-373649DEF673}"/>
              </a:ext>
            </a:extLst>
          </p:cNvPr>
          <p:cNvSpPr/>
          <p:nvPr/>
        </p:nvSpPr>
        <p:spPr>
          <a:xfrm>
            <a:off x="5728272" y="235384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Block Arc 36">
            <a:extLst>
              <a:ext uri="{FF2B5EF4-FFF2-40B4-BE49-F238E27FC236}">
                <a16:creationId xmlns="" xmlns:a16="http://schemas.microsoft.com/office/drawing/2014/main" id="{F530B5CE-9B18-44B7-AC8E-602DD03101E3}"/>
              </a:ext>
            </a:extLst>
          </p:cNvPr>
          <p:cNvSpPr/>
          <p:nvPr/>
        </p:nvSpPr>
        <p:spPr>
          <a:xfrm>
            <a:off x="5728272" y="3010145"/>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8" name="Block Arc 37">
            <a:extLst>
              <a:ext uri="{FF2B5EF4-FFF2-40B4-BE49-F238E27FC236}">
                <a16:creationId xmlns=""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9" name="Block Arc 38">
            <a:extLst>
              <a:ext uri="{FF2B5EF4-FFF2-40B4-BE49-F238E27FC236}">
                <a16:creationId xmlns="" xmlns:a16="http://schemas.microsoft.com/office/drawing/2014/main" id="{8FC813FA-8150-47AC-BDFC-87D0BD424A47}"/>
              </a:ext>
            </a:extLst>
          </p:cNvPr>
          <p:cNvSpPr/>
          <p:nvPr/>
        </p:nvSpPr>
        <p:spPr>
          <a:xfrm>
            <a:off x="5728272" y="426849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0" name="Block Arc 39">
            <a:extLst>
              <a:ext uri="{FF2B5EF4-FFF2-40B4-BE49-F238E27FC236}">
                <a16:creationId xmlns="" xmlns:a16="http://schemas.microsoft.com/office/drawing/2014/main" id="{CA54BF50-4A8F-4AFB-A0D8-48D60D046129}"/>
              </a:ext>
            </a:extLst>
          </p:cNvPr>
          <p:cNvSpPr/>
          <p:nvPr/>
        </p:nvSpPr>
        <p:spPr>
          <a:xfrm>
            <a:off x="5728272" y="4903780"/>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1" name="Block Arc 40">
            <a:extLst>
              <a:ext uri="{FF2B5EF4-FFF2-40B4-BE49-F238E27FC236}">
                <a16:creationId xmlns="" xmlns:a16="http://schemas.microsoft.com/office/drawing/2014/main" id="{31656C06-7D91-4518-B9DF-1B05ED8E9BE8}"/>
              </a:ext>
            </a:extLst>
          </p:cNvPr>
          <p:cNvSpPr/>
          <p:nvPr/>
        </p:nvSpPr>
        <p:spPr>
          <a:xfrm>
            <a:off x="5718112" y="55572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grpSp>
        <p:nvGrpSpPr>
          <p:cNvPr id="56" name="Group 55"/>
          <p:cNvGrpSpPr/>
          <p:nvPr/>
        </p:nvGrpSpPr>
        <p:grpSpPr>
          <a:xfrm>
            <a:off x="770904" y="291430"/>
            <a:ext cx="4621397" cy="996943"/>
            <a:chOff x="1132026" y="3871002"/>
            <a:chExt cx="4621397" cy="996943"/>
          </a:xfrm>
        </p:grpSpPr>
        <p:grpSp>
          <p:nvGrpSpPr>
            <p:cNvPr id="57" name="Google Shape;516;p22">
              <a:extLst>
                <a:ext uri="{FF2B5EF4-FFF2-40B4-BE49-F238E27FC236}">
                  <a16:creationId xmlns="" xmlns:a16="http://schemas.microsoft.com/office/drawing/2014/main" id="{B47040D2-1E83-46E9-9BCF-677483201888}"/>
                </a:ext>
              </a:extLst>
            </p:cNvPr>
            <p:cNvGrpSpPr/>
            <p:nvPr/>
          </p:nvGrpSpPr>
          <p:grpSpPr>
            <a:xfrm>
              <a:off x="1132026" y="3871002"/>
              <a:ext cx="579176" cy="996943"/>
              <a:chOff x="3368429" y="1154607"/>
              <a:chExt cx="994370" cy="1195944"/>
            </a:xfrm>
          </p:grpSpPr>
          <p:sp>
            <p:nvSpPr>
              <p:cNvPr id="59" name="Google Shape;517;p22">
                <a:extLst>
                  <a:ext uri="{FF2B5EF4-FFF2-40B4-BE49-F238E27FC236}">
                    <a16:creationId xmlns="" xmlns:a16="http://schemas.microsoft.com/office/drawing/2014/main" id="{F9FECDF9-6E60-4C46-94B2-414DE3D0F858}"/>
                  </a:ext>
                </a:extLst>
              </p:cNvPr>
              <p:cNvSpPr/>
              <p:nvPr/>
            </p:nvSpPr>
            <p:spPr>
              <a:xfrm>
                <a:off x="3368429" y="1154607"/>
                <a:ext cx="994370" cy="1195944"/>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0" name="Google Shape;518;p22">
                <a:extLst>
                  <a:ext uri="{FF2B5EF4-FFF2-40B4-BE49-F238E27FC236}">
                    <a16:creationId xmlns="" xmlns:a16="http://schemas.microsoft.com/office/drawing/2014/main" id="{CD020F5D-6139-4AA2-9FAD-CB8486272E25}"/>
                  </a:ext>
                </a:extLst>
              </p:cNvPr>
              <p:cNvSpPr/>
              <p:nvPr/>
            </p:nvSpPr>
            <p:spPr>
              <a:xfrm>
                <a:off x="3416247" y="1205683"/>
                <a:ext cx="896073" cy="1085653"/>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1" name="Google Shape;519;p22">
                <a:extLst>
                  <a:ext uri="{FF2B5EF4-FFF2-40B4-BE49-F238E27FC236}">
                    <a16:creationId xmlns="" xmlns:a16="http://schemas.microsoft.com/office/drawing/2014/main" id="{92D9EB5B-720A-4FE8-A2C3-E1970CD81BD4}"/>
                  </a:ext>
                </a:extLst>
              </p:cNvPr>
              <p:cNvSpPr/>
              <p:nvPr/>
            </p:nvSpPr>
            <p:spPr>
              <a:xfrm>
                <a:off x="3564969" y="1547843"/>
                <a:ext cx="228075" cy="307263"/>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2" name="Google Shape;520;p22">
                <a:extLst>
                  <a:ext uri="{FF2B5EF4-FFF2-40B4-BE49-F238E27FC236}">
                    <a16:creationId xmlns="" xmlns:a16="http://schemas.microsoft.com/office/drawing/2014/main" id="{173D3D9F-2D24-4143-B56B-CA4883B05A00}"/>
                  </a:ext>
                </a:extLst>
              </p:cNvPr>
              <p:cNvSpPr/>
              <p:nvPr/>
            </p:nvSpPr>
            <p:spPr>
              <a:xfrm>
                <a:off x="3769214" y="1205684"/>
                <a:ext cx="442473" cy="769705"/>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3" name="Google Shape;521;p22">
                <a:extLst>
                  <a:ext uri="{FF2B5EF4-FFF2-40B4-BE49-F238E27FC236}">
                    <a16:creationId xmlns="" xmlns:a16="http://schemas.microsoft.com/office/drawing/2014/main" id="{554D3504-AFFE-4ED0-9907-39951B818A5A}"/>
                  </a:ext>
                </a:extLst>
              </p:cNvPr>
              <p:cNvSpPr/>
              <p:nvPr/>
            </p:nvSpPr>
            <p:spPr>
              <a:xfrm>
                <a:off x="4144000" y="1918660"/>
                <a:ext cx="132764"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 name="Google Shape;522;p22">
                <a:extLst>
                  <a:ext uri="{FF2B5EF4-FFF2-40B4-BE49-F238E27FC236}">
                    <a16:creationId xmlns="" xmlns:a16="http://schemas.microsoft.com/office/drawing/2014/main" id="{9F139BBA-4AAD-4DB1-BCF0-4CD847533719}"/>
                  </a:ext>
                </a:extLst>
              </p:cNvPr>
              <p:cNvSpPr/>
              <p:nvPr/>
            </p:nvSpPr>
            <p:spPr>
              <a:xfrm>
                <a:off x="3545319" y="1971526"/>
                <a:ext cx="759401" cy="319910"/>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3" name="Google Shape;523;p22">
                <a:extLst>
                  <a:ext uri="{FF2B5EF4-FFF2-40B4-BE49-F238E27FC236}">
                    <a16:creationId xmlns="" xmlns:a16="http://schemas.microsoft.com/office/drawing/2014/main" id="{9860FE8F-3C80-44BA-B633-B0CBE52D1B55}"/>
                  </a:ext>
                </a:extLst>
              </p:cNvPr>
              <p:cNvSpPr/>
              <p:nvPr/>
            </p:nvSpPr>
            <p:spPr>
              <a:xfrm>
                <a:off x="4044889" y="1469956"/>
                <a:ext cx="116480" cy="243434"/>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4" name="Google Shape;524;p22">
                <a:extLst>
                  <a:ext uri="{FF2B5EF4-FFF2-40B4-BE49-F238E27FC236}">
                    <a16:creationId xmlns="" xmlns:a16="http://schemas.microsoft.com/office/drawing/2014/main" id="{983D2348-4480-4E9D-B04C-843EFCC4E8EC}"/>
                  </a:ext>
                </a:extLst>
              </p:cNvPr>
              <p:cNvSpPr/>
              <p:nvPr/>
            </p:nvSpPr>
            <p:spPr>
              <a:xfrm>
                <a:off x="4122614" y="1469956"/>
                <a:ext cx="66001" cy="236757"/>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5" name="Google Shape;525;p22">
                <a:extLst>
                  <a:ext uri="{FF2B5EF4-FFF2-40B4-BE49-F238E27FC236}">
                    <a16:creationId xmlns="" xmlns:a16="http://schemas.microsoft.com/office/drawing/2014/main" id="{5959CCE0-C63F-42F9-B8A7-57C259733C99}"/>
                  </a:ext>
                </a:extLst>
              </p:cNvPr>
              <p:cNvSpPr/>
              <p:nvPr/>
            </p:nvSpPr>
            <p:spPr>
              <a:xfrm>
                <a:off x="4025566" y="1740959"/>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6" name="Google Shape;526;p22">
                <a:extLst>
                  <a:ext uri="{FF2B5EF4-FFF2-40B4-BE49-F238E27FC236}">
                    <a16:creationId xmlns="" xmlns:a16="http://schemas.microsoft.com/office/drawing/2014/main" id="{E2237BA1-8CA1-4C73-A7EA-1F3770113795}"/>
                  </a:ext>
                </a:extLst>
              </p:cNvPr>
              <p:cNvSpPr/>
              <p:nvPr/>
            </p:nvSpPr>
            <p:spPr>
              <a:xfrm>
                <a:off x="4033871" y="1754094"/>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7" name="Google Shape;527;p22">
                <a:extLst>
                  <a:ext uri="{FF2B5EF4-FFF2-40B4-BE49-F238E27FC236}">
                    <a16:creationId xmlns="" xmlns:a16="http://schemas.microsoft.com/office/drawing/2014/main" id="{94481D9F-A7A5-4857-8B0A-994428EAA062}"/>
                  </a:ext>
                </a:extLst>
              </p:cNvPr>
              <p:cNvSpPr/>
              <p:nvPr/>
            </p:nvSpPr>
            <p:spPr>
              <a:xfrm>
                <a:off x="3958317" y="1837409"/>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8" name="Google Shape;528;p22">
                <a:extLst>
                  <a:ext uri="{FF2B5EF4-FFF2-40B4-BE49-F238E27FC236}">
                    <a16:creationId xmlns="" xmlns:a16="http://schemas.microsoft.com/office/drawing/2014/main" id="{499C0A37-3FB4-4D08-B15D-2A507F6B7A0F}"/>
                  </a:ext>
                </a:extLst>
              </p:cNvPr>
              <p:cNvSpPr/>
              <p:nvPr/>
            </p:nvSpPr>
            <p:spPr>
              <a:xfrm>
                <a:off x="3961953" y="1833989"/>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9" name="Google Shape;529;p22">
                <a:extLst>
                  <a:ext uri="{FF2B5EF4-FFF2-40B4-BE49-F238E27FC236}">
                    <a16:creationId xmlns="" xmlns:a16="http://schemas.microsoft.com/office/drawing/2014/main" id="{10D1CAF7-9245-4F4D-862A-08658ACB3BF3}"/>
                  </a:ext>
                </a:extLst>
              </p:cNvPr>
              <p:cNvSpPr/>
              <p:nvPr/>
            </p:nvSpPr>
            <p:spPr>
              <a:xfrm>
                <a:off x="4276708" y="1954537"/>
                <a:ext cx="11235" cy="17044"/>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0" name="Google Shape;530;p22">
                <a:extLst>
                  <a:ext uri="{FF2B5EF4-FFF2-40B4-BE49-F238E27FC236}">
                    <a16:creationId xmlns="" xmlns:a16="http://schemas.microsoft.com/office/drawing/2014/main" id="{ACE66173-B9ED-43E3-9FE4-86B30B38B31E}"/>
                  </a:ext>
                </a:extLst>
              </p:cNvPr>
              <p:cNvSpPr/>
              <p:nvPr/>
            </p:nvSpPr>
            <p:spPr>
              <a:xfrm>
                <a:off x="4102749" y="1982489"/>
                <a:ext cx="96724"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1" name="Google Shape;531;p22">
                <a:extLst>
                  <a:ext uri="{FF2B5EF4-FFF2-40B4-BE49-F238E27FC236}">
                    <a16:creationId xmlns="" xmlns:a16="http://schemas.microsoft.com/office/drawing/2014/main" id="{02328CE6-2176-471E-B1E2-E41CE7B10DF9}"/>
                  </a:ext>
                </a:extLst>
              </p:cNvPr>
              <p:cNvSpPr/>
              <p:nvPr/>
            </p:nvSpPr>
            <p:spPr>
              <a:xfrm>
                <a:off x="4189648" y="1954375"/>
                <a:ext cx="109642"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2" name="Google Shape;532;p22">
                <a:extLst>
                  <a:ext uri="{FF2B5EF4-FFF2-40B4-BE49-F238E27FC236}">
                    <a16:creationId xmlns="" xmlns:a16="http://schemas.microsoft.com/office/drawing/2014/main" id="{9D0F9556-FAB8-4B8E-A1AF-6799B919B9E0}"/>
                  </a:ext>
                </a:extLst>
              </p:cNvPr>
              <p:cNvSpPr/>
              <p:nvPr/>
            </p:nvSpPr>
            <p:spPr>
              <a:xfrm>
                <a:off x="4299777" y="204414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3" name="Google Shape;533;p22">
                <a:extLst>
                  <a:ext uri="{FF2B5EF4-FFF2-40B4-BE49-F238E27FC236}">
                    <a16:creationId xmlns="" xmlns:a16="http://schemas.microsoft.com/office/drawing/2014/main" id="{B673ED94-0423-423A-9CC0-E2486DE1C6C1}"/>
                  </a:ext>
                </a:extLst>
              </p:cNvPr>
              <p:cNvSpPr/>
              <p:nvPr/>
            </p:nvSpPr>
            <p:spPr>
              <a:xfrm>
                <a:off x="4116970" y="2067271"/>
                <a:ext cx="72733"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4" name="Google Shape;534;p22">
                <a:extLst>
                  <a:ext uri="{FF2B5EF4-FFF2-40B4-BE49-F238E27FC236}">
                    <a16:creationId xmlns="" xmlns:a16="http://schemas.microsoft.com/office/drawing/2014/main" id="{9886B42C-A801-489C-8930-B66A41D14691}"/>
                  </a:ext>
                </a:extLst>
              </p:cNvPr>
              <p:cNvSpPr/>
              <p:nvPr/>
            </p:nvSpPr>
            <p:spPr>
              <a:xfrm>
                <a:off x="4170869" y="2044148"/>
                <a:ext cx="134012"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5" name="Google Shape;535;p22">
                <a:extLst>
                  <a:ext uri="{FF2B5EF4-FFF2-40B4-BE49-F238E27FC236}">
                    <a16:creationId xmlns="" xmlns:a16="http://schemas.microsoft.com/office/drawing/2014/main" id="{C2C1A566-BB5E-43E4-AA70-B90938801A88}"/>
                  </a:ext>
                </a:extLst>
              </p:cNvPr>
              <p:cNvSpPr/>
              <p:nvPr/>
            </p:nvSpPr>
            <p:spPr>
              <a:xfrm>
                <a:off x="4285720" y="213842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6" name="Google Shape;536;p22">
                <a:extLst>
                  <a:ext uri="{FF2B5EF4-FFF2-40B4-BE49-F238E27FC236}">
                    <a16:creationId xmlns="" xmlns:a16="http://schemas.microsoft.com/office/drawing/2014/main" id="{CECD80AC-553E-49B4-BA7C-1AB6FF4B4ED1}"/>
                  </a:ext>
                </a:extLst>
              </p:cNvPr>
              <p:cNvSpPr/>
              <p:nvPr/>
            </p:nvSpPr>
            <p:spPr>
              <a:xfrm>
                <a:off x="4120228" y="2150910"/>
                <a:ext cx="31645"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7" name="Google Shape;537;p22">
                <a:extLst>
                  <a:ext uri="{FF2B5EF4-FFF2-40B4-BE49-F238E27FC236}">
                    <a16:creationId xmlns="" xmlns:a16="http://schemas.microsoft.com/office/drawing/2014/main" id="{55B2F491-D09F-4040-816B-2DDD330B2D17}"/>
                  </a:ext>
                </a:extLst>
              </p:cNvPr>
              <p:cNvSpPr/>
              <p:nvPr/>
            </p:nvSpPr>
            <p:spPr>
              <a:xfrm>
                <a:off x="4120769" y="2138102"/>
                <a:ext cx="166307" cy="57533"/>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8" name="Google Shape;538;p22">
                <a:extLst>
                  <a:ext uri="{FF2B5EF4-FFF2-40B4-BE49-F238E27FC236}">
                    <a16:creationId xmlns="" xmlns:a16="http://schemas.microsoft.com/office/drawing/2014/main" id="{D4BA45BB-A0E8-42D9-8379-9523CF302542}"/>
                  </a:ext>
                </a:extLst>
              </p:cNvPr>
              <p:cNvSpPr/>
              <p:nvPr/>
            </p:nvSpPr>
            <p:spPr>
              <a:xfrm>
                <a:off x="3632761" y="1499864"/>
                <a:ext cx="61985" cy="47166"/>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9" name="Google Shape;539;p22">
                <a:extLst>
                  <a:ext uri="{FF2B5EF4-FFF2-40B4-BE49-F238E27FC236}">
                    <a16:creationId xmlns="" xmlns:a16="http://schemas.microsoft.com/office/drawing/2014/main" id="{1BDC8113-361B-4EB0-9128-BBEC426841CC}"/>
                  </a:ext>
                </a:extLst>
              </p:cNvPr>
              <p:cNvSpPr/>
              <p:nvPr/>
            </p:nvSpPr>
            <p:spPr>
              <a:xfrm>
                <a:off x="3836248" y="1485318"/>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0" name="Google Shape;540;p22">
                <a:extLst>
                  <a:ext uri="{FF2B5EF4-FFF2-40B4-BE49-F238E27FC236}">
                    <a16:creationId xmlns="" xmlns:a16="http://schemas.microsoft.com/office/drawing/2014/main" id="{CF610434-9EEC-4EE8-8220-A33C47F0907D}"/>
                  </a:ext>
                </a:extLst>
              </p:cNvPr>
              <p:cNvSpPr/>
              <p:nvPr/>
            </p:nvSpPr>
            <p:spPr>
              <a:xfrm>
                <a:off x="3548359" y="1359614"/>
                <a:ext cx="119954"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1" name="Google Shape;541;p22">
                <a:extLst>
                  <a:ext uri="{FF2B5EF4-FFF2-40B4-BE49-F238E27FC236}">
                    <a16:creationId xmlns="" xmlns:a16="http://schemas.microsoft.com/office/drawing/2014/main" id="{2DCA07BC-3D47-4B95-9A4E-A5CF188F0547}"/>
                  </a:ext>
                </a:extLst>
              </p:cNvPr>
              <p:cNvSpPr/>
              <p:nvPr/>
            </p:nvSpPr>
            <p:spPr>
              <a:xfrm>
                <a:off x="3548523" y="1359614"/>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2" name="Google Shape;542;p22">
                <a:extLst>
                  <a:ext uri="{FF2B5EF4-FFF2-40B4-BE49-F238E27FC236}">
                    <a16:creationId xmlns="" xmlns:a16="http://schemas.microsoft.com/office/drawing/2014/main" id="{50359574-4355-42E4-B5BE-24E91551A6D4}"/>
                  </a:ext>
                </a:extLst>
              </p:cNvPr>
              <p:cNvSpPr/>
              <p:nvPr/>
            </p:nvSpPr>
            <p:spPr>
              <a:xfrm>
                <a:off x="3608228" y="1421272"/>
                <a:ext cx="59163"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3" name="Google Shape;543;p22">
                <a:extLst>
                  <a:ext uri="{FF2B5EF4-FFF2-40B4-BE49-F238E27FC236}">
                    <a16:creationId xmlns="" xmlns:a16="http://schemas.microsoft.com/office/drawing/2014/main" id="{A9FC5665-849A-472E-975F-3AAD9821CBB4}"/>
                  </a:ext>
                </a:extLst>
              </p:cNvPr>
              <p:cNvSpPr/>
              <p:nvPr/>
            </p:nvSpPr>
            <p:spPr>
              <a:xfrm>
                <a:off x="3869248" y="1351200"/>
                <a:ext cx="119791"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4" name="Google Shape;544;p22">
                <a:extLst>
                  <a:ext uri="{FF2B5EF4-FFF2-40B4-BE49-F238E27FC236}">
                    <a16:creationId xmlns="" xmlns:a16="http://schemas.microsoft.com/office/drawing/2014/main" id="{FE5D1492-C265-467E-861A-B24CF251C71C}"/>
                  </a:ext>
                </a:extLst>
              </p:cNvPr>
              <p:cNvSpPr/>
              <p:nvPr/>
            </p:nvSpPr>
            <p:spPr>
              <a:xfrm>
                <a:off x="3869248" y="1351199"/>
                <a:ext cx="82503"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5" name="Google Shape;545;p22">
                <a:extLst>
                  <a:ext uri="{FF2B5EF4-FFF2-40B4-BE49-F238E27FC236}">
                    <a16:creationId xmlns="" xmlns:a16="http://schemas.microsoft.com/office/drawing/2014/main" id="{CAE2E709-C84D-4F50-9874-2664DA670CA8}"/>
                  </a:ext>
                </a:extLst>
              </p:cNvPr>
              <p:cNvSpPr/>
              <p:nvPr/>
            </p:nvSpPr>
            <p:spPr>
              <a:xfrm>
                <a:off x="3929115" y="1413026"/>
                <a:ext cx="59163"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6" name="Google Shape;546;p22">
                <a:extLst>
                  <a:ext uri="{FF2B5EF4-FFF2-40B4-BE49-F238E27FC236}">
                    <a16:creationId xmlns="" xmlns:a16="http://schemas.microsoft.com/office/drawing/2014/main" id="{C9B8A229-3052-459B-A26B-62740333BF7D}"/>
                  </a:ext>
                </a:extLst>
              </p:cNvPr>
              <p:cNvSpPr/>
              <p:nvPr/>
            </p:nvSpPr>
            <p:spPr>
              <a:xfrm>
                <a:off x="3635420" y="1469419"/>
                <a:ext cx="265473"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7" name="Google Shape;547;p22">
                <a:extLst>
                  <a:ext uri="{FF2B5EF4-FFF2-40B4-BE49-F238E27FC236}">
                    <a16:creationId xmlns="" xmlns:a16="http://schemas.microsoft.com/office/drawing/2014/main" id="{BB544B4C-0D1E-46DB-8398-A520A3DA165F}"/>
                  </a:ext>
                </a:extLst>
              </p:cNvPr>
              <p:cNvSpPr/>
              <p:nvPr/>
            </p:nvSpPr>
            <p:spPr>
              <a:xfrm>
                <a:off x="3476440" y="1479188"/>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8" name="Google Shape;548;p22">
                <a:extLst>
                  <a:ext uri="{FF2B5EF4-FFF2-40B4-BE49-F238E27FC236}">
                    <a16:creationId xmlns="" xmlns:a16="http://schemas.microsoft.com/office/drawing/2014/main" id="{6C73E96C-44CF-4904-9A6D-2012D5785E93}"/>
                  </a:ext>
                </a:extLst>
              </p:cNvPr>
              <p:cNvSpPr/>
              <p:nvPr/>
            </p:nvSpPr>
            <p:spPr>
              <a:xfrm>
                <a:off x="3983694" y="1451021"/>
                <a:ext cx="87713"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8" name="Google Shape;552;p22">
              <a:extLst>
                <a:ext uri="{FF2B5EF4-FFF2-40B4-BE49-F238E27FC236}">
                  <a16:creationId xmlns="" xmlns:a16="http://schemas.microsoft.com/office/drawing/2014/main" id="{B49AF81D-D1AC-47DA-8504-8CDF6C1C5F30}"/>
                </a:ext>
              </a:extLst>
            </p:cNvPr>
            <p:cNvSpPr txBox="1">
              <a:spLocks/>
            </p:cNvSpPr>
            <p:nvPr/>
          </p:nvSpPr>
          <p:spPr>
            <a:xfrm>
              <a:off x="1641023" y="4027400"/>
              <a:ext cx="4112400"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000" b="1" dirty="0" err="1" smtClean="0">
                  <a:solidFill>
                    <a:srgbClr val="002060"/>
                  </a:solidFill>
                  <a:latin typeface="Calibri" panose="020F0502020204030204" pitchFamily="34" charset="0"/>
                  <a:cs typeface="Calibri" panose="020F0502020204030204" pitchFamily="34" charset="0"/>
                </a:rPr>
                <a:t>Kế</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hoạch</a:t>
              </a:r>
              <a:r>
                <a:rPr lang="en-US" sz="4000" b="1" dirty="0" smtClean="0">
                  <a:solidFill>
                    <a:srgbClr val="002060"/>
                  </a:solidFill>
                  <a:latin typeface="Calibri" panose="020F0502020204030204" pitchFamily="34" charset="0"/>
                  <a:cs typeface="Calibri" panose="020F0502020204030204" pitchFamily="34" charset="0"/>
                </a:rPr>
                <a:t> </a:t>
              </a:r>
              <a:r>
                <a:rPr lang="en-US" sz="4000" b="1" dirty="0" err="1" smtClean="0">
                  <a:solidFill>
                    <a:srgbClr val="002060"/>
                  </a:solidFill>
                  <a:latin typeface="Calibri" panose="020F0502020204030204" pitchFamily="34" charset="0"/>
                  <a:cs typeface="Calibri" panose="020F0502020204030204" pitchFamily="34" charset="0"/>
                </a:rPr>
                <a:t>tuần</a:t>
              </a:r>
              <a:r>
                <a:rPr lang="en-US" sz="4000" b="1" dirty="0">
                  <a:solidFill>
                    <a:srgbClr val="002060"/>
                  </a:solidFill>
                  <a:latin typeface="Calibri" panose="020F0502020204030204" pitchFamily="34" charset="0"/>
                  <a:cs typeface="Calibri" panose="020F0502020204030204" pitchFamily="34" charset="0"/>
                </a:rPr>
                <a:t> </a:t>
              </a:r>
              <a:r>
                <a:rPr lang="en-US" sz="4000" b="1" dirty="0" smtClean="0">
                  <a:solidFill>
                    <a:srgbClr val="002060"/>
                  </a:solidFill>
                  <a:latin typeface="Calibri" panose="020F0502020204030204" pitchFamily="34" charset="0"/>
                  <a:cs typeface="Calibri" panose="020F0502020204030204" pitchFamily="34" charset="0"/>
                </a:rPr>
                <a:t>25</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5" name="Picture 14"/>
          <p:cNvPicPr>
            <a:picLocks noChangeAspect="1"/>
          </p:cNvPicPr>
          <p:nvPr/>
        </p:nvPicPr>
        <p:blipFill>
          <a:blip r:embed="rId2"/>
          <a:stretch>
            <a:fillRect/>
          </a:stretch>
        </p:blipFill>
        <p:spPr>
          <a:xfrm>
            <a:off x="349521" y="1299050"/>
            <a:ext cx="5320713" cy="5013992"/>
          </a:xfrm>
          <a:prstGeom prst="rect">
            <a:avLst/>
          </a:prstGeom>
        </p:spPr>
      </p:pic>
      <p:pic>
        <p:nvPicPr>
          <p:cNvPr id="17" name="Picture 16"/>
          <p:cNvPicPr>
            <a:picLocks noChangeAspect="1"/>
          </p:cNvPicPr>
          <p:nvPr/>
        </p:nvPicPr>
        <p:blipFill>
          <a:blip r:embed="rId3"/>
          <a:stretch>
            <a:fillRect/>
          </a:stretch>
        </p:blipFill>
        <p:spPr>
          <a:xfrm>
            <a:off x="6754675" y="1284366"/>
            <a:ext cx="4929324" cy="5085231"/>
          </a:xfrm>
          <a:prstGeom prst="rect">
            <a:avLst/>
          </a:prstGeom>
        </p:spPr>
      </p:pic>
    </p:spTree>
    <p:extLst>
      <p:ext uri="{BB962C8B-B14F-4D97-AF65-F5344CB8AC3E}">
        <p14:creationId xmlns:p14="http://schemas.microsoft.com/office/powerpoint/2010/main" val="4060488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272</Words>
  <Application>Microsoft Office PowerPoint</Application>
  <PresentationFormat>Widescreen</PresentationFormat>
  <Paragraphs>43</Paragraphs>
  <Slides>19</Slides>
  <Notes>1</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宋体</vt:lpstr>
      <vt:lpstr>Abril Fatface</vt:lpstr>
      <vt:lpstr>Aldrich</vt:lpstr>
      <vt:lpstr>Arial</vt:lpstr>
      <vt:lpstr>Calibri</vt:lpstr>
      <vt:lpstr>Calibri Light</vt:lpstr>
      <vt:lpstr>Cascadia Code</vt:lpstr>
      <vt:lpstr>HP001 5 hàng</vt:lpstr>
      <vt:lpstr>iCiel Cadena</vt:lpstr>
      <vt:lpstr>Lobster</vt:lpstr>
      <vt:lpstr>Odibee Sans</vt:lpstr>
      <vt:lpstr>Roboho</vt:lpstr>
      <vt:lpstr>Roboho </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2025-02-22T00:44:31Z</dcterms:created>
  <dcterms:modified xsi:type="dcterms:W3CDTF">2025-02-22T15:23:40Z</dcterms:modified>
</cp:coreProperties>
</file>