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57" r:id="rId2"/>
    <p:sldId id="257" r:id="rId3"/>
    <p:sldId id="258" r:id="rId4"/>
    <p:sldId id="279" r:id="rId5"/>
    <p:sldId id="276" r:id="rId6"/>
    <p:sldId id="274" r:id="rId7"/>
    <p:sldId id="287" r:id="rId8"/>
    <p:sldId id="358" r:id="rId9"/>
    <p:sldId id="359" r:id="rId10"/>
    <p:sldId id="352" r:id="rId11"/>
    <p:sldId id="3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09C"/>
    <a:srgbClr val="000099"/>
    <a:srgbClr val="4285F4"/>
    <a:srgbClr val="617519"/>
    <a:srgbClr val="FDB827"/>
    <a:srgbClr val="006600"/>
    <a:srgbClr val="4472C4"/>
    <a:srgbClr val="84BCE2"/>
    <a:srgbClr val="1580BD"/>
    <a:srgbClr val="B24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601" autoAdjust="0"/>
  </p:normalViewPr>
  <p:slideViewPr>
    <p:cSldViewPr snapToGrid="0">
      <p:cViewPr varScale="1">
        <p:scale>
          <a:sx n="72" d="100"/>
          <a:sy n="72" d="100"/>
        </p:scale>
        <p:origin x="5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DD5F0-69A3-400D-A3D7-04499A33F01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E09E0-35B6-4721-A208-742592460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3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3CAC3ADC-A11B-BB7B-3045-A5ADD728A03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C2C941A-DA1A-4921-B603-7C6A598762CD}" type="slidenum">
              <a:rPr lang="en-US" altLang="en-US" sz="1200"/>
              <a:pPr algn="r" eaLnBrk="1" hangingPunct="1"/>
              <a:t>1</a:t>
            </a:fld>
            <a:endParaRPr lang="en-US" alt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2C6DD4A4-4D92-CD9E-5161-44FE33832C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D0B7158-21CB-FD64-84AB-49323D63D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E09E0-35B6-4721-A208-742592460F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1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E09E0-35B6-4721-A208-742592460F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43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E09E0-35B6-4721-A208-742592460F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9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FE08A-E4D0-FA80-8116-E6DB760E9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CA5297-C2B9-D26E-FE93-EA12A3F5E3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A9824D-BEE0-E974-40D6-E9CAB6E09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ED0C2-A16B-6C13-4502-6755576C2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E09E0-35B6-4721-A208-742592460F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60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605E3-05C0-8AB1-369D-905430F1D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A19D54-639A-5E92-CF61-B6C67A98CC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92219D-74B3-4389-B273-9D0F793B9E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E07B7-2494-60C9-36D8-EF61BAC829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E09E0-35B6-4721-A208-742592460F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1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4D5DF-73EC-BF72-0EC0-44872A0F9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146889-AD5C-870C-BE4A-9CF6F4DDA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E70D4B-FF2C-B61A-F975-B3B0442570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4874B-6504-82DA-726B-2668B89522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E09E0-35B6-4721-A208-742592460F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02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4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3D98D-687C-4CF8-B236-A0B7332C8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A2131-F38E-4B32-AAB6-9BD4D0575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CFA70-905C-4989-ABD1-F0494F3B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62A1-40C7-475E-9777-63CA560DE1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DF4B-68D3-4E0D-9C3F-77A8C63D7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5DE6D-942C-4F5C-8090-38068D96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CB7D-A781-43AC-A100-C146B6B0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6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12BB-0DFD-45FD-8BE7-6A5EFD06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3D559-60A4-49DF-AC46-5F22DC84B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17F77-FDC4-4456-A28A-A2AD60C8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62A1-40C7-475E-9777-63CA560DE1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07219-052F-437D-9274-B72E0B8B7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75A20-1203-4F32-9CD8-1899FAE4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CB7D-A781-43AC-A100-C146B6B0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2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544125-39F5-4EFA-8B84-4E6BE15D3F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EDE7A3-578C-461A-ADFE-08931EC22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8F1DA-5AFB-49D8-964D-CD025809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62A1-40C7-475E-9777-63CA560DE1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AA2A7-BD01-490D-8D08-702FC8F4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FC5BD-0E7B-4D21-B98C-3B1A8FEF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CB7D-A781-43AC-A100-C146B6B0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9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8148-6E16-4C2A-8326-0F9FD6A28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0864B-D428-417F-A2E4-E39DC1177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F9F5D-ED08-4D1F-9D54-978C9152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62A1-40C7-475E-9777-63CA560DE1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43CA5-F8A7-413A-8E02-411F0C362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AF2CF-F2DB-4655-BCD7-6B44B433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CB7D-A781-43AC-A100-C146B6B0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7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305A-1525-44B0-A9DE-DA8D978B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63E0E-F0EF-4368-BFD4-25C3C7C69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BCD73-1950-45CF-8056-A3495A98D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62A1-40C7-475E-9777-63CA560DE1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2853A-E845-4AE2-8819-6B1FD877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F14EC-81CE-44FC-976A-FD21D1C6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CB7D-A781-43AC-A100-C146B6B0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4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513F-C7F1-41B4-9593-FE6E3B913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96627-CC15-44E4-A26C-779E70A56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47458-BFB7-42E8-8371-2B7A45F01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33871-8718-4C2A-A67F-98691C09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62A1-40C7-475E-9777-63CA560DE1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93DAB-7726-456D-BC71-B2E882A92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4F7F5-7F26-45AA-ADE9-CD091A52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CB7D-A781-43AC-A100-C146B6B0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B57F3-8185-4676-B493-7D755110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439D1-945D-4DD2-BEEA-16C1A6698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CEBC7-2566-491B-AC26-19D21A457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ED92E-C4F4-44A8-A96F-84D6AA847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9986C-D67D-44C6-8C2B-2016BF566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F50DB8-6965-44EB-A23B-5FF9CFF2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62A1-40C7-475E-9777-63CA560DE1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081C4-7AF9-41B9-8E68-E545A3DB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8D0671-A392-4F0B-A812-86EA3778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CB7D-A781-43AC-A100-C146B6B0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0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23AA-A87F-4B31-A530-0EEB39B8A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24E93-DF60-4124-B768-CFFB1D53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62A1-40C7-475E-9777-63CA560DE1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14048-19FF-4106-8969-ACC598EA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94C7B-22B3-4A39-94BF-509EE2FD7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CB7D-A781-43AC-A100-C146B6B0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7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BBB479-E948-42BD-B074-3D0DB26CE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62A1-40C7-475E-9777-63CA560DE1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3F2094-7A23-465D-8E75-13264E8F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4F892-DDB7-4427-AE07-129A4327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CB7D-A781-43AC-A100-C146B6B0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4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D7FF8-8189-4384-AFF4-B93590A7D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F0F9E-7957-4D50-9964-C4D48A8CB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DE2F-A5FD-4B14-BBFD-A766A3B02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8EC1D-348A-4C37-8C11-30EB4262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62A1-40C7-475E-9777-63CA560DE1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C8D42-1B8E-4851-9909-8A8D3380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91F52-30CF-4751-ABA0-D63F97D6B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CB7D-A781-43AC-A100-C146B6B0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9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260B2-619B-4510-B4E7-BD2F1B55D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920FC9-ED6E-433A-8A76-ACFBEAF47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08543-78C1-46C7-BC4C-7DF8F2A4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6C237-3BCD-40C4-80F2-81013C3E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62A1-40C7-475E-9777-63CA560DE1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5466D-472F-45A6-AE63-BF649799B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508D1-58C7-4CB0-915D-CBCD99B9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4CB7D-A781-43AC-A100-C146B6B0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6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7A02D7-7C36-4B1D-A17F-BCE3A8553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4504-EE64-44E0-B213-F5AAE1BA8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42AD9-E6A9-43A7-860C-7C210C5A4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362A1-40C7-475E-9777-63CA560DE1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D8A9-4310-4583-822B-745F3BA87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E3CBC-A093-42F3-9609-6E58495C3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4CB7D-A781-43AC-A100-C146B6B0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5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cum%20xm\A.MI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WordArt 5">
            <a:extLst>
              <a:ext uri="{FF2B5EF4-FFF2-40B4-BE49-F238E27FC236}">
                <a16:creationId xmlns:a16="http://schemas.microsoft.com/office/drawing/2014/main" id="{FC33BD8C-5BBA-4277-B638-D5BCCC16DD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737180"/>
            <a:ext cx="9078686" cy="2362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3644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</a:t>
            </a:r>
            <a:r>
              <a:rPr lang="en-US" sz="4800" b="1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liệt</a:t>
            </a:r>
            <a:r>
              <a:rPr lang="en-US" sz="4800" b="1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4800" b="1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mừng</a:t>
            </a:r>
            <a:endParaRPr lang="en-US" sz="4800" b="1" kern="10" dirty="0">
              <a:ln w="19050">
                <a:solidFill>
                  <a:schemeClr val="accent1"/>
                </a:solidFill>
                <a:round/>
                <a:headEnd/>
                <a:tailEnd/>
              </a:ln>
              <a:solidFill>
                <a:srgbClr val="CC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600" b="1" kern="10" dirty="0" err="1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3600" b="1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b="1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b="1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b="1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tham</a:t>
            </a:r>
            <a:r>
              <a:rPr lang="en-US" sz="3600" b="1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3600" b="1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hội</a:t>
            </a:r>
            <a:r>
              <a:rPr lang="en-US" sz="3600" b="1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en-US" sz="3600" b="1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  <p:sp>
        <p:nvSpPr>
          <p:cNvPr id="23558" name="WordArt 6">
            <a:extLst>
              <a:ext uri="{FF2B5EF4-FFF2-40B4-BE49-F238E27FC236}">
                <a16:creationId xmlns:a16="http://schemas.microsoft.com/office/drawing/2014/main" id="{543546C7-A325-3EFB-A64F-165F87AFEC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-6477000" y="5562600"/>
            <a:ext cx="8001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b="1" kern="10">
              <a:ln w="12700">
                <a:solidFill>
                  <a:srgbClr val="00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9" name="Picture 7" descr="TEDDY00005">
            <a:extLst>
              <a:ext uri="{FF2B5EF4-FFF2-40B4-BE49-F238E27FC236}">
                <a16:creationId xmlns:a16="http://schemas.microsoft.com/office/drawing/2014/main" id="{1149DA9C-34A3-234C-0184-65C064F25E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250" y="4702175"/>
            <a:ext cx="2343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A.MID">
            <a:hlinkClick r:id="" action="ppaction://media"/>
            <a:extLst>
              <a:ext uri="{FF2B5EF4-FFF2-40B4-BE49-F238E27FC236}">
                <a16:creationId xmlns:a16="http://schemas.microsoft.com/office/drawing/2014/main" id="{4954B88D-527F-E32F-D504-FC4AD12DA08C}"/>
              </a:ext>
            </a:extLst>
          </p:cNvPr>
          <p:cNvPicPr>
            <a:picLocks noGrp="1" noRot="1" noChangeAspect="1" noChangeArrowheads="1"/>
          </p:cNvPicPr>
          <p:nvPr>
            <p:ph idx="4294967295"/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419600"/>
            <a:ext cx="304800" cy="304800"/>
          </a:xfrm>
        </p:spPr>
      </p:pic>
      <p:sp>
        <p:nvSpPr>
          <p:cNvPr id="10" name="AutoShape 7">
            <a:extLst>
              <a:ext uri="{FF2B5EF4-FFF2-40B4-BE49-F238E27FC236}">
                <a16:creationId xmlns:a16="http://schemas.microsoft.com/office/drawing/2014/main" id="{D4B4308B-00C8-1031-6E15-CA5C66E11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8909" y="74097"/>
            <a:ext cx="552450" cy="6223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C132A252-903C-26DA-7989-A63918DB2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17" y="273731"/>
            <a:ext cx="366712" cy="355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26FDE5EF-03E6-630C-047F-3B1E9EA8C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3603851"/>
            <a:ext cx="365125" cy="355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A7583E95-F250-D24C-A6B0-AED9ADCC8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793" y="6054725"/>
            <a:ext cx="622300" cy="5524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64D8FB2A-FAE7-DB36-622E-AA34DB281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288" y="2365375"/>
            <a:ext cx="349250" cy="40005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FAA75213-057F-ACF3-28D2-BFA6859C4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49" y="6036354"/>
            <a:ext cx="622300" cy="5524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" name="AutoShape 14">
            <a:extLst>
              <a:ext uri="{FF2B5EF4-FFF2-40B4-BE49-F238E27FC236}">
                <a16:creationId xmlns:a16="http://schemas.microsoft.com/office/drawing/2014/main" id="{9F8A74B2-0FB0-8357-8F92-4318FBFE4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903" y="4773385"/>
            <a:ext cx="447675" cy="4889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AutoShape 16">
            <a:extLst>
              <a:ext uri="{FF2B5EF4-FFF2-40B4-BE49-F238E27FC236}">
                <a16:creationId xmlns:a16="http://schemas.microsoft.com/office/drawing/2014/main" id="{877AD474-7F33-FFD0-04FD-E7AA39C8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139" y="2971800"/>
            <a:ext cx="350837" cy="40005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" name="AutoShape 17">
            <a:extLst>
              <a:ext uri="{FF2B5EF4-FFF2-40B4-BE49-F238E27FC236}">
                <a16:creationId xmlns:a16="http://schemas.microsoft.com/office/drawing/2014/main" id="{FB988ABD-FCF9-62EC-4EFC-BEC568451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339" y="6036354"/>
            <a:ext cx="622300" cy="5524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" name="AutoShape 21">
            <a:extLst>
              <a:ext uri="{FF2B5EF4-FFF2-40B4-BE49-F238E27FC236}">
                <a16:creationId xmlns:a16="http://schemas.microsoft.com/office/drawing/2014/main" id="{092FA4C2-A349-2FF2-0BC9-13A697D7B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193" y="1231218"/>
            <a:ext cx="622300" cy="5540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5" name="AutoShape 24">
            <a:extLst>
              <a:ext uri="{FF2B5EF4-FFF2-40B4-BE49-F238E27FC236}">
                <a16:creationId xmlns:a16="http://schemas.microsoft.com/office/drawing/2014/main" id="{FEFD0E85-B452-73A7-8F35-385E6449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8909" y="4833258"/>
            <a:ext cx="447675" cy="4889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6238AD9A-38B0-0B0E-9874-00A985DD2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426" y="5040313"/>
            <a:ext cx="365125" cy="355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7" name="AutoShape 26">
            <a:extLst>
              <a:ext uri="{FF2B5EF4-FFF2-40B4-BE49-F238E27FC236}">
                <a16:creationId xmlns:a16="http://schemas.microsoft.com/office/drawing/2014/main" id="{6C9DEF53-3172-3C35-A5EF-E20EE27B3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339" y="4966608"/>
            <a:ext cx="365125" cy="355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" name="AutoShape 29">
            <a:extLst>
              <a:ext uri="{FF2B5EF4-FFF2-40B4-BE49-F238E27FC236}">
                <a16:creationId xmlns:a16="http://schemas.microsoft.com/office/drawing/2014/main" id="{BA5A4001-5790-AA77-44CF-99F0C176E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4779" y="2829152"/>
            <a:ext cx="447675" cy="4889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993C74-A7E3-0672-BBBE-D2605B1D5F5D}"/>
              </a:ext>
            </a:extLst>
          </p:cNvPr>
          <p:cNvGrpSpPr/>
          <p:nvPr/>
        </p:nvGrpSpPr>
        <p:grpSpPr>
          <a:xfrm>
            <a:off x="3277585" y="186284"/>
            <a:ext cx="6457194" cy="1138773"/>
            <a:chOff x="3144005" y="-11254338"/>
            <a:chExt cx="6483074" cy="14300882"/>
          </a:xfrm>
        </p:grpSpPr>
        <p:sp>
          <p:nvSpPr>
            <p:cNvPr id="3" name="Text Box 15">
              <a:extLst>
                <a:ext uri="{FF2B5EF4-FFF2-40B4-BE49-F238E27FC236}">
                  <a16:creationId xmlns:a16="http://schemas.microsoft.com/office/drawing/2014/main" id="{064970EC-DF3E-2601-0D66-31D614392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4005" y="-11254338"/>
              <a:ext cx="6483074" cy="1430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DB82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SỞ GIÁO DỤC VÀ ĐÀO TẠO BÌNH ĐỊNH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61751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TRƯỜNG CHUYÊN BIỆT HY VỌNG QUY NHƠN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DB827"/>
                  </a:solidFill>
                </a:rPr>
                <a:t> </a:t>
              </a:r>
            </a:p>
          </p:txBody>
        </p:sp>
        <p:cxnSp>
          <p:nvCxnSpPr>
            <p:cNvPr id="4" name="Straight Connector 30">
              <a:extLst>
                <a:ext uri="{FF2B5EF4-FFF2-40B4-BE49-F238E27FC236}">
                  <a16:creationId xmlns:a16="http://schemas.microsoft.com/office/drawing/2014/main" id="{3772F7CA-743B-3034-F391-835E213F9B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80173" y="-2361962"/>
              <a:ext cx="2445497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" name="Picture 6" descr="JuFl13105 copy">
            <a:extLst>
              <a:ext uri="{FF2B5EF4-FFF2-40B4-BE49-F238E27FC236}">
                <a16:creationId xmlns:a16="http://schemas.microsoft.com/office/drawing/2014/main" id="{733CBF9F-D464-2144-772E-99FAA9C96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64785" y="4833258"/>
            <a:ext cx="2062390" cy="20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uFl13105 copy">
            <a:extLst>
              <a:ext uri="{FF2B5EF4-FFF2-40B4-BE49-F238E27FC236}">
                <a16:creationId xmlns:a16="http://schemas.microsoft.com/office/drawing/2014/main" id="{FBAEACBA-ACB2-5AC9-50B3-6B1C185CE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15389" y="4874762"/>
            <a:ext cx="2062390" cy="206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CD602C-6EC7-956B-3C7B-E39281C47885}"/>
              </a:ext>
            </a:extLst>
          </p:cNvPr>
          <p:cNvSpPr txBox="1"/>
          <p:nvPr/>
        </p:nvSpPr>
        <p:spPr>
          <a:xfrm>
            <a:off x="3851506" y="6263141"/>
            <a:ext cx="4757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Quy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Nhơn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02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79226A-7904-AB07-1B14-D17B0D0406BF}"/>
              </a:ext>
            </a:extLst>
          </p:cNvPr>
          <p:cNvSpPr txBox="1"/>
          <p:nvPr/>
        </p:nvSpPr>
        <p:spPr>
          <a:xfrm>
            <a:off x="3017727" y="3705454"/>
            <a:ext cx="6566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21209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4000" b="1" i="1" dirty="0">
                <a:solidFill>
                  <a:srgbClr val="21209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21209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4000" b="1" i="1" dirty="0">
                <a:solidFill>
                  <a:srgbClr val="21209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21209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lang="en-US" sz="4000" b="1" i="1" dirty="0">
                <a:solidFill>
                  <a:srgbClr val="21209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21209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nhiệm</a:t>
            </a:r>
            <a:r>
              <a:rPr lang="en-US" sz="4000" b="1" i="1" dirty="0">
                <a:solidFill>
                  <a:srgbClr val="21209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21209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r>
              <a:rPr lang="en-US" sz="4000" b="1" i="1" dirty="0">
                <a:solidFill>
                  <a:srgbClr val="21209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21209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giỏi</a:t>
            </a:r>
            <a:endParaRPr lang="en-US" sz="4000" b="1" i="1" dirty="0">
              <a:solidFill>
                <a:srgbClr val="21209C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512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8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8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  <p:bldLst>
      <p:bldP spid="23557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5" grpId="0" animBg="1"/>
      <p:bldP spid="26" grpId="0" animBg="1"/>
      <p:bldP spid="27" grpId="0" animBg="1"/>
      <p:bldP spid="30" grpId="0" animBg="1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07091656-C2B8-45F1-9833-D14624753B07}"/>
              </a:ext>
            </a:extLst>
          </p:cNvPr>
          <p:cNvGrpSpPr/>
          <p:nvPr/>
        </p:nvGrpSpPr>
        <p:grpSpPr>
          <a:xfrm>
            <a:off x="9252600" y="1719311"/>
            <a:ext cx="2951767" cy="3702620"/>
            <a:chOff x="3656461" y="2067634"/>
            <a:chExt cx="3520870" cy="3520870"/>
          </a:xfrm>
          <a:scene3d>
            <a:camera prst="perspectiveContrastingLeftFacing"/>
            <a:lightRig rig="soft" dir="t"/>
          </a:scene3d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0EBD807-AC60-4FC1-855D-D207AA71E761}"/>
                </a:ext>
              </a:extLst>
            </p:cNvPr>
            <p:cNvSpPr/>
            <p:nvPr/>
          </p:nvSpPr>
          <p:spPr>
            <a:xfrm>
              <a:off x="3656461" y="2067634"/>
              <a:ext cx="3520869" cy="3520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extrusionH="419100"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58773B5-0DA7-4052-8ADF-70244BD9A198}"/>
                </a:ext>
              </a:extLst>
            </p:cNvPr>
            <p:cNvSpPr/>
            <p:nvPr/>
          </p:nvSpPr>
          <p:spPr>
            <a:xfrm>
              <a:off x="3656461" y="2067634"/>
              <a:ext cx="3520870" cy="3520870"/>
            </a:xfrm>
            <a:custGeom>
              <a:avLst/>
              <a:gdLst>
                <a:gd name="connsiteX0" fmla="*/ 1760434 w 3520870"/>
                <a:gd name="connsiteY0" fmla="*/ 1598208 h 3520870"/>
                <a:gd name="connsiteX1" fmla="*/ 1922660 w 3520870"/>
                <a:gd name="connsiteY1" fmla="*/ 1760434 h 3520870"/>
                <a:gd name="connsiteX2" fmla="*/ 1760434 w 3520870"/>
                <a:gd name="connsiteY2" fmla="*/ 1922660 h 3520870"/>
                <a:gd name="connsiteX3" fmla="*/ 1598208 w 3520870"/>
                <a:gd name="connsiteY3" fmla="*/ 1760434 h 3520870"/>
                <a:gd name="connsiteX4" fmla="*/ 1760434 w 3520870"/>
                <a:gd name="connsiteY4" fmla="*/ 1598208 h 3520870"/>
                <a:gd name="connsiteX5" fmla="*/ 1760435 w 3520870"/>
                <a:gd name="connsiteY5" fmla="*/ 1123219 h 3520870"/>
                <a:gd name="connsiteX6" fmla="*/ 1123219 w 3520870"/>
                <a:gd name="connsiteY6" fmla="*/ 1760435 h 3520870"/>
                <a:gd name="connsiteX7" fmla="*/ 1760435 w 3520870"/>
                <a:gd name="connsiteY7" fmla="*/ 2397651 h 3520870"/>
                <a:gd name="connsiteX8" fmla="*/ 2397651 w 3520870"/>
                <a:gd name="connsiteY8" fmla="*/ 1760435 h 3520870"/>
                <a:gd name="connsiteX9" fmla="*/ 1760435 w 3520870"/>
                <a:gd name="connsiteY9" fmla="*/ 1123219 h 3520870"/>
                <a:gd name="connsiteX10" fmla="*/ 1760436 w 3520870"/>
                <a:gd name="connsiteY10" fmla="*/ 788327 h 3520870"/>
                <a:gd name="connsiteX11" fmla="*/ 2732544 w 3520870"/>
                <a:gd name="connsiteY11" fmla="*/ 1760435 h 3520870"/>
                <a:gd name="connsiteX12" fmla="*/ 1760436 w 3520870"/>
                <a:gd name="connsiteY12" fmla="*/ 2732543 h 3520870"/>
                <a:gd name="connsiteX13" fmla="*/ 788328 w 3520870"/>
                <a:gd name="connsiteY13" fmla="*/ 1760435 h 3520870"/>
                <a:gd name="connsiteX14" fmla="*/ 1760436 w 3520870"/>
                <a:gd name="connsiteY14" fmla="*/ 788327 h 3520870"/>
                <a:gd name="connsiteX15" fmla="*/ 1760434 w 3520870"/>
                <a:gd name="connsiteY15" fmla="*/ 392331 h 3520870"/>
                <a:gd name="connsiteX16" fmla="*/ 392330 w 3520870"/>
                <a:gd name="connsiteY16" fmla="*/ 1760435 h 3520870"/>
                <a:gd name="connsiteX17" fmla="*/ 1760434 w 3520870"/>
                <a:gd name="connsiteY17" fmla="*/ 3128539 h 3520870"/>
                <a:gd name="connsiteX18" fmla="*/ 3128538 w 3520870"/>
                <a:gd name="connsiteY18" fmla="*/ 1760435 h 3520870"/>
                <a:gd name="connsiteX19" fmla="*/ 1760434 w 3520870"/>
                <a:gd name="connsiteY19" fmla="*/ 392331 h 3520870"/>
                <a:gd name="connsiteX20" fmla="*/ 1760435 w 3520870"/>
                <a:gd name="connsiteY20" fmla="*/ 0 h 3520870"/>
                <a:gd name="connsiteX21" fmla="*/ 3520870 w 3520870"/>
                <a:gd name="connsiteY21" fmla="*/ 1760435 h 3520870"/>
                <a:gd name="connsiteX22" fmla="*/ 1760435 w 3520870"/>
                <a:gd name="connsiteY22" fmla="*/ 3520870 h 3520870"/>
                <a:gd name="connsiteX23" fmla="*/ 0 w 3520870"/>
                <a:gd name="connsiteY23" fmla="*/ 1760435 h 3520870"/>
                <a:gd name="connsiteX24" fmla="*/ 1760435 w 3520870"/>
                <a:gd name="connsiteY24" fmla="*/ 0 h 352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20870" h="3520870">
                  <a:moveTo>
                    <a:pt x="1760434" y="1598208"/>
                  </a:moveTo>
                  <a:cubicBezTo>
                    <a:pt x="1850029" y="1598208"/>
                    <a:pt x="1922660" y="1670839"/>
                    <a:pt x="1922660" y="1760434"/>
                  </a:cubicBezTo>
                  <a:cubicBezTo>
                    <a:pt x="1922660" y="1850029"/>
                    <a:pt x="1850029" y="1922660"/>
                    <a:pt x="1760434" y="1922660"/>
                  </a:cubicBezTo>
                  <a:cubicBezTo>
                    <a:pt x="1670839" y="1922660"/>
                    <a:pt x="1598208" y="1850029"/>
                    <a:pt x="1598208" y="1760434"/>
                  </a:cubicBezTo>
                  <a:cubicBezTo>
                    <a:pt x="1598208" y="1670839"/>
                    <a:pt x="1670839" y="1598208"/>
                    <a:pt x="1760434" y="1598208"/>
                  </a:cubicBezTo>
                  <a:close/>
                  <a:moveTo>
                    <a:pt x="1760435" y="1123219"/>
                  </a:moveTo>
                  <a:cubicBezTo>
                    <a:pt x="1408510" y="1123219"/>
                    <a:pt x="1123219" y="1408510"/>
                    <a:pt x="1123219" y="1760435"/>
                  </a:cubicBezTo>
                  <a:cubicBezTo>
                    <a:pt x="1123219" y="2112360"/>
                    <a:pt x="1408510" y="2397651"/>
                    <a:pt x="1760435" y="2397651"/>
                  </a:cubicBezTo>
                  <a:cubicBezTo>
                    <a:pt x="2112360" y="2397651"/>
                    <a:pt x="2397651" y="2112360"/>
                    <a:pt x="2397651" y="1760435"/>
                  </a:cubicBezTo>
                  <a:cubicBezTo>
                    <a:pt x="2397651" y="1408510"/>
                    <a:pt x="2112360" y="1123219"/>
                    <a:pt x="1760435" y="1123219"/>
                  </a:cubicBezTo>
                  <a:close/>
                  <a:moveTo>
                    <a:pt x="1760436" y="788327"/>
                  </a:moveTo>
                  <a:cubicBezTo>
                    <a:pt x="2297316" y="788327"/>
                    <a:pt x="2732544" y="1223555"/>
                    <a:pt x="2732544" y="1760435"/>
                  </a:cubicBezTo>
                  <a:cubicBezTo>
                    <a:pt x="2732544" y="2297315"/>
                    <a:pt x="2297316" y="2732543"/>
                    <a:pt x="1760436" y="2732543"/>
                  </a:cubicBezTo>
                  <a:cubicBezTo>
                    <a:pt x="1223556" y="2732543"/>
                    <a:pt x="788328" y="2297315"/>
                    <a:pt x="788328" y="1760435"/>
                  </a:cubicBezTo>
                  <a:cubicBezTo>
                    <a:pt x="788328" y="1223555"/>
                    <a:pt x="1223556" y="788327"/>
                    <a:pt x="1760436" y="788327"/>
                  </a:cubicBezTo>
                  <a:close/>
                  <a:moveTo>
                    <a:pt x="1760434" y="392331"/>
                  </a:moveTo>
                  <a:cubicBezTo>
                    <a:pt x="1004851" y="392331"/>
                    <a:pt x="392330" y="1004852"/>
                    <a:pt x="392330" y="1760435"/>
                  </a:cubicBezTo>
                  <a:cubicBezTo>
                    <a:pt x="392330" y="2516018"/>
                    <a:pt x="1004851" y="3128539"/>
                    <a:pt x="1760434" y="3128539"/>
                  </a:cubicBezTo>
                  <a:cubicBezTo>
                    <a:pt x="2516017" y="3128539"/>
                    <a:pt x="3128538" y="2516018"/>
                    <a:pt x="3128538" y="1760435"/>
                  </a:cubicBezTo>
                  <a:cubicBezTo>
                    <a:pt x="3128538" y="1004852"/>
                    <a:pt x="2516017" y="392331"/>
                    <a:pt x="1760434" y="392331"/>
                  </a:cubicBezTo>
                  <a:close/>
                  <a:moveTo>
                    <a:pt x="1760435" y="0"/>
                  </a:moveTo>
                  <a:cubicBezTo>
                    <a:pt x="2732696" y="0"/>
                    <a:pt x="3520870" y="788174"/>
                    <a:pt x="3520870" y="1760435"/>
                  </a:cubicBezTo>
                  <a:cubicBezTo>
                    <a:pt x="3520870" y="2732696"/>
                    <a:pt x="2732696" y="3520870"/>
                    <a:pt x="1760435" y="3520870"/>
                  </a:cubicBezTo>
                  <a:cubicBezTo>
                    <a:pt x="788174" y="3520870"/>
                    <a:pt x="0" y="2732696"/>
                    <a:pt x="0" y="1760435"/>
                  </a:cubicBezTo>
                  <a:cubicBezTo>
                    <a:pt x="0" y="788174"/>
                    <a:pt x="788174" y="0"/>
                    <a:pt x="1760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sp3d extrusionH="419100"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926402E-C179-4662-B9FB-B3C180B3A2E6}"/>
              </a:ext>
            </a:extLst>
          </p:cNvPr>
          <p:cNvSpPr/>
          <p:nvPr/>
        </p:nvSpPr>
        <p:spPr>
          <a:xfrm rot="10800000">
            <a:off x="201292" y="3496253"/>
            <a:ext cx="10515599" cy="19789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5EABF89-DDCA-4D2D-97E9-DE312ACEE678}"/>
              </a:ext>
            </a:extLst>
          </p:cNvPr>
          <p:cNvSpPr/>
          <p:nvPr/>
        </p:nvSpPr>
        <p:spPr>
          <a:xfrm rot="10800000">
            <a:off x="189699" y="3600939"/>
            <a:ext cx="10325897" cy="70266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492" y="181445"/>
            <a:ext cx="3361847" cy="82661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 LUẬN</a:t>
            </a:r>
            <a:endParaRPr lang="en-US" sz="7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B1BE20-B404-437D-AE6E-C5845079AFF3}"/>
              </a:ext>
            </a:extLst>
          </p:cNvPr>
          <p:cNvCxnSpPr>
            <a:cxnSpLocks/>
          </p:cNvCxnSpPr>
          <p:nvPr/>
        </p:nvCxnSpPr>
        <p:spPr>
          <a:xfrm>
            <a:off x="2743200" y="3570621"/>
            <a:ext cx="0" cy="2201455"/>
          </a:xfrm>
          <a:prstGeom prst="line">
            <a:avLst/>
          </a:prstGeom>
          <a:ln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9667F76-C616-4F37-AAA7-FF9DAD674B54}"/>
              </a:ext>
            </a:extLst>
          </p:cNvPr>
          <p:cNvCxnSpPr>
            <a:cxnSpLocks/>
          </p:cNvCxnSpPr>
          <p:nvPr/>
        </p:nvCxnSpPr>
        <p:spPr>
          <a:xfrm>
            <a:off x="5257797" y="1327328"/>
            <a:ext cx="0" cy="2201455"/>
          </a:xfrm>
          <a:prstGeom prst="line">
            <a:avLst/>
          </a:prstGeom>
          <a:ln>
            <a:solidFill>
              <a:schemeClr val="accent5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5063759-D9A8-4B76-AEF8-33F6B896A187}"/>
              </a:ext>
            </a:extLst>
          </p:cNvPr>
          <p:cNvCxnSpPr>
            <a:cxnSpLocks/>
          </p:cNvCxnSpPr>
          <p:nvPr/>
        </p:nvCxnSpPr>
        <p:spPr>
          <a:xfrm>
            <a:off x="5627370" y="3570621"/>
            <a:ext cx="0" cy="2201455"/>
          </a:xfrm>
          <a:prstGeom prst="line">
            <a:avLst/>
          </a:prstGeom>
          <a:ln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04C7A3A-CBAF-4D20-A5E9-0914FEFFB7D5}"/>
              </a:ext>
            </a:extLst>
          </p:cNvPr>
          <p:cNvCxnSpPr>
            <a:cxnSpLocks/>
          </p:cNvCxnSpPr>
          <p:nvPr/>
        </p:nvCxnSpPr>
        <p:spPr>
          <a:xfrm>
            <a:off x="9052594" y="3632049"/>
            <a:ext cx="0" cy="2201455"/>
          </a:xfrm>
          <a:prstGeom prst="line">
            <a:avLst/>
          </a:prstGeom>
          <a:ln>
            <a:solidFill>
              <a:schemeClr val="accent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66B0CAC-30E2-4EBB-B330-944926D7A026}"/>
              </a:ext>
            </a:extLst>
          </p:cNvPr>
          <p:cNvCxnSpPr>
            <a:cxnSpLocks/>
          </p:cNvCxnSpPr>
          <p:nvPr/>
        </p:nvCxnSpPr>
        <p:spPr>
          <a:xfrm>
            <a:off x="9345217" y="1327329"/>
            <a:ext cx="0" cy="2201455"/>
          </a:xfrm>
          <a:prstGeom prst="line">
            <a:avLst/>
          </a:prstGeom>
          <a:ln>
            <a:solidFill>
              <a:schemeClr val="accent5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1753786D-561C-49EC-92B7-8F96913E5D90}"/>
              </a:ext>
            </a:extLst>
          </p:cNvPr>
          <p:cNvSpPr txBox="1"/>
          <p:nvPr/>
        </p:nvSpPr>
        <p:spPr>
          <a:xfrm>
            <a:off x="216041" y="4220382"/>
            <a:ext cx="2418141" cy="147732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đỡ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đoàn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200" noProof="1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34F5BCE-769A-4751-A04A-922852607229}"/>
              </a:ext>
            </a:extLst>
          </p:cNvPr>
          <p:cNvSpPr txBox="1"/>
          <p:nvPr/>
        </p:nvSpPr>
        <p:spPr>
          <a:xfrm>
            <a:off x="2912780" y="4013489"/>
            <a:ext cx="2539229" cy="193899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nâng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xuyên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HS.</a:t>
            </a:r>
            <a:endParaRPr lang="en-US" sz="1800" dirty="0">
              <a:solidFill>
                <a:srgbClr val="000099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200" noProof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1E200A9-B8CF-4745-83ED-B2D9AE617276}"/>
              </a:ext>
            </a:extLst>
          </p:cNvPr>
          <p:cNvSpPr txBox="1"/>
          <p:nvPr/>
        </p:nvSpPr>
        <p:spPr>
          <a:xfrm>
            <a:off x="5785672" y="4269322"/>
            <a:ext cx="3108620" cy="120032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indent="450215" algn="just"/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Lòng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tận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trách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thầy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800" dirty="0">
              <a:solidFill>
                <a:srgbClr val="000099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487DB73-151B-424B-9E2A-1B8DBE6F2DE1}"/>
              </a:ext>
            </a:extLst>
          </p:cNvPr>
          <p:cNvSpPr txBox="1"/>
          <p:nvPr/>
        </p:nvSpPr>
        <p:spPr>
          <a:xfrm>
            <a:off x="5452009" y="1751332"/>
            <a:ext cx="3638644" cy="92333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indent="450215" algn="just"/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Nghiên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cứu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tòi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hoạch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ra.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73728A3-6184-46C5-9979-2B1771389F85}"/>
              </a:ext>
            </a:extLst>
          </p:cNvPr>
          <p:cNvSpPr txBox="1"/>
          <p:nvPr/>
        </p:nvSpPr>
        <p:spPr>
          <a:xfrm>
            <a:off x="569341" y="1779036"/>
            <a:ext cx="4545082" cy="120032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1800" dirty="0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rgbClr val="0000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hoạch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sở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200" noProof="1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AA29BA5-F958-47FD-BBE9-83E16B497CAB}"/>
              </a:ext>
            </a:extLst>
          </p:cNvPr>
          <p:cNvSpPr/>
          <p:nvPr/>
        </p:nvSpPr>
        <p:spPr>
          <a:xfrm rot="10800000">
            <a:off x="262818" y="3632049"/>
            <a:ext cx="2093328" cy="308831"/>
          </a:xfrm>
          <a:custGeom>
            <a:avLst/>
            <a:gdLst>
              <a:gd name="connsiteX0" fmla="*/ 1483052 w 1899735"/>
              <a:gd name="connsiteY0" fmla="*/ 51 h 308831"/>
              <a:gd name="connsiteX1" fmla="*/ 1701842 w 1899735"/>
              <a:gd name="connsiteY1" fmla="*/ 35876 h 308831"/>
              <a:gd name="connsiteX2" fmla="*/ 1899735 w 1899735"/>
              <a:gd name="connsiteY2" fmla="*/ 308831 h 308831"/>
              <a:gd name="connsiteX3" fmla="*/ 0 w 1899735"/>
              <a:gd name="connsiteY3" fmla="*/ 308831 h 308831"/>
              <a:gd name="connsiteX4" fmla="*/ 22315 w 1899735"/>
              <a:gd name="connsiteY4" fmla="*/ 304620 h 308831"/>
              <a:gd name="connsiteX5" fmla="*/ 152821 w 1899735"/>
              <a:gd name="connsiteY5" fmla="*/ 274712 h 308831"/>
              <a:gd name="connsiteX6" fmla="*/ 1162756 w 1899735"/>
              <a:gd name="connsiteY6" fmla="*/ 29052 h 308831"/>
              <a:gd name="connsiteX7" fmla="*/ 1483052 w 1899735"/>
              <a:gd name="connsiteY7" fmla="*/ 51 h 30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9735" h="308831">
                <a:moveTo>
                  <a:pt x="1483052" y="51"/>
                </a:moveTo>
                <a:cubicBezTo>
                  <a:pt x="1570198" y="904"/>
                  <a:pt x="1640427" y="12561"/>
                  <a:pt x="1701842" y="35876"/>
                </a:cubicBezTo>
                <a:cubicBezTo>
                  <a:pt x="1824672" y="82506"/>
                  <a:pt x="1863341" y="261064"/>
                  <a:pt x="1899735" y="308831"/>
                </a:cubicBezTo>
                <a:lnTo>
                  <a:pt x="0" y="308831"/>
                </a:lnTo>
                <a:lnTo>
                  <a:pt x="22315" y="304620"/>
                </a:lnTo>
                <a:cubicBezTo>
                  <a:pt x="61268" y="297174"/>
                  <a:pt x="107329" y="287507"/>
                  <a:pt x="152821" y="274712"/>
                </a:cubicBezTo>
                <a:cubicBezTo>
                  <a:pt x="334791" y="223533"/>
                  <a:pt x="904586" y="68858"/>
                  <a:pt x="1162756" y="29052"/>
                </a:cubicBezTo>
                <a:cubicBezTo>
                  <a:pt x="1291841" y="9149"/>
                  <a:pt x="1395905" y="-803"/>
                  <a:pt x="1483052" y="5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7C3A71E-6270-4A74-A494-D195831053A8}"/>
              </a:ext>
            </a:extLst>
          </p:cNvPr>
          <p:cNvSpPr/>
          <p:nvPr/>
        </p:nvSpPr>
        <p:spPr>
          <a:xfrm rot="10800000" flipV="1">
            <a:off x="262818" y="3219953"/>
            <a:ext cx="2093328" cy="308831"/>
          </a:xfrm>
          <a:custGeom>
            <a:avLst/>
            <a:gdLst>
              <a:gd name="connsiteX0" fmla="*/ 1483052 w 1899735"/>
              <a:gd name="connsiteY0" fmla="*/ 51 h 308831"/>
              <a:gd name="connsiteX1" fmla="*/ 1701842 w 1899735"/>
              <a:gd name="connsiteY1" fmla="*/ 35876 h 308831"/>
              <a:gd name="connsiteX2" fmla="*/ 1899735 w 1899735"/>
              <a:gd name="connsiteY2" fmla="*/ 308831 h 308831"/>
              <a:gd name="connsiteX3" fmla="*/ 0 w 1899735"/>
              <a:gd name="connsiteY3" fmla="*/ 308831 h 308831"/>
              <a:gd name="connsiteX4" fmla="*/ 22315 w 1899735"/>
              <a:gd name="connsiteY4" fmla="*/ 304620 h 308831"/>
              <a:gd name="connsiteX5" fmla="*/ 152821 w 1899735"/>
              <a:gd name="connsiteY5" fmla="*/ 274712 h 308831"/>
              <a:gd name="connsiteX6" fmla="*/ 1162756 w 1899735"/>
              <a:gd name="connsiteY6" fmla="*/ 29052 h 308831"/>
              <a:gd name="connsiteX7" fmla="*/ 1483052 w 1899735"/>
              <a:gd name="connsiteY7" fmla="*/ 51 h 30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9735" h="308831">
                <a:moveTo>
                  <a:pt x="1483052" y="51"/>
                </a:moveTo>
                <a:cubicBezTo>
                  <a:pt x="1570198" y="904"/>
                  <a:pt x="1640427" y="12561"/>
                  <a:pt x="1701842" y="35876"/>
                </a:cubicBezTo>
                <a:cubicBezTo>
                  <a:pt x="1824672" y="82506"/>
                  <a:pt x="1863341" y="261064"/>
                  <a:pt x="1899735" y="308831"/>
                </a:cubicBezTo>
                <a:lnTo>
                  <a:pt x="0" y="308831"/>
                </a:lnTo>
                <a:lnTo>
                  <a:pt x="22315" y="304620"/>
                </a:lnTo>
                <a:cubicBezTo>
                  <a:pt x="61268" y="297174"/>
                  <a:pt x="107329" y="287507"/>
                  <a:pt x="152821" y="274712"/>
                </a:cubicBezTo>
                <a:cubicBezTo>
                  <a:pt x="334791" y="223533"/>
                  <a:pt x="904586" y="68858"/>
                  <a:pt x="1162756" y="29052"/>
                </a:cubicBezTo>
                <a:cubicBezTo>
                  <a:pt x="1291841" y="9149"/>
                  <a:pt x="1395905" y="-803"/>
                  <a:pt x="1483052" y="5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E90BD3-62F9-0BD3-FE4C-CDFF63C62BCE}"/>
              </a:ext>
            </a:extLst>
          </p:cNvPr>
          <p:cNvGrpSpPr/>
          <p:nvPr/>
        </p:nvGrpSpPr>
        <p:grpSpPr>
          <a:xfrm>
            <a:off x="0" y="10469"/>
            <a:ext cx="1360967" cy="1329767"/>
            <a:chOff x="-30242" y="-124708"/>
            <a:chExt cx="993585" cy="1035959"/>
          </a:xfrm>
        </p:grpSpPr>
        <p:sp>
          <p:nvSpPr>
            <p:cNvPr id="4" name="Scroll: Vertical 3">
              <a:extLst>
                <a:ext uri="{FF2B5EF4-FFF2-40B4-BE49-F238E27FC236}">
                  <a16:creationId xmlns:a16="http://schemas.microsoft.com/office/drawing/2014/main" id="{6B1A0350-F155-93BC-C271-996AA41801AB}"/>
                </a:ext>
              </a:extLst>
            </p:cNvPr>
            <p:cNvSpPr/>
            <p:nvPr/>
          </p:nvSpPr>
          <p:spPr>
            <a:xfrm>
              <a:off x="-30242" y="-75215"/>
              <a:ext cx="993585" cy="986466"/>
            </a:xfrm>
            <a:prstGeom prst="verticalScroll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46C708-2849-B641-67EA-607143A1D279}"/>
                </a:ext>
              </a:extLst>
            </p:cNvPr>
            <p:cNvSpPr txBox="1"/>
            <p:nvPr/>
          </p:nvSpPr>
          <p:spPr>
            <a:xfrm>
              <a:off x="139584" y="-124708"/>
              <a:ext cx="653931" cy="90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64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0" grpId="0"/>
      <p:bldP spid="83" grpId="0"/>
      <p:bldP spid="86" grpId="0"/>
      <p:bldP spid="89" grpId="0"/>
      <p:bldP spid="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6EC31-5F1F-1195-CD7F-84F8BC18D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9FF753-725E-73CD-AB17-80227C6EF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21C585-0709-4A3A-8657-B955CA77A487}"/>
              </a:ext>
            </a:extLst>
          </p:cNvPr>
          <p:cNvSpPr txBox="1"/>
          <p:nvPr/>
        </p:nvSpPr>
        <p:spPr>
          <a:xfrm>
            <a:off x="0" y="3940372"/>
            <a:ext cx="1219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6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 ƠN BGK, QUÝ THẦY CÔ ĐÃ LẮNG NGHE !</a:t>
            </a:r>
            <a:endParaRPr lang="en-US" sz="66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4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2">
            <a:extLst>
              <a:ext uri="{FF2B5EF4-FFF2-40B4-BE49-F238E27FC236}">
                <a16:creationId xmlns:a16="http://schemas.microsoft.com/office/drawing/2014/main" id="{1D01C1CF-565D-49E6-978C-8A88A9462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-12756"/>
            <a:ext cx="12421369" cy="687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262B36-C024-E5EF-CB62-3C6F7597819A}"/>
              </a:ext>
            </a:extLst>
          </p:cNvPr>
          <p:cNvSpPr/>
          <p:nvPr/>
        </p:nvSpPr>
        <p:spPr>
          <a:xfrm>
            <a:off x="-1" y="0"/>
            <a:ext cx="12421368" cy="6870756"/>
          </a:xfrm>
          <a:prstGeom prst="rect">
            <a:avLst/>
          </a:prstGeom>
          <a:solidFill>
            <a:schemeClr val="accent1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F5027C-98C5-00AF-7F04-838328A80B82}"/>
              </a:ext>
            </a:extLst>
          </p:cNvPr>
          <p:cNvGrpSpPr/>
          <p:nvPr/>
        </p:nvGrpSpPr>
        <p:grpSpPr>
          <a:xfrm>
            <a:off x="3144005" y="224175"/>
            <a:ext cx="6483074" cy="1138773"/>
            <a:chOff x="3144005" y="224175"/>
            <a:chExt cx="6483074" cy="1138773"/>
          </a:xfrm>
        </p:grpSpPr>
        <p:sp>
          <p:nvSpPr>
            <p:cNvPr id="4" name="Text Box 15">
              <a:extLst>
                <a:ext uri="{FF2B5EF4-FFF2-40B4-BE49-F238E27FC236}">
                  <a16:creationId xmlns:a16="http://schemas.microsoft.com/office/drawing/2014/main" id="{8EC87F91-4297-4D02-9E39-BAAC76528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4005" y="224175"/>
              <a:ext cx="6483074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DB82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SỞ GIÁO DỤC VÀ ĐÀO TẠO BÌNH ĐỊNH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61751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TRƯỜNG CHUYÊN BIỆT HY VỌNG QUY NHƠN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DB827"/>
                  </a:solidFill>
                </a:rPr>
                <a:t> </a:t>
              </a:r>
            </a:p>
          </p:txBody>
        </p:sp>
        <p:cxnSp>
          <p:nvCxnSpPr>
            <p:cNvPr id="5" name="Straight Connector 30">
              <a:extLst>
                <a:ext uri="{FF2B5EF4-FFF2-40B4-BE49-F238E27FC236}">
                  <a16:creationId xmlns:a16="http://schemas.microsoft.com/office/drawing/2014/main" id="{8BEB597B-B924-40DD-9773-4F584B5930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62794" y="918936"/>
              <a:ext cx="2445497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785BE1A-FE47-4D5D-9FD8-4DA8E0BF43F3}"/>
              </a:ext>
            </a:extLst>
          </p:cNvPr>
          <p:cNvSpPr txBox="1"/>
          <p:nvPr/>
        </p:nvSpPr>
        <p:spPr>
          <a:xfrm>
            <a:off x="1658538" y="6148139"/>
            <a:ext cx="82277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cáo</a:t>
            </a:r>
            <a:r>
              <a:rPr lang="en-US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NGUYỄN THANH HỮU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3AB7CA-E721-4F30-A832-5F58414CAB79}"/>
              </a:ext>
            </a:extLst>
          </p:cNvPr>
          <p:cNvSpPr txBox="1"/>
          <p:nvPr/>
        </p:nvSpPr>
        <p:spPr>
          <a:xfrm>
            <a:off x="-1" y="1228028"/>
            <a:ext cx="12421367" cy="3757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en-US" sz="44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biện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kinh</a:t>
            </a:r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nghiệm</a:t>
            </a:r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hoàn</a:t>
            </a:r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tốt</a:t>
            </a:r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nhiệm</a:t>
            </a:r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5 KTTT – 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Chuyên</a:t>
            </a:r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biệt</a:t>
            </a:r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hy</a:t>
            </a:r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vọng</a:t>
            </a:r>
            <a:r>
              <a:rPr lang="en-US" sz="4800" b="1" dirty="0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Quy </a:t>
            </a:r>
            <a:r>
              <a:rPr lang="en-US" sz="4800" b="1" dirty="0" err="1">
                <a:solidFill>
                  <a:srgbClr val="00009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Nhơn</a:t>
            </a:r>
            <a:endParaRPr lang="en-US" sz="4800" b="1" dirty="0">
              <a:solidFill>
                <a:srgbClr val="000099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7155DAE-D7C5-4033-9791-93E6157511DF}"/>
              </a:ext>
            </a:extLst>
          </p:cNvPr>
          <p:cNvSpPr txBox="1"/>
          <p:nvPr/>
        </p:nvSpPr>
        <p:spPr>
          <a:xfrm>
            <a:off x="1915663" y="491854"/>
            <a:ext cx="389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 DUNG CHÍNH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ABC317-48C7-43D6-942F-09437B1B1CE5}"/>
              </a:ext>
            </a:extLst>
          </p:cNvPr>
          <p:cNvSpPr/>
          <p:nvPr/>
        </p:nvSpPr>
        <p:spPr>
          <a:xfrm>
            <a:off x="0" y="702018"/>
            <a:ext cx="1342103" cy="1474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CD52FF-A3CA-E358-2073-783262C45CDA}"/>
              </a:ext>
            </a:extLst>
          </p:cNvPr>
          <p:cNvGrpSpPr/>
          <p:nvPr/>
        </p:nvGrpSpPr>
        <p:grpSpPr>
          <a:xfrm>
            <a:off x="5711736" y="1285408"/>
            <a:ext cx="1126508" cy="816876"/>
            <a:chOff x="643798" y="2501053"/>
            <a:chExt cx="1362719" cy="1450530"/>
          </a:xfrm>
        </p:grpSpPr>
        <p:sp>
          <p:nvSpPr>
            <p:cNvPr id="14" name="Rectangle: Single Corner Rounded 13">
              <a:extLst>
                <a:ext uri="{FF2B5EF4-FFF2-40B4-BE49-F238E27FC236}">
                  <a16:creationId xmlns:a16="http://schemas.microsoft.com/office/drawing/2014/main" id="{AD8D4670-6AC7-4582-B8C0-F55F6D6575BE}"/>
                </a:ext>
              </a:extLst>
            </p:cNvPr>
            <p:cNvSpPr/>
            <p:nvPr/>
          </p:nvSpPr>
          <p:spPr>
            <a:xfrm>
              <a:off x="671051" y="2501053"/>
              <a:ext cx="1126507" cy="1450530"/>
            </a:xfrm>
            <a:prstGeom prst="round1Rect">
              <a:avLst>
                <a:gd name="adj" fmla="val 3106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30EEFA-BC47-4200-9A3D-60D1493FF5DF}"/>
                </a:ext>
              </a:extLst>
            </p:cNvPr>
            <p:cNvSpPr txBox="1"/>
            <p:nvPr/>
          </p:nvSpPr>
          <p:spPr>
            <a:xfrm>
              <a:off x="643798" y="2514234"/>
              <a:ext cx="1362719" cy="108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FF00"/>
                  </a:solidFill>
                  <a:latin typeface="Tahoma" panose="020B0604030504040204" pitchFamily="34" charset="0"/>
                </a:rPr>
                <a:t>01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3960567-C3D8-4022-9D96-3EBCB93BBEBC}"/>
              </a:ext>
            </a:extLst>
          </p:cNvPr>
          <p:cNvSpPr/>
          <p:nvPr/>
        </p:nvSpPr>
        <p:spPr>
          <a:xfrm>
            <a:off x="6511413" y="702018"/>
            <a:ext cx="5680587" cy="1474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C7598F0-B7C1-4512-ABAF-62D5BF886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r="13319"/>
          <a:stretch/>
        </p:blipFill>
        <p:spPr>
          <a:xfrm>
            <a:off x="0" y="1161693"/>
            <a:ext cx="5556601" cy="5685678"/>
          </a:xfrm>
          <a:prstGeom prst="round2DiagRect">
            <a:avLst>
              <a:gd name="adj1" fmla="val 19456"/>
              <a:gd name="adj2" fmla="val 0"/>
            </a:avLst>
          </a:prstGeom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E962D2F0-371E-4CCB-A705-8E31682B134F}"/>
              </a:ext>
            </a:extLst>
          </p:cNvPr>
          <p:cNvSpPr/>
          <p:nvPr/>
        </p:nvSpPr>
        <p:spPr>
          <a:xfrm flipH="1">
            <a:off x="6956560" y="1264476"/>
            <a:ext cx="5169944" cy="809452"/>
          </a:xfrm>
          <a:prstGeom prst="round2DiagRect">
            <a:avLst>
              <a:gd name="adj1" fmla="val 27870"/>
              <a:gd name="adj2" fmla="val 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3F26EB-47DF-4CF7-90C7-A6F24A101086}"/>
              </a:ext>
            </a:extLst>
          </p:cNvPr>
          <p:cNvSpPr txBox="1"/>
          <p:nvPr/>
        </p:nvSpPr>
        <p:spPr>
          <a:xfrm>
            <a:off x="7026169" y="1388808"/>
            <a:ext cx="4863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 DO CHỌN BIỆN PHÁP</a:t>
            </a:r>
            <a:endParaRPr lang="en-US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F3122D15-E412-3D41-2F04-80CB1196A91E}"/>
              </a:ext>
            </a:extLst>
          </p:cNvPr>
          <p:cNvSpPr/>
          <p:nvPr/>
        </p:nvSpPr>
        <p:spPr>
          <a:xfrm flipH="1">
            <a:off x="6996739" y="2562028"/>
            <a:ext cx="5124887" cy="1269144"/>
          </a:xfrm>
          <a:prstGeom prst="round2DiagRect">
            <a:avLst>
              <a:gd name="adj1" fmla="val 27870"/>
              <a:gd name="adj2" fmla="val 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F183C1-D22A-6124-5D88-EEF4E0DD0F8B}"/>
              </a:ext>
            </a:extLst>
          </p:cNvPr>
          <p:cNvSpPr txBox="1"/>
          <p:nvPr/>
        </p:nvSpPr>
        <p:spPr>
          <a:xfrm>
            <a:off x="7086975" y="2708913"/>
            <a:ext cx="49992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 DUNG VÀ CÁCH THỨC THỰC HIỆN BIỆN PHÁP</a:t>
            </a:r>
            <a:endParaRPr lang="en-US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D00708-1209-EF92-5D52-B38CE1F53C93}"/>
              </a:ext>
            </a:extLst>
          </p:cNvPr>
          <p:cNvGrpSpPr/>
          <p:nvPr/>
        </p:nvGrpSpPr>
        <p:grpSpPr>
          <a:xfrm>
            <a:off x="5734950" y="2696787"/>
            <a:ext cx="1126508" cy="838420"/>
            <a:chOff x="643798" y="2501053"/>
            <a:chExt cx="1362719" cy="1488786"/>
          </a:xfrm>
        </p:grpSpPr>
        <p:sp>
          <p:nvSpPr>
            <p:cNvPr id="5" name="Rectangle: Single Corner Rounded 4">
              <a:extLst>
                <a:ext uri="{FF2B5EF4-FFF2-40B4-BE49-F238E27FC236}">
                  <a16:creationId xmlns:a16="http://schemas.microsoft.com/office/drawing/2014/main" id="{A7579E4E-4BD6-F713-E8B6-F15DF468EB61}"/>
                </a:ext>
              </a:extLst>
            </p:cNvPr>
            <p:cNvSpPr/>
            <p:nvPr/>
          </p:nvSpPr>
          <p:spPr>
            <a:xfrm>
              <a:off x="671051" y="2501053"/>
              <a:ext cx="1126507" cy="1450530"/>
            </a:xfrm>
            <a:prstGeom prst="round1Rect">
              <a:avLst>
                <a:gd name="adj" fmla="val 3106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B10615-5055-E9F5-CF5E-F1316EB917DC}"/>
                </a:ext>
              </a:extLst>
            </p:cNvPr>
            <p:cNvSpPr txBox="1"/>
            <p:nvPr/>
          </p:nvSpPr>
          <p:spPr>
            <a:xfrm>
              <a:off x="643798" y="2514234"/>
              <a:ext cx="1362719" cy="1475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FF00"/>
                  </a:solidFill>
                  <a:latin typeface="Tahoma" panose="020B0604030504040204" pitchFamily="34" charset="0"/>
                </a:rPr>
                <a:t>02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B525EB2-82A9-E6A1-6F15-E28ED5610B50}"/>
              </a:ext>
            </a:extLst>
          </p:cNvPr>
          <p:cNvGrpSpPr/>
          <p:nvPr/>
        </p:nvGrpSpPr>
        <p:grpSpPr>
          <a:xfrm>
            <a:off x="5830052" y="4324001"/>
            <a:ext cx="1126508" cy="838420"/>
            <a:chOff x="643798" y="2501053"/>
            <a:chExt cx="1362719" cy="1488786"/>
          </a:xfrm>
        </p:grpSpPr>
        <p:sp>
          <p:nvSpPr>
            <p:cNvPr id="8" name="Rectangle: Single Corner Rounded 7">
              <a:extLst>
                <a:ext uri="{FF2B5EF4-FFF2-40B4-BE49-F238E27FC236}">
                  <a16:creationId xmlns:a16="http://schemas.microsoft.com/office/drawing/2014/main" id="{E56C8BE2-9603-926E-E7F6-28C7C3276D94}"/>
                </a:ext>
              </a:extLst>
            </p:cNvPr>
            <p:cNvSpPr/>
            <p:nvPr/>
          </p:nvSpPr>
          <p:spPr>
            <a:xfrm>
              <a:off x="671051" y="2501053"/>
              <a:ext cx="1126507" cy="1450530"/>
            </a:xfrm>
            <a:prstGeom prst="round1Rect">
              <a:avLst>
                <a:gd name="adj" fmla="val 3106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7F946D-1D13-B0B3-3D4D-5BDE113450BC}"/>
                </a:ext>
              </a:extLst>
            </p:cNvPr>
            <p:cNvSpPr txBox="1"/>
            <p:nvPr/>
          </p:nvSpPr>
          <p:spPr>
            <a:xfrm>
              <a:off x="643798" y="2514234"/>
              <a:ext cx="1362719" cy="1475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FF00"/>
                  </a:solidFill>
                  <a:latin typeface="Tahoma" panose="020B0604030504040204" pitchFamily="34" charset="0"/>
                </a:rPr>
                <a:t>03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CF4FCD-938E-64F7-2C9C-1FEF190B32CB}"/>
              </a:ext>
            </a:extLst>
          </p:cNvPr>
          <p:cNvGrpSpPr/>
          <p:nvPr/>
        </p:nvGrpSpPr>
        <p:grpSpPr>
          <a:xfrm>
            <a:off x="5852017" y="5678476"/>
            <a:ext cx="1126508" cy="838420"/>
            <a:chOff x="643798" y="2501053"/>
            <a:chExt cx="1362719" cy="1488786"/>
          </a:xfrm>
        </p:grpSpPr>
        <p:sp>
          <p:nvSpPr>
            <p:cNvPr id="20" name="Rectangle: Single Corner Rounded 19">
              <a:extLst>
                <a:ext uri="{FF2B5EF4-FFF2-40B4-BE49-F238E27FC236}">
                  <a16:creationId xmlns:a16="http://schemas.microsoft.com/office/drawing/2014/main" id="{C4524492-82EE-D274-1572-201284E04D67}"/>
                </a:ext>
              </a:extLst>
            </p:cNvPr>
            <p:cNvSpPr/>
            <p:nvPr/>
          </p:nvSpPr>
          <p:spPr>
            <a:xfrm>
              <a:off x="671051" y="2501053"/>
              <a:ext cx="1126507" cy="1450530"/>
            </a:xfrm>
            <a:prstGeom prst="round1Rect">
              <a:avLst>
                <a:gd name="adj" fmla="val 31068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DF2183-8DBD-460D-B88D-B69E7D6798CE}"/>
                </a:ext>
              </a:extLst>
            </p:cNvPr>
            <p:cNvSpPr txBox="1"/>
            <p:nvPr/>
          </p:nvSpPr>
          <p:spPr>
            <a:xfrm>
              <a:off x="643798" y="2514234"/>
              <a:ext cx="1362719" cy="1475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FF00"/>
                  </a:solidFill>
                  <a:latin typeface="Tahoma" panose="020B0604030504040204" pitchFamily="34" charset="0"/>
                </a:rPr>
                <a:t>04</a:t>
              </a:r>
            </a:p>
          </p:txBody>
        </p:sp>
      </p:grp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8302044D-D1ED-E3DD-0B03-979E62C5B069}"/>
              </a:ext>
            </a:extLst>
          </p:cNvPr>
          <p:cNvSpPr/>
          <p:nvPr/>
        </p:nvSpPr>
        <p:spPr>
          <a:xfrm flipH="1">
            <a:off x="7001617" y="4333753"/>
            <a:ext cx="5169944" cy="809452"/>
          </a:xfrm>
          <a:prstGeom prst="round2DiagRect">
            <a:avLst>
              <a:gd name="adj1" fmla="val 27870"/>
              <a:gd name="adj2" fmla="val 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1F03E0-EB4D-DA92-B9BE-6DF9FF14C331}"/>
              </a:ext>
            </a:extLst>
          </p:cNvPr>
          <p:cNvSpPr txBox="1"/>
          <p:nvPr/>
        </p:nvSpPr>
        <p:spPr>
          <a:xfrm>
            <a:off x="7109626" y="4498965"/>
            <a:ext cx="4863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 QUẢ THU ĐƯỢC</a:t>
            </a:r>
            <a:endParaRPr lang="en-US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D4E8B89E-32E6-CCE9-CF64-4287F351EC3C}"/>
              </a:ext>
            </a:extLst>
          </p:cNvPr>
          <p:cNvSpPr/>
          <p:nvPr/>
        </p:nvSpPr>
        <p:spPr>
          <a:xfrm flipH="1">
            <a:off x="6956560" y="5700020"/>
            <a:ext cx="5169944" cy="809452"/>
          </a:xfrm>
          <a:prstGeom prst="round2DiagRect">
            <a:avLst>
              <a:gd name="adj1" fmla="val 27870"/>
              <a:gd name="adj2" fmla="val 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D1BFDE-C8A0-6AEF-9D27-1F090BDD1E60}"/>
              </a:ext>
            </a:extLst>
          </p:cNvPr>
          <p:cNvSpPr txBox="1"/>
          <p:nvPr/>
        </p:nvSpPr>
        <p:spPr>
          <a:xfrm>
            <a:off x="7127278" y="5843136"/>
            <a:ext cx="48638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2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 LUẬN</a:t>
            </a:r>
            <a:endParaRPr lang="en-US" sz="28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01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1" grpId="0" animBg="1"/>
      <p:bldP spid="15" grpId="0"/>
      <p:bldP spid="23" grpId="0" animBg="1"/>
      <p:bldP spid="24" grpId="0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67E0AE-08BA-DEAA-3807-E10D607A2643}"/>
              </a:ext>
            </a:extLst>
          </p:cNvPr>
          <p:cNvSpPr txBox="1"/>
          <p:nvPr/>
        </p:nvSpPr>
        <p:spPr>
          <a:xfrm>
            <a:off x="3160904" y="2569857"/>
            <a:ext cx="8973879" cy="11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LÝ DO CHỌN BIỆN PHÁP</a:t>
            </a:r>
            <a:endParaRPr lang="en-US" altLang="en-US" sz="66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0A44CA-6C20-3E67-5233-985CB4DA8DFC}"/>
              </a:ext>
            </a:extLst>
          </p:cNvPr>
          <p:cNvGrpSpPr/>
          <p:nvPr/>
        </p:nvGrpSpPr>
        <p:grpSpPr>
          <a:xfrm>
            <a:off x="828230" y="2090405"/>
            <a:ext cx="1992166" cy="2354854"/>
            <a:chOff x="226139" y="-60028"/>
            <a:chExt cx="993585" cy="986466"/>
          </a:xfrm>
        </p:grpSpPr>
        <p:sp>
          <p:nvSpPr>
            <p:cNvPr id="5" name="Scroll: Vertical 4">
              <a:extLst>
                <a:ext uri="{FF2B5EF4-FFF2-40B4-BE49-F238E27FC236}">
                  <a16:creationId xmlns:a16="http://schemas.microsoft.com/office/drawing/2014/main" id="{78215C41-35FE-4B24-EE93-EF72EDC04F01}"/>
                </a:ext>
              </a:extLst>
            </p:cNvPr>
            <p:cNvSpPr/>
            <p:nvPr/>
          </p:nvSpPr>
          <p:spPr>
            <a:xfrm>
              <a:off x="226139" y="-60028"/>
              <a:ext cx="993585" cy="986466"/>
            </a:xfrm>
            <a:prstGeom prst="verticalScroll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C3C291-538F-8933-32E8-781BDB7BC896}"/>
                </a:ext>
              </a:extLst>
            </p:cNvPr>
            <p:cNvSpPr txBox="1"/>
            <p:nvPr/>
          </p:nvSpPr>
          <p:spPr>
            <a:xfrm>
              <a:off x="395966" y="140818"/>
              <a:ext cx="653931" cy="554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85C777-BED2-8968-9107-361DD57725EC}"/>
              </a:ext>
            </a:extLst>
          </p:cNvPr>
          <p:cNvGrpSpPr/>
          <p:nvPr/>
        </p:nvGrpSpPr>
        <p:grpSpPr>
          <a:xfrm>
            <a:off x="10295388" y="659219"/>
            <a:ext cx="2138645" cy="115106"/>
            <a:chOff x="7133496" y="-22859"/>
            <a:chExt cx="2138645" cy="1151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9089C8-A5F0-D967-6A5D-F44D66226D63}"/>
                </a:ext>
              </a:extLst>
            </p:cNvPr>
            <p:cNvSpPr/>
            <p:nvPr/>
          </p:nvSpPr>
          <p:spPr>
            <a:xfrm rot="19080518">
              <a:off x="7483642" y="-22859"/>
              <a:ext cx="1342103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EB46FB-3FE5-0E5D-43C0-FBE118983596}"/>
                </a:ext>
              </a:extLst>
            </p:cNvPr>
            <p:cNvSpPr/>
            <p:nvPr/>
          </p:nvSpPr>
          <p:spPr>
            <a:xfrm rot="19080518">
              <a:off x="7133496" y="31337"/>
              <a:ext cx="2138645" cy="609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946910-A9BD-B879-854E-042DE253859C}"/>
              </a:ext>
            </a:extLst>
          </p:cNvPr>
          <p:cNvGrpSpPr/>
          <p:nvPr/>
        </p:nvGrpSpPr>
        <p:grpSpPr>
          <a:xfrm>
            <a:off x="-241093" y="682078"/>
            <a:ext cx="2138645" cy="115106"/>
            <a:chOff x="7133496" y="-22859"/>
            <a:chExt cx="2138645" cy="11510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CB48DE-BCD1-9C02-5C34-8ECDD26533B9}"/>
                </a:ext>
              </a:extLst>
            </p:cNvPr>
            <p:cNvSpPr/>
            <p:nvPr/>
          </p:nvSpPr>
          <p:spPr>
            <a:xfrm rot="19080518">
              <a:off x="7483642" y="-22859"/>
              <a:ext cx="1342103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9610FF-E5F6-7FBC-D2E0-0EBD7F088343}"/>
                </a:ext>
              </a:extLst>
            </p:cNvPr>
            <p:cNvSpPr/>
            <p:nvPr/>
          </p:nvSpPr>
          <p:spPr>
            <a:xfrm rot="19080518">
              <a:off x="7133496" y="31337"/>
              <a:ext cx="2138645" cy="609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CC2159-EF57-C6C9-769A-6E8117A6EC13}"/>
              </a:ext>
            </a:extLst>
          </p:cNvPr>
          <p:cNvGrpSpPr/>
          <p:nvPr/>
        </p:nvGrpSpPr>
        <p:grpSpPr>
          <a:xfrm>
            <a:off x="-241094" y="6021678"/>
            <a:ext cx="2138645" cy="115106"/>
            <a:chOff x="7133496" y="-22859"/>
            <a:chExt cx="2138645" cy="11510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7CDA8-1C33-8763-AF50-D9024F59659D}"/>
                </a:ext>
              </a:extLst>
            </p:cNvPr>
            <p:cNvSpPr/>
            <p:nvPr/>
          </p:nvSpPr>
          <p:spPr>
            <a:xfrm rot="19080518">
              <a:off x="7483642" y="-22859"/>
              <a:ext cx="1342103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0D9445-9442-C2D3-C4C7-032E13359021}"/>
                </a:ext>
              </a:extLst>
            </p:cNvPr>
            <p:cNvSpPr/>
            <p:nvPr/>
          </p:nvSpPr>
          <p:spPr>
            <a:xfrm rot="19080518">
              <a:off x="7133496" y="31337"/>
              <a:ext cx="2138645" cy="609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00CFB9-6B97-25ED-ABDB-595E0589745A}"/>
              </a:ext>
            </a:extLst>
          </p:cNvPr>
          <p:cNvGrpSpPr/>
          <p:nvPr/>
        </p:nvGrpSpPr>
        <p:grpSpPr>
          <a:xfrm>
            <a:off x="10295387" y="5986984"/>
            <a:ext cx="2138645" cy="115106"/>
            <a:chOff x="7133496" y="-22859"/>
            <a:chExt cx="2138645" cy="11510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BB6B436-5CFD-4108-A58D-5A6C0C7EAF23}"/>
                </a:ext>
              </a:extLst>
            </p:cNvPr>
            <p:cNvSpPr/>
            <p:nvPr/>
          </p:nvSpPr>
          <p:spPr>
            <a:xfrm rot="19080518">
              <a:off x="7483642" y="-22859"/>
              <a:ext cx="1342103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94FA9C4-0D6E-2E01-72C8-235C7A3CF0DF}"/>
                </a:ext>
              </a:extLst>
            </p:cNvPr>
            <p:cNvSpPr/>
            <p:nvPr/>
          </p:nvSpPr>
          <p:spPr>
            <a:xfrm rot="19080518">
              <a:off x="7133496" y="31337"/>
              <a:ext cx="2138645" cy="609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129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167191DD-2D82-4C8B-80E3-E8F61D65CFC5}"/>
              </a:ext>
            </a:extLst>
          </p:cNvPr>
          <p:cNvSpPr/>
          <p:nvPr/>
        </p:nvSpPr>
        <p:spPr>
          <a:xfrm>
            <a:off x="1" y="1219272"/>
            <a:ext cx="12191999" cy="5638728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sâu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nổ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phấn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mới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5E5F6-FF49-41AA-920E-381FDBE0BFD8}"/>
              </a:ext>
            </a:extLst>
          </p:cNvPr>
          <p:cNvSpPr txBox="1"/>
          <p:nvPr/>
        </p:nvSpPr>
        <p:spPr>
          <a:xfrm>
            <a:off x="1357155" y="141362"/>
            <a:ext cx="5891961" cy="6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 DO CHỌN BIỆN PHÁP</a:t>
            </a:r>
            <a:endParaRPr lang="en-US" altLang="en-US" sz="3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D94CBD-B7AA-479A-9B83-AACB388FFDCE}"/>
              </a:ext>
            </a:extLst>
          </p:cNvPr>
          <p:cNvSpPr txBox="1"/>
          <p:nvPr/>
        </p:nvSpPr>
        <p:spPr>
          <a:xfrm>
            <a:off x="395966" y="1876529"/>
            <a:ext cx="11385813" cy="1359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dục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nhắm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sở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ban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đắn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lâu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tuệ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thẩm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mĩ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kĩ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sở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                                                (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Trích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dục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alt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D793D5-1697-41F8-B00C-CC4739B77FF1}"/>
              </a:ext>
            </a:extLst>
          </p:cNvPr>
          <p:cNvSpPr txBox="1"/>
          <p:nvPr/>
        </p:nvSpPr>
        <p:spPr>
          <a:xfrm>
            <a:off x="395966" y="4486080"/>
            <a:ext cx="11509620" cy="1282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Trải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khuyết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tật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Lòng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nghề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mẫn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cóp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biện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KTTT –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Chuyên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vọng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Quy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Nhơn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  <a:endParaRPr lang="en-US" alt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B97018D9-5BEB-4A7E-B1F2-D5A78B1F3300}"/>
              </a:ext>
            </a:extLst>
          </p:cNvPr>
          <p:cNvSpPr/>
          <p:nvPr/>
        </p:nvSpPr>
        <p:spPr>
          <a:xfrm>
            <a:off x="265129" y="2115427"/>
            <a:ext cx="169307" cy="10353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6C0F53A0-D91E-40CB-937C-FA26CA1BF7F6}"/>
              </a:ext>
            </a:extLst>
          </p:cNvPr>
          <p:cNvSpPr/>
          <p:nvPr/>
        </p:nvSpPr>
        <p:spPr>
          <a:xfrm>
            <a:off x="180475" y="3792085"/>
            <a:ext cx="169307" cy="10353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F07E5AE3-6B8E-473D-B65A-887A7323AD3E}"/>
              </a:ext>
            </a:extLst>
          </p:cNvPr>
          <p:cNvSpPr/>
          <p:nvPr/>
        </p:nvSpPr>
        <p:spPr>
          <a:xfrm>
            <a:off x="246832" y="4656196"/>
            <a:ext cx="169307" cy="10353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croll: Vertical 29">
            <a:extLst>
              <a:ext uri="{FF2B5EF4-FFF2-40B4-BE49-F238E27FC236}">
                <a16:creationId xmlns:a16="http://schemas.microsoft.com/office/drawing/2014/main" id="{6CAA16B4-96B2-49A3-A42E-7F0DEBF3FBBB}"/>
              </a:ext>
            </a:extLst>
          </p:cNvPr>
          <p:cNvSpPr/>
          <p:nvPr/>
        </p:nvSpPr>
        <p:spPr>
          <a:xfrm>
            <a:off x="194590" y="-62574"/>
            <a:ext cx="1162565" cy="1202032"/>
          </a:xfrm>
          <a:prstGeom prst="verticalScrol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6E91C1-A01C-42FD-A631-2932592E7813}"/>
              </a:ext>
            </a:extLst>
          </p:cNvPr>
          <p:cNvSpPr txBox="1"/>
          <p:nvPr/>
        </p:nvSpPr>
        <p:spPr>
          <a:xfrm>
            <a:off x="395966" y="140818"/>
            <a:ext cx="908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5135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  <p:bldP spid="20" grpId="0" animBg="1"/>
      <p:bldP spid="21" grpId="0" animBg="1"/>
      <p:bldP spid="22" grpId="0" animBg="1"/>
      <p:bldP spid="30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5CD764D-8A2A-474C-9C08-29B35D147350}"/>
              </a:ext>
            </a:extLst>
          </p:cNvPr>
          <p:cNvSpPr txBox="1"/>
          <p:nvPr/>
        </p:nvSpPr>
        <p:spPr>
          <a:xfrm>
            <a:off x="226884" y="262861"/>
            <a:ext cx="38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359305E1-18E8-423F-8001-D916F306F390}"/>
              </a:ext>
            </a:extLst>
          </p:cNvPr>
          <p:cNvSpPr/>
          <p:nvPr/>
        </p:nvSpPr>
        <p:spPr>
          <a:xfrm>
            <a:off x="0" y="1976980"/>
            <a:ext cx="3685369" cy="2261012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44EA6960-EC6A-4E9A-8188-D40BF946CCC6}"/>
              </a:ext>
            </a:extLst>
          </p:cNvPr>
          <p:cNvSpPr/>
          <p:nvPr/>
        </p:nvSpPr>
        <p:spPr>
          <a:xfrm>
            <a:off x="64703" y="1654321"/>
            <a:ext cx="3620666" cy="64842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685DA83A-1D84-4F1F-A1AC-D361C74E2848}"/>
              </a:ext>
            </a:extLst>
          </p:cNvPr>
          <p:cNvSpPr/>
          <p:nvPr/>
        </p:nvSpPr>
        <p:spPr>
          <a:xfrm>
            <a:off x="1341590" y="4422495"/>
            <a:ext cx="4127580" cy="2446504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91B7BCEF-D6F8-46C2-B8B3-5AD3B031A32B}"/>
              </a:ext>
            </a:extLst>
          </p:cNvPr>
          <p:cNvSpPr/>
          <p:nvPr/>
        </p:nvSpPr>
        <p:spPr>
          <a:xfrm>
            <a:off x="1341589" y="4441648"/>
            <a:ext cx="4127580" cy="64842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F1CE06B-46E7-48D4-ACE1-FD8A04C4C54D}"/>
              </a:ext>
            </a:extLst>
          </p:cNvPr>
          <p:cNvSpPr/>
          <p:nvPr/>
        </p:nvSpPr>
        <p:spPr>
          <a:xfrm>
            <a:off x="3902149" y="1954182"/>
            <a:ext cx="4327451" cy="2221270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F82B16CE-C686-4A22-81D4-9E49DD52C665}"/>
              </a:ext>
            </a:extLst>
          </p:cNvPr>
          <p:cNvSpPr/>
          <p:nvPr/>
        </p:nvSpPr>
        <p:spPr>
          <a:xfrm>
            <a:off x="3890677" y="1649002"/>
            <a:ext cx="4338923" cy="64842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687AD724-F052-4D7C-BCA1-A3EA317B3FB2}"/>
              </a:ext>
            </a:extLst>
          </p:cNvPr>
          <p:cNvSpPr/>
          <p:nvPr/>
        </p:nvSpPr>
        <p:spPr>
          <a:xfrm>
            <a:off x="6090914" y="4408871"/>
            <a:ext cx="4746856" cy="2446504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78B1E0AA-DC8F-4BF4-9B9A-453710265E33}"/>
              </a:ext>
            </a:extLst>
          </p:cNvPr>
          <p:cNvSpPr/>
          <p:nvPr/>
        </p:nvSpPr>
        <p:spPr>
          <a:xfrm>
            <a:off x="6078394" y="4388623"/>
            <a:ext cx="4746856" cy="64842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6A11A7-0F0C-4168-85E1-1C09EEE94B95}"/>
              </a:ext>
            </a:extLst>
          </p:cNvPr>
          <p:cNvSpPr txBox="1"/>
          <p:nvPr/>
        </p:nvSpPr>
        <p:spPr>
          <a:xfrm>
            <a:off x="158455" y="1715426"/>
            <a:ext cx="3440733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 </a:t>
            </a:r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altLang="en-US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xử</a:t>
            </a:r>
            <a:r>
              <a:rPr lang="en-US" altLang="en-US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en-US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altLang="en-US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</a:t>
            </a:r>
            <a:endParaRPr lang="en-US" altLang="en-US" sz="18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B8FBB6-C221-4FFB-8DB2-2F380C97789F}"/>
              </a:ext>
            </a:extLst>
          </p:cNvPr>
          <p:cNvSpPr txBox="1"/>
          <p:nvPr/>
        </p:nvSpPr>
        <p:spPr>
          <a:xfrm>
            <a:off x="4076810" y="1713591"/>
            <a:ext cx="4327451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Xây</a:t>
            </a:r>
            <a:r>
              <a:rPr lang="en-US" altLang="en-US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dựng</a:t>
            </a:r>
            <a:r>
              <a:rPr lang="en-US" altLang="en-US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altLang="en-US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hoạch</a:t>
            </a:r>
            <a:r>
              <a:rPr lang="en-US" altLang="en-US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altLang="en-US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altLang="en-US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endParaRPr lang="en-US" altLang="en-US" sz="18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7B80F7-8280-42A5-9C7E-4F295A6139C0}"/>
              </a:ext>
            </a:extLst>
          </p:cNvPr>
          <p:cNvSpPr txBox="1"/>
          <p:nvPr/>
        </p:nvSpPr>
        <p:spPr>
          <a:xfrm>
            <a:off x="1559547" y="4462243"/>
            <a:ext cx="3893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Nâng</a:t>
            </a:r>
            <a:r>
              <a:rPr lang="en-US" altLang="en-US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altLang="en-US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altLang="en-US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altLang="en-US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altLang="en-US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SHL &amp; HĐNGLL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A607C8-8949-4914-BF61-3B722424F4F1}"/>
              </a:ext>
            </a:extLst>
          </p:cNvPr>
          <p:cNvSpPr txBox="1"/>
          <p:nvPr/>
        </p:nvSpPr>
        <p:spPr>
          <a:xfrm>
            <a:off x="6362709" y="4505845"/>
            <a:ext cx="43024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Phối</a:t>
            </a:r>
            <a:r>
              <a:rPr lang="en-US" altLang="en-US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altLang="en-US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en-US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altLang="en-US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altLang="en-US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altLang="en-US" sz="1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401135-1CD5-4FAD-A4AF-D698599C589E}"/>
              </a:ext>
            </a:extLst>
          </p:cNvPr>
          <p:cNvSpPr txBox="1"/>
          <p:nvPr/>
        </p:nvSpPr>
        <p:spPr>
          <a:xfrm>
            <a:off x="105843" y="2294249"/>
            <a:ext cx="3538386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Nắm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bắt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tin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từng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HS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mới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lên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hoàn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loại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phiếu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khảo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sát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hoạch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GD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,...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Theo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dõi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so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sánh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tin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cập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nhật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kiện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toàn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ban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sự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sắp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xếp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chỗ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ngồi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lý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64E931-06DB-423B-B5AF-1FC714C1EFD7}"/>
              </a:ext>
            </a:extLst>
          </p:cNvPr>
          <p:cNvSpPr txBox="1"/>
          <p:nvPr/>
        </p:nvSpPr>
        <p:spPr>
          <a:xfrm>
            <a:off x="4009983" y="2504159"/>
            <a:ext cx="423108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Xây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dựng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hoạch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nhiệm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tiêu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chí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dựa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vụ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tiêu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phấn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đấu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Hội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chức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qua.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2C7222-BB98-43E4-9AC3-A00E17FB34A2}"/>
              </a:ext>
            </a:extLst>
          </p:cNvPr>
          <p:cNvSpPr txBox="1"/>
          <p:nvPr/>
        </p:nvSpPr>
        <p:spPr>
          <a:xfrm>
            <a:off x="1323188" y="5008481"/>
            <a:ext cx="412757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coi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trọng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vai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dung,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hiệu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SHL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cũng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ngoài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giờ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lên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Giúp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phấn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vui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tươi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trân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trọng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bè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,..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Thúc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đẩy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quá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tốt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11BEAE-C956-414E-BA89-56343C7661F8}"/>
              </a:ext>
            </a:extLst>
          </p:cNvPr>
          <p:cNvSpPr txBox="1"/>
          <p:nvPr/>
        </p:nvSpPr>
        <p:spPr>
          <a:xfrm>
            <a:off x="6118210" y="4989394"/>
            <a:ext cx="470703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Phối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chặt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chẽ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tổ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chức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đoàn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nên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nhiệm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17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xuyên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gặp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gỡ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trao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đổi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tin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từng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HS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nhằm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thảo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xin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ý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kiến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tối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ưu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từng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đối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tượng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27F040FF-7E97-85D6-841C-53686A04CC16}"/>
              </a:ext>
            </a:extLst>
          </p:cNvPr>
          <p:cNvSpPr/>
          <p:nvPr/>
        </p:nvSpPr>
        <p:spPr>
          <a:xfrm>
            <a:off x="8337927" y="1881986"/>
            <a:ext cx="3854073" cy="2250734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CB8A3CF2-B301-A07F-F0BE-2492EACE46C4}"/>
              </a:ext>
            </a:extLst>
          </p:cNvPr>
          <p:cNvSpPr/>
          <p:nvPr/>
        </p:nvSpPr>
        <p:spPr>
          <a:xfrm>
            <a:off x="8337926" y="1652855"/>
            <a:ext cx="3854073" cy="64842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D24BD1-DD87-6921-18CC-94FF5FE3DE14}"/>
              </a:ext>
            </a:extLst>
          </p:cNvPr>
          <p:cNvSpPr txBox="1"/>
          <p:nvPr/>
        </p:nvSpPr>
        <p:spPr>
          <a:xfrm>
            <a:off x="8456178" y="1656282"/>
            <a:ext cx="3735822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alt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ực</a:t>
            </a:r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hoạch</a:t>
            </a:r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alt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endParaRPr lang="en-US" altLang="en-US" sz="18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D61E39-B706-A7B9-0A2E-1C5A7827D02E}"/>
              </a:ext>
            </a:extLst>
          </p:cNvPr>
          <p:cNvSpPr txBox="1"/>
          <p:nvPr/>
        </p:nvSpPr>
        <p:spPr>
          <a:xfrm>
            <a:off x="8529008" y="2327187"/>
            <a:ext cx="3662991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Phải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“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tâm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trí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tầm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</a:t>
            </a:r>
          </a:p>
          <a:p>
            <a:pPr algn="just"/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Rèn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luyện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nếp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thói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tốt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sinh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sinh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Rèn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luyện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nếp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thói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tốt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1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en-US" sz="17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endParaRPr lang="en-US" sz="17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F9AE7CE-3B3F-89E0-952C-EDCB8E6B5AD1}"/>
              </a:ext>
            </a:extLst>
          </p:cNvPr>
          <p:cNvGrpSpPr/>
          <p:nvPr/>
        </p:nvGrpSpPr>
        <p:grpSpPr>
          <a:xfrm rot="389589">
            <a:off x="-209044" y="581486"/>
            <a:ext cx="2138645" cy="83490"/>
            <a:chOff x="7137729" y="-22859"/>
            <a:chExt cx="2138645" cy="8349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891E36E-4F54-2EC6-8BD6-E1EA15C6F70E}"/>
                </a:ext>
              </a:extLst>
            </p:cNvPr>
            <p:cNvSpPr/>
            <p:nvPr/>
          </p:nvSpPr>
          <p:spPr>
            <a:xfrm rot="19080518">
              <a:off x="7483642" y="-22859"/>
              <a:ext cx="1342103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CEF436-FA35-F55D-0AC3-7B75086A14E8}"/>
                </a:ext>
              </a:extLst>
            </p:cNvPr>
            <p:cNvSpPr/>
            <p:nvPr/>
          </p:nvSpPr>
          <p:spPr>
            <a:xfrm rot="19080518">
              <a:off x="7137729" y="-279"/>
              <a:ext cx="2138645" cy="609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B4C1C04-40FA-86F7-7311-E1A5E0B0FD0C}"/>
              </a:ext>
            </a:extLst>
          </p:cNvPr>
          <p:cNvGrpSpPr/>
          <p:nvPr/>
        </p:nvGrpSpPr>
        <p:grpSpPr>
          <a:xfrm>
            <a:off x="158455" y="35461"/>
            <a:ext cx="1401092" cy="1488083"/>
            <a:chOff x="-30242" y="-75215"/>
            <a:chExt cx="993585" cy="986466"/>
          </a:xfrm>
        </p:grpSpPr>
        <p:sp>
          <p:nvSpPr>
            <p:cNvPr id="33" name="Scroll: Vertical 32">
              <a:extLst>
                <a:ext uri="{FF2B5EF4-FFF2-40B4-BE49-F238E27FC236}">
                  <a16:creationId xmlns:a16="http://schemas.microsoft.com/office/drawing/2014/main" id="{953BBAFC-399B-31E5-5271-9ED4CE69AB65}"/>
                </a:ext>
              </a:extLst>
            </p:cNvPr>
            <p:cNvSpPr/>
            <p:nvPr/>
          </p:nvSpPr>
          <p:spPr>
            <a:xfrm>
              <a:off x="-30242" y="-75215"/>
              <a:ext cx="993585" cy="986466"/>
            </a:xfrm>
            <a:prstGeom prst="verticalScroll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79FA171-A17A-7C4C-4573-CAB9BAF31A6C}"/>
                </a:ext>
              </a:extLst>
            </p:cNvPr>
            <p:cNvSpPr txBox="1"/>
            <p:nvPr/>
          </p:nvSpPr>
          <p:spPr>
            <a:xfrm>
              <a:off x="154847" y="-42823"/>
              <a:ext cx="653931" cy="554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044FF0B-0929-FAA5-E934-5AF6853013BF}"/>
              </a:ext>
            </a:extLst>
          </p:cNvPr>
          <p:cNvSpPr txBox="1"/>
          <p:nvPr/>
        </p:nvSpPr>
        <p:spPr>
          <a:xfrm>
            <a:off x="992738" y="220519"/>
            <a:ext cx="10739943" cy="890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 DUNG VÀ CÁCH THỨC THỰC HIỆN</a:t>
            </a:r>
            <a:endParaRPr lang="en-US" altLang="en-US" sz="4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7EFC33-3F83-71AE-030F-913B93CBA529}"/>
              </a:ext>
            </a:extLst>
          </p:cNvPr>
          <p:cNvGrpSpPr/>
          <p:nvPr/>
        </p:nvGrpSpPr>
        <p:grpSpPr>
          <a:xfrm rot="15804273">
            <a:off x="10509497" y="557540"/>
            <a:ext cx="1871250" cy="213816"/>
            <a:chOff x="7171379" y="-22859"/>
            <a:chExt cx="1871250" cy="21381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6289144-8632-376B-4579-100C6C258FAF}"/>
                </a:ext>
              </a:extLst>
            </p:cNvPr>
            <p:cNvSpPr/>
            <p:nvPr/>
          </p:nvSpPr>
          <p:spPr>
            <a:xfrm rot="19080518">
              <a:off x="7483642" y="-22859"/>
              <a:ext cx="1342103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FB3C814-C83D-6923-A41C-55005C30739D}"/>
                </a:ext>
              </a:extLst>
            </p:cNvPr>
            <p:cNvSpPr/>
            <p:nvPr/>
          </p:nvSpPr>
          <p:spPr>
            <a:xfrm rot="19080518">
              <a:off x="7171379" y="119419"/>
              <a:ext cx="1871250" cy="715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255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" grpId="0" animBg="1"/>
      <p:bldP spid="3" grpId="0" animBg="1"/>
      <p:bldP spid="6" grpId="0"/>
      <p:bldP spid="25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47A64-DABA-9B59-F083-91D7FE0B4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16B31B27-3D9D-FDE9-8E23-13FD52D0A52A}"/>
              </a:ext>
            </a:extLst>
          </p:cNvPr>
          <p:cNvSpPr/>
          <p:nvPr/>
        </p:nvSpPr>
        <p:spPr>
          <a:xfrm rot="19858174" flipV="1">
            <a:off x="10508764" y="6117138"/>
            <a:ext cx="1441429" cy="4571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C6F3C5-3443-E16E-50C8-8FD0FD7FD500}"/>
              </a:ext>
            </a:extLst>
          </p:cNvPr>
          <p:cNvSpPr txBox="1"/>
          <p:nvPr/>
        </p:nvSpPr>
        <p:spPr>
          <a:xfrm>
            <a:off x="2027273" y="-95957"/>
            <a:ext cx="8973879" cy="11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 QUẢ THU ĐƯỢC</a:t>
            </a:r>
            <a:endParaRPr lang="en-US" altLang="en-US" sz="66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9245FD-B7F0-E993-42F1-29ED5D858857}"/>
              </a:ext>
            </a:extLst>
          </p:cNvPr>
          <p:cNvGrpSpPr/>
          <p:nvPr/>
        </p:nvGrpSpPr>
        <p:grpSpPr>
          <a:xfrm>
            <a:off x="-21690" y="73999"/>
            <a:ext cx="1401092" cy="1488083"/>
            <a:chOff x="-30242" y="-75215"/>
            <a:chExt cx="993585" cy="986466"/>
          </a:xfrm>
        </p:grpSpPr>
        <p:sp>
          <p:nvSpPr>
            <p:cNvPr id="5" name="Scroll: Vertical 4">
              <a:extLst>
                <a:ext uri="{FF2B5EF4-FFF2-40B4-BE49-F238E27FC236}">
                  <a16:creationId xmlns:a16="http://schemas.microsoft.com/office/drawing/2014/main" id="{BED2E87A-6FEE-DEB2-8349-C4D03CA4F7DD}"/>
                </a:ext>
              </a:extLst>
            </p:cNvPr>
            <p:cNvSpPr/>
            <p:nvPr/>
          </p:nvSpPr>
          <p:spPr>
            <a:xfrm>
              <a:off x="-30242" y="-75215"/>
              <a:ext cx="993585" cy="986466"/>
            </a:xfrm>
            <a:prstGeom prst="verticalScroll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96DEB6-187A-3ABF-3B83-26CF6CF4EFB6}"/>
                </a:ext>
              </a:extLst>
            </p:cNvPr>
            <p:cNvSpPr txBox="1"/>
            <p:nvPr/>
          </p:nvSpPr>
          <p:spPr>
            <a:xfrm>
              <a:off x="154847" y="-42823"/>
              <a:ext cx="653931" cy="877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597900-16FF-48B4-BF67-780C521AFDC5}"/>
              </a:ext>
            </a:extLst>
          </p:cNvPr>
          <p:cNvSpPr/>
          <p:nvPr/>
        </p:nvSpPr>
        <p:spPr>
          <a:xfrm>
            <a:off x="2467519" y="1103122"/>
            <a:ext cx="6499483" cy="6468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0C6341-E5D9-CFEF-2B93-502C9614E7AB}"/>
              </a:ext>
            </a:extLst>
          </p:cNvPr>
          <p:cNvSpPr txBox="1"/>
          <p:nvPr/>
        </p:nvSpPr>
        <p:spPr>
          <a:xfrm>
            <a:off x="2467519" y="1226489"/>
            <a:ext cx="6499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 </a:t>
            </a:r>
            <a:r>
              <a:rPr lang="en-US" sz="2000" b="1" dirty="0" err="1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2000" b="1" dirty="0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2000" b="1" dirty="0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000" b="1" dirty="0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</a:t>
            </a:r>
            <a:r>
              <a:rPr lang="en-US" sz="2000" b="1" dirty="0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000" b="1" dirty="0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b="1" dirty="0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000" b="1" dirty="0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000" b="1" dirty="0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000" b="1" dirty="0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dục</a:t>
            </a:r>
            <a:endParaRPr lang="en-US" sz="2000" b="1" dirty="0">
              <a:solidFill>
                <a:srgbClr val="21209C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F47BDED-7E88-2746-9697-0AD754D4F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932301"/>
              </p:ext>
            </p:extLst>
          </p:nvPr>
        </p:nvGraphicFramePr>
        <p:xfrm>
          <a:off x="0" y="1873332"/>
          <a:ext cx="12191996" cy="4984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9280">
                  <a:extLst>
                    <a:ext uri="{9D8B030D-6E8A-4147-A177-3AD203B41FA5}">
                      <a16:colId xmlns:a16="http://schemas.microsoft.com/office/drawing/2014/main" val="3427217901"/>
                    </a:ext>
                  </a:extLst>
                </a:gridCol>
                <a:gridCol w="2382457">
                  <a:extLst>
                    <a:ext uri="{9D8B030D-6E8A-4147-A177-3AD203B41FA5}">
                      <a16:colId xmlns:a16="http://schemas.microsoft.com/office/drawing/2014/main" val="1075070780"/>
                    </a:ext>
                  </a:extLst>
                </a:gridCol>
                <a:gridCol w="549280">
                  <a:extLst>
                    <a:ext uri="{9D8B030D-6E8A-4147-A177-3AD203B41FA5}">
                      <a16:colId xmlns:a16="http://schemas.microsoft.com/office/drawing/2014/main" val="1561303666"/>
                    </a:ext>
                  </a:extLst>
                </a:gridCol>
                <a:gridCol w="549280">
                  <a:extLst>
                    <a:ext uri="{9D8B030D-6E8A-4147-A177-3AD203B41FA5}">
                      <a16:colId xmlns:a16="http://schemas.microsoft.com/office/drawing/2014/main" val="3948142819"/>
                    </a:ext>
                  </a:extLst>
                </a:gridCol>
                <a:gridCol w="549280">
                  <a:extLst>
                    <a:ext uri="{9D8B030D-6E8A-4147-A177-3AD203B41FA5}">
                      <a16:colId xmlns:a16="http://schemas.microsoft.com/office/drawing/2014/main" val="1619104513"/>
                    </a:ext>
                  </a:extLst>
                </a:gridCol>
                <a:gridCol w="549280">
                  <a:extLst>
                    <a:ext uri="{9D8B030D-6E8A-4147-A177-3AD203B41FA5}">
                      <a16:colId xmlns:a16="http://schemas.microsoft.com/office/drawing/2014/main" val="2142455086"/>
                    </a:ext>
                  </a:extLst>
                </a:gridCol>
                <a:gridCol w="549280">
                  <a:extLst>
                    <a:ext uri="{9D8B030D-6E8A-4147-A177-3AD203B41FA5}">
                      <a16:colId xmlns:a16="http://schemas.microsoft.com/office/drawing/2014/main" val="1297580679"/>
                    </a:ext>
                  </a:extLst>
                </a:gridCol>
                <a:gridCol w="625665">
                  <a:extLst>
                    <a:ext uri="{9D8B030D-6E8A-4147-A177-3AD203B41FA5}">
                      <a16:colId xmlns:a16="http://schemas.microsoft.com/office/drawing/2014/main" val="440722189"/>
                    </a:ext>
                  </a:extLst>
                </a:gridCol>
                <a:gridCol w="625665">
                  <a:extLst>
                    <a:ext uri="{9D8B030D-6E8A-4147-A177-3AD203B41FA5}">
                      <a16:colId xmlns:a16="http://schemas.microsoft.com/office/drawing/2014/main" val="233340220"/>
                    </a:ext>
                  </a:extLst>
                </a:gridCol>
                <a:gridCol w="605443">
                  <a:extLst>
                    <a:ext uri="{9D8B030D-6E8A-4147-A177-3AD203B41FA5}">
                      <a16:colId xmlns:a16="http://schemas.microsoft.com/office/drawing/2014/main" val="1121470143"/>
                    </a:ext>
                  </a:extLst>
                </a:gridCol>
                <a:gridCol w="605443">
                  <a:extLst>
                    <a:ext uri="{9D8B030D-6E8A-4147-A177-3AD203B41FA5}">
                      <a16:colId xmlns:a16="http://schemas.microsoft.com/office/drawing/2014/main" val="469865909"/>
                    </a:ext>
                  </a:extLst>
                </a:gridCol>
                <a:gridCol w="549280">
                  <a:extLst>
                    <a:ext uri="{9D8B030D-6E8A-4147-A177-3AD203B41FA5}">
                      <a16:colId xmlns:a16="http://schemas.microsoft.com/office/drawing/2014/main" val="1518208529"/>
                    </a:ext>
                  </a:extLst>
                </a:gridCol>
                <a:gridCol w="549280">
                  <a:extLst>
                    <a:ext uri="{9D8B030D-6E8A-4147-A177-3AD203B41FA5}">
                      <a16:colId xmlns:a16="http://schemas.microsoft.com/office/drawing/2014/main" val="1500296662"/>
                    </a:ext>
                  </a:extLst>
                </a:gridCol>
                <a:gridCol w="549280">
                  <a:extLst>
                    <a:ext uri="{9D8B030D-6E8A-4147-A177-3AD203B41FA5}">
                      <a16:colId xmlns:a16="http://schemas.microsoft.com/office/drawing/2014/main" val="4119709955"/>
                    </a:ext>
                  </a:extLst>
                </a:gridCol>
                <a:gridCol w="549280">
                  <a:extLst>
                    <a:ext uri="{9D8B030D-6E8A-4147-A177-3AD203B41FA5}">
                      <a16:colId xmlns:a16="http://schemas.microsoft.com/office/drawing/2014/main" val="3252533750"/>
                    </a:ext>
                  </a:extLst>
                </a:gridCol>
                <a:gridCol w="655992">
                  <a:extLst>
                    <a:ext uri="{9D8B030D-6E8A-4147-A177-3AD203B41FA5}">
                      <a16:colId xmlns:a16="http://schemas.microsoft.com/office/drawing/2014/main" val="628650909"/>
                    </a:ext>
                  </a:extLst>
                </a:gridCol>
                <a:gridCol w="655992">
                  <a:extLst>
                    <a:ext uri="{9D8B030D-6E8A-4147-A177-3AD203B41FA5}">
                      <a16:colId xmlns:a16="http://schemas.microsoft.com/office/drawing/2014/main" val="1524179070"/>
                    </a:ext>
                  </a:extLst>
                </a:gridCol>
                <a:gridCol w="542539">
                  <a:extLst>
                    <a:ext uri="{9D8B030D-6E8A-4147-A177-3AD203B41FA5}">
                      <a16:colId xmlns:a16="http://schemas.microsoft.com/office/drawing/2014/main" val="1098909454"/>
                    </a:ext>
                  </a:extLst>
                </a:gridCol>
              </a:tblGrid>
              <a:tr h="694576">
                <a:tc rowSpan="3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1000">
                          <a:effectLst/>
                        </a:rPr>
                        <a:t>Stt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1000">
                          <a:effectLst/>
                        </a:rPr>
                        <a:t>Họ và tên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16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1000" dirty="0">
                          <a:effectLst/>
                        </a:rPr>
                        <a:t>Môn </a:t>
                      </a:r>
                      <a:r>
                        <a:rPr lang="en-US" sz="1000" dirty="0" err="1">
                          <a:effectLst/>
                        </a:rPr>
                        <a:t>học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và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hoạt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động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giáo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dục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285920"/>
                  </a:ext>
                </a:extLst>
              </a:tr>
              <a:tr h="5556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Tiếng Việt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Toán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LS&amp;ĐL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Khoa học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Tin học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GDTC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Âm nhạc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Mĩ thuật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715120"/>
                  </a:ext>
                </a:extLst>
              </a:tr>
              <a:tr h="400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500">
                          <a:effectLst/>
                        </a:rPr>
                        <a:t>GHKI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500">
                          <a:effectLst/>
                        </a:rPr>
                        <a:t>CHKI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500">
                          <a:effectLst/>
                        </a:rPr>
                        <a:t>GHKI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500">
                          <a:effectLst/>
                        </a:rPr>
                        <a:t>CHKI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500">
                          <a:effectLst/>
                        </a:rPr>
                        <a:t>GHKI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500">
                          <a:effectLst/>
                        </a:rPr>
                        <a:t>CHKI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500">
                          <a:effectLst/>
                        </a:rPr>
                        <a:t>GHKI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500">
                          <a:effectLst/>
                        </a:rPr>
                        <a:t>CHKI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500">
                          <a:effectLst/>
                        </a:rPr>
                        <a:t>GHKI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500">
                          <a:effectLst/>
                        </a:rPr>
                        <a:t>CHKI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500">
                          <a:effectLst/>
                        </a:rPr>
                        <a:t>GHKI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500">
                          <a:effectLst/>
                        </a:rPr>
                        <a:t>CHKI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500">
                          <a:effectLst/>
                        </a:rPr>
                        <a:t>GHKI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500">
                          <a:effectLst/>
                        </a:rPr>
                        <a:t>CHKI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500">
                          <a:effectLst/>
                        </a:rPr>
                        <a:t>GHKI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500">
                          <a:effectLst/>
                        </a:rPr>
                        <a:t>CHKI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1848233"/>
                  </a:ext>
                </a:extLst>
              </a:tr>
              <a:tr h="555662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01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Nguyễn Tiến Đạt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5353472"/>
                  </a:ext>
                </a:extLst>
              </a:tr>
              <a:tr h="555662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02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Nguyễn Hoàng Gia Huy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7277378"/>
                  </a:ext>
                </a:extLst>
              </a:tr>
              <a:tr h="555662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03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Đặng Phạm Khánh Huyền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7047452"/>
                  </a:ext>
                </a:extLst>
              </a:tr>
              <a:tr h="555662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04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Nguyễn Trọng Phước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008713"/>
                  </a:ext>
                </a:extLst>
              </a:tr>
              <a:tr h="555662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05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Lê Đại Sang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8461398"/>
                  </a:ext>
                </a:extLst>
              </a:tr>
              <a:tr h="555662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06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Đoàn Minh Tín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H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 dirty="0">
                          <a:effectLst/>
                        </a:rPr>
                        <a:t>H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7578157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CBCEE56E-64A5-1B57-7E28-9F9234CDFF34}"/>
              </a:ext>
            </a:extLst>
          </p:cNvPr>
          <p:cNvSpPr>
            <a:spLocks noChangeArrowheads="1"/>
          </p:cNvSpPr>
          <p:nvPr/>
        </p:nvSpPr>
        <p:spPr bwMode="auto">
          <a:xfrm rot="3641879">
            <a:off x="350874" y="3583723"/>
            <a:ext cx="8616128" cy="118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EA31D6-CC8D-0D4D-C6AD-B15E91F194DE}"/>
              </a:ext>
            </a:extLst>
          </p:cNvPr>
          <p:cNvGrpSpPr/>
          <p:nvPr/>
        </p:nvGrpSpPr>
        <p:grpSpPr>
          <a:xfrm rot="15804273">
            <a:off x="10478692" y="577980"/>
            <a:ext cx="1871250" cy="213816"/>
            <a:chOff x="7171379" y="-22859"/>
            <a:chExt cx="1871250" cy="2138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0B7CE0-82A6-661D-D3CD-43879B537887}"/>
                </a:ext>
              </a:extLst>
            </p:cNvPr>
            <p:cNvSpPr/>
            <p:nvPr/>
          </p:nvSpPr>
          <p:spPr>
            <a:xfrm rot="19080518">
              <a:off x="7483642" y="-22859"/>
              <a:ext cx="1342103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38D1D8-787F-AEE8-8F20-A8B010ED583B}"/>
                </a:ext>
              </a:extLst>
            </p:cNvPr>
            <p:cNvSpPr/>
            <p:nvPr/>
          </p:nvSpPr>
          <p:spPr>
            <a:xfrm rot="19080518">
              <a:off x="7171379" y="119419"/>
              <a:ext cx="1871250" cy="715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560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516DC-3948-CC08-F451-E7624D404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41ACBA-AEF4-10C0-274B-7BF054E3E77C}"/>
              </a:ext>
            </a:extLst>
          </p:cNvPr>
          <p:cNvSpPr txBox="1"/>
          <p:nvPr/>
        </p:nvSpPr>
        <p:spPr>
          <a:xfrm>
            <a:off x="2027273" y="-95957"/>
            <a:ext cx="8973879" cy="11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 QUẢ THU ĐƯỢC</a:t>
            </a:r>
            <a:endParaRPr lang="en-US" altLang="en-US" sz="66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9EF1F8-F065-ABC9-23D2-9E283248EC07}"/>
              </a:ext>
            </a:extLst>
          </p:cNvPr>
          <p:cNvGrpSpPr/>
          <p:nvPr/>
        </p:nvGrpSpPr>
        <p:grpSpPr>
          <a:xfrm>
            <a:off x="-21690" y="73999"/>
            <a:ext cx="1401092" cy="1488083"/>
            <a:chOff x="-30242" y="-75215"/>
            <a:chExt cx="993585" cy="986466"/>
          </a:xfrm>
        </p:grpSpPr>
        <p:sp>
          <p:nvSpPr>
            <p:cNvPr id="5" name="Scroll: Vertical 4">
              <a:extLst>
                <a:ext uri="{FF2B5EF4-FFF2-40B4-BE49-F238E27FC236}">
                  <a16:creationId xmlns:a16="http://schemas.microsoft.com/office/drawing/2014/main" id="{A8A24F62-63EE-39A6-2375-FC5C15E401F8}"/>
                </a:ext>
              </a:extLst>
            </p:cNvPr>
            <p:cNvSpPr/>
            <p:nvPr/>
          </p:nvSpPr>
          <p:spPr>
            <a:xfrm>
              <a:off x="-30242" y="-75215"/>
              <a:ext cx="993585" cy="986466"/>
            </a:xfrm>
            <a:prstGeom prst="verticalScroll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8A4D3B-CA4C-D254-FEBB-FF999F778183}"/>
                </a:ext>
              </a:extLst>
            </p:cNvPr>
            <p:cNvSpPr txBox="1"/>
            <p:nvPr/>
          </p:nvSpPr>
          <p:spPr>
            <a:xfrm>
              <a:off x="154847" y="-42823"/>
              <a:ext cx="653931" cy="877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2B67F2-93AE-C5A8-9F08-3F757B42CCC0}"/>
              </a:ext>
            </a:extLst>
          </p:cNvPr>
          <p:cNvSpPr/>
          <p:nvPr/>
        </p:nvSpPr>
        <p:spPr>
          <a:xfrm>
            <a:off x="2467519" y="1103122"/>
            <a:ext cx="6499483" cy="6468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7E838C-F263-58DA-E3A7-8F7946ED0FD8}"/>
              </a:ext>
            </a:extLst>
          </p:cNvPr>
          <p:cNvSpPr txBox="1"/>
          <p:nvPr/>
        </p:nvSpPr>
        <p:spPr>
          <a:xfrm>
            <a:off x="2467519" y="1226489"/>
            <a:ext cx="6499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3.2 </a:t>
            </a:r>
            <a:r>
              <a:rPr lang="en-US" sz="2000" b="1" dirty="0" err="1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2000" b="1" dirty="0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2000" b="1" dirty="0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000" b="1" dirty="0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000" b="1" dirty="0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2000" b="1" dirty="0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b="1" dirty="0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2000" b="1" dirty="0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endParaRPr lang="en-US" sz="2000" b="1" dirty="0">
              <a:solidFill>
                <a:srgbClr val="21209C"/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4D724759-0559-27F7-A400-3D9C3975FFE5}"/>
              </a:ext>
            </a:extLst>
          </p:cNvPr>
          <p:cNvSpPr>
            <a:spLocks noChangeArrowheads="1"/>
          </p:cNvSpPr>
          <p:nvPr/>
        </p:nvSpPr>
        <p:spPr bwMode="auto">
          <a:xfrm rot="3641879">
            <a:off x="350874" y="3583723"/>
            <a:ext cx="8616128" cy="118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926764-0D64-FD9E-986A-23B518750F8A}"/>
              </a:ext>
            </a:extLst>
          </p:cNvPr>
          <p:cNvGrpSpPr/>
          <p:nvPr/>
        </p:nvGrpSpPr>
        <p:grpSpPr>
          <a:xfrm rot="15804273">
            <a:off x="10478692" y="577980"/>
            <a:ext cx="1871250" cy="213816"/>
            <a:chOff x="7171379" y="-22859"/>
            <a:chExt cx="1871250" cy="2138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D93162-97C2-E3FC-C25B-50778FC28343}"/>
                </a:ext>
              </a:extLst>
            </p:cNvPr>
            <p:cNvSpPr/>
            <p:nvPr/>
          </p:nvSpPr>
          <p:spPr>
            <a:xfrm rot="19080518">
              <a:off x="7483642" y="-22859"/>
              <a:ext cx="1342103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CE9452-81B6-6E18-21F5-AB38F9987DA5}"/>
                </a:ext>
              </a:extLst>
            </p:cNvPr>
            <p:cNvSpPr/>
            <p:nvPr/>
          </p:nvSpPr>
          <p:spPr>
            <a:xfrm rot="19080518">
              <a:off x="7171379" y="119419"/>
              <a:ext cx="1871250" cy="715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A81E344-B74D-F156-9ACC-038F947E4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401820"/>
              </p:ext>
            </p:extLst>
          </p:nvPr>
        </p:nvGraphicFramePr>
        <p:xfrm>
          <a:off x="-21689" y="2188029"/>
          <a:ext cx="12213684" cy="4661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185">
                  <a:extLst>
                    <a:ext uri="{9D8B030D-6E8A-4147-A177-3AD203B41FA5}">
                      <a16:colId xmlns:a16="http://schemas.microsoft.com/office/drawing/2014/main" val="1425515057"/>
                    </a:ext>
                  </a:extLst>
                </a:gridCol>
                <a:gridCol w="2576021">
                  <a:extLst>
                    <a:ext uri="{9D8B030D-6E8A-4147-A177-3AD203B41FA5}">
                      <a16:colId xmlns:a16="http://schemas.microsoft.com/office/drawing/2014/main" val="1754728701"/>
                    </a:ext>
                  </a:extLst>
                </a:gridCol>
                <a:gridCol w="875185">
                  <a:extLst>
                    <a:ext uri="{9D8B030D-6E8A-4147-A177-3AD203B41FA5}">
                      <a16:colId xmlns:a16="http://schemas.microsoft.com/office/drawing/2014/main" val="2511737288"/>
                    </a:ext>
                  </a:extLst>
                </a:gridCol>
                <a:gridCol w="557901">
                  <a:extLst>
                    <a:ext uri="{9D8B030D-6E8A-4147-A177-3AD203B41FA5}">
                      <a16:colId xmlns:a16="http://schemas.microsoft.com/office/drawing/2014/main" val="4059791043"/>
                    </a:ext>
                  </a:extLst>
                </a:gridCol>
                <a:gridCol w="557901">
                  <a:extLst>
                    <a:ext uri="{9D8B030D-6E8A-4147-A177-3AD203B41FA5}">
                      <a16:colId xmlns:a16="http://schemas.microsoft.com/office/drawing/2014/main" val="2538205173"/>
                    </a:ext>
                  </a:extLst>
                </a:gridCol>
                <a:gridCol w="557901">
                  <a:extLst>
                    <a:ext uri="{9D8B030D-6E8A-4147-A177-3AD203B41FA5}">
                      <a16:colId xmlns:a16="http://schemas.microsoft.com/office/drawing/2014/main" val="39675727"/>
                    </a:ext>
                  </a:extLst>
                </a:gridCol>
                <a:gridCol w="557901">
                  <a:extLst>
                    <a:ext uri="{9D8B030D-6E8A-4147-A177-3AD203B41FA5}">
                      <a16:colId xmlns:a16="http://schemas.microsoft.com/office/drawing/2014/main" val="4114063666"/>
                    </a:ext>
                  </a:extLst>
                </a:gridCol>
                <a:gridCol w="557901">
                  <a:extLst>
                    <a:ext uri="{9D8B030D-6E8A-4147-A177-3AD203B41FA5}">
                      <a16:colId xmlns:a16="http://schemas.microsoft.com/office/drawing/2014/main" val="2521454513"/>
                    </a:ext>
                  </a:extLst>
                </a:gridCol>
                <a:gridCol w="557901">
                  <a:extLst>
                    <a:ext uri="{9D8B030D-6E8A-4147-A177-3AD203B41FA5}">
                      <a16:colId xmlns:a16="http://schemas.microsoft.com/office/drawing/2014/main" val="1371461947"/>
                    </a:ext>
                  </a:extLst>
                </a:gridCol>
                <a:gridCol w="557901">
                  <a:extLst>
                    <a:ext uri="{9D8B030D-6E8A-4147-A177-3AD203B41FA5}">
                      <a16:colId xmlns:a16="http://schemas.microsoft.com/office/drawing/2014/main" val="3811860021"/>
                    </a:ext>
                  </a:extLst>
                </a:gridCol>
                <a:gridCol w="640468">
                  <a:extLst>
                    <a:ext uri="{9D8B030D-6E8A-4147-A177-3AD203B41FA5}">
                      <a16:colId xmlns:a16="http://schemas.microsoft.com/office/drawing/2014/main" val="2400834969"/>
                    </a:ext>
                  </a:extLst>
                </a:gridCol>
                <a:gridCol w="640468">
                  <a:extLst>
                    <a:ext uri="{9D8B030D-6E8A-4147-A177-3AD203B41FA5}">
                      <a16:colId xmlns:a16="http://schemas.microsoft.com/office/drawing/2014/main" val="1444311412"/>
                    </a:ext>
                  </a:extLst>
                </a:gridCol>
                <a:gridCol w="540210">
                  <a:extLst>
                    <a:ext uri="{9D8B030D-6E8A-4147-A177-3AD203B41FA5}">
                      <a16:colId xmlns:a16="http://schemas.microsoft.com/office/drawing/2014/main" val="296648988"/>
                    </a:ext>
                  </a:extLst>
                </a:gridCol>
                <a:gridCol w="540210">
                  <a:extLst>
                    <a:ext uri="{9D8B030D-6E8A-4147-A177-3AD203B41FA5}">
                      <a16:colId xmlns:a16="http://schemas.microsoft.com/office/drawing/2014/main" val="1807121817"/>
                    </a:ext>
                  </a:extLst>
                </a:gridCol>
                <a:gridCol w="540210">
                  <a:extLst>
                    <a:ext uri="{9D8B030D-6E8A-4147-A177-3AD203B41FA5}">
                      <a16:colId xmlns:a16="http://schemas.microsoft.com/office/drawing/2014/main" val="856831485"/>
                    </a:ext>
                  </a:extLst>
                </a:gridCol>
                <a:gridCol w="540210">
                  <a:extLst>
                    <a:ext uri="{9D8B030D-6E8A-4147-A177-3AD203B41FA5}">
                      <a16:colId xmlns:a16="http://schemas.microsoft.com/office/drawing/2014/main" val="946474704"/>
                    </a:ext>
                  </a:extLst>
                </a:gridCol>
                <a:gridCol w="540210">
                  <a:extLst>
                    <a:ext uri="{9D8B030D-6E8A-4147-A177-3AD203B41FA5}">
                      <a16:colId xmlns:a16="http://schemas.microsoft.com/office/drawing/2014/main" val="791346099"/>
                    </a:ext>
                  </a:extLst>
                </a:gridCol>
              </a:tblGrid>
              <a:tr h="548386">
                <a:tc rowSpan="4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1000">
                          <a:effectLst/>
                        </a:rPr>
                        <a:t>Stt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1000">
                          <a:effectLst/>
                        </a:rPr>
                        <a:t>Họ và tên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15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1000" dirty="0">
                          <a:effectLst/>
                        </a:rPr>
                        <a:t>GIỮA HỌC KÌ I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809137"/>
                  </a:ext>
                </a:extLst>
              </a:tr>
              <a:tr h="5483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1000" dirty="0" err="1">
                          <a:effectLst/>
                        </a:rPr>
                        <a:t>Năng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lực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1000">
                          <a:effectLst/>
                        </a:rPr>
                        <a:t>Phẩm chất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27691"/>
                  </a:ext>
                </a:extLst>
              </a:tr>
              <a:tr h="5483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1000">
                          <a:effectLst/>
                        </a:rPr>
                        <a:t>Năng lực chung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1000" dirty="0" err="1">
                          <a:effectLst/>
                        </a:rPr>
                        <a:t>Năng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lực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đặc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thù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979242"/>
                  </a:ext>
                </a:extLst>
              </a:tr>
              <a:tr h="3838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NL1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NL2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NL3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NL4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NL5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NL6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NL7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NL8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 dirty="0">
                          <a:effectLst/>
                        </a:rPr>
                        <a:t>NL9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NL10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PC1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PC2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PC3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PC4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PC5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143459"/>
                  </a:ext>
                </a:extLst>
              </a:tr>
              <a:tr h="438710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01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Nguyễn Tiến Đạt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 dirty="0">
                          <a:effectLst/>
                        </a:rPr>
                        <a:t>Đ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7241238"/>
                  </a:ext>
                </a:extLst>
              </a:tr>
              <a:tr h="438710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02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Nguyễn Hoàng Gia Huy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 dirty="0">
                          <a:effectLst/>
                        </a:rPr>
                        <a:t>Đ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6808579"/>
                  </a:ext>
                </a:extLst>
              </a:tr>
              <a:tr h="438710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03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Đặng Phạm Khánh Huyền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 dirty="0">
                          <a:effectLst/>
                        </a:rPr>
                        <a:t>T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2724542"/>
                  </a:ext>
                </a:extLst>
              </a:tr>
              <a:tr h="438710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04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Nguyễn Trọng Phước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 dirty="0">
                          <a:effectLst/>
                        </a:rPr>
                        <a:t>Đ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3183296"/>
                  </a:ext>
                </a:extLst>
              </a:tr>
              <a:tr h="438710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05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Lê Đại Sang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 dirty="0">
                          <a:effectLst/>
                        </a:rPr>
                        <a:t>Đ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 dirty="0">
                          <a:effectLst/>
                        </a:rPr>
                        <a:t>Đ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0779315"/>
                  </a:ext>
                </a:extLst>
              </a:tr>
              <a:tr h="438710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06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Đoàn Minh Tín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 dirty="0">
                          <a:effectLst/>
                        </a:rPr>
                        <a:t>Đ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 dirty="0">
                          <a:effectLst/>
                        </a:rPr>
                        <a:t>T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6592695"/>
                  </a:ext>
                </a:extLst>
              </a:tr>
            </a:tbl>
          </a:graphicData>
        </a:graphic>
      </p:graphicFrame>
      <p:sp>
        <p:nvSpPr>
          <p:cNvPr id="14" name="Rectangle 1">
            <a:extLst>
              <a:ext uri="{FF2B5EF4-FFF2-40B4-BE49-F238E27FC236}">
                <a16:creationId xmlns:a16="http://schemas.microsoft.com/office/drawing/2014/main" id="{6C61BF3A-FA52-937C-6C8E-3F8BF637D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87152" y="2862170"/>
            <a:ext cx="19736281" cy="114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9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AB5A1-4E32-D205-6E2B-9B92B00BA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9DD3EF-7278-0C65-5CD4-42DAE7FA2ED3}"/>
              </a:ext>
            </a:extLst>
          </p:cNvPr>
          <p:cNvSpPr txBox="1"/>
          <p:nvPr/>
        </p:nvSpPr>
        <p:spPr>
          <a:xfrm>
            <a:off x="2027273" y="-95957"/>
            <a:ext cx="8973879" cy="11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 QUẢ THU ĐƯỢC</a:t>
            </a:r>
            <a:endParaRPr lang="en-US" altLang="en-US" sz="66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A3F68B-C86E-E601-5C88-8413A4A186B1}"/>
              </a:ext>
            </a:extLst>
          </p:cNvPr>
          <p:cNvGrpSpPr/>
          <p:nvPr/>
        </p:nvGrpSpPr>
        <p:grpSpPr>
          <a:xfrm>
            <a:off x="-21690" y="73999"/>
            <a:ext cx="1401092" cy="1488083"/>
            <a:chOff x="-30242" y="-75215"/>
            <a:chExt cx="993585" cy="986466"/>
          </a:xfrm>
        </p:grpSpPr>
        <p:sp>
          <p:nvSpPr>
            <p:cNvPr id="5" name="Scroll: Vertical 4">
              <a:extLst>
                <a:ext uri="{FF2B5EF4-FFF2-40B4-BE49-F238E27FC236}">
                  <a16:creationId xmlns:a16="http://schemas.microsoft.com/office/drawing/2014/main" id="{208D1E16-680F-B3F3-6750-B4ED092C74E8}"/>
                </a:ext>
              </a:extLst>
            </p:cNvPr>
            <p:cNvSpPr/>
            <p:nvPr/>
          </p:nvSpPr>
          <p:spPr>
            <a:xfrm>
              <a:off x="-30242" y="-75215"/>
              <a:ext cx="993585" cy="986466"/>
            </a:xfrm>
            <a:prstGeom prst="verticalScroll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D0415C-37F2-0970-8B4B-D1B10C28C3C8}"/>
                </a:ext>
              </a:extLst>
            </p:cNvPr>
            <p:cNvSpPr txBox="1"/>
            <p:nvPr/>
          </p:nvSpPr>
          <p:spPr>
            <a:xfrm>
              <a:off x="154847" y="-42823"/>
              <a:ext cx="653931" cy="877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1B9E38-CB6A-D0C8-68FB-8C79B390E5E1}"/>
              </a:ext>
            </a:extLst>
          </p:cNvPr>
          <p:cNvSpPr/>
          <p:nvPr/>
        </p:nvSpPr>
        <p:spPr>
          <a:xfrm>
            <a:off x="2467519" y="1103122"/>
            <a:ext cx="6499483" cy="6468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6D612D-6AAA-1DB7-B503-49A982F47490}"/>
              </a:ext>
            </a:extLst>
          </p:cNvPr>
          <p:cNvSpPr txBox="1"/>
          <p:nvPr/>
        </p:nvSpPr>
        <p:spPr>
          <a:xfrm>
            <a:off x="2467519" y="1226489"/>
            <a:ext cx="6499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3.2 </a:t>
            </a:r>
            <a:r>
              <a:rPr lang="en-US" sz="2000" b="1" dirty="0" err="1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2000" b="1" dirty="0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2000" b="1" dirty="0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000" b="1" dirty="0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000" b="1" dirty="0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2000" b="1" dirty="0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b="1" dirty="0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2000" b="1" dirty="0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2120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endParaRPr lang="en-US" sz="2000" b="1" dirty="0">
              <a:solidFill>
                <a:srgbClr val="21209C"/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348E99F0-AF14-6AB0-5712-98BF23947D9A}"/>
              </a:ext>
            </a:extLst>
          </p:cNvPr>
          <p:cNvSpPr>
            <a:spLocks noChangeArrowheads="1"/>
          </p:cNvSpPr>
          <p:nvPr/>
        </p:nvSpPr>
        <p:spPr bwMode="auto">
          <a:xfrm rot="3641879">
            <a:off x="350874" y="3583723"/>
            <a:ext cx="8616128" cy="118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613FD6-1813-58F2-AC1D-ED772ECBC2E8}"/>
              </a:ext>
            </a:extLst>
          </p:cNvPr>
          <p:cNvGrpSpPr/>
          <p:nvPr/>
        </p:nvGrpSpPr>
        <p:grpSpPr>
          <a:xfrm rot="15804273">
            <a:off x="10478692" y="577980"/>
            <a:ext cx="1871250" cy="213816"/>
            <a:chOff x="7171379" y="-22859"/>
            <a:chExt cx="1871250" cy="2138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55A637C-B650-CB1C-29C6-34FF710DEABC}"/>
                </a:ext>
              </a:extLst>
            </p:cNvPr>
            <p:cNvSpPr/>
            <p:nvPr/>
          </p:nvSpPr>
          <p:spPr>
            <a:xfrm rot="19080518">
              <a:off x="7483642" y="-22859"/>
              <a:ext cx="1342103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13CEB9-0643-E28C-DA4E-B2B35D4D4BAE}"/>
                </a:ext>
              </a:extLst>
            </p:cNvPr>
            <p:cNvSpPr/>
            <p:nvPr/>
          </p:nvSpPr>
          <p:spPr>
            <a:xfrm rot="19080518">
              <a:off x="7171379" y="119419"/>
              <a:ext cx="1871250" cy="715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">
            <a:extLst>
              <a:ext uri="{FF2B5EF4-FFF2-40B4-BE49-F238E27FC236}">
                <a16:creationId xmlns:a16="http://schemas.microsoft.com/office/drawing/2014/main" id="{750BB2EF-45F7-5CB3-2F3D-DD91CCD8B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87152" y="2862170"/>
            <a:ext cx="19736281" cy="114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F36B201-534E-4BC2-A72B-659A383B8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904533"/>
              </p:ext>
            </p:extLst>
          </p:nvPr>
        </p:nvGraphicFramePr>
        <p:xfrm>
          <a:off x="-21690" y="2275116"/>
          <a:ext cx="12213689" cy="4562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186">
                  <a:extLst>
                    <a:ext uri="{9D8B030D-6E8A-4147-A177-3AD203B41FA5}">
                      <a16:colId xmlns:a16="http://schemas.microsoft.com/office/drawing/2014/main" val="4193511947"/>
                    </a:ext>
                  </a:extLst>
                </a:gridCol>
                <a:gridCol w="2576022">
                  <a:extLst>
                    <a:ext uri="{9D8B030D-6E8A-4147-A177-3AD203B41FA5}">
                      <a16:colId xmlns:a16="http://schemas.microsoft.com/office/drawing/2014/main" val="1888565596"/>
                    </a:ext>
                  </a:extLst>
                </a:gridCol>
                <a:gridCol w="875186">
                  <a:extLst>
                    <a:ext uri="{9D8B030D-6E8A-4147-A177-3AD203B41FA5}">
                      <a16:colId xmlns:a16="http://schemas.microsoft.com/office/drawing/2014/main" val="1308214022"/>
                    </a:ext>
                  </a:extLst>
                </a:gridCol>
                <a:gridCol w="557902">
                  <a:extLst>
                    <a:ext uri="{9D8B030D-6E8A-4147-A177-3AD203B41FA5}">
                      <a16:colId xmlns:a16="http://schemas.microsoft.com/office/drawing/2014/main" val="1012367646"/>
                    </a:ext>
                  </a:extLst>
                </a:gridCol>
                <a:gridCol w="557902">
                  <a:extLst>
                    <a:ext uri="{9D8B030D-6E8A-4147-A177-3AD203B41FA5}">
                      <a16:colId xmlns:a16="http://schemas.microsoft.com/office/drawing/2014/main" val="212818038"/>
                    </a:ext>
                  </a:extLst>
                </a:gridCol>
                <a:gridCol w="557902">
                  <a:extLst>
                    <a:ext uri="{9D8B030D-6E8A-4147-A177-3AD203B41FA5}">
                      <a16:colId xmlns:a16="http://schemas.microsoft.com/office/drawing/2014/main" val="2479036409"/>
                    </a:ext>
                  </a:extLst>
                </a:gridCol>
                <a:gridCol w="557902">
                  <a:extLst>
                    <a:ext uri="{9D8B030D-6E8A-4147-A177-3AD203B41FA5}">
                      <a16:colId xmlns:a16="http://schemas.microsoft.com/office/drawing/2014/main" val="2585283885"/>
                    </a:ext>
                  </a:extLst>
                </a:gridCol>
                <a:gridCol w="557902">
                  <a:extLst>
                    <a:ext uri="{9D8B030D-6E8A-4147-A177-3AD203B41FA5}">
                      <a16:colId xmlns:a16="http://schemas.microsoft.com/office/drawing/2014/main" val="1593609707"/>
                    </a:ext>
                  </a:extLst>
                </a:gridCol>
                <a:gridCol w="557902">
                  <a:extLst>
                    <a:ext uri="{9D8B030D-6E8A-4147-A177-3AD203B41FA5}">
                      <a16:colId xmlns:a16="http://schemas.microsoft.com/office/drawing/2014/main" val="2095237152"/>
                    </a:ext>
                  </a:extLst>
                </a:gridCol>
                <a:gridCol w="557902">
                  <a:extLst>
                    <a:ext uri="{9D8B030D-6E8A-4147-A177-3AD203B41FA5}">
                      <a16:colId xmlns:a16="http://schemas.microsoft.com/office/drawing/2014/main" val="3987948930"/>
                    </a:ext>
                  </a:extLst>
                </a:gridCol>
                <a:gridCol w="640468">
                  <a:extLst>
                    <a:ext uri="{9D8B030D-6E8A-4147-A177-3AD203B41FA5}">
                      <a16:colId xmlns:a16="http://schemas.microsoft.com/office/drawing/2014/main" val="2976396265"/>
                    </a:ext>
                  </a:extLst>
                </a:gridCol>
                <a:gridCol w="640468">
                  <a:extLst>
                    <a:ext uri="{9D8B030D-6E8A-4147-A177-3AD203B41FA5}">
                      <a16:colId xmlns:a16="http://schemas.microsoft.com/office/drawing/2014/main" val="4224885551"/>
                    </a:ext>
                  </a:extLst>
                </a:gridCol>
                <a:gridCol w="540209">
                  <a:extLst>
                    <a:ext uri="{9D8B030D-6E8A-4147-A177-3AD203B41FA5}">
                      <a16:colId xmlns:a16="http://schemas.microsoft.com/office/drawing/2014/main" val="3120998269"/>
                    </a:ext>
                  </a:extLst>
                </a:gridCol>
                <a:gridCol w="540209">
                  <a:extLst>
                    <a:ext uri="{9D8B030D-6E8A-4147-A177-3AD203B41FA5}">
                      <a16:colId xmlns:a16="http://schemas.microsoft.com/office/drawing/2014/main" val="3976432327"/>
                    </a:ext>
                  </a:extLst>
                </a:gridCol>
                <a:gridCol w="540209">
                  <a:extLst>
                    <a:ext uri="{9D8B030D-6E8A-4147-A177-3AD203B41FA5}">
                      <a16:colId xmlns:a16="http://schemas.microsoft.com/office/drawing/2014/main" val="2034759150"/>
                    </a:ext>
                  </a:extLst>
                </a:gridCol>
                <a:gridCol w="540209">
                  <a:extLst>
                    <a:ext uri="{9D8B030D-6E8A-4147-A177-3AD203B41FA5}">
                      <a16:colId xmlns:a16="http://schemas.microsoft.com/office/drawing/2014/main" val="3601107228"/>
                    </a:ext>
                  </a:extLst>
                </a:gridCol>
                <a:gridCol w="540209">
                  <a:extLst>
                    <a:ext uri="{9D8B030D-6E8A-4147-A177-3AD203B41FA5}">
                      <a16:colId xmlns:a16="http://schemas.microsoft.com/office/drawing/2014/main" val="1104794531"/>
                    </a:ext>
                  </a:extLst>
                </a:gridCol>
              </a:tblGrid>
              <a:tr h="536797">
                <a:tc rowSpan="4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1000">
                          <a:effectLst/>
                        </a:rPr>
                        <a:t>Stt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1000">
                          <a:effectLst/>
                        </a:rPr>
                        <a:t>Họ và tên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15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1000" dirty="0">
                          <a:effectLst/>
                        </a:rPr>
                        <a:t>CUỐI HỌC KÌ I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791054"/>
                  </a:ext>
                </a:extLst>
              </a:tr>
              <a:tr h="536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1000">
                          <a:effectLst/>
                        </a:rPr>
                        <a:t>Năng lực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1000">
                          <a:effectLst/>
                        </a:rPr>
                        <a:t>Phẩm chất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520098"/>
                  </a:ext>
                </a:extLst>
              </a:tr>
              <a:tr h="536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1000">
                          <a:effectLst/>
                        </a:rPr>
                        <a:t>Năng lực chung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1000">
                          <a:effectLst/>
                        </a:rPr>
                        <a:t>Năng lực đặc thù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815975"/>
                  </a:ext>
                </a:extLst>
              </a:tr>
              <a:tr h="3757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NL1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NL2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NL3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NL4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NL5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NL6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NL7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NL8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NL9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NL10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PC1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PC2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PC3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PC4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PC5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8668157"/>
                  </a:ext>
                </a:extLst>
              </a:tr>
              <a:tr h="429438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01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Nguyễn Tiến Đạt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2376626"/>
                  </a:ext>
                </a:extLst>
              </a:tr>
              <a:tr h="429438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02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Nguyễn Hoàng Gia Huy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444189"/>
                  </a:ext>
                </a:extLst>
              </a:tr>
              <a:tr h="429438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03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Đặng Phạm Khánh Huyền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7828466"/>
                  </a:ext>
                </a:extLst>
              </a:tr>
              <a:tr h="429438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04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Nguyễn Trọng Phước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2542487"/>
                  </a:ext>
                </a:extLst>
              </a:tr>
              <a:tr h="429438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05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Lê Đại Sang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0599725"/>
                  </a:ext>
                </a:extLst>
              </a:tr>
              <a:tr h="429438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06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800">
                          <a:effectLst/>
                        </a:rPr>
                        <a:t>Đoàn Minh Tín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Đ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>
                          <a:effectLst/>
                        </a:rPr>
                        <a:t>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800"/>
                        </a:spcAft>
                        <a:tabLst>
                          <a:tab pos="1257300" algn="l"/>
                        </a:tabLst>
                      </a:pPr>
                      <a:r>
                        <a:rPr lang="en-US" sz="700" dirty="0">
                          <a:effectLst/>
                        </a:rPr>
                        <a:t>T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1167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0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1266</Words>
  <Application>Microsoft Office PowerPoint</Application>
  <PresentationFormat>Widescreen</PresentationFormat>
  <Paragraphs>462</Paragraphs>
  <Slides>11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192</cp:revision>
  <dcterms:created xsi:type="dcterms:W3CDTF">2021-07-02T06:32:56Z</dcterms:created>
  <dcterms:modified xsi:type="dcterms:W3CDTF">2025-02-10T14:42:39Z</dcterms:modified>
</cp:coreProperties>
</file>