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66" r:id="rId3"/>
    <p:sldId id="270" r:id="rId4"/>
    <p:sldId id="259" r:id="rId5"/>
    <p:sldId id="268" r:id="rId6"/>
    <p:sldId id="269" r:id="rId7"/>
    <p:sldId id="263" r:id="rId8"/>
    <p:sldId id="264" r:id="rId9"/>
    <p:sldId id="265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79" r:id="rId18"/>
    <p:sldId id="280" r:id="rId19"/>
    <p:sldId id="277" r:id="rId20"/>
    <p:sldId id="282" r:id="rId21"/>
    <p:sldId id="283" r:id="rId22"/>
    <p:sldId id="284" r:id="rId23"/>
    <p:sldId id="285" r:id="rId24"/>
    <p:sldId id="287" r:id="rId25"/>
    <p:sldId id="288" r:id="rId26"/>
    <p:sldId id="289" r:id="rId27"/>
    <p:sldId id="290" r:id="rId28"/>
    <p:sldId id="291" r:id="rId29"/>
    <p:sldId id="292" r:id="rId30"/>
    <p:sldId id="293" r:id="rId31"/>
  </p:sldIdLst>
  <p:sldSz cx="14630400" cy="8229600"/>
  <p:notesSz cx="8229600" cy="14630400"/>
  <p:embeddedFontLst>
    <p:embeddedFont>
      <p:font typeface="HP001 5 hàng" panose="020B0603050302020204" pitchFamily="34" charset="0"/>
      <p:regular r:id="rId33"/>
      <p:bold r:id="rId34"/>
    </p:embeddedFont>
    <p:embeddedFont>
      <p:font typeface="Merriweather Bold" panose="020B0604020202020204" charset="0"/>
      <p:bold r:id="rId35"/>
    </p:embeddedFont>
    <p:embeddedFont>
      <p:font typeface="Open Sans" panose="020B0606030504020204" pitchFamily="34" charset="0"/>
      <p:regular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7F6E"/>
    <a:srgbClr val="EB706F"/>
    <a:srgbClr val="A25404"/>
    <a:srgbClr val="FFFFFF"/>
    <a:srgbClr val="6F6F6F"/>
    <a:srgbClr val="FF0000"/>
    <a:srgbClr val="A6D7D3"/>
    <a:srgbClr val="529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179" autoAdjust="0"/>
  </p:normalViewPr>
  <p:slideViewPr>
    <p:cSldViewPr snapToGrid="0" snapToObjects="1">
      <p:cViewPr varScale="1">
        <p:scale>
          <a:sx n="72" d="100"/>
          <a:sy n="72" d="100"/>
        </p:scale>
        <p:origin x="52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1E3479-9A74-48E8-AD6D-33344059A08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94E536-97FE-4965-9F93-5EDB5C3E95D6}">
      <dgm:prSet phldrT="[Text]"/>
      <dgm:spPr>
        <a:solidFill>
          <a:srgbClr val="EB706F"/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vi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hiểm</a:t>
          </a:r>
          <a:endParaRPr lang="en-US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D44289-4F83-4D76-A5B2-45A10D57F064}" type="parTrans" cxnId="{5196AEB5-45AE-48A8-BA85-BFD4049DA6DE}">
      <dgm:prSet/>
      <dgm:spPr/>
      <dgm:t>
        <a:bodyPr/>
        <a:lstStyle/>
        <a:p>
          <a:endParaRPr lang="en-US"/>
        </a:p>
      </dgm:t>
    </dgm:pt>
    <dgm:pt modelId="{893DE29F-1CFA-453D-A3F0-D7415F851823}" type="sibTrans" cxnId="{5196AEB5-45AE-48A8-BA85-BFD4049DA6DE}">
      <dgm:prSet/>
      <dgm:spPr/>
      <dgm:t>
        <a:bodyPr/>
        <a:lstStyle/>
        <a:p>
          <a:endParaRPr lang="en-US"/>
        </a:p>
      </dgm:t>
    </dgm:pt>
    <dgm:pt modelId="{D447114B-39F4-49B7-BCE2-60D122F3B1FB}">
      <dgm:prSet phldrT="[Text]"/>
      <dgm:spPr>
        <a:solidFill>
          <a:srgbClr val="EB706F"/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bùng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endParaRPr lang="en-US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657A5-F275-43D8-9DFA-B7515E5C2294}" type="parTrans" cxnId="{D08BF6B8-4BBA-46D4-9392-4EF0331AD836}">
      <dgm:prSet/>
      <dgm:spPr/>
      <dgm:t>
        <a:bodyPr/>
        <a:lstStyle/>
        <a:p>
          <a:endParaRPr lang="en-US"/>
        </a:p>
      </dgm:t>
    </dgm:pt>
    <dgm:pt modelId="{C16CFEB0-2E57-4105-8353-C7C88FE48421}" type="sibTrans" cxnId="{D08BF6B8-4BBA-46D4-9392-4EF0331AD836}">
      <dgm:prSet/>
      <dgm:spPr/>
      <dgm:t>
        <a:bodyPr/>
        <a:lstStyle/>
        <a:p>
          <a:endParaRPr lang="en-US"/>
        </a:p>
      </dgm:t>
    </dgm:pt>
    <dgm:pt modelId="{12C2CAE5-E778-4082-887F-7B51436AB77B}">
      <dgm:prSet phldrT="[Text]"/>
      <dgm:spPr>
        <a:solidFill>
          <a:srgbClr val="EB706F"/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dục</a:t>
          </a:r>
          <a:endParaRPr lang="en-US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5B34F-5405-429C-9FC6-C835B37B0B59}" type="parTrans" cxnId="{01FAE328-2DB8-4A3A-A80B-BFEC66F67AF0}">
      <dgm:prSet/>
      <dgm:spPr/>
      <dgm:t>
        <a:bodyPr/>
        <a:lstStyle/>
        <a:p>
          <a:endParaRPr lang="en-US"/>
        </a:p>
      </dgm:t>
    </dgm:pt>
    <dgm:pt modelId="{6E3B2959-7B45-4B82-8990-F30FA23CE6CF}" type="sibTrans" cxnId="{01FAE328-2DB8-4A3A-A80B-BFEC66F67AF0}">
      <dgm:prSet/>
      <dgm:spPr/>
      <dgm:t>
        <a:bodyPr/>
        <a:lstStyle/>
        <a:p>
          <a:endParaRPr lang="en-US"/>
        </a:p>
      </dgm:t>
    </dgm:pt>
    <dgm:pt modelId="{07CCD819-A2E0-4050-91BE-F9D8BD6410E3}" type="pres">
      <dgm:prSet presAssocID="{871E3479-9A74-48E8-AD6D-33344059A085}" presName="Name0" presStyleCnt="0">
        <dgm:presLayoutVars>
          <dgm:chMax val="7"/>
          <dgm:chPref val="7"/>
          <dgm:dir/>
        </dgm:presLayoutVars>
      </dgm:prSet>
      <dgm:spPr/>
    </dgm:pt>
    <dgm:pt modelId="{FD5D8802-48DD-4572-921E-09FCBAD5D5D5}" type="pres">
      <dgm:prSet presAssocID="{871E3479-9A74-48E8-AD6D-33344059A085}" presName="Name1" presStyleCnt="0"/>
      <dgm:spPr/>
    </dgm:pt>
    <dgm:pt modelId="{324E60F7-9D3C-4665-8C1F-EE15A6762AC2}" type="pres">
      <dgm:prSet presAssocID="{871E3479-9A74-48E8-AD6D-33344059A085}" presName="cycle" presStyleCnt="0"/>
      <dgm:spPr/>
    </dgm:pt>
    <dgm:pt modelId="{FBB749A9-7902-4D23-A060-1E795B3C6765}" type="pres">
      <dgm:prSet presAssocID="{871E3479-9A74-48E8-AD6D-33344059A085}" presName="srcNode" presStyleLbl="node1" presStyleIdx="0" presStyleCnt="3"/>
      <dgm:spPr/>
    </dgm:pt>
    <dgm:pt modelId="{CDBF5B04-D58E-408F-9D14-46E7D54E85CC}" type="pres">
      <dgm:prSet presAssocID="{871E3479-9A74-48E8-AD6D-33344059A085}" presName="conn" presStyleLbl="parChTrans1D2" presStyleIdx="0" presStyleCnt="1"/>
      <dgm:spPr/>
    </dgm:pt>
    <dgm:pt modelId="{192EEBDA-C9ED-47BC-9133-00ADF8D4D8D3}" type="pres">
      <dgm:prSet presAssocID="{871E3479-9A74-48E8-AD6D-33344059A085}" presName="extraNode" presStyleLbl="node1" presStyleIdx="0" presStyleCnt="3"/>
      <dgm:spPr/>
    </dgm:pt>
    <dgm:pt modelId="{BD5CDF22-99CA-4BB9-888A-26217D8255D4}" type="pres">
      <dgm:prSet presAssocID="{871E3479-9A74-48E8-AD6D-33344059A085}" presName="dstNode" presStyleLbl="node1" presStyleIdx="0" presStyleCnt="3"/>
      <dgm:spPr/>
    </dgm:pt>
    <dgm:pt modelId="{A09F8818-818A-4C77-A50C-5D3600F6D637}" type="pres">
      <dgm:prSet presAssocID="{1394E536-97FE-4965-9F93-5EDB5C3E95D6}" presName="text_1" presStyleLbl="node1" presStyleIdx="0" presStyleCnt="3" custScaleX="70466" custLinFactNeighborX="-7978" custLinFactNeighborY="2528">
        <dgm:presLayoutVars>
          <dgm:bulletEnabled val="1"/>
        </dgm:presLayoutVars>
      </dgm:prSet>
      <dgm:spPr/>
    </dgm:pt>
    <dgm:pt modelId="{43195AC3-D046-4102-9EE7-3470A41F7804}" type="pres">
      <dgm:prSet presAssocID="{1394E536-97FE-4965-9F93-5EDB5C3E95D6}" presName="accent_1" presStyleCnt="0"/>
      <dgm:spPr/>
    </dgm:pt>
    <dgm:pt modelId="{B6CAE439-EF16-4B67-A0B5-CA7AA27ABFD4}" type="pres">
      <dgm:prSet presAssocID="{1394E536-97FE-4965-9F93-5EDB5C3E95D6}" presName="accentRepeatNode" presStyleLbl="solidFgAcc1" presStyleIdx="0" presStyleCnt="3"/>
      <dgm:spPr/>
    </dgm:pt>
    <dgm:pt modelId="{7EEE1593-3EEE-4971-AA57-9E3A37CA1C64}" type="pres">
      <dgm:prSet presAssocID="{D447114B-39F4-49B7-BCE2-60D122F3B1FB}" presName="text_2" presStyleLbl="node1" presStyleIdx="1" presStyleCnt="3" custScaleX="67716" custLinFactNeighborX="-8612">
        <dgm:presLayoutVars>
          <dgm:bulletEnabled val="1"/>
        </dgm:presLayoutVars>
      </dgm:prSet>
      <dgm:spPr/>
    </dgm:pt>
    <dgm:pt modelId="{E9538FBF-5793-4E67-B3B8-A7F15698B974}" type="pres">
      <dgm:prSet presAssocID="{D447114B-39F4-49B7-BCE2-60D122F3B1FB}" presName="accent_2" presStyleCnt="0"/>
      <dgm:spPr/>
    </dgm:pt>
    <dgm:pt modelId="{FAB14510-9A3E-403C-8F62-E3B133D4FB56}" type="pres">
      <dgm:prSet presAssocID="{D447114B-39F4-49B7-BCE2-60D122F3B1FB}" presName="accentRepeatNode" presStyleLbl="solidFgAcc1" presStyleIdx="1" presStyleCnt="3"/>
      <dgm:spPr/>
    </dgm:pt>
    <dgm:pt modelId="{4E95C898-EA41-45A8-95BA-EAD7BA7C1690}" type="pres">
      <dgm:prSet presAssocID="{12C2CAE5-E778-4082-887F-7B51436AB77B}" presName="text_3" presStyleLbl="node1" presStyleIdx="2" presStyleCnt="3" custScaleX="71881" custLinFactNeighborX="-9527" custLinFactNeighborY="-2066">
        <dgm:presLayoutVars>
          <dgm:bulletEnabled val="1"/>
        </dgm:presLayoutVars>
      </dgm:prSet>
      <dgm:spPr/>
    </dgm:pt>
    <dgm:pt modelId="{626D0443-5D86-45BC-8312-14CF4E54BC0D}" type="pres">
      <dgm:prSet presAssocID="{12C2CAE5-E778-4082-887F-7B51436AB77B}" presName="accent_3" presStyleCnt="0"/>
      <dgm:spPr/>
    </dgm:pt>
    <dgm:pt modelId="{1450CC65-50B7-4F71-A2DD-4E96F7F05C75}" type="pres">
      <dgm:prSet presAssocID="{12C2CAE5-E778-4082-887F-7B51436AB77B}" presName="accentRepeatNode" presStyleLbl="solidFgAcc1" presStyleIdx="2" presStyleCnt="3"/>
      <dgm:spPr/>
    </dgm:pt>
  </dgm:ptLst>
  <dgm:cxnLst>
    <dgm:cxn modelId="{400FF826-3F9B-464F-A2D4-C7250A6BA956}" type="presOf" srcId="{12C2CAE5-E778-4082-887F-7B51436AB77B}" destId="{4E95C898-EA41-45A8-95BA-EAD7BA7C1690}" srcOrd="0" destOrd="0" presId="urn:microsoft.com/office/officeart/2008/layout/VerticalCurvedList"/>
    <dgm:cxn modelId="{01FAE328-2DB8-4A3A-A80B-BFEC66F67AF0}" srcId="{871E3479-9A74-48E8-AD6D-33344059A085}" destId="{12C2CAE5-E778-4082-887F-7B51436AB77B}" srcOrd="2" destOrd="0" parTransId="{09F5B34F-5405-429C-9FC6-C835B37B0B59}" sibTransId="{6E3B2959-7B45-4B82-8990-F30FA23CE6CF}"/>
    <dgm:cxn modelId="{0E77903B-B1F6-4FD7-8D08-025E8AF50070}" type="presOf" srcId="{D447114B-39F4-49B7-BCE2-60D122F3B1FB}" destId="{7EEE1593-3EEE-4971-AA57-9E3A37CA1C64}" srcOrd="0" destOrd="0" presId="urn:microsoft.com/office/officeart/2008/layout/VerticalCurvedList"/>
    <dgm:cxn modelId="{76CFBE5F-1650-42EC-A96C-B6221F7FE7C4}" type="presOf" srcId="{871E3479-9A74-48E8-AD6D-33344059A085}" destId="{07CCD819-A2E0-4050-91BE-F9D8BD6410E3}" srcOrd="0" destOrd="0" presId="urn:microsoft.com/office/officeart/2008/layout/VerticalCurvedList"/>
    <dgm:cxn modelId="{F26F3959-A99D-414F-BAB9-F456B729698F}" type="presOf" srcId="{1394E536-97FE-4965-9F93-5EDB5C3E95D6}" destId="{A09F8818-818A-4C77-A50C-5D3600F6D637}" srcOrd="0" destOrd="0" presId="urn:microsoft.com/office/officeart/2008/layout/VerticalCurvedList"/>
    <dgm:cxn modelId="{5196AEB5-45AE-48A8-BA85-BFD4049DA6DE}" srcId="{871E3479-9A74-48E8-AD6D-33344059A085}" destId="{1394E536-97FE-4965-9F93-5EDB5C3E95D6}" srcOrd="0" destOrd="0" parTransId="{08D44289-4F83-4D76-A5B2-45A10D57F064}" sibTransId="{893DE29F-1CFA-453D-A3F0-D7415F851823}"/>
    <dgm:cxn modelId="{D08BF6B8-4BBA-46D4-9392-4EF0331AD836}" srcId="{871E3479-9A74-48E8-AD6D-33344059A085}" destId="{D447114B-39F4-49B7-BCE2-60D122F3B1FB}" srcOrd="1" destOrd="0" parTransId="{916657A5-F275-43D8-9DFA-B7515E5C2294}" sibTransId="{C16CFEB0-2E57-4105-8353-C7C88FE48421}"/>
    <dgm:cxn modelId="{5D3F3BFA-F354-45D6-803A-D9C7DEBFCE62}" type="presOf" srcId="{893DE29F-1CFA-453D-A3F0-D7415F851823}" destId="{CDBF5B04-D58E-408F-9D14-46E7D54E85CC}" srcOrd="0" destOrd="0" presId="urn:microsoft.com/office/officeart/2008/layout/VerticalCurvedList"/>
    <dgm:cxn modelId="{5EF93D3D-086C-4514-8610-276B1512F75E}" type="presParOf" srcId="{07CCD819-A2E0-4050-91BE-F9D8BD6410E3}" destId="{FD5D8802-48DD-4572-921E-09FCBAD5D5D5}" srcOrd="0" destOrd="0" presId="urn:microsoft.com/office/officeart/2008/layout/VerticalCurvedList"/>
    <dgm:cxn modelId="{5D20FBCC-3974-4AC0-9276-B043AF9003CD}" type="presParOf" srcId="{FD5D8802-48DD-4572-921E-09FCBAD5D5D5}" destId="{324E60F7-9D3C-4665-8C1F-EE15A6762AC2}" srcOrd="0" destOrd="0" presId="urn:microsoft.com/office/officeart/2008/layout/VerticalCurvedList"/>
    <dgm:cxn modelId="{79D9CF3D-CDA9-48D0-9E16-1FAD32A46481}" type="presParOf" srcId="{324E60F7-9D3C-4665-8C1F-EE15A6762AC2}" destId="{FBB749A9-7902-4D23-A060-1E795B3C6765}" srcOrd="0" destOrd="0" presId="urn:microsoft.com/office/officeart/2008/layout/VerticalCurvedList"/>
    <dgm:cxn modelId="{826973B3-7FEE-46A8-870C-1E6769D970BC}" type="presParOf" srcId="{324E60F7-9D3C-4665-8C1F-EE15A6762AC2}" destId="{CDBF5B04-D58E-408F-9D14-46E7D54E85CC}" srcOrd="1" destOrd="0" presId="urn:microsoft.com/office/officeart/2008/layout/VerticalCurvedList"/>
    <dgm:cxn modelId="{3CA6097D-EF84-427B-8AF4-90251C193262}" type="presParOf" srcId="{324E60F7-9D3C-4665-8C1F-EE15A6762AC2}" destId="{192EEBDA-C9ED-47BC-9133-00ADF8D4D8D3}" srcOrd="2" destOrd="0" presId="urn:microsoft.com/office/officeart/2008/layout/VerticalCurvedList"/>
    <dgm:cxn modelId="{2029C732-E117-40FF-BB5D-C9E8CA7BADEE}" type="presParOf" srcId="{324E60F7-9D3C-4665-8C1F-EE15A6762AC2}" destId="{BD5CDF22-99CA-4BB9-888A-26217D8255D4}" srcOrd="3" destOrd="0" presId="urn:microsoft.com/office/officeart/2008/layout/VerticalCurvedList"/>
    <dgm:cxn modelId="{267D33D5-1BFD-4135-86F8-A788A0BA0608}" type="presParOf" srcId="{FD5D8802-48DD-4572-921E-09FCBAD5D5D5}" destId="{A09F8818-818A-4C77-A50C-5D3600F6D637}" srcOrd="1" destOrd="0" presId="urn:microsoft.com/office/officeart/2008/layout/VerticalCurvedList"/>
    <dgm:cxn modelId="{FECABD33-A412-4726-B129-844A584FC95C}" type="presParOf" srcId="{FD5D8802-48DD-4572-921E-09FCBAD5D5D5}" destId="{43195AC3-D046-4102-9EE7-3470A41F7804}" srcOrd="2" destOrd="0" presId="urn:microsoft.com/office/officeart/2008/layout/VerticalCurvedList"/>
    <dgm:cxn modelId="{7DEAB89D-B5C5-4F2C-BF32-E132CB184E1F}" type="presParOf" srcId="{43195AC3-D046-4102-9EE7-3470A41F7804}" destId="{B6CAE439-EF16-4B67-A0B5-CA7AA27ABFD4}" srcOrd="0" destOrd="0" presId="urn:microsoft.com/office/officeart/2008/layout/VerticalCurvedList"/>
    <dgm:cxn modelId="{A53E1646-55E6-4D5B-8AE8-9355D1BEFC07}" type="presParOf" srcId="{FD5D8802-48DD-4572-921E-09FCBAD5D5D5}" destId="{7EEE1593-3EEE-4971-AA57-9E3A37CA1C64}" srcOrd="3" destOrd="0" presId="urn:microsoft.com/office/officeart/2008/layout/VerticalCurvedList"/>
    <dgm:cxn modelId="{8C2E2E36-38CF-4F5B-9059-7DF13DE5B6E5}" type="presParOf" srcId="{FD5D8802-48DD-4572-921E-09FCBAD5D5D5}" destId="{E9538FBF-5793-4E67-B3B8-A7F15698B974}" srcOrd="4" destOrd="0" presId="urn:microsoft.com/office/officeart/2008/layout/VerticalCurvedList"/>
    <dgm:cxn modelId="{4D28DAE7-C027-4C33-8F94-1CA5D026E2F9}" type="presParOf" srcId="{E9538FBF-5793-4E67-B3B8-A7F15698B974}" destId="{FAB14510-9A3E-403C-8F62-E3B133D4FB56}" srcOrd="0" destOrd="0" presId="urn:microsoft.com/office/officeart/2008/layout/VerticalCurvedList"/>
    <dgm:cxn modelId="{0C2A2691-592C-4313-8202-05A7BB519710}" type="presParOf" srcId="{FD5D8802-48DD-4572-921E-09FCBAD5D5D5}" destId="{4E95C898-EA41-45A8-95BA-EAD7BA7C1690}" srcOrd="5" destOrd="0" presId="urn:microsoft.com/office/officeart/2008/layout/VerticalCurvedList"/>
    <dgm:cxn modelId="{354E6DBF-EE0B-422A-A3FC-9E2E1C2DC668}" type="presParOf" srcId="{FD5D8802-48DD-4572-921E-09FCBAD5D5D5}" destId="{626D0443-5D86-45BC-8312-14CF4E54BC0D}" srcOrd="6" destOrd="0" presId="urn:microsoft.com/office/officeart/2008/layout/VerticalCurvedList"/>
    <dgm:cxn modelId="{1C1878AF-CB6C-4DBD-8D73-7EECA2F29CBE}" type="presParOf" srcId="{626D0443-5D86-45BC-8312-14CF4E54BC0D}" destId="{1450CC65-50B7-4F71-A2DD-4E96F7F05C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F5B04-D58E-408F-9D14-46E7D54E85CC}">
      <dsp:nvSpPr>
        <dsp:cNvPr id="0" name=""/>
        <dsp:cNvSpPr/>
      </dsp:nvSpPr>
      <dsp:spPr>
        <a:xfrm>
          <a:off x="-6733231" y="-1123812"/>
          <a:ext cx="8750025" cy="8750025"/>
        </a:xfrm>
        <a:prstGeom prst="blockArc">
          <a:avLst>
            <a:gd name="adj1" fmla="val 18900000"/>
            <a:gd name="adj2" fmla="val 2700000"/>
            <a:gd name="adj3" fmla="val 24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9F8818-818A-4C77-A50C-5D3600F6D637}">
      <dsp:nvSpPr>
        <dsp:cNvPr id="0" name=""/>
        <dsp:cNvSpPr/>
      </dsp:nvSpPr>
      <dsp:spPr>
        <a:xfrm>
          <a:off x="2113239" y="683116"/>
          <a:ext cx="6173761" cy="1300480"/>
        </a:xfrm>
        <a:prstGeom prst="rect">
          <a:avLst/>
        </a:prstGeom>
        <a:solidFill>
          <a:srgbClr val="EB706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2256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4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4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4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vi </a:t>
          </a:r>
          <a:r>
            <a:rPr lang="en-US" sz="41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</a:t>
          </a:r>
          <a:r>
            <a:rPr lang="en-US" sz="4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hiểm</a:t>
          </a:r>
          <a:endParaRPr lang="en-US" sz="41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13239" y="683116"/>
        <a:ext cx="6173761" cy="1300480"/>
      </dsp:txXfrm>
    </dsp:sp>
    <dsp:sp modelId="{B6CAE439-EF16-4B67-A0B5-CA7AA27ABFD4}">
      <dsp:nvSpPr>
        <dsp:cNvPr id="0" name=""/>
        <dsp:cNvSpPr/>
      </dsp:nvSpPr>
      <dsp:spPr>
        <a:xfrm>
          <a:off x="705632" y="487680"/>
          <a:ext cx="1625600" cy="1625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E1593-3EEE-4971-AA57-9E3A37CA1C64}">
      <dsp:nvSpPr>
        <dsp:cNvPr id="0" name=""/>
        <dsp:cNvSpPr/>
      </dsp:nvSpPr>
      <dsp:spPr>
        <a:xfrm>
          <a:off x="2615289" y="2600960"/>
          <a:ext cx="5612714" cy="1300480"/>
        </a:xfrm>
        <a:prstGeom prst="rect">
          <a:avLst/>
        </a:prstGeom>
        <a:solidFill>
          <a:srgbClr val="EB706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2256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4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4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sz="4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bùng</a:t>
          </a:r>
          <a:r>
            <a:rPr lang="en-US" sz="4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endParaRPr lang="en-US" sz="41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15289" y="2600960"/>
        <a:ext cx="5612714" cy="1300480"/>
      </dsp:txXfrm>
    </dsp:sp>
    <dsp:sp modelId="{FAB14510-9A3E-403C-8F62-E3B133D4FB56}">
      <dsp:nvSpPr>
        <dsp:cNvPr id="0" name=""/>
        <dsp:cNvSpPr/>
      </dsp:nvSpPr>
      <dsp:spPr>
        <a:xfrm>
          <a:off x="1178357" y="2438400"/>
          <a:ext cx="1625600" cy="1625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95C898-EA41-45A8-95BA-EAD7BA7C1690}">
      <dsp:nvSpPr>
        <dsp:cNvPr id="0" name=""/>
        <dsp:cNvSpPr/>
      </dsp:nvSpPr>
      <dsp:spPr>
        <a:xfrm>
          <a:off x="1915540" y="4524812"/>
          <a:ext cx="6297734" cy="1300480"/>
        </a:xfrm>
        <a:prstGeom prst="rect">
          <a:avLst/>
        </a:prstGeom>
        <a:solidFill>
          <a:srgbClr val="EB706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2256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4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4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4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dục</a:t>
          </a:r>
          <a:endParaRPr lang="en-US" sz="41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5540" y="4524812"/>
        <a:ext cx="6297734" cy="1300480"/>
      </dsp:txXfrm>
    </dsp:sp>
    <dsp:sp modelId="{1450CC65-50B7-4F71-A2DD-4E96F7F05C75}">
      <dsp:nvSpPr>
        <dsp:cNvPr id="0" name=""/>
        <dsp:cNvSpPr/>
      </dsp:nvSpPr>
      <dsp:spPr>
        <a:xfrm>
          <a:off x="705632" y="4389120"/>
          <a:ext cx="1625600" cy="1625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769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189AD6-3067-4296-8D5C-A2419BE2B9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5229728F-D051-49DE-BC6F-D40C5CBA598D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A8E5A-A837-4C5B-82F2-2FC2DBACB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888FA-AEBF-4FD7-BE9F-31719F461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9B34A610-7537-4168-8C9B-26C49A0F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04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bg>
      <p:bgPr>
        <a:solidFill>
          <a:srgbClr val="EB706F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05670" y="1988463"/>
            <a:ext cx="9024730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Roboho"/>
                <a:ea typeface="Merriweather Bold" pitchFamily="34" charset="-122"/>
                <a:cs typeface="Merriweather Bold" pitchFamily="34" charset="-120"/>
              </a:rPr>
              <a:t>CAN THIỆP HÀNH VI NGUY HIỂM CHO HỌC SINH KHUYẾT TẬT TRÍ TUỆ, TRƯỜNG CHUYÊN BIỆT HY VỌNG QUY NHƠN</a:t>
            </a:r>
            <a:endParaRPr lang="en-US" sz="2800" dirty="0">
              <a:solidFill>
                <a:srgbClr val="002060"/>
              </a:solidFill>
              <a:latin typeface="Roboho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0190" y="583846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88765F-52B3-4483-830C-53517CC3A29D}"/>
              </a:ext>
            </a:extLst>
          </p:cNvPr>
          <p:cNvSpPr txBox="1"/>
          <p:nvPr/>
        </p:nvSpPr>
        <p:spPr>
          <a:xfrm>
            <a:off x="6643093" y="217235"/>
            <a:ext cx="7160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SỞ GIÁO DỤC VÀ ĐÀO TẠO BÌNH ĐỊNH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CHUYÊN BIỆT HY VỌNG QUY NHƠN</a:t>
            </a:r>
          </a:p>
        </p:txBody>
      </p:sp>
      <p:sp>
        <p:nvSpPr>
          <p:cNvPr id="9" name="Rectangle 8"/>
          <p:cNvSpPr/>
          <p:nvPr/>
        </p:nvSpPr>
        <p:spPr>
          <a:xfrm>
            <a:off x="7813586" y="7282934"/>
            <a:ext cx="4669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Mai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Diễm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174F892-E4CD-45E1-B85B-4F155757992F}"/>
              </a:ext>
            </a:extLst>
          </p:cNvPr>
          <p:cNvSpPr txBox="1"/>
          <p:nvPr/>
        </p:nvSpPr>
        <p:spPr>
          <a:xfrm>
            <a:off x="177420" y="42479"/>
            <a:ext cx="14239073" cy="86177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Roboho"/>
              </a:rPr>
              <a:t>2.4.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BA40A7A8-C1F5-A951-1782-9C0EB6F187DA}"/>
              </a:ext>
            </a:extLst>
          </p:cNvPr>
          <p:cNvGrpSpPr/>
          <p:nvPr/>
        </p:nvGrpSpPr>
        <p:grpSpPr>
          <a:xfrm>
            <a:off x="-363901" y="1494382"/>
            <a:ext cx="11268967" cy="2028331"/>
            <a:chOff x="2148053" y="1829690"/>
            <a:chExt cx="9288757" cy="16199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609E79-ADB5-4788-9277-CF456792DD8C}"/>
                </a:ext>
              </a:extLst>
            </p:cNvPr>
            <p:cNvSpPr/>
            <p:nvPr/>
          </p:nvSpPr>
          <p:spPr>
            <a:xfrm>
              <a:off x="4323443" y="2273088"/>
              <a:ext cx="6334014" cy="1176548"/>
            </a:xfrm>
            <a:prstGeom prst="rect">
              <a:avLst/>
            </a:prstGeom>
            <a:solidFill>
              <a:srgbClr val="FFFF00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5F4532A-15BA-4371-9D51-43B006BFE0EE}"/>
                </a:ext>
              </a:extLst>
            </p:cNvPr>
            <p:cNvGrpSpPr/>
            <p:nvPr/>
          </p:nvGrpSpPr>
          <p:grpSpPr>
            <a:xfrm>
              <a:off x="2148053" y="1829690"/>
              <a:ext cx="1274615" cy="1412847"/>
              <a:chOff x="204953" y="1829690"/>
              <a:chExt cx="1274615" cy="141284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96CD0E6-CADE-481D-9EE6-E4758B33E8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4823" y="1829690"/>
                <a:ext cx="844745" cy="84474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999A32-B355-420F-B480-82DFC814E7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194" y="2074674"/>
                <a:ext cx="786928" cy="7869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8813314-3BA9-4B8E-A5E5-FE4288E120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4953" y="2455612"/>
                <a:ext cx="786928" cy="7869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445AD33-D5B9-F1BC-FD54-19D456DAE13C}"/>
                </a:ext>
              </a:extLst>
            </p:cNvPr>
            <p:cNvGrpSpPr/>
            <p:nvPr/>
          </p:nvGrpSpPr>
          <p:grpSpPr>
            <a:xfrm>
              <a:off x="2581729" y="2206422"/>
              <a:ext cx="1741714" cy="1243214"/>
              <a:chOff x="2581729" y="2206422"/>
              <a:chExt cx="1741714" cy="1243214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B93FC9-448B-4F91-99D7-20F5C0967711}"/>
                  </a:ext>
                </a:extLst>
              </p:cNvPr>
              <p:cNvSpPr/>
              <p:nvPr/>
            </p:nvSpPr>
            <p:spPr>
              <a:xfrm>
                <a:off x="2581729" y="2273088"/>
                <a:ext cx="1741714" cy="1176548"/>
              </a:xfrm>
              <a:prstGeom prst="rect">
                <a:avLst/>
              </a:prstGeom>
              <a:solidFill>
                <a:srgbClr val="FF00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F17ECDB-BA33-44BE-8736-C4A46DE93095}"/>
                  </a:ext>
                </a:extLst>
              </p:cNvPr>
              <p:cNvSpPr txBox="1"/>
              <p:nvPr/>
            </p:nvSpPr>
            <p:spPr>
              <a:xfrm>
                <a:off x="2944793" y="2206422"/>
                <a:ext cx="1015586" cy="1184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640" b="1" dirty="0">
                    <a:solidFill>
                      <a:srgbClr val="002060"/>
                    </a:solidFill>
                    <a:latin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96F7CA-B74B-46B0-949B-CF246834C057}"/>
                </a:ext>
              </a:extLst>
            </p:cNvPr>
            <p:cNvSpPr txBox="1"/>
            <p:nvPr/>
          </p:nvSpPr>
          <p:spPr>
            <a:xfrm>
              <a:off x="4655475" y="2310613"/>
              <a:ext cx="6781335" cy="811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(ABA - Applied Behavior Analysis)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D902EF-6619-4268-B941-2A74E2E9AC15}"/>
              </a:ext>
            </a:extLst>
          </p:cNvPr>
          <p:cNvGrpSpPr/>
          <p:nvPr/>
        </p:nvGrpSpPr>
        <p:grpSpPr>
          <a:xfrm>
            <a:off x="2107397" y="5934578"/>
            <a:ext cx="1529538" cy="1695416"/>
            <a:chOff x="204953" y="1829690"/>
            <a:chExt cx="1274615" cy="141284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F8A178-D6D6-453B-94C0-D62AAA9627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823" y="1829690"/>
              <a:ext cx="844745" cy="8447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155C564-2361-4DDB-9A80-42729A040F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3F6062C-6CEB-4733-AA9B-BE2BB8AD10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2A21DFBF-DE38-EFA0-4319-814BB19C1C47}"/>
              </a:ext>
            </a:extLst>
          </p:cNvPr>
          <p:cNvGrpSpPr/>
          <p:nvPr/>
        </p:nvGrpSpPr>
        <p:grpSpPr>
          <a:xfrm>
            <a:off x="831394" y="3078825"/>
            <a:ext cx="10211285" cy="1961201"/>
            <a:chOff x="2148053" y="3330104"/>
            <a:chExt cx="8509404" cy="16343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99E9E2-C76D-4EAF-AC3B-6C5377515F16}"/>
                </a:ext>
              </a:extLst>
            </p:cNvPr>
            <p:cNvSpPr/>
            <p:nvPr/>
          </p:nvSpPr>
          <p:spPr>
            <a:xfrm>
              <a:off x="4323443" y="3787890"/>
              <a:ext cx="6334014" cy="1176548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0AA362-FF7B-4FB2-AFEE-A5BDF1927B51}"/>
                </a:ext>
              </a:extLst>
            </p:cNvPr>
            <p:cNvGrpSpPr/>
            <p:nvPr/>
          </p:nvGrpSpPr>
          <p:grpSpPr>
            <a:xfrm>
              <a:off x="2148053" y="3330104"/>
              <a:ext cx="1274615" cy="1412847"/>
              <a:chOff x="204953" y="1829690"/>
              <a:chExt cx="1274615" cy="1412847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8E871A8-4760-4688-B6A6-0F7F5E9184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4823" y="1829690"/>
                <a:ext cx="844745" cy="84474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CA87E5F-54B9-45FF-8AAF-0BACC7BCAE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194" y="2074674"/>
                <a:ext cx="786928" cy="7869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E50FA8A-7D67-45F4-BCDD-04A454C54E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4953" y="2455612"/>
                <a:ext cx="786928" cy="7869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4B5300-C750-44DD-BCFB-2DF944F5F6B6}"/>
                </a:ext>
              </a:extLst>
            </p:cNvPr>
            <p:cNvSpPr txBox="1"/>
            <p:nvPr/>
          </p:nvSpPr>
          <p:spPr>
            <a:xfrm>
              <a:off x="4757119" y="4030028"/>
              <a:ext cx="5683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Kỹ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can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thiệp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E6EBB8-5ADC-D9F7-A31D-C4B8E4027F8C}"/>
                </a:ext>
              </a:extLst>
            </p:cNvPr>
            <p:cNvGrpSpPr/>
            <p:nvPr/>
          </p:nvGrpSpPr>
          <p:grpSpPr>
            <a:xfrm>
              <a:off x="2581729" y="3730617"/>
              <a:ext cx="1741714" cy="1219433"/>
              <a:chOff x="2581729" y="3730617"/>
              <a:chExt cx="1741714" cy="1219433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A0D3BAE-B86B-4EED-8298-9B119AA559AA}"/>
                  </a:ext>
                </a:extLst>
              </p:cNvPr>
              <p:cNvSpPr/>
              <p:nvPr/>
            </p:nvSpPr>
            <p:spPr>
              <a:xfrm>
                <a:off x="2581729" y="3773502"/>
                <a:ext cx="1741714" cy="1176548"/>
              </a:xfrm>
              <a:prstGeom prst="rect">
                <a:avLst/>
              </a:prstGeom>
              <a:solidFill>
                <a:srgbClr val="FF000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5D9867F-1AF8-41D5-8838-9233B9DED158}"/>
                  </a:ext>
                </a:extLst>
              </p:cNvPr>
              <p:cNvSpPr txBox="1"/>
              <p:nvPr/>
            </p:nvSpPr>
            <p:spPr>
              <a:xfrm>
                <a:off x="2786377" y="3730617"/>
                <a:ext cx="1409257" cy="1184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640" b="1" dirty="0">
                    <a:solidFill>
                      <a:srgbClr val="002060"/>
                    </a:solidFill>
                    <a:latin typeface="Tahoma" panose="020B0604030504040204" pitchFamily="34" charset="0"/>
                  </a:rPr>
                  <a:t>2</a:t>
                </a:r>
              </a:p>
            </p:txBody>
          </p:sp>
        </p:grpSp>
      </p:grp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3B01C716-2255-5448-76AE-8291249896A1}"/>
              </a:ext>
            </a:extLst>
          </p:cNvPr>
          <p:cNvGrpSpPr/>
          <p:nvPr/>
        </p:nvGrpSpPr>
        <p:grpSpPr>
          <a:xfrm>
            <a:off x="2200034" y="5083092"/>
            <a:ext cx="10084472" cy="1445857"/>
            <a:chOff x="5806674" y="5364983"/>
            <a:chExt cx="8403727" cy="120488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4E4127-B253-4EED-A80C-B73CBA8A44CB}"/>
                </a:ext>
              </a:extLst>
            </p:cNvPr>
            <p:cNvSpPr/>
            <p:nvPr/>
          </p:nvSpPr>
          <p:spPr>
            <a:xfrm>
              <a:off x="7622116" y="5393317"/>
              <a:ext cx="6334014" cy="1176548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529B4F-7924-4EE8-B792-D1A72DD40BCB}"/>
                </a:ext>
              </a:extLst>
            </p:cNvPr>
            <p:cNvSpPr txBox="1"/>
            <p:nvPr/>
          </p:nvSpPr>
          <p:spPr>
            <a:xfrm>
              <a:off x="7876387" y="5492910"/>
              <a:ext cx="6334014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dõi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dần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10056FB-ABB6-4C78-8B31-39E6B4817640}"/>
                </a:ext>
              </a:extLst>
            </p:cNvPr>
            <p:cNvSpPr txBox="1"/>
            <p:nvPr/>
          </p:nvSpPr>
          <p:spPr>
            <a:xfrm>
              <a:off x="5806674" y="5364983"/>
              <a:ext cx="1815442" cy="1184940"/>
            </a:xfrm>
            <a:prstGeom prst="rect">
              <a:avLst/>
            </a:prstGeom>
            <a:solidFill>
              <a:srgbClr val="FF0000">
                <a:alpha val="74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40" b="1" dirty="0">
                  <a:solidFill>
                    <a:srgbClr val="002060"/>
                  </a:solidFill>
                  <a:latin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10056FB-ABB6-4C78-8B31-39E6B4817640}"/>
              </a:ext>
            </a:extLst>
          </p:cNvPr>
          <p:cNvSpPr txBox="1"/>
          <p:nvPr/>
        </p:nvSpPr>
        <p:spPr>
          <a:xfrm>
            <a:off x="3410800" y="6624530"/>
            <a:ext cx="2178530" cy="1421927"/>
          </a:xfrm>
          <a:prstGeom prst="rect">
            <a:avLst/>
          </a:prstGeom>
          <a:solidFill>
            <a:srgbClr val="FF0000">
              <a:alpha val="7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640" b="1" dirty="0">
                <a:solidFill>
                  <a:srgbClr val="002060"/>
                </a:solidFill>
                <a:latin typeface="Tahoma" panose="020B0604030504040204" pitchFamily="34" charset="0"/>
              </a:rPr>
              <a:t>4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F4E4127-B253-4EED-A80C-B73CBA8A44CB}"/>
              </a:ext>
            </a:extLst>
          </p:cNvPr>
          <p:cNvSpPr/>
          <p:nvPr/>
        </p:nvSpPr>
        <p:spPr>
          <a:xfrm>
            <a:off x="5543003" y="6617274"/>
            <a:ext cx="7600816" cy="1411857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4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40A7A8-C1F5-A951-1782-9C0EB6F187DA}"/>
              </a:ext>
            </a:extLst>
          </p:cNvPr>
          <p:cNvGrpSpPr/>
          <p:nvPr/>
        </p:nvGrpSpPr>
        <p:grpSpPr>
          <a:xfrm>
            <a:off x="-516301" y="-533949"/>
            <a:ext cx="11268967" cy="2028331"/>
            <a:chOff x="2148053" y="1829690"/>
            <a:chExt cx="9288757" cy="161994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7609E79-ADB5-4788-9277-CF456792DD8C}"/>
                </a:ext>
              </a:extLst>
            </p:cNvPr>
            <p:cNvSpPr/>
            <p:nvPr/>
          </p:nvSpPr>
          <p:spPr>
            <a:xfrm>
              <a:off x="4323443" y="2273088"/>
              <a:ext cx="6334014" cy="1176548"/>
            </a:xfrm>
            <a:prstGeom prst="rect">
              <a:avLst/>
            </a:prstGeom>
            <a:solidFill>
              <a:srgbClr val="FFFF00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5F4532A-15BA-4371-9D51-43B006BFE0EE}"/>
                </a:ext>
              </a:extLst>
            </p:cNvPr>
            <p:cNvGrpSpPr/>
            <p:nvPr/>
          </p:nvGrpSpPr>
          <p:grpSpPr>
            <a:xfrm>
              <a:off x="2148053" y="1829690"/>
              <a:ext cx="1274615" cy="1412847"/>
              <a:chOff x="204953" y="1829690"/>
              <a:chExt cx="1274615" cy="141284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96CD0E6-CADE-481D-9EE6-E4758B33E8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4823" y="1829690"/>
                <a:ext cx="844745" cy="84474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89999A32-B355-420F-B480-82DFC814E7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194" y="2074674"/>
                <a:ext cx="786928" cy="7869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8813314-3BA9-4B8E-A5E5-FE4288E120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4953" y="2455612"/>
                <a:ext cx="786928" cy="7869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445AD33-D5B9-F1BC-FD54-19D456DAE13C}"/>
                </a:ext>
              </a:extLst>
            </p:cNvPr>
            <p:cNvGrpSpPr/>
            <p:nvPr/>
          </p:nvGrpSpPr>
          <p:grpSpPr>
            <a:xfrm>
              <a:off x="2581729" y="2206422"/>
              <a:ext cx="1741714" cy="1243214"/>
              <a:chOff x="2581729" y="2206422"/>
              <a:chExt cx="1741714" cy="1243214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B93FC9-448B-4F91-99D7-20F5C0967711}"/>
                  </a:ext>
                </a:extLst>
              </p:cNvPr>
              <p:cNvSpPr/>
              <p:nvPr/>
            </p:nvSpPr>
            <p:spPr>
              <a:xfrm>
                <a:off x="2581729" y="2273088"/>
                <a:ext cx="1741714" cy="1176548"/>
              </a:xfrm>
              <a:prstGeom prst="rect">
                <a:avLst/>
              </a:prstGeom>
              <a:solidFill>
                <a:srgbClr val="FF00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17ECDB-BA33-44BE-8736-C4A46DE93095}"/>
                  </a:ext>
                </a:extLst>
              </p:cNvPr>
              <p:cNvSpPr txBox="1"/>
              <p:nvPr/>
            </p:nvSpPr>
            <p:spPr>
              <a:xfrm>
                <a:off x="2944793" y="2206422"/>
                <a:ext cx="1015586" cy="1184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640" b="1" dirty="0">
                    <a:solidFill>
                      <a:srgbClr val="002060"/>
                    </a:solidFill>
                    <a:latin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96F7CA-B74B-46B0-949B-CF246834C057}"/>
                </a:ext>
              </a:extLst>
            </p:cNvPr>
            <p:cNvSpPr txBox="1"/>
            <p:nvPr/>
          </p:nvSpPr>
          <p:spPr>
            <a:xfrm>
              <a:off x="4655475" y="2310613"/>
              <a:ext cx="6781335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Roboho"/>
                </a:rPr>
                <a:t>Phân</a:t>
              </a:r>
              <a:r>
                <a:rPr lang="en-US" sz="3000" b="1" dirty="0">
                  <a:latin typeface="Roboho"/>
                </a:rPr>
                <a:t> </a:t>
              </a:r>
              <a:r>
                <a:rPr lang="en-US" sz="3000" b="1" dirty="0" err="1">
                  <a:latin typeface="Roboho"/>
                </a:rPr>
                <a:t>tích</a:t>
              </a:r>
              <a:r>
                <a:rPr lang="en-US" sz="3000" b="1" dirty="0">
                  <a:latin typeface="Roboho"/>
                </a:rPr>
                <a:t> </a:t>
              </a:r>
              <a:r>
                <a:rPr lang="en-US" sz="3000" b="1" dirty="0" err="1">
                  <a:latin typeface="Roboho"/>
                </a:rPr>
                <a:t>hành</a:t>
              </a:r>
              <a:r>
                <a:rPr lang="en-US" sz="3000" b="1" dirty="0">
                  <a:latin typeface="Roboho"/>
                </a:rPr>
                <a:t> vi </a:t>
              </a:r>
              <a:r>
                <a:rPr lang="en-US" sz="3000" b="1" dirty="0" err="1">
                  <a:latin typeface="Roboho"/>
                </a:rPr>
                <a:t>ứng</a:t>
              </a:r>
              <a:r>
                <a:rPr lang="en-US" sz="3000" b="1" dirty="0">
                  <a:latin typeface="Roboho"/>
                </a:rPr>
                <a:t> </a:t>
              </a:r>
              <a:r>
                <a:rPr lang="en-US" sz="3000" b="1" dirty="0" err="1">
                  <a:latin typeface="Roboho"/>
                </a:rPr>
                <a:t>dụng</a:t>
              </a:r>
              <a:r>
                <a:rPr lang="en-US" sz="3000" b="1" dirty="0">
                  <a:latin typeface="Roboho"/>
                </a:rPr>
                <a:t> </a:t>
              </a:r>
            </a:p>
            <a:p>
              <a:r>
                <a:rPr lang="en-US" sz="3000" b="1" dirty="0">
                  <a:latin typeface="Roboho"/>
                </a:rPr>
                <a:t>(ABA - Applied Behavior Analysis)</a:t>
              </a:r>
              <a:endParaRPr lang="en-US" sz="3000" b="1" dirty="0">
                <a:solidFill>
                  <a:srgbClr val="002060"/>
                </a:solidFill>
                <a:latin typeface="Roboho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58140" y="1956451"/>
            <a:ext cx="5544305" cy="3708708"/>
          </a:xfrm>
          <a:prstGeom prst="rect">
            <a:avLst/>
          </a:prstGeom>
          <a:solidFill>
            <a:srgbClr val="EB706F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vi-VN" sz="3500" b="1" dirty="0">
                <a:solidFill>
                  <a:srgbClr val="00B050"/>
                </a:solidFill>
                <a:latin typeface="Roboho "/>
              </a:rPr>
              <a:t>Mô hình ABC trong ABA</a:t>
            </a:r>
            <a:r>
              <a:rPr lang="vi-VN" sz="3500" dirty="0">
                <a:latin typeface="Roboho 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500" b="1" dirty="0">
                <a:latin typeface="Roboho "/>
              </a:rPr>
              <a:t>Tác nhân kích thích (Antecedent)</a:t>
            </a:r>
            <a:r>
              <a:rPr lang="vi-VN" sz="2500" dirty="0">
                <a:latin typeface="Roboho "/>
              </a:rPr>
              <a:t>: Yếu tố xảy ra trước hành vi.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500" b="1" dirty="0">
                <a:latin typeface="Roboho "/>
              </a:rPr>
              <a:t>Hành vi (Behavior)</a:t>
            </a:r>
            <a:r>
              <a:rPr lang="vi-VN" sz="2500" dirty="0">
                <a:latin typeface="Roboho "/>
              </a:rPr>
              <a:t>: Hành động cụ thể của trẻ.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500" b="1" dirty="0">
                <a:latin typeface="Roboho "/>
              </a:rPr>
              <a:t>Hậu quả (Consequence)</a:t>
            </a:r>
            <a:r>
              <a:rPr lang="vi-VN" sz="2500" dirty="0">
                <a:latin typeface="Roboho "/>
              </a:rPr>
              <a:t>: Điều xảy ra sau hành vi, ảnh hưởng đến việc lặp lại hành vi.</a:t>
            </a:r>
            <a:endParaRPr lang="en-US" sz="2500" dirty="0">
              <a:latin typeface="Roboho "/>
            </a:endParaRPr>
          </a:p>
          <a:p>
            <a:endParaRPr lang="vi-VN" sz="2500" dirty="0">
              <a:latin typeface="Roboho 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535697" y="2047034"/>
            <a:ext cx="6046503" cy="3708708"/>
          </a:xfrm>
          <a:prstGeom prst="rect">
            <a:avLst/>
          </a:prstGeom>
          <a:solidFill>
            <a:srgbClr val="EB706F">
              <a:alpha val="43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5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Roboho "/>
              </a:rPr>
              <a:t>Kế</a:t>
            </a:r>
            <a:r>
              <a:rPr kumimoji="0" lang="en-US" altLang="en-US" sz="35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Roboho "/>
              </a:rPr>
              <a:t> </a:t>
            </a:r>
            <a:r>
              <a:rPr kumimoji="0" lang="en-US" altLang="en-US" sz="35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Roboho "/>
              </a:rPr>
              <a:t>hoạch</a:t>
            </a:r>
            <a:r>
              <a:rPr kumimoji="0" lang="en-US" altLang="en-US" sz="35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Roboho "/>
              </a:rPr>
              <a:t> can </a:t>
            </a:r>
            <a:r>
              <a:rPr kumimoji="0" lang="en-US" altLang="en-US" sz="35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Roboho "/>
              </a:rPr>
              <a:t>thiệp</a:t>
            </a:r>
            <a:r>
              <a:rPr kumimoji="0" lang="en-US" altLang="en-US" sz="35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Roboho "/>
              </a:rPr>
              <a:t> ABA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Roboho 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Phân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tích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nguyên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nhân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: Thu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hút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sự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chú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ý, né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tránh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nhiệm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vụ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,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tìm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kiếm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phần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thưởng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Can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thiệp:Thay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đổi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tác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nhân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kích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thích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và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hậu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quả.Dạy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kỹ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năng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thay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thế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(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ngôn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ngữ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,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thẻ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hình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ảnh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).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Củng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cố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hành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vi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tích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cực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,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giảm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hành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vi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tiêu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cực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ho 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436896" y="5867581"/>
            <a:ext cx="3793067" cy="2339102"/>
          </a:xfrm>
          <a:prstGeom prst="rect">
            <a:avLst/>
          </a:prstGeom>
          <a:solidFill>
            <a:srgbClr val="EB706F">
              <a:alpha val="5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5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Roboho "/>
              </a:rPr>
              <a:t>Hiệu</a:t>
            </a:r>
            <a:r>
              <a:rPr kumimoji="0" lang="en-US" altLang="en-US" sz="35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Roboho "/>
              </a:rPr>
              <a:t> </a:t>
            </a:r>
            <a:r>
              <a:rPr kumimoji="0" lang="en-US" altLang="en-US" sz="35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Roboho "/>
              </a:rPr>
              <a:t>quả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: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Được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đánh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giá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qua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quan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sát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,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ghi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nhận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và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điều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chỉnh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kế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hoạch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theo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tiến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ho "/>
              </a:rPr>
              <a:t>trình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Curved Down Arrow 18"/>
          <p:cNvSpPr/>
          <p:nvPr/>
        </p:nvSpPr>
        <p:spPr>
          <a:xfrm>
            <a:off x="5902445" y="2675467"/>
            <a:ext cx="2633252" cy="11353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urved Down Arrow 20"/>
          <p:cNvSpPr/>
          <p:nvPr/>
        </p:nvSpPr>
        <p:spPr>
          <a:xfrm rot="7843054">
            <a:off x="9048875" y="6416976"/>
            <a:ext cx="2360105" cy="93984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urved Down Arrow 21"/>
          <p:cNvSpPr/>
          <p:nvPr/>
        </p:nvSpPr>
        <p:spPr>
          <a:xfrm rot="14683645">
            <a:off x="3089416" y="6259425"/>
            <a:ext cx="2574032" cy="113018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3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9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0" y="1710265"/>
            <a:ext cx="7132440" cy="3403602"/>
            <a:chOff x="2943761" y="207436"/>
            <a:chExt cx="7822987" cy="1200150"/>
          </a:xfrm>
        </p:grpSpPr>
        <p:sp>
          <p:nvSpPr>
            <p:cNvPr id="3" name="Arrow: Chevron 9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943761" y="207436"/>
              <a:ext cx="7822987" cy="1200150"/>
            </a:xfrm>
            <a:prstGeom prst="chevron">
              <a:avLst>
                <a:gd name="adj" fmla="val 50000"/>
              </a:avLst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4887756" y="574181"/>
              <a:ext cx="5356403" cy="46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Em: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Hầu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Thắng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4 - KTTT</a:t>
              </a:r>
            </a:p>
          </p:txBody>
        </p:sp>
      </p:grpSp>
      <p:pic>
        <p:nvPicPr>
          <p:cNvPr id="7" name="thắ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7961" y="319307"/>
            <a:ext cx="6847368" cy="738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6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1117600" y="0"/>
            <a:ext cx="11988800" cy="1811867"/>
            <a:chOff x="2943761" y="207436"/>
            <a:chExt cx="7822987" cy="1200150"/>
          </a:xfrm>
          <a:solidFill>
            <a:srgbClr val="FFFF00">
              <a:alpha val="98000"/>
            </a:srgbClr>
          </a:solidFill>
        </p:grpSpPr>
        <p:sp>
          <p:nvSpPr>
            <p:cNvPr id="5" name="Arrow: Chevron 9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943761" y="207436"/>
              <a:ext cx="7822987" cy="1200150"/>
            </a:xfrm>
            <a:prstGeom prst="chevron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3750368" y="453568"/>
              <a:ext cx="6073607" cy="5300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1.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Phân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tích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hành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vi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theo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mô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ABC:</a:t>
              </a:r>
              <a:endParaRPr lang="en-US" sz="3600" dirty="0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7" name="Round Diagonal Corner Rectangle 6"/>
          <p:cNvSpPr/>
          <p:nvPr/>
        </p:nvSpPr>
        <p:spPr>
          <a:xfrm>
            <a:off x="685799" y="2459386"/>
            <a:ext cx="2726267" cy="4618747"/>
          </a:xfrm>
          <a:prstGeom prst="round2DiagRect">
            <a:avLst/>
          </a:prstGeom>
          <a:solidFill>
            <a:srgbClr val="EB706F">
              <a:alpha val="5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000" b="1" dirty="0" err="1">
                <a:latin typeface="Roboho "/>
                <a:ea typeface="Times New Roman" panose="02020603050405020304" pitchFamily="18" charset="0"/>
              </a:rPr>
              <a:t>Tácnhân</a:t>
            </a:r>
            <a:r>
              <a:rPr lang="en-US" sz="3000" b="1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(Antecedent):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biết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nhu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cầu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cảm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xúc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căng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bực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bội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.</a:t>
            </a:r>
            <a:endParaRPr lang="en-US" sz="2500" dirty="0">
              <a:solidFill>
                <a:schemeClr val="tx1"/>
              </a:solidFill>
              <a:latin typeface="Ro bo ho"/>
              <a:ea typeface="Calibri" panose="020F0502020204030204" pitchFamily="34" charset="0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644528" y="2459386"/>
            <a:ext cx="2726267" cy="4618746"/>
          </a:xfrm>
          <a:prstGeom prst="round2DiagRect">
            <a:avLst/>
          </a:prstGeom>
          <a:solidFill>
            <a:srgbClr val="EB706F">
              <a:alpha val="47000"/>
            </a:srgbClr>
          </a:solidFill>
          <a:ln>
            <a:solidFill>
              <a:srgbClr val="EB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en-US" sz="3000" b="1" dirty="0" err="1">
                <a:latin typeface="Roboho "/>
                <a:ea typeface="Times New Roman" panose="02020603050405020304" pitchFamily="18" charset="0"/>
              </a:rPr>
              <a:t>Hànhvi</a:t>
            </a:r>
            <a:r>
              <a:rPr lang="en-US" sz="3000" b="1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(Behavior):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Thắng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đập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bàn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hoặc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cào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tay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phản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áp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schemeClr val="tx1"/>
                </a:solidFill>
                <a:latin typeface="Ro bo ho"/>
                <a:ea typeface="Times New Roman" panose="02020603050405020304" pitchFamily="18" charset="0"/>
              </a:rPr>
              <a:t>.</a:t>
            </a:r>
            <a:endParaRPr lang="en-US" sz="2500" dirty="0">
              <a:solidFill>
                <a:schemeClr val="tx1"/>
              </a:solidFill>
              <a:latin typeface="Ro bo ho"/>
              <a:ea typeface="Calibri" panose="020F0502020204030204" pitchFamily="34" charset="0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10603257" y="2592824"/>
            <a:ext cx="2726267" cy="4351868"/>
          </a:xfrm>
          <a:prstGeom prst="round2DiagRect">
            <a:avLst/>
          </a:prstGeom>
          <a:solidFill>
            <a:srgbClr val="EB706F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000" b="1" dirty="0" err="1">
                <a:latin typeface="Roboho "/>
                <a:ea typeface="Times New Roman" panose="02020603050405020304" pitchFamily="18" charset="0"/>
              </a:rPr>
              <a:t>Hậuquả</a:t>
            </a:r>
            <a:r>
              <a:rPr lang="en-US" b="1" dirty="0">
                <a:latin typeface="Roboho "/>
                <a:ea typeface="Times New Roman" panose="02020603050405020304" pitchFamily="18" charset="0"/>
              </a:rPr>
              <a:t> (Consequence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):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Giáo</a:t>
            </a:r>
            <a:r>
              <a:rPr lang="en-US" sz="2500" dirty="0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viên</a:t>
            </a:r>
            <a:r>
              <a:rPr lang="en-US" sz="2500" dirty="0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tạm</a:t>
            </a:r>
            <a:r>
              <a:rPr lang="en-US" sz="2500" dirty="0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dừng</a:t>
            </a:r>
            <a:r>
              <a:rPr lang="en-US" sz="2500" dirty="0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chú</a:t>
            </a:r>
            <a:r>
              <a:rPr lang="en-US" sz="2500" dirty="0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 ý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Thắng</a:t>
            </a:r>
            <a:r>
              <a:rPr lang="en-US" sz="2500" dirty="0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vô</a:t>
            </a:r>
            <a:r>
              <a:rPr lang="en-US" sz="2500" dirty="0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tình</a:t>
            </a:r>
            <a:r>
              <a:rPr lang="en-US" sz="2500" dirty="0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củng</a:t>
            </a:r>
            <a:r>
              <a:rPr lang="en-US" sz="2500" dirty="0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cố</a:t>
            </a:r>
            <a:r>
              <a:rPr lang="en-US" sz="2500" dirty="0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tiêu</a:t>
            </a:r>
            <a:r>
              <a:rPr lang="en-US" sz="2500" dirty="0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Roboho"/>
                <a:ea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2400" y="4504267"/>
            <a:ext cx="120226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8957733" y="4622800"/>
            <a:ext cx="1303867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2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467" y="2588482"/>
            <a:ext cx="7315200" cy="33629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0" y="0"/>
            <a:ext cx="6282267" cy="1811867"/>
            <a:chOff x="2943761" y="207436"/>
            <a:chExt cx="7822987" cy="1200150"/>
          </a:xfrm>
          <a:solidFill>
            <a:srgbClr val="FFFF00">
              <a:alpha val="98000"/>
            </a:srgbClr>
          </a:solidFill>
        </p:grpSpPr>
        <p:sp>
          <p:nvSpPr>
            <p:cNvPr id="4" name="Arrow: Chevron 9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943761" y="207436"/>
              <a:ext cx="7822987" cy="1200150"/>
            </a:xfrm>
            <a:prstGeom prst="chevron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3750368" y="542485"/>
              <a:ext cx="6073607" cy="4920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2.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Mục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tiêu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can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thiệp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870" y="0"/>
            <a:ext cx="6898616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0" y="0"/>
            <a:ext cx="7298267" cy="1811867"/>
            <a:chOff x="2943761" y="207436"/>
            <a:chExt cx="7822987" cy="1200150"/>
          </a:xfrm>
          <a:solidFill>
            <a:srgbClr val="FFFF00">
              <a:alpha val="98000"/>
            </a:srgbClr>
          </a:solidFill>
        </p:grpSpPr>
        <p:sp>
          <p:nvSpPr>
            <p:cNvPr id="3" name="Arrow: Chevron 9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943761" y="207436"/>
              <a:ext cx="7822987" cy="1200150"/>
            </a:xfrm>
            <a:prstGeom prst="chevron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3750368" y="542485"/>
              <a:ext cx="6073607" cy="4920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3.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Kế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hoạch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can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thiệp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 </a:t>
              </a:r>
              <a:endParaRPr lang="en-US" sz="3600" dirty="0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0" y="0"/>
            <a:ext cx="6282267" cy="1811867"/>
            <a:chOff x="2943761" y="207436"/>
            <a:chExt cx="7822987" cy="1200150"/>
          </a:xfrm>
          <a:solidFill>
            <a:srgbClr val="FFFF00">
              <a:alpha val="98000"/>
            </a:srgbClr>
          </a:solidFill>
        </p:grpSpPr>
        <p:sp>
          <p:nvSpPr>
            <p:cNvPr id="6" name="Arrow: Chevron 9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943761" y="207436"/>
              <a:ext cx="7822987" cy="1200150"/>
            </a:xfrm>
            <a:prstGeom prst="chevron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3750369" y="542485"/>
              <a:ext cx="6073608" cy="5300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3.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Kế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hoạch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can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thiệp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-35131" y="2068231"/>
            <a:ext cx="5747086" cy="578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000" b="1" dirty="0" err="1">
                <a:latin typeface="Roboho "/>
                <a:ea typeface="Times New Roman" panose="02020603050405020304" pitchFamily="18" charset="0"/>
              </a:rPr>
              <a:t>Điều</a:t>
            </a:r>
            <a:r>
              <a:rPr lang="en-US" sz="3000" b="1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</a:rPr>
              <a:t>chỉnh</a:t>
            </a:r>
            <a:r>
              <a:rPr lang="en-US" sz="3000" b="1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</a:rPr>
              <a:t>tác</a:t>
            </a:r>
            <a:r>
              <a:rPr lang="en-US" sz="3000" b="1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</a:rPr>
              <a:t>nhân</a:t>
            </a:r>
            <a:r>
              <a:rPr lang="en-US" sz="3000" b="1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</a:rPr>
              <a:t>kích</a:t>
            </a:r>
            <a:r>
              <a:rPr lang="en-US" sz="3000" b="1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</a:rPr>
              <a:t>thích</a:t>
            </a:r>
            <a:endParaRPr lang="en-US" sz="3000" dirty="0">
              <a:effectLst/>
              <a:latin typeface="Roboho 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31200" y="1926365"/>
            <a:ext cx="58399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latin typeface="Roboho "/>
                <a:ea typeface="Times New Roman" panose="02020603050405020304" pitchFamily="18" charset="0"/>
              </a:rPr>
              <a:t>Dạy</a:t>
            </a:r>
            <a:r>
              <a:rPr lang="en-US" sz="3000" b="1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</a:rPr>
              <a:t>kỹ</a:t>
            </a:r>
            <a:r>
              <a:rPr lang="en-US" sz="3000" b="1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</a:rPr>
              <a:t>năng</a:t>
            </a:r>
            <a:r>
              <a:rPr lang="en-US" sz="3000" b="1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</a:rPr>
              <a:t>giao</a:t>
            </a:r>
            <a:r>
              <a:rPr lang="en-US" sz="3000" b="1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</a:rPr>
              <a:t>tiếp</a:t>
            </a:r>
            <a:r>
              <a:rPr lang="en-US" sz="3000" b="1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</a:rPr>
              <a:t>thay</a:t>
            </a:r>
            <a:r>
              <a:rPr lang="en-US" sz="3000" b="1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</a:rPr>
              <a:t>thế</a:t>
            </a:r>
            <a:endParaRPr lang="en-US" sz="3000" dirty="0">
              <a:latin typeface="Roboho 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637" y="2646274"/>
            <a:ext cx="5271172" cy="5583325"/>
          </a:xfrm>
          <a:prstGeom prst="rect">
            <a:avLst/>
          </a:prstGeom>
        </p:spPr>
      </p:pic>
      <p:pic>
        <p:nvPicPr>
          <p:cNvPr id="13" name="thắ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" y="2646275"/>
            <a:ext cx="5271172" cy="558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1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0" y="0"/>
            <a:ext cx="7298267" cy="1811867"/>
            <a:chOff x="2943761" y="207436"/>
            <a:chExt cx="7822987" cy="1200150"/>
          </a:xfrm>
          <a:solidFill>
            <a:srgbClr val="FFFF00">
              <a:alpha val="98000"/>
            </a:srgbClr>
          </a:solidFill>
        </p:grpSpPr>
        <p:sp>
          <p:nvSpPr>
            <p:cNvPr id="3" name="Arrow: Chevron 9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943761" y="207436"/>
              <a:ext cx="7822987" cy="1200150"/>
            </a:xfrm>
            <a:prstGeom prst="chevron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3750368" y="542485"/>
              <a:ext cx="6073607" cy="4920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3.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Kế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hoạch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can </a:t>
              </a:r>
              <a:r>
                <a:rPr lang="en-US" sz="40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thiệp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 </a:t>
              </a:r>
              <a:endParaRPr lang="en-US" sz="3600" dirty="0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104604" y="2068231"/>
            <a:ext cx="3467616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chỉnh</a:t>
            </a:r>
            <a:r>
              <a:rPr lang="en-US" sz="3200" b="1" dirty="0"/>
              <a:t> </a:t>
            </a:r>
            <a:r>
              <a:rPr lang="en-US" sz="3200" b="1" dirty="0" err="1"/>
              <a:t>hậu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endParaRPr lang="en-US" sz="3000" dirty="0">
              <a:effectLst/>
              <a:latin typeface="Roboho 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31200" y="1926365"/>
            <a:ext cx="5839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/>
              <a:t>Củng</a:t>
            </a:r>
            <a:r>
              <a:rPr lang="en-US" sz="3200" b="1" dirty="0"/>
              <a:t> </a:t>
            </a:r>
            <a:r>
              <a:rPr lang="en-US" sz="3200" b="1" dirty="0" err="1"/>
              <a:t>cố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vi </a:t>
            </a:r>
            <a:r>
              <a:rPr lang="en-US" sz="3200" b="1" dirty="0" err="1"/>
              <a:t>tích</a:t>
            </a:r>
            <a:r>
              <a:rPr lang="en-US" sz="3200" b="1" dirty="0"/>
              <a:t> </a:t>
            </a:r>
            <a:r>
              <a:rPr lang="en-US" sz="3200" b="1" dirty="0" err="1"/>
              <a:t>cực</a:t>
            </a:r>
            <a:endParaRPr lang="en-US" sz="3000" dirty="0">
              <a:latin typeface="Roboho "/>
            </a:endParaRPr>
          </a:p>
        </p:txBody>
      </p:sp>
      <p:pic>
        <p:nvPicPr>
          <p:cNvPr id="10" name="thắng -c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505" y="2946817"/>
            <a:ext cx="5592726" cy="5272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7675" y="2859210"/>
            <a:ext cx="4827181" cy="53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2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232122" y="-7061"/>
            <a:ext cx="7083078" cy="1811867"/>
            <a:chOff x="2943761" y="202759"/>
            <a:chExt cx="8820196" cy="1200150"/>
          </a:xfrm>
          <a:solidFill>
            <a:srgbClr val="FFFF00">
              <a:alpha val="98000"/>
            </a:srgbClr>
          </a:solidFill>
        </p:grpSpPr>
        <p:sp>
          <p:nvSpPr>
            <p:cNvPr id="6" name="Arrow: Chevron 9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943761" y="202759"/>
              <a:ext cx="8820196" cy="1200150"/>
            </a:xfrm>
            <a:prstGeom prst="chevron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4468855" y="492363"/>
              <a:ext cx="6813173" cy="4924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dõi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92193" y="2180300"/>
            <a:ext cx="6175921" cy="625428"/>
          </a:xfrm>
          <a:prstGeom prst="rect">
            <a:avLst/>
          </a:prstGeom>
          <a:solidFill>
            <a:srgbClr val="A25404">
              <a:alpha val="49000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200" dirty="0" err="1">
                <a:latin typeface="Roboho "/>
              </a:rPr>
              <a:t>Lập</a:t>
            </a:r>
            <a:r>
              <a:rPr lang="en-US" sz="3200" dirty="0">
                <a:latin typeface="Roboho "/>
              </a:rPr>
              <a:t> </a:t>
            </a:r>
            <a:r>
              <a:rPr lang="en-US" sz="3200" dirty="0" err="1">
                <a:latin typeface="Roboho "/>
              </a:rPr>
              <a:t>bảng</a:t>
            </a:r>
            <a:r>
              <a:rPr lang="en-US" sz="3200" dirty="0">
                <a:latin typeface="Roboho "/>
              </a:rPr>
              <a:t> </a:t>
            </a:r>
            <a:r>
              <a:rPr lang="en-US" sz="3200" dirty="0" err="1">
                <a:latin typeface="Roboho "/>
              </a:rPr>
              <a:t>ghi</a:t>
            </a:r>
            <a:r>
              <a:rPr lang="en-US" sz="3200" dirty="0">
                <a:latin typeface="Roboho "/>
              </a:rPr>
              <a:t> </a:t>
            </a:r>
            <a:r>
              <a:rPr lang="en-US" sz="3200" dirty="0" err="1">
                <a:latin typeface="Roboho "/>
              </a:rPr>
              <a:t>nhận</a:t>
            </a:r>
            <a:r>
              <a:rPr lang="en-US" sz="3200" dirty="0">
                <a:latin typeface="Roboho "/>
              </a:rPr>
              <a:t> </a:t>
            </a:r>
            <a:r>
              <a:rPr lang="en-US" sz="3200" dirty="0" err="1">
                <a:latin typeface="Roboho "/>
              </a:rPr>
              <a:t>tần</a:t>
            </a:r>
            <a:r>
              <a:rPr lang="en-US" sz="3200" dirty="0">
                <a:latin typeface="Roboho "/>
              </a:rPr>
              <a:t> </a:t>
            </a:r>
            <a:r>
              <a:rPr lang="en-US" sz="3200" dirty="0" err="1">
                <a:latin typeface="Roboho "/>
              </a:rPr>
              <a:t>suất</a:t>
            </a:r>
            <a:r>
              <a:rPr lang="en-US" sz="3200" dirty="0">
                <a:latin typeface="Roboho "/>
              </a:rPr>
              <a:t> </a:t>
            </a:r>
            <a:r>
              <a:rPr lang="en-US" sz="3200" dirty="0" err="1">
                <a:latin typeface="Roboho "/>
              </a:rPr>
              <a:t>hành</a:t>
            </a:r>
            <a:r>
              <a:rPr lang="en-US" sz="3200" dirty="0">
                <a:latin typeface="Roboho "/>
              </a:rPr>
              <a:t> vi. </a:t>
            </a:r>
            <a:endParaRPr lang="en-US" sz="3000" dirty="0">
              <a:effectLst/>
              <a:latin typeface="Roboho "/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2193" y="3518157"/>
            <a:ext cx="3517310" cy="625428"/>
          </a:xfrm>
          <a:prstGeom prst="rect">
            <a:avLst/>
          </a:prstGeom>
          <a:solidFill>
            <a:srgbClr val="A25404">
              <a:alpha val="49000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200" dirty="0">
                <a:latin typeface="Roboho "/>
              </a:rPr>
              <a:t>Theo </a:t>
            </a:r>
            <a:r>
              <a:rPr lang="en-US" sz="3200" dirty="0" err="1">
                <a:latin typeface="Roboho "/>
              </a:rPr>
              <a:t>dõi</a:t>
            </a:r>
            <a:r>
              <a:rPr lang="en-US" sz="3200" dirty="0">
                <a:latin typeface="Roboho "/>
              </a:rPr>
              <a:t> </a:t>
            </a:r>
            <a:r>
              <a:rPr lang="en-US" sz="3200" dirty="0" err="1">
                <a:latin typeface="Roboho "/>
              </a:rPr>
              <a:t>sự</a:t>
            </a:r>
            <a:r>
              <a:rPr lang="en-US" sz="3200" dirty="0">
                <a:latin typeface="Roboho "/>
              </a:rPr>
              <a:t> </a:t>
            </a:r>
            <a:r>
              <a:rPr lang="en-US" sz="3200" dirty="0" err="1">
                <a:latin typeface="Roboho "/>
              </a:rPr>
              <a:t>tiến</a:t>
            </a:r>
            <a:r>
              <a:rPr lang="en-US" sz="3200" dirty="0">
                <a:latin typeface="Roboho "/>
              </a:rPr>
              <a:t> </a:t>
            </a:r>
            <a:r>
              <a:rPr lang="en-US" sz="3200" dirty="0" err="1">
                <a:latin typeface="Roboho "/>
              </a:rPr>
              <a:t>bộ</a:t>
            </a:r>
            <a:r>
              <a:rPr lang="en-US" sz="3200" dirty="0">
                <a:latin typeface="Roboho "/>
              </a:rPr>
              <a:t>.</a:t>
            </a:r>
            <a:endParaRPr lang="en-US" sz="3000" dirty="0">
              <a:effectLst/>
              <a:latin typeface="Roboho 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2193" y="4939174"/>
            <a:ext cx="4653646" cy="625428"/>
          </a:xfrm>
          <a:prstGeom prst="rect">
            <a:avLst/>
          </a:prstGeom>
          <a:solidFill>
            <a:srgbClr val="A25404">
              <a:alpha val="50000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200" dirty="0" err="1">
                <a:latin typeface="Roboho "/>
              </a:rPr>
              <a:t>Giảm</a:t>
            </a:r>
            <a:r>
              <a:rPr lang="en-US" sz="3200" dirty="0">
                <a:latin typeface="Roboho "/>
              </a:rPr>
              <a:t> </a:t>
            </a:r>
            <a:r>
              <a:rPr lang="en-US" sz="3200" dirty="0" err="1">
                <a:latin typeface="Roboho "/>
              </a:rPr>
              <a:t>dần</a:t>
            </a:r>
            <a:r>
              <a:rPr lang="en-US" sz="3200" dirty="0">
                <a:latin typeface="Roboho "/>
              </a:rPr>
              <a:t> </a:t>
            </a:r>
            <a:r>
              <a:rPr lang="en-US" sz="3200" dirty="0" err="1">
                <a:latin typeface="Roboho "/>
              </a:rPr>
              <a:t>hỗ</a:t>
            </a:r>
            <a:r>
              <a:rPr lang="en-US" sz="3200" dirty="0">
                <a:latin typeface="Roboho "/>
              </a:rPr>
              <a:t> </a:t>
            </a:r>
            <a:r>
              <a:rPr lang="en-US" sz="3200" dirty="0" err="1">
                <a:latin typeface="Roboho "/>
              </a:rPr>
              <a:t>trợ</a:t>
            </a:r>
            <a:r>
              <a:rPr lang="en-US" sz="3200" dirty="0">
                <a:latin typeface="Roboho "/>
              </a:rPr>
              <a:t> </a:t>
            </a:r>
            <a:r>
              <a:rPr lang="en-US" sz="3200" dirty="0" err="1">
                <a:latin typeface="Roboho "/>
              </a:rPr>
              <a:t>trực</a:t>
            </a:r>
            <a:r>
              <a:rPr lang="en-US" sz="3200" dirty="0">
                <a:latin typeface="Roboho "/>
              </a:rPr>
              <a:t> </a:t>
            </a:r>
            <a:r>
              <a:rPr lang="en-US" sz="3200" dirty="0" err="1">
                <a:latin typeface="Roboho "/>
              </a:rPr>
              <a:t>tiếp</a:t>
            </a:r>
            <a:r>
              <a:rPr lang="en-US" sz="3200" dirty="0">
                <a:latin typeface="Roboho "/>
              </a:rPr>
              <a:t>. </a:t>
            </a:r>
            <a:endParaRPr lang="en-US" sz="3000" dirty="0">
              <a:effectLst/>
              <a:latin typeface="Roboho "/>
              <a:ea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133" y="801891"/>
            <a:ext cx="6282267" cy="698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3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0" y="0"/>
            <a:ext cx="6282267" cy="1811867"/>
            <a:chOff x="2943761" y="207436"/>
            <a:chExt cx="7822988" cy="1200150"/>
          </a:xfrm>
          <a:solidFill>
            <a:srgbClr val="FFFF00">
              <a:alpha val="98000"/>
            </a:srgbClr>
          </a:solidFill>
        </p:grpSpPr>
        <p:sp>
          <p:nvSpPr>
            <p:cNvPr id="6" name="Arrow: Chevron 9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943761" y="207436"/>
              <a:ext cx="7822988" cy="1200150"/>
            </a:xfrm>
            <a:prstGeom prst="chevron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4159429" y="410592"/>
              <a:ext cx="5516384" cy="9520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4000" b="1" dirty="0"/>
                <a:t> 5. </a:t>
              </a:r>
              <a:r>
                <a:rPr lang="en-US" sz="4000" b="1" dirty="0" err="1"/>
                <a:t>Kết</a:t>
              </a:r>
              <a:r>
                <a:rPr lang="en-US" sz="4000" b="1" dirty="0"/>
                <a:t> </a:t>
              </a:r>
              <a:r>
                <a:rPr lang="en-US" sz="4000" b="1" dirty="0" err="1"/>
                <a:t>quả</a:t>
              </a:r>
              <a:r>
                <a:rPr lang="en-US" sz="4000" b="1" dirty="0"/>
                <a:t> </a:t>
              </a:r>
              <a:r>
                <a:rPr lang="en-US" sz="4000" b="1" dirty="0" err="1"/>
                <a:t>kỳ</a:t>
              </a:r>
              <a:r>
                <a:rPr lang="en-US" sz="4000" b="1" dirty="0"/>
                <a:t> </a:t>
              </a:r>
              <a:r>
                <a:rPr lang="en-US" sz="4000" b="1" dirty="0" err="1"/>
                <a:t>vọng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endParaRPr lang="en-US" sz="3600" dirty="0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9" name="Heart 8"/>
          <p:cNvSpPr/>
          <p:nvPr/>
        </p:nvSpPr>
        <p:spPr>
          <a:xfrm>
            <a:off x="710484" y="1754480"/>
            <a:ext cx="4961466" cy="5996172"/>
          </a:xfrm>
          <a:prstGeom prst="heart">
            <a:avLst/>
          </a:prstGeom>
          <a:solidFill>
            <a:srgbClr val="EB70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 dirty="0">
              <a:latin typeface="Roboho "/>
            </a:endParaRPr>
          </a:p>
          <a:p>
            <a:pPr lvl="0" algn="ctr"/>
            <a:r>
              <a:rPr lang="en-US" sz="2700" dirty="0" err="1">
                <a:solidFill>
                  <a:schemeClr val="tx1"/>
                </a:solidFill>
                <a:latin typeface="Roboho "/>
              </a:rPr>
              <a:t>Sau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2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tháng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áp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dụng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hành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vi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đập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bàn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và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cắn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tay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của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Thắng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giảm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rõ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rệt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từ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trung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bình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5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lần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mỗi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tuần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học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xuống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còn</a:t>
            </a:r>
            <a:r>
              <a:rPr lang="en-US" sz="2700" dirty="0">
                <a:solidFill>
                  <a:schemeClr val="tx1"/>
                </a:solidFill>
                <a:latin typeface="Roboho "/>
              </a:rPr>
              <a:t> 1-2 </a:t>
            </a:r>
            <a:r>
              <a:rPr lang="en-US" sz="2700" dirty="0" err="1">
                <a:solidFill>
                  <a:schemeClr val="tx1"/>
                </a:solidFill>
                <a:latin typeface="Roboho "/>
              </a:rPr>
              <a:t>lần</a:t>
            </a:r>
            <a:r>
              <a:rPr lang="en-US" sz="2700" dirty="0">
                <a:latin typeface="Roboho 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267" y="17818"/>
            <a:ext cx="7162799" cy="82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2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21DFBF-DE38-EFA0-4319-814BB19C1C47}"/>
              </a:ext>
            </a:extLst>
          </p:cNvPr>
          <p:cNvGrpSpPr/>
          <p:nvPr/>
        </p:nvGrpSpPr>
        <p:grpSpPr>
          <a:xfrm>
            <a:off x="-540206" y="-582299"/>
            <a:ext cx="10211285" cy="1961201"/>
            <a:chOff x="2148053" y="3330104"/>
            <a:chExt cx="8509404" cy="1634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99E9E2-C76D-4EAF-AC3B-6C5377515F16}"/>
                </a:ext>
              </a:extLst>
            </p:cNvPr>
            <p:cNvSpPr/>
            <p:nvPr/>
          </p:nvSpPr>
          <p:spPr>
            <a:xfrm>
              <a:off x="4323443" y="3787890"/>
              <a:ext cx="6334014" cy="1176548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40AA362-FF7B-4FB2-AFEE-A5BDF1927B51}"/>
                </a:ext>
              </a:extLst>
            </p:cNvPr>
            <p:cNvGrpSpPr/>
            <p:nvPr/>
          </p:nvGrpSpPr>
          <p:grpSpPr>
            <a:xfrm>
              <a:off x="2148053" y="3330104"/>
              <a:ext cx="1274615" cy="1412847"/>
              <a:chOff x="204953" y="1829690"/>
              <a:chExt cx="1274615" cy="141284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8E871A8-4760-4688-B6A6-0F7F5E9184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4823" y="1829690"/>
                <a:ext cx="844745" cy="84474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CA87E5F-54B9-45FF-8AAF-0BACC7BCAE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194" y="2074674"/>
                <a:ext cx="786928" cy="7869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E50FA8A-7D67-45F4-BCDD-04A454C54E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4953" y="2455612"/>
                <a:ext cx="786928" cy="7869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4B5300-C750-44DD-BCFB-2DF944F5F6B6}"/>
                </a:ext>
              </a:extLst>
            </p:cNvPr>
            <p:cNvSpPr txBox="1"/>
            <p:nvPr/>
          </p:nvSpPr>
          <p:spPr>
            <a:xfrm>
              <a:off x="4757119" y="4030028"/>
              <a:ext cx="5683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Roboho "/>
                </a:rPr>
                <a:t>Kỹ</a:t>
              </a:r>
              <a:r>
                <a:rPr lang="en-US" sz="3000" b="1" dirty="0">
                  <a:latin typeface="Roboho "/>
                </a:rPr>
                <a:t> </a:t>
              </a:r>
              <a:r>
                <a:rPr lang="en-US" sz="3000" b="1" dirty="0" err="1">
                  <a:latin typeface="Roboho "/>
                </a:rPr>
                <a:t>thuật</a:t>
              </a:r>
              <a:r>
                <a:rPr lang="en-US" sz="3000" b="1" dirty="0">
                  <a:latin typeface="Roboho "/>
                </a:rPr>
                <a:t> can </a:t>
              </a:r>
              <a:r>
                <a:rPr lang="en-US" sz="3000" b="1" dirty="0" err="1">
                  <a:latin typeface="Roboho "/>
                </a:rPr>
                <a:t>thiệp</a:t>
              </a:r>
              <a:r>
                <a:rPr lang="en-US" sz="3000" b="1" dirty="0">
                  <a:latin typeface="Roboho "/>
                </a:rPr>
                <a:t> </a:t>
              </a:r>
              <a:r>
                <a:rPr lang="en-US" sz="3000" b="1" dirty="0" err="1">
                  <a:latin typeface="Roboho "/>
                </a:rPr>
                <a:t>hành</a:t>
              </a:r>
              <a:r>
                <a:rPr lang="en-US" sz="3000" b="1" dirty="0">
                  <a:latin typeface="Roboho "/>
                </a:rPr>
                <a:t> vi</a:t>
              </a:r>
              <a:endParaRPr lang="en-US" sz="3000" dirty="0">
                <a:latin typeface="Roboho 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FE6EBB8-5ADC-D9F7-A31D-C4B8E4027F8C}"/>
                </a:ext>
              </a:extLst>
            </p:cNvPr>
            <p:cNvGrpSpPr/>
            <p:nvPr/>
          </p:nvGrpSpPr>
          <p:grpSpPr>
            <a:xfrm>
              <a:off x="2581729" y="3730617"/>
              <a:ext cx="1741714" cy="1219433"/>
              <a:chOff x="2581729" y="3730617"/>
              <a:chExt cx="1741714" cy="1219433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0D3BAE-B86B-4EED-8298-9B119AA559AA}"/>
                  </a:ext>
                </a:extLst>
              </p:cNvPr>
              <p:cNvSpPr/>
              <p:nvPr/>
            </p:nvSpPr>
            <p:spPr>
              <a:xfrm>
                <a:off x="2581729" y="3773502"/>
                <a:ext cx="1741714" cy="1176548"/>
              </a:xfrm>
              <a:prstGeom prst="rect">
                <a:avLst/>
              </a:prstGeom>
              <a:solidFill>
                <a:srgbClr val="FF000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D9867F-1AF8-41D5-8838-9233B9DED158}"/>
                  </a:ext>
                </a:extLst>
              </p:cNvPr>
              <p:cNvSpPr txBox="1"/>
              <p:nvPr/>
            </p:nvSpPr>
            <p:spPr>
              <a:xfrm>
                <a:off x="2786377" y="3730617"/>
                <a:ext cx="1409257" cy="1184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640" b="1" dirty="0">
                    <a:solidFill>
                      <a:srgbClr val="002060"/>
                    </a:solidFill>
                    <a:latin typeface="Tahoma" panose="020B0604030504040204" pitchFamily="34" charset="0"/>
                  </a:rPr>
                  <a:t>2</a:t>
                </a:r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0" y="1723028"/>
            <a:ext cx="3165652" cy="2170787"/>
          </a:xfrm>
          <a:prstGeom prst="rect">
            <a:avLst/>
          </a:prstGeom>
          <a:solidFill>
            <a:srgbClr val="E27F6E">
              <a:alpha val="58000"/>
            </a:srgbClr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AutoNum type="alphaLcPeriod"/>
            </a:pP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3000" b="1" dirty="0">
              <a:latin typeface="Roboho 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797" y="4983263"/>
            <a:ext cx="2803311" cy="2400657"/>
          </a:xfrm>
          <a:prstGeom prst="rect">
            <a:avLst/>
          </a:prstGeom>
          <a:solidFill>
            <a:srgbClr val="E27F6E">
              <a:alpha val="58000"/>
            </a:srgbClr>
          </a:solidFill>
        </p:spPr>
        <p:txBody>
          <a:bodyPr wrap="square">
            <a:spAutoFit/>
          </a:bodyPr>
          <a:lstStyle/>
          <a:p>
            <a:r>
              <a:rPr lang="en-US" sz="3000" b="1" dirty="0">
                <a:latin typeface="Roboho "/>
                <a:ea typeface="Calibri" panose="020F0502020204030204" pitchFamily="34" charset="0"/>
              </a:rPr>
              <a:t>b. </a:t>
            </a:r>
            <a:r>
              <a:rPr lang="en-US" sz="3000" b="1" dirty="0" err="1">
                <a:latin typeface="Roboho "/>
                <a:ea typeface="Calibri" panose="020F0502020204030204" pitchFamily="34" charset="0"/>
              </a:rPr>
              <a:t>Dạy</a:t>
            </a:r>
            <a:r>
              <a:rPr lang="en-US" sz="3000" b="1" dirty="0"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Roboho "/>
                <a:ea typeface="Calibri" panose="020F0502020204030204" pitchFamily="34" charset="0"/>
              </a:rPr>
              <a:t>Kỹ</a:t>
            </a:r>
            <a:r>
              <a:rPr lang="en-US" sz="3000" b="1" dirty="0"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Roboho "/>
                <a:ea typeface="Calibri" panose="020F0502020204030204" pitchFamily="34" charset="0"/>
              </a:rPr>
              <a:t>Năng</a:t>
            </a:r>
            <a:r>
              <a:rPr lang="en-US" sz="3000" b="1" dirty="0"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Roboho "/>
                <a:ea typeface="Calibri" panose="020F0502020204030204" pitchFamily="34" charset="0"/>
              </a:rPr>
              <a:t>Thay</a:t>
            </a:r>
            <a:r>
              <a:rPr lang="en-US" sz="3000" b="1" dirty="0"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Roboho "/>
                <a:ea typeface="Calibri" panose="020F0502020204030204" pitchFamily="34" charset="0"/>
              </a:rPr>
              <a:t>Thế</a:t>
            </a:r>
            <a:endParaRPr lang="en-US" sz="3000" b="1" dirty="0">
              <a:latin typeface="Roboho "/>
              <a:ea typeface="Calibri" panose="020F0502020204030204" pitchFamily="34" charset="0"/>
            </a:endParaRPr>
          </a:p>
          <a:p>
            <a:endParaRPr lang="en-US" sz="3000" dirty="0">
              <a:latin typeface="Roboho "/>
            </a:endParaRPr>
          </a:p>
          <a:p>
            <a:endParaRPr lang="en-US" sz="3000" dirty="0">
              <a:latin typeface="Roboho 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95610" y="1738531"/>
            <a:ext cx="3062079" cy="2273379"/>
          </a:xfrm>
          <a:prstGeom prst="rect">
            <a:avLst/>
          </a:prstGeom>
          <a:solidFill>
            <a:srgbClr val="E27F6E">
              <a:alpha val="58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</a:pPr>
            <a:endParaRPr lang="en-US" sz="3000" b="1" dirty="0">
              <a:effectLst/>
              <a:latin typeface="Roboho 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</a:pPr>
            <a:endParaRPr lang="en-US" sz="3000" b="1" dirty="0">
              <a:effectLst/>
              <a:latin typeface="Roboho 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44690" y="5107174"/>
            <a:ext cx="3013000" cy="2318583"/>
          </a:xfrm>
          <a:prstGeom prst="rect">
            <a:avLst/>
          </a:prstGeom>
          <a:solidFill>
            <a:srgbClr val="E27F6E">
              <a:alpha val="58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000" b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000" b="1" dirty="0">
              <a:latin typeface="Roboho 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</a:pPr>
            <a:endParaRPr lang="en-US" sz="3000" b="1" dirty="0">
              <a:effectLst/>
              <a:latin typeface="Roboho 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</a:pPr>
            <a:endParaRPr lang="en-US" sz="3000" b="1" dirty="0">
              <a:effectLst/>
              <a:latin typeface="Roboho 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158" y="1396167"/>
            <a:ext cx="6173474" cy="6833433"/>
          </a:xfrm>
          <a:prstGeom prst="rect">
            <a:avLst/>
          </a:prstGeom>
          <a:solidFill>
            <a:srgbClr val="E27F6E"/>
          </a:solidFill>
        </p:spPr>
      </p:pic>
    </p:spTree>
    <p:extLst>
      <p:ext uri="{BB962C8B-B14F-4D97-AF65-F5344CB8AC3E}">
        <p14:creationId xmlns:p14="http://schemas.microsoft.com/office/powerpoint/2010/main" val="178468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706F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35691CF-0EB7-4404-A5DF-D87642FE39A0}"/>
              </a:ext>
            </a:extLst>
          </p:cNvPr>
          <p:cNvGrpSpPr/>
          <p:nvPr/>
        </p:nvGrpSpPr>
        <p:grpSpPr>
          <a:xfrm>
            <a:off x="2595401" y="488403"/>
            <a:ext cx="9544306" cy="1411857"/>
            <a:chOff x="2638879" y="304800"/>
            <a:chExt cx="7953588" cy="1176548"/>
          </a:xfrm>
          <a:solidFill>
            <a:srgbClr val="FFFF00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49FE8A8-E248-46C8-A109-9E569B34C352}"/>
                </a:ext>
              </a:extLst>
            </p:cNvPr>
            <p:cNvSpPr/>
            <p:nvPr/>
          </p:nvSpPr>
          <p:spPr>
            <a:xfrm>
              <a:off x="2638879" y="304800"/>
              <a:ext cx="7808208" cy="11765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74F892-E4CD-45E1-B85B-4F155757992F}"/>
                </a:ext>
              </a:extLst>
            </p:cNvPr>
            <p:cNvSpPr txBox="1"/>
            <p:nvPr/>
          </p:nvSpPr>
          <p:spPr>
            <a:xfrm>
              <a:off x="2784259" y="354465"/>
              <a:ext cx="7808208" cy="106182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768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NỘI DUNG CHÍNH</a:t>
              </a: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BA40A7A8-C1F5-A951-1782-9C0EB6F187DA}"/>
              </a:ext>
            </a:extLst>
          </p:cNvPr>
          <p:cNvGrpSpPr/>
          <p:nvPr/>
        </p:nvGrpSpPr>
        <p:grpSpPr>
          <a:xfrm>
            <a:off x="2107397" y="2195629"/>
            <a:ext cx="10211285" cy="1943935"/>
            <a:chOff x="2148053" y="1829690"/>
            <a:chExt cx="8509404" cy="16199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609E79-ADB5-4788-9277-CF456792DD8C}"/>
                </a:ext>
              </a:extLst>
            </p:cNvPr>
            <p:cNvSpPr/>
            <p:nvPr/>
          </p:nvSpPr>
          <p:spPr>
            <a:xfrm>
              <a:off x="4323443" y="2273088"/>
              <a:ext cx="6334014" cy="1176548"/>
            </a:xfrm>
            <a:prstGeom prst="rect">
              <a:avLst/>
            </a:prstGeom>
            <a:solidFill>
              <a:srgbClr val="FFFF00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5F4532A-15BA-4371-9D51-43B006BFE0EE}"/>
                </a:ext>
              </a:extLst>
            </p:cNvPr>
            <p:cNvGrpSpPr/>
            <p:nvPr/>
          </p:nvGrpSpPr>
          <p:grpSpPr>
            <a:xfrm>
              <a:off x="2148053" y="1829690"/>
              <a:ext cx="1274615" cy="1412847"/>
              <a:chOff x="204953" y="1829690"/>
              <a:chExt cx="1274615" cy="141284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96CD0E6-CADE-481D-9EE6-E4758B33E8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4823" y="1829690"/>
                <a:ext cx="844745" cy="84474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999A32-B355-420F-B480-82DFC814E7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194" y="2074674"/>
                <a:ext cx="786928" cy="7869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8813314-3BA9-4B8E-A5E5-FE4288E120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4953" y="2455612"/>
                <a:ext cx="786928" cy="7869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445AD33-D5B9-F1BC-FD54-19D456DAE13C}"/>
                </a:ext>
              </a:extLst>
            </p:cNvPr>
            <p:cNvGrpSpPr/>
            <p:nvPr/>
          </p:nvGrpSpPr>
          <p:grpSpPr>
            <a:xfrm>
              <a:off x="2581729" y="2206422"/>
              <a:ext cx="1741714" cy="1243214"/>
              <a:chOff x="2581729" y="2206422"/>
              <a:chExt cx="1741714" cy="1243214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B93FC9-448B-4F91-99D7-20F5C0967711}"/>
                  </a:ext>
                </a:extLst>
              </p:cNvPr>
              <p:cNvSpPr/>
              <p:nvPr/>
            </p:nvSpPr>
            <p:spPr>
              <a:xfrm>
                <a:off x="2581729" y="2273088"/>
                <a:ext cx="1741714" cy="1176548"/>
              </a:xfrm>
              <a:prstGeom prst="rect">
                <a:avLst/>
              </a:prstGeom>
              <a:solidFill>
                <a:srgbClr val="FF00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F17ECDB-BA33-44BE-8736-C4A46DE93095}"/>
                  </a:ext>
                </a:extLst>
              </p:cNvPr>
              <p:cNvSpPr txBox="1"/>
              <p:nvPr/>
            </p:nvSpPr>
            <p:spPr>
              <a:xfrm>
                <a:off x="2944793" y="2206422"/>
                <a:ext cx="1015586" cy="1184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640" b="1" dirty="0">
                    <a:solidFill>
                      <a:srgbClr val="002060"/>
                    </a:solidFill>
                    <a:latin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96F7CA-B74B-46B0-949B-CF246834C057}"/>
                </a:ext>
              </a:extLst>
            </p:cNvPr>
            <p:cNvSpPr txBox="1"/>
            <p:nvPr/>
          </p:nvSpPr>
          <p:spPr>
            <a:xfrm>
              <a:off x="4783285" y="2600754"/>
              <a:ext cx="3052698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4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ĐẶT VẤN ĐỀ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D902EF-6619-4268-B941-2A74E2E9AC15}"/>
              </a:ext>
            </a:extLst>
          </p:cNvPr>
          <p:cNvGrpSpPr/>
          <p:nvPr/>
        </p:nvGrpSpPr>
        <p:grpSpPr>
          <a:xfrm>
            <a:off x="2107397" y="5934578"/>
            <a:ext cx="1529538" cy="1695416"/>
            <a:chOff x="204953" y="1829690"/>
            <a:chExt cx="1274615" cy="141284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F8A178-D6D6-453B-94C0-D62AAA9627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823" y="1829690"/>
              <a:ext cx="844745" cy="8447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155C564-2361-4DDB-9A80-42729A040F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3F6062C-6CEB-4733-AA9B-BE2BB8AD10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2A21DFBF-DE38-EFA0-4319-814BB19C1C47}"/>
              </a:ext>
            </a:extLst>
          </p:cNvPr>
          <p:cNvGrpSpPr/>
          <p:nvPr/>
        </p:nvGrpSpPr>
        <p:grpSpPr>
          <a:xfrm>
            <a:off x="2107397" y="4029217"/>
            <a:ext cx="10211285" cy="1961201"/>
            <a:chOff x="2148053" y="3330104"/>
            <a:chExt cx="8509404" cy="16343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99E9E2-C76D-4EAF-AC3B-6C5377515F16}"/>
                </a:ext>
              </a:extLst>
            </p:cNvPr>
            <p:cNvSpPr/>
            <p:nvPr/>
          </p:nvSpPr>
          <p:spPr>
            <a:xfrm>
              <a:off x="4323443" y="3787890"/>
              <a:ext cx="6334014" cy="1176548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0AA362-FF7B-4FB2-AFEE-A5BDF1927B51}"/>
                </a:ext>
              </a:extLst>
            </p:cNvPr>
            <p:cNvGrpSpPr/>
            <p:nvPr/>
          </p:nvGrpSpPr>
          <p:grpSpPr>
            <a:xfrm>
              <a:off x="2148053" y="3330104"/>
              <a:ext cx="1274615" cy="1412847"/>
              <a:chOff x="204953" y="1829690"/>
              <a:chExt cx="1274615" cy="1412847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8E871A8-4760-4688-B6A6-0F7F5E9184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4823" y="1829690"/>
                <a:ext cx="844745" cy="84474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CA87E5F-54B9-45FF-8AAF-0BACC7BCAE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194" y="2074674"/>
                <a:ext cx="786928" cy="7869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E50FA8A-7D67-45F4-BCDD-04A454C54E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4953" y="2455612"/>
                <a:ext cx="786928" cy="7869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4B5300-C750-44DD-BCFB-2DF944F5F6B6}"/>
                </a:ext>
              </a:extLst>
            </p:cNvPr>
            <p:cNvSpPr txBox="1"/>
            <p:nvPr/>
          </p:nvSpPr>
          <p:spPr>
            <a:xfrm>
              <a:off x="4724711" y="4101168"/>
              <a:ext cx="2769392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4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NỘI DUNG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E6EBB8-5ADC-D9F7-A31D-C4B8E4027F8C}"/>
                </a:ext>
              </a:extLst>
            </p:cNvPr>
            <p:cNvGrpSpPr/>
            <p:nvPr/>
          </p:nvGrpSpPr>
          <p:grpSpPr>
            <a:xfrm>
              <a:off x="2581729" y="3730617"/>
              <a:ext cx="1741714" cy="1219433"/>
              <a:chOff x="2581729" y="3730617"/>
              <a:chExt cx="1741714" cy="1219433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A0D3BAE-B86B-4EED-8298-9B119AA559AA}"/>
                  </a:ext>
                </a:extLst>
              </p:cNvPr>
              <p:cNvSpPr/>
              <p:nvPr/>
            </p:nvSpPr>
            <p:spPr>
              <a:xfrm>
                <a:off x="2581729" y="3773502"/>
                <a:ext cx="1741714" cy="1176548"/>
              </a:xfrm>
              <a:prstGeom prst="rect">
                <a:avLst/>
              </a:prstGeom>
              <a:solidFill>
                <a:srgbClr val="FF000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5D9867F-1AF8-41D5-8838-9233B9DED158}"/>
                  </a:ext>
                </a:extLst>
              </p:cNvPr>
              <p:cNvSpPr txBox="1"/>
              <p:nvPr/>
            </p:nvSpPr>
            <p:spPr>
              <a:xfrm>
                <a:off x="2786377" y="3730617"/>
                <a:ext cx="1409257" cy="1184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640" b="1" dirty="0">
                    <a:solidFill>
                      <a:srgbClr val="002060"/>
                    </a:solidFill>
                    <a:latin typeface="Tahoma" panose="020B0604030504040204" pitchFamily="34" charset="0"/>
                  </a:rPr>
                  <a:t>2</a:t>
                </a:r>
              </a:p>
            </p:txBody>
          </p:sp>
        </p:grpSp>
      </p:grp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3B01C716-2255-5448-76AE-8291249896A1}"/>
              </a:ext>
            </a:extLst>
          </p:cNvPr>
          <p:cNvGrpSpPr/>
          <p:nvPr/>
        </p:nvGrpSpPr>
        <p:grpSpPr>
          <a:xfrm>
            <a:off x="2563215" y="6316208"/>
            <a:ext cx="10123918" cy="1424349"/>
            <a:chOff x="2622125" y="5378469"/>
            <a:chExt cx="8436599" cy="118695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4E4127-B253-4EED-A80C-B73CBA8A44CB}"/>
                </a:ext>
              </a:extLst>
            </p:cNvPr>
            <p:cNvSpPr/>
            <p:nvPr/>
          </p:nvSpPr>
          <p:spPr>
            <a:xfrm>
              <a:off x="4381502" y="5388879"/>
              <a:ext cx="6334014" cy="1176548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529B4F-7924-4EE8-B792-D1A72DD40BCB}"/>
                </a:ext>
              </a:extLst>
            </p:cNvPr>
            <p:cNvSpPr txBox="1"/>
            <p:nvPr/>
          </p:nvSpPr>
          <p:spPr>
            <a:xfrm>
              <a:off x="4724710" y="5716545"/>
              <a:ext cx="6334014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4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 LUẬN VÀ KHUYẾN NGHỊ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71EB088-54E8-8D77-A968-C59D3360E57A}"/>
                </a:ext>
              </a:extLst>
            </p:cNvPr>
            <p:cNvGrpSpPr/>
            <p:nvPr/>
          </p:nvGrpSpPr>
          <p:grpSpPr>
            <a:xfrm>
              <a:off x="2622125" y="5378469"/>
              <a:ext cx="1815442" cy="1186958"/>
              <a:chOff x="2622125" y="5378469"/>
              <a:chExt cx="1815442" cy="1186958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23DB92C-3CDA-4B1B-808B-3937DE135431}"/>
                  </a:ext>
                </a:extLst>
              </p:cNvPr>
              <p:cNvSpPr/>
              <p:nvPr/>
            </p:nvSpPr>
            <p:spPr>
              <a:xfrm>
                <a:off x="2648946" y="5388879"/>
                <a:ext cx="1741714" cy="11765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10056FB-ABB6-4C78-8B31-39E6B4817640}"/>
                  </a:ext>
                </a:extLst>
              </p:cNvPr>
              <p:cNvSpPr txBox="1"/>
              <p:nvPr/>
            </p:nvSpPr>
            <p:spPr>
              <a:xfrm>
                <a:off x="2622125" y="5378469"/>
                <a:ext cx="1815442" cy="1184940"/>
              </a:xfrm>
              <a:prstGeom prst="rect">
                <a:avLst/>
              </a:prstGeom>
              <a:solidFill>
                <a:srgbClr val="FF0000">
                  <a:alpha val="74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640" b="1" dirty="0">
                    <a:solidFill>
                      <a:srgbClr val="002060"/>
                    </a:solidFill>
                    <a:latin typeface="Tahoma" panose="020B0604030504040204" pitchFamily="34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524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934837" y="0"/>
            <a:ext cx="11612763" cy="1405468"/>
            <a:chOff x="2943761" y="207436"/>
            <a:chExt cx="7822987" cy="686983"/>
          </a:xfrm>
        </p:grpSpPr>
        <p:sp>
          <p:nvSpPr>
            <p:cNvPr id="3" name="Arrow: Chevron 9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943761" y="207436"/>
              <a:ext cx="7822987" cy="686983"/>
            </a:xfrm>
            <a:prstGeom prst="chevron">
              <a:avLst>
                <a:gd name="adj" fmla="val 50000"/>
              </a:avLst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4674066" y="281223"/>
              <a:ext cx="5303992" cy="346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2 - KTTT 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05468"/>
            <a:ext cx="14630400" cy="68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4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443770" y="2410061"/>
            <a:ext cx="6531188" cy="3506642"/>
            <a:chOff x="2943761" y="224035"/>
            <a:chExt cx="7822987" cy="686983"/>
          </a:xfrm>
        </p:grpSpPr>
        <p:sp>
          <p:nvSpPr>
            <p:cNvPr id="4" name="Arrow: Chevron 9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943761" y="224035"/>
              <a:ext cx="7822987" cy="686983"/>
            </a:xfrm>
            <a:prstGeom prst="chevron">
              <a:avLst>
                <a:gd name="adj" fmla="val 50000"/>
              </a:avLst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5260549" y="423871"/>
              <a:ext cx="4714641" cy="28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200"/>
                </a:spcBef>
                <a:spcAft>
                  <a:spcPts val="0"/>
                </a:spcAft>
              </a:pPr>
              <a:r>
                <a:rPr 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0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Dạy</a:t>
              </a:r>
              <a:r>
                <a:rPr 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kỹ</a:t>
              </a:r>
              <a:r>
                <a:rPr 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endParaRPr lang="en-US" sz="3600" b="1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930" y="414670"/>
            <a:ext cx="6667303" cy="774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456412" y="40419"/>
            <a:ext cx="13969999" cy="1278140"/>
            <a:chOff x="2980316" y="-248118"/>
            <a:chExt cx="7327446" cy="480129"/>
          </a:xfrm>
        </p:grpSpPr>
        <p:sp>
          <p:nvSpPr>
            <p:cNvPr id="4" name="Arrow: Chevron 9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980316" y="-248118"/>
              <a:ext cx="7327446" cy="480129"/>
            </a:xfrm>
            <a:prstGeom prst="chevron">
              <a:avLst>
                <a:gd name="adj" fmla="val 50000"/>
              </a:avLst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4585536" y="-147855"/>
              <a:ext cx="4714641" cy="265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Kỹ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49" y="1875673"/>
            <a:ext cx="5943599" cy="604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967" y="1754371"/>
            <a:ext cx="6081824" cy="621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0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443770" y="2325333"/>
            <a:ext cx="5988928" cy="3506642"/>
            <a:chOff x="2943761" y="207436"/>
            <a:chExt cx="7822987" cy="686983"/>
          </a:xfrm>
        </p:grpSpPr>
        <p:sp>
          <p:nvSpPr>
            <p:cNvPr id="4" name="Arrow: Chevron 9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943761" y="207436"/>
              <a:ext cx="7822987" cy="686983"/>
            </a:xfrm>
            <a:prstGeom prst="chevron">
              <a:avLst>
                <a:gd name="adj" fmla="val 50000"/>
              </a:avLst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5541038" y="324349"/>
              <a:ext cx="4180241" cy="500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cường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endPara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386" y="255181"/>
            <a:ext cx="7563776" cy="785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5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571360" y="1931926"/>
            <a:ext cx="6499291" cy="3506642"/>
            <a:chOff x="3097338" y="130364"/>
            <a:chExt cx="7822987" cy="686983"/>
          </a:xfrm>
        </p:grpSpPr>
        <p:sp>
          <p:nvSpPr>
            <p:cNvPr id="4" name="Arrow: Chevron 9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3097338" y="130364"/>
              <a:ext cx="7822987" cy="686983"/>
            </a:xfrm>
            <a:prstGeom prst="chevron">
              <a:avLst>
                <a:gd name="adj" fmla="val 50000"/>
              </a:avLst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5541038" y="324349"/>
              <a:ext cx="4180241" cy="379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Kỹ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endPara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340" y="261691"/>
            <a:ext cx="6773422" cy="780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9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0" y="164922"/>
            <a:ext cx="6282267" cy="1841166"/>
            <a:chOff x="2943761" y="316677"/>
            <a:chExt cx="7822987" cy="1219557"/>
          </a:xfrm>
          <a:solidFill>
            <a:srgbClr val="FFFF00">
              <a:alpha val="98000"/>
            </a:srgbClr>
          </a:solidFill>
        </p:grpSpPr>
        <p:sp>
          <p:nvSpPr>
            <p:cNvPr id="6" name="Arrow: Chevron 9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943761" y="316677"/>
              <a:ext cx="7822987" cy="1200150"/>
            </a:xfrm>
            <a:prstGeom prst="chevron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4139317" y="584180"/>
              <a:ext cx="5556608" cy="9520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4000" b="1" dirty="0"/>
                <a:t> 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5.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vọng</a:t>
              </a:r>
              <a:r>
                <a:rPr 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endParaRPr lang="en-US" sz="3600" dirty="0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9" name="Heart 8"/>
          <p:cNvSpPr/>
          <p:nvPr/>
        </p:nvSpPr>
        <p:spPr>
          <a:xfrm>
            <a:off x="244549" y="2006088"/>
            <a:ext cx="6113721" cy="5996172"/>
          </a:xfrm>
          <a:prstGeom prst="heart">
            <a:avLst/>
          </a:prstGeom>
          <a:solidFill>
            <a:srgbClr val="EB70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 dirty="0">
              <a:latin typeface="Roboho "/>
            </a:endParaRPr>
          </a:p>
          <a:p>
            <a:pPr lvl="0"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2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960" y="0"/>
            <a:ext cx="828407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9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01C716-2255-5448-76AE-8291249896A1}"/>
              </a:ext>
            </a:extLst>
          </p:cNvPr>
          <p:cNvGrpSpPr/>
          <p:nvPr/>
        </p:nvGrpSpPr>
        <p:grpSpPr>
          <a:xfrm>
            <a:off x="0" y="-25709"/>
            <a:ext cx="8923867" cy="1445857"/>
            <a:chOff x="5806674" y="5364983"/>
            <a:chExt cx="8403727" cy="12048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4E4127-B253-4EED-A80C-B73CBA8A44CB}"/>
                </a:ext>
              </a:extLst>
            </p:cNvPr>
            <p:cNvSpPr/>
            <p:nvPr/>
          </p:nvSpPr>
          <p:spPr>
            <a:xfrm>
              <a:off x="7622117" y="5393317"/>
              <a:ext cx="5769945" cy="1176548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529B4F-7924-4EE8-B792-D1A72DD40BCB}"/>
                </a:ext>
              </a:extLst>
            </p:cNvPr>
            <p:cNvSpPr txBox="1"/>
            <p:nvPr/>
          </p:nvSpPr>
          <p:spPr>
            <a:xfrm>
              <a:off x="7876387" y="5723743"/>
              <a:ext cx="6334014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Roboho "/>
                </a:rPr>
                <a:t>Theo </a:t>
              </a:r>
              <a:r>
                <a:rPr lang="en-US" sz="3000" b="1" dirty="0" err="1">
                  <a:latin typeface="Roboho "/>
                </a:rPr>
                <a:t>dõi</a:t>
              </a:r>
              <a:r>
                <a:rPr lang="en-US" sz="3000" b="1" dirty="0">
                  <a:latin typeface="Roboho "/>
                </a:rPr>
                <a:t> </a:t>
              </a:r>
              <a:r>
                <a:rPr lang="en-US" sz="3000" b="1" dirty="0" err="1">
                  <a:latin typeface="Roboho "/>
                </a:rPr>
                <a:t>và</a:t>
              </a:r>
              <a:r>
                <a:rPr lang="en-US" sz="3000" b="1" dirty="0">
                  <a:latin typeface="Roboho "/>
                </a:rPr>
                <a:t> </a:t>
              </a:r>
              <a:r>
                <a:rPr lang="en-US" sz="3000" b="1" dirty="0" err="1">
                  <a:latin typeface="Roboho "/>
                </a:rPr>
                <a:t>giảm</a:t>
              </a:r>
              <a:r>
                <a:rPr lang="en-US" sz="3000" b="1" dirty="0">
                  <a:latin typeface="Roboho "/>
                </a:rPr>
                <a:t> </a:t>
              </a:r>
              <a:r>
                <a:rPr lang="en-US" sz="3000" b="1" dirty="0" err="1">
                  <a:latin typeface="Roboho "/>
                </a:rPr>
                <a:t>dần</a:t>
              </a:r>
              <a:r>
                <a:rPr lang="en-US" sz="3000" b="1" dirty="0">
                  <a:latin typeface="Roboho "/>
                </a:rPr>
                <a:t> </a:t>
              </a:r>
              <a:r>
                <a:rPr lang="en-US" sz="3000" b="1" dirty="0" err="1">
                  <a:latin typeface="Roboho "/>
                </a:rPr>
                <a:t>sự</a:t>
              </a:r>
              <a:r>
                <a:rPr lang="en-US" sz="3000" b="1" dirty="0">
                  <a:latin typeface="Roboho "/>
                </a:rPr>
                <a:t> </a:t>
              </a:r>
              <a:r>
                <a:rPr lang="en-US" sz="3000" b="1" dirty="0" err="1">
                  <a:latin typeface="Roboho "/>
                </a:rPr>
                <a:t>hỗ</a:t>
              </a:r>
              <a:r>
                <a:rPr lang="en-US" sz="3000" b="1" dirty="0">
                  <a:latin typeface="Roboho "/>
                </a:rPr>
                <a:t> </a:t>
              </a:r>
              <a:r>
                <a:rPr lang="en-US" sz="3000" b="1" dirty="0" err="1">
                  <a:latin typeface="Roboho "/>
                </a:rPr>
                <a:t>trợ</a:t>
              </a:r>
              <a:endParaRPr lang="en-US" sz="3000" dirty="0">
                <a:latin typeface="Roboho 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0056FB-ABB6-4C78-8B31-39E6B4817640}"/>
                </a:ext>
              </a:extLst>
            </p:cNvPr>
            <p:cNvSpPr txBox="1"/>
            <p:nvPr/>
          </p:nvSpPr>
          <p:spPr>
            <a:xfrm>
              <a:off x="5806674" y="5364983"/>
              <a:ext cx="1815442" cy="1184940"/>
            </a:xfrm>
            <a:prstGeom prst="rect">
              <a:avLst/>
            </a:prstGeom>
            <a:solidFill>
              <a:srgbClr val="FF0000">
                <a:alpha val="74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40" b="1" dirty="0">
                  <a:solidFill>
                    <a:srgbClr val="002060"/>
                  </a:solidFill>
                  <a:latin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310920" y="2368651"/>
            <a:ext cx="4972280" cy="1123000"/>
          </a:xfrm>
          <a:prstGeom prst="rect">
            <a:avLst/>
          </a:prstGeom>
          <a:solidFill>
            <a:srgbClr val="EB706F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effectLst/>
              <a:latin typeface="Roboho 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0920" y="3924051"/>
            <a:ext cx="4972280" cy="592085"/>
          </a:xfrm>
          <a:prstGeom prst="rect">
            <a:avLst/>
          </a:prstGeom>
          <a:solidFill>
            <a:srgbClr val="EB706F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effectLst/>
              <a:latin typeface="Roboho 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0920" y="5484159"/>
            <a:ext cx="4972280" cy="1205458"/>
          </a:xfrm>
          <a:prstGeom prst="rect">
            <a:avLst/>
          </a:prstGeom>
          <a:solidFill>
            <a:srgbClr val="EB706F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b="1" dirty="0">
                <a:latin typeface="Roboho 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</a:pPr>
            <a:endParaRPr lang="en-US" sz="3000" b="1" dirty="0">
              <a:solidFill>
                <a:srgbClr val="2F5496"/>
              </a:solidFill>
              <a:effectLst/>
              <a:latin typeface="Roboho 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878" y="-25709"/>
            <a:ext cx="6575522" cy="80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01C716-2255-5448-76AE-8291249896A1}"/>
              </a:ext>
            </a:extLst>
          </p:cNvPr>
          <p:cNvGrpSpPr/>
          <p:nvPr/>
        </p:nvGrpSpPr>
        <p:grpSpPr>
          <a:xfrm>
            <a:off x="568095" y="-19629"/>
            <a:ext cx="13939308" cy="1445857"/>
            <a:chOff x="5806674" y="5364983"/>
            <a:chExt cx="10907304" cy="12048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4E4127-B253-4EED-A80C-B73CBA8A44CB}"/>
                </a:ext>
              </a:extLst>
            </p:cNvPr>
            <p:cNvSpPr/>
            <p:nvPr/>
          </p:nvSpPr>
          <p:spPr>
            <a:xfrm>
              <a:off x="7622117" y="5393317"/>
              <a:ext cx="9091861" cy="1176548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529B4F-7924-4EE8-B792-D1A72DD40BCB}"/>
                </a:ext>
              </a:extLst>
            </p:cNvPr>
            <p:cNvSpPr txBox="1"/>
            <p:nvPr/>
          </p:nvSpPr>
          <p:spPr>
            <a:xfrm>
              <a:off x="7876387" y="5492910"/>
              <a:ext cx="6334014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000" dirty="0">
                <a:latin typeface="Roboho 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0056FB-ABB6-4C78-8B31-39E6B4817640}"/>
                </a:ext>
              </a:extLst>
            </p:cNvPr>
            <p:cNvSpPr txBox="1"/>
            <p:nvPr/>
          </p:nvSpPr>
          <p:spPr>
            <a:xfrm>
              <a:off x="5806674" y="5364983"/>
              <a:ext cx="1815442" cy="1184940"/>
            </a:xfrm>
            <a:prstGeom prst="rect">
              <a:avLst/>
            </a:prstGeom>
            <a:solidFill>
              <a:srgbClr val="FF0000">
                <a:alpha val="74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40" b="1" dirty="0">
                  <a:solidFill>
                    <a:srgbClr val="002060"/>
                  </a:solidFill>
                  <a:latin typeface="Tahoma" panose="020B0604030504040204" pitchFamily="34" charset="0"/>
                </a:rPr>
                <a:t>4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310920" y="2640933"/>
            <a:ext cx="4972280" cy="1077218"/>
          </a:xfrm>
          <a:prstGeom prst="rect">
            <a:avLst/>
          </a:prstGeom>
          <a:solidFill>
            <a:srgbClr val="EB706F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Roboho "/>
              </a:rPr>
              <a:t>1. </a:t>
            </a:r>
            <a:r>
              <a:rPr lang="en-US" sz="3200" b="1" dirty="0" err="1">
                <a:latin typeface="Roboho "/>
              </a:rPr>
              <a:t>Tăng</a:t>
            </a:r>
            <a:r>
              <a:rPr lang="en-US" sz="3200" b="1" dirty="0">
                <a:latin typeface="Roboho "/>
              </a:rPr>
              <a:t> </a:t>
            </a:r>
            <a:r>
              <a:rPr lang="en-US" sz="3200" b="1" dirty="0" err="1">
                <a:latin typeface="Roboho "/>
              </a:rPr>
              <a:t>cường</a:t>
            </a:r>
            <a:r>
              <a:rPr lang="en-US" sz="3200" b="1" dirty="0">
                <a:latin typeface="Roboho "/>
              </a:rPr>
              <a:t> </a:t>
            </a:r>
            <a:r>
              <a:rPr lang="en-US" sz="3200" b="1" dirty="0" err="1">
                <a:latin typeface="Roboho "/>
              </a:rPr>
              <a:t>giao</a:t>
            </a:r>
            <a:r>
              <a:rPr lang="en-US" sz="3200" b="1" dirty="0">
                <a:latin typeface="Roboho "/>
              </a:rPr>
              <a:t> </a:t>
            </a:r>
            <a:r>
              <a:rPr lang="en-US" sz="3200" b="1" dirty="0" err="1">
                <a:latin typeface="Roboho "/>
              </a:rPr>
              <a:t>tiếp</a:t>
            </a:r>
            <a:r>
              <a:rPr lang="en-US" sz="3200" b="1" dirty="0">
                <a:latin typeface="Roboho "/>
              </a:rPr>
              <a:t> </a:t>
            </a:r>
            <a:r>
              <a:rPr lang="en-US" sz="3200" b="1" dirty="0" err="1">
                <a:latin typeface="Roboho "/>
              </a:rPr>
              <a:t>giữa</a:t>
            </a:r>
            <a:r>
              <a:rPr lang="en-US" sz="3200" b="1" dirty="0">
                <a:latin typeface="Roboho "/>
              </a:rPr>
              <a:t> </a:t>
            </a:r>
            <a:r>
              <a:rPr lang="en-US" sz="3200" b="1" dirty="0" err="1">
                <a:latin typeface="Roboho "/>
              </a:rPr>
              <a:t>giáo</a:t>
            </a:r>
            <a:r>
              <a:rPr lang="en-US" sz="3200" b="1" dirty="0">
                <a:latin typeface="Roboho "/>
              </a:rPr>
              <a:t> </a:t>
            </a:r>
            <a:r>
              <a:rPr lang="en-US" sz="3200" b="1" dirty="0" err="1">
                <a:latin typeface="Roboho "/>
              </a:rPr>
              <a:t>viên</a:t>
            </a:r>
            <a:r>
              <a:rPr lang="en-US" sz="3200" b="1" dirty="0">
                <a:latin typeface="Roboho "/>
              </a:rPr>
              <a:t> </a:t>
            </a:r>
            <a:r>
              <a:rPr lang="en-US" sz="3200" b="1" dirty="0" err="1">
                <a:latin typeface="Roboho "/>
              </a:rPr>
              <a:t>và</a:t>
            </a:r>
            <a:r>
              <a:rPr lang="en-US" sz="3200" b="1" dirty="0">
                <a:latin typeface="Roboho "/>
              </a:rPr>
              <a:t> </a:t>
            </a:r>
            <a:r>
              <a:rPr lang="en-US" sz="3200" b="1" dirty="0" err="1">
                <a:latin typeface="Roboho "/>
              </a:rPr>
              <a:t>phụ</a:t>
            </a:r>
            <a:r>
              <a:rPr lang="en-US" sz="3200" b="1" dirty="0">
                <a:latin typeface="Roboho "/>
              </a:rPr>
              <a:t> </a:t>
            </a:r>
            <a:r>
              <a:rPr lang="en-US" sz="3200" b="1" dirty="0" err="1">
                <a:latin typeface="Roboho "/>
              </a:rPr>
              <a:t>huynh</a:t>
            </a:r>
            <a:r>
              <a:rPr lang="en-US" sz="3200" b="1" dirty="0">
                <a:latin typeface="Roboho 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10920" y="4888142"/>
            <a:ext cx="4972280" cy="1569660"/>
          </a:xfrm>
          <a:prstGeom prst="rect">
            <a:avLst/>
          </a:prstGeom>
          <a:solidFill>
            <a:srgbClr val="EB706F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/>
              <a:t>2. </a:t>
            </a:r>
            <a:r>
              <a:rPr lang="en-US" sz="3200" b="1" dirty="0" err="1"/>
              <a:t>Hướng</a:t>
            </a:r>
            <a:r>
              <a:rPr lang="en-US" sz="3200" b="1" dirty="0"/>
              <a:t> </a:t>
            </a:r>
            <a:r>
              <a:rPr lang="en-US" sz="3200" b="1" dirty="0" err="1"/>
              <a:t>dẫn</a:t>
            </a:r>
            <a:r>
              <a:rPr lang="en-US" sz="3200" b="1" dirty="0"/>
              <a:t> </a:t>
            </a:r>
            <a:r>
              <a:rPr lang="en-US" sz="3200" b="1" dirty="0" err="1"/>
              <a:t>phụ</a:t>
            </a:r>
            <a:r>
              <a:rPr lang="en-US" sz="3200" b="1" dirty="0"/>
              <a:t> </a:t>
            </a:r>
            <a:r>
              <a:rPr lang="en-US" sz="3200" b="1" dirty="0" err="1"/>
              <a:t>huynh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kỹ</a:t>
            </a:r>
            <a:r>
              <a:rPr lang="en-US" sz="3200" b="1" dirty="0"/>
              <a:t> </a:t>
            </a:r>
            <a:r>
              <a:rPr lang="en-US" sz="3200" b="1" dirty="0" err="1"/>
              <a:t>thuật</a:t>
            </a:r>
            <a:r>
              <a:rPr lang="en-US" sz="3200" b="1" dirty="0"/>
              <a:t> can </a:t>
            </a:r>
            <a:r>
              <a:rPr lang="en-US" sz="3200" b="1" dirty="0" err="1"/>
              <a:t>thiệp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vi.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84884" y="105252"/>
            <a:ext cx="9522759" cy="708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Roboho"/>
              </a:rPr>
              <a:t>Phối</a:t>
            </a:r>
            <a:r>
              <a:rPr lang="en-US" sz="4000" b="1" dirty="0">
                <a:latin typeface="Roboho"/>
              </a:rPr>
              <a:t> </a:t>
            </a:r>
            <a:r>
              <a:rPr lang="en-US" sz="4000" b="1" dirty="0" err="1">
                <a:latin typeface="Roboho"/>
              </a:rPr>
              <a:t>hợp</a:t>
            </a:r>
            <a:r>
              <a:rPr lang="en-US" sz="4000" b="1" dirty="0">
                <a:latin typeface="Roboho"/>
              </a:rPr>
              <a:t> </a:t>
            </a:r>
            <a:r>
              <a:rPr lang="en-US" sz="4000" b="1" dirty="0" err="1">
                <a:latin typeface="Roboho"/>
              </a:rPr>
              <a:t>giữa</a:t>
            </a:r>
            <a:r>
              <a:rPr lang="en-US" sz="4000" b="1" dirty="0">
                <a:latin typeface="Roboho"/>
              </a:rPr>
              <a:t> </a:t>
            </a:r>
            <a:r>
              <a:rPr lang="en-US" sz="4000" b="1" dirty="0" err="1">
                <a:latin typeface="Roboho"/>
              </a:rPr>
              <a:t>giáo</a:t>
            </a:r>
            <a:r>
              <a:rPr lang="en-US" sz="4000" b="1" dirty="0">
                <a:latin typeface="Roboho"/>
              </a:rPr>
              <a:t> </a:t>
            </a:r>
            <a:r>
              <a:rPr lang="en-US" sz="4000" b="1" dirty="0" err="1">
                <a:latin typeface="Roboho"/>
              </a:rPr>
              <a:t>viên</a:t>
            </a:r>
            <a:r>
              <a:rPr lang="en-US" sz="4000" b="1" dirty="0">
                <a:latin typeface="Roboho"/>
              </a:rPr>
              <a:t> </a:t>
            </a:r>
            <a:r>
              <a:rPr lang="en-US" sz="4000" b="1" dirty="0" err="1">
                <a:latin typeface="Roboho"/>
              </a:rPr>
              <a:t>và</a:t>
            </a:r>
            <a:r>
              <a:rPr lang="en-US" sz="4000" b="1" dirty="0">
                <a:latin typeface="Roboho"/>
              </a:rPr>
              <a:t> </a:t>
            </a:r>
            <a:r>
              <a:rPr lang="en-US" sz="4000" b="1" dirty="0" err="1">
                <a:latin typeface="Roboho"/>
              </a:rPr>
              <a:t>phụ</a:t>
            </a:r>
            <a:r>
              <a:rPr lang="en-US" sz="4000" b="1" dirty="0">
                <a:latin typeface="Roboho"/>
              </a:rPr>
              <a:t> </a:t>
            </a:r>
            <a:r>
              <a:rPr lang="en-US" sz="4000" b="1" dirty="0" err="1">
                <a:latin typeface="Roboho"/>
              </a:rPr>
              <a:t>huynh</a:t>
            </a:r>
            <a:endParaRPr lang="en-US" sz="4000" dirty="0">
              <a:latin typeface="Roboho"/>
            </a:endParaRPr>
          </a:p>
        </p:txBody>
      </p:sp>
      <p:pic>
        <p:nvPicPr>
          <p:cNvPr id="2050" name="Picture 2" descr="1001 ĐIỀU CẦN BIẾT VỀ MỐI QUAN HỆ GIỮA GIA SƯ VÀ PHỤ HUY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403" y="1665993"/>
            <a:ext cx="7620000" cy="644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90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01C716-2255-5448-76AE-8291249896A1}"/>
              </a:ext>
            </a:extLst>
          </p:cNvPr>
          <p:cNvGrpSpPr/>
          <p:nvPr/>
        </p:nvGrpSpPr>
        <p:grpSpPr>
          <a:xfrm>
            <a:off x="733646" y="72955"/>
            <a:ext cx="6341881" cy="1411857"/>
            <a:chOff x="3233497" y="5439265"/>
            <a:chExt cx="5284901" cy="117654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4E4127-B253-4EED-A80C-B73CBA8A44CB}"/>
                </a:ext>
              </a:extLst>
            </p:cNvPr>
            <p:cNvSpPr/>
            <p:nvPr/>
          </p:nvSpPr>
          <p:spPr>
            <a:xfrm>
              <a:off x="3233497" y="5439265"/>
              <a:ext cx="5284901" cy="1176548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529B4F-7924-4EE8-B792-D1A72DD40BCB}"/>
                </a:ext>
              </a:extLst>
            </p:cNvPr>
            <p:cNvSpPr txBox="1"/>
            <p:nvPr/>
          </p:nvSpPr>
          <p:spPr>
            <a:xfrm>
              <a:off x="4006720" y="5667688"/>
              <a:ext cx="3738453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4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 LUẬN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52401" y="2262350"/>
            <a:ext cx="73152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Việc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can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thiệp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đúng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sẽ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giúp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trẻ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khuyết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tật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trí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tuệ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dần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thay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đổi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hành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vi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tiêu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cực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phát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triển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kỹ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năng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thiết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để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nhập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xã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hội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.</a:t>
            </a:r>
            <a:endParaRPr lang="en-US" sz="3000" dirty="0">
              <a:latin typeface="Roboho 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1" y="4821535"/>
            <a:ext cx="73152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Quá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trình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can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thiệp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thực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hiện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kiên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trì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sự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hỗ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trợ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khuyến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khích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phù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giúp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trẻ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từng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bước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phát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triển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thức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hành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vi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kỹ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năng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giao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tiếp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hiệu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quả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hơn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tình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huống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xã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hội</a:t>
            </a:r>
            <a:r>
              <a:rPr lang="en-US" sz="3000" dirty="0">
                <a:solidFill>
                  <a:srgbClr val="000000"/>
                </a:solidFill>
                <a:latin typeface="Roboho "/>
                <a:ea typeface="Calibri" panose="020F0502020204030204" pitchFamily="34" charset="0"/>
              </a:rPr>
              <a:t>.</a:t>
            </a:r>
            <a:endParaRPr lang="en-US" sz="3000" dirty="0">
              <a:latin typeface="Roboho "/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467" y="72954"/>
            <a:ext cx="6874933" cy="80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7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01C716-2255-5448-76AE-8291249896A1}"/>
              </a:ext>
            </a:extLst>
          </p:cNvPr>
          <p:cNvGrpSpPr/>
          <p:nvPr/>
        </p:nvGrpSpPr>
        <p:grpSpPr>
          <a:xfrm>
            <a:off x="4165599" y="72955"/>
            <a:ext cx="6341881" cy="1411857"/>
            <a:chOff x="2622125" y="5439265"/>
            <a:chExt cx="5284901" cy="117654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4E4127-B253-4EED-A80C-B73CBA8A44CB}"/>
                </a:ext>
              </a:extLst>
            </p:cNvPr>
            <p:cNvSpPr/>
            <p:nvPr/>
          </p:nvSpPr>
          <p:spPr>
            <a:xfrm>
              <a:off x="2622125" y="5439265"/>
              <a:ext cx="5284901" cy="1176548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529B4F-7924-4EE8-B792-D1A72DD40BCB}"/>
                </a:ext>
              </a:extLst>
            </p:cNvPr>
            <p:cNvSpPr txBox="1"/>
            <p:nvPr/>
          </p:nvSpPr>
          <p:spPr>
            <a:xfrm>
              <a:off x="3467050" y="5701843"/>
              <a:ext cx="3219076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4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Khuyến</a:t>
              </a:r>
              <a:r>
                <a:rPr lang="en-US" sz="384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84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nghị</a:t>
              </a:r>
              <a:r>
                <a:rPr lang="en-US" sz="384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-392320" y="2334559"/>
            <a:ext cx="4044697" cy="578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nb-NO" sz="3000" b="1" dirty="0">
                <a:solidFill>
                  <a:srgbClr val="0070C0"/>
                </a:solidFill>
                <a:latin typeface="Roboho "/>
                <a:ea typeface="Calibri" panose="020F0502020204030204" pitchFamily="34" charset="0"/>
                <a:cs typeface="Times New Roman" panose="02020603050405020304" pitchFamily="18" charset="0"/>
              </a:rPr>
              <a:t>* Đối với Lãnh đạo</a:t>
            </a:r>
            <a:endParaRPr lang="en-US" sz="3000" dirty="0">
              <a:solidFill>
                <a:srgbClr val="0070C0"/>
              </a:solidFill>
              <a:effectLst/>
              <a:latin typeface="Roboho 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7826" y="2334559"/>
            <a:ext cx="4001416" cy="578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</a:pPr>
            <a:r>
              <a:rPr lang="nb-NO" sz="3000" b="1" dirty="0">
                <a:solidFill>
                  <a:srgbClr val="0070C0"/>
                </a:solidFill>
                <a:latin typeface="Roboho "/>
                <a:ea typeface="Calibri" panose="020F0502020204030204" pitchFamily="34" charset="0"/>
              </a:rPr>
              <a:t>* Đối với giáo viên</a:t>
            </a:r>
            <a:endParaRPr lang="en-US" sz="3000" dirty="0">
              <a:solidFill>
                <a:srgbClr val="0070C0"/>
              </a:solidFill>
              <a:effectLst/>
              <a:latin typeface="Roboho 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11249" y="2307543"/>
            <a:ext cx="5286640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000" b="1" dirty="0">
                <a:solidFill>
                  <a:srgbClr val="0070C0"/>
                </a:solidFill>
                <a:latin typeface="Roboho "/>
                <a:ea typeface="SimSun" panose="02010600030101010101" pitchFamily="2" charset="-122"/>
              </a:rPr>
              <a:t>* </a:t>
            </a:r>
            <a:r>
              <a:rPr lang="en-US" sz="3000" b="1" dirty="0" err="1">
                <a:solidFill>
                  <a:srgbClr val="0070C0"/>
                </a:solidFill>
                <a:latin typeface="Roboho "/>
                <a:ea typeface="SimSun" panose="02010600030101010101" pitchFamily="2" charset="-122"/>
              </a:rPr>
              <a:t>Đối</a:t>
            </a:r>
            <a:r>
              <a:rPr lang="en-US" sz="3000" b="1" dirty="0">
                <a:solidFill>
                  <a:srgbClr val="0070C0"/>
                </a:solidFill>
                <a:latin typeface="Roboho "/>
                <a:ea typeface="SimSun" panose="02010600030101010101" pitchFamily="2" charset="-122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Roboho "/>
                <a:ea typeface="SimSun" panose="02010600030101010101" pitchFamily="2" charset="-122"/>
              </a:rPr>
              <a:t>với</a:t>
            </a:r>
            <a:r>
              <a:rPr lang="en-US" sz="3000" b="1" dirty="0">
                <a:solidFill>
                  <a:srgbClr val="0070C0"/>
                </a:solidFill>
                <a:latin typeface="Roboho "/>
                <a:ea typeface="SimSun" panose="02010600030101010101" pitchFamily="2" charset="-122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Roboho "/>
                <a:ea typeface="SimSun" panose="02010600030101010101" pitchFamily="2" charset="-122"/>
              </a:rPr>
              <a:t>Phụ</a:t>
            </a:r>
            <a:r>
              <a:rPr lang="en-US" sz="3000" b="1" dirty="0">
                <a:solidFill>
                  <a:srgbClr val="0070C0"/>
                </a:solidFill>
                <a:latin typeface="Roboho "/>
                <a:ea typeface="SimSun" panose="02010600030101010101" pitchFamily="2" charset="-122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Roboho "/>
                <a:ea typeface="SimSun" panose="02010600030101010101" pitchFamily="2" charset="-122"/>
              </a:rPr>
              <a:t>huynh</a:t>
            </a:r>
            <a:r>
              <a:rPr lang="en-US" sz="3000" b="1" dirty="0">
                <a:solidFill>
                  <a:srgbClr val="0070C0"/>
                </a:solidFill>
                <a:latin typeface="Roboho "/>
                <a:ea typeface="SimSun" panose="02010600030101010101" pitchFamily="2" charset="-122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Roboho "/>
                <a:ea typeface="SimSun" panose="02010600030101010101" pitchFamily="2" charset="-122"/>
              </a:rPr>
              <a:t>học</a:t>
            </a:r>
            <a:r>
              <a:rPr lang="en-US" sz="3000" b="1" dirty="0">
                <a:solidFill>
                  <a:srgbClr val="0070C0"/>
                </a:solidFill>
                <a:latin typeface="Roboho "/>
                <a:ea typeface="SimSun" panose="02010600030101010101" pitchFamily="2" charset="-122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Roboho "/>
                <a:ea typeface="SimSun" panose="02010600030101010101" pitchFamily="2" charset="-122"/>
              </a:rPr>
              <a:t>sinh</a:t>
            </a:r>
            <a:endParaRPr lang="en-US" sz="3000" dirty="0">
              <a:solidFill>
                <a:srgbClr val="0070C0"/>
              </a:solidFill>
              <a:effectLst/>
              <a:latin typeface="Roboho 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82" y="3142675"/>
            <a:ext cx="36523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Roboho 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Chỉ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đạo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GVCN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phối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hợp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TPT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Đội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.</a:t>
            </a:r>
            <a:endParaRPr lang="en-US" sz="2500" dirty="0">
              <a:latin typeface="Roboho 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497491"/>
            <a:ext cx="309527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latin typeface="Roboho 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Bố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trí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cơ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sở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vật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chất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. </a:t>
            </a:r>
            <a:endParaRPr lang="en-US" sz="2500" dirty="0">
              <a:latin typeface="Roboho 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54534" y="5662835"/>
            <a:ext cx="422013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Roboho 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Tăng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cường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đào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tạo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chuyên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môn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cho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giáo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viên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.</a:t>
            </a:r>
            <a:endParaRPr lang="en-US" sz="2500" dirty="0">
              <a:latin typeface="Roboho 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42860" y="3142675"/>
            <a:ext cx="37263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Chủ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động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phối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hợp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với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phụ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huynh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. </a:t>
            </a:r>
            <a:endParaRPr lang="en-US" sz="2500" dirty="0">
              <a:latin typeface="Roboho 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42860" y="4428388"/>
            <a:ext cx="40482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Áp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dụng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các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phương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pháp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can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thiệp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hành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. </a:t>
            </a:r>
            <a:endParaRPr lang="en-US" sz="2500" dirty="0">
              <a:latin typeface="Roboho 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428335" y="3153121"/>
            <a:ext cx="45924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Roboho "/>
                <a:ea typeface="Times New Roman" panose="02020603050405020304" pitchFamily="18" charset="0"/>
              </a:rPr>
              <a:t>Tham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gia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tích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cực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vào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các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hoạt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động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giáo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dục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của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con.</a:t>
            </a:r>
            <a:endParaRPr lang="en-US" sz="2500" dirty="0">
              <a:latin typeface="Roboho 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28335" y="4402355"/>
            <a:ext cx="42368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Thường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xuyên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trao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đổi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với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giáo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Roboho "/>
                <a:ea typeface="Times New Roman" panose="02020603050405020304" pitchFamily="18" charset="0"/>
              </a:rPr>
              <a:t>viên</a:t>
            </a:r>
            <a:r>
              <a:rPr lang="en-US" sz="2500" dirty="0">
                <a:latin typeface="Roboho "/>
                <a:ea typeface="Times New Roman" panose="02020603050405020304" pitchFamily="18" charset="0"/>
              </a:rPr>
              <a:t>. </a:t>
            </a:r>
            <a:endParaRPr lang="en-US" sz="2500" dirty="0">
              <a:latin typeface="Roboho "/>
            </a:endParaRPr>
          </a:p>
        </p:txBody>
      </p:sp>
    </p:spTree>
    <p:extLst>
      <p:ext uri="{BB962C8B-B14F-4D97-AF65-F5344CB8AC3E}">
        <p14:creationId xmlns:p14="http://schemas.microsoft.com/office/powerpoint/2010/main" val="401808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2" grpId="0"/>
      <p:bldP spid="13" grpId="0"/>
      <p:bldP spid="14" grpId="0"/>
      <p:bldP spid="15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àn Ông, Tay, Người, Mọi Người, Nam Giới">
            <a:extLst>
              <a:ext uri="{FF2B5EF4-FFF2-40B4-BE49-F238E27FC236}">
                <a16:creationId xmlns:a16="http://schemas.microsoft.com/office/drawing/2014/main" id="{ECAE7DBB-682F-4770-8F9F-7CE47D53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08" y="-19779"/>
            <a:ext cx="14655508" cy="977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08090E-3364-4B6B-BCAF-095EAB423F40}"/>
              </a:ext>
            </a:extLst>
          </p:cNvPr>
          <p:cNvSpPr/>
          <p:nvPr/>
        </p:nvSpPr>
        <p:spPr>
          <a:xfrm rot="2700000">
            <a:off x="838091" y="837782"/>
            <a:ext cx="3313679" cy="3313679"/>
          </a:xfrm>
          <a:prstGeom prst="rect">
            <a:avLst/>
          </a:prstGeom>
          <a:solidFill>
            <a:srgbClr val="FFFF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DE3C2-8EB7-41DE-8271-1227C06D1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2686" y="2521420"/>
            <a:ext cx="1581310" cy="15933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B16671-C6B6-4E16-A1DA-B530DA1B6A8A}"/>
              </a:ext>
            </a:extLst>
          </p:cNvPr>
          <p:cNvSpPr/>
          <p:nvPr/>
        </p:nvSpPr>
        <p:spPr>
          <a:xfrm rot="2700000">
            <a:off x="5472108" y="993794"/>
            <a:ext cx="2441144" cy="2441144"/>
          </a:xfrm>
          <a:prstGeom prst="rect">
            <a:avLst/>
          </a:prstGeom>
          <a:solidFill>
            <a:srgbClr val="FFFF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289AA-81EE-446B-88BA-B0C40D1D37A0}"/>
              </a:ext>
            </a:extLst>
          </p:cNvPr>
          <p:cNvSpPr/>
          <p:nvPr/>
        </p:nvSpPr>
        <p:spPr>
          <a:xfrm rot="2700000">
            <a:off x="2152461" y="4718863"/>
            <a:ext cx="2441144" cy="2441144"/>
          </a:xfrm>
          <a:prstGeom prst="rect">
            <a:avLst/>
          </a:prstGeom>
          <a:solidFill>
            <a:srgbClr val="FFFF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6CE37F-F325-4A87-9CC5-04EAF58E044F}"/>
              </a:ext>
            </a:extLst>
          </p:cNvPr>
          <p:cNvSpPr/>
          <p:nvPr/>
        </p:nvSpPr>
        <p:spPr>
          <a:xfrm rot="2700000">
            <a:off x="4444824" y="2906636"/>
            <a:ext cx="1103140" cy="1103140"/>
          </a:xfrm>
          <a:prstGeom prst="rect">
            <a:avLst/>
          </a:prstGeom>
          <a:solidFill>
            <a:srgbClr val="FFFF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667D9-D8C0-4925-9F10-3CC140AC818B}"/>
              </a:ext>
            </a:extLst>
          </p:cNvPr>
          <p:cNvSpPr/>
          <p:nvPr/>
        </p:nvSpPr>
        <p:spPr>
          <a:xfrm rot="2700000">
            <a:off x="4806088" y="4655381"/>
            <a:ext cx="798587" cy="798587"/>
          </a:xfrm>
          <a:prstGeom prst="rect">
            <a:avLst/>
          </a:prstGeom>
          <a:solidFill>
            <a:srgbClr val="FFFF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902377-8F72-492D-81A1-98C0820C92A4}"/>
              </a:ext>
            </a:extLst>
          </p:cNvPr>
          <p:cNvSpPr/>
          <p:nvPr/>
        </p:nvSpPr>
        <p:spPr>
          <a:xfrm rot="2700000">
            <a:off x="8081177" y="-1625631"/>
            <a:ext cx="4857793" cy="4857793"/>
          </a:xfrm>
          <a:prstGeom prst="rect">
            <a:avLst/>
          </a:prstGeom>
          <a:solidFill>
            <a:schemeClr val="accent3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0AB76-7C49-410B-AD6F-938E35B1B6D3}"/>
              </a:ext>
            </a:extLst>
          </p:cNvPr>
          <p:cNvSpPr/>
          <p:nvPr/>
        </p:nvSpPr>
        <p:spPr>
          <a:xfrm rot="2700000">
            <a:off x="11319746" y="1078106"/>
            <a:ext cx="7486224" cy="7486224"/>
          </a:xfrm>
          <a:prstGeom prst="rect">
            <a:avLst/>
          </a:prstGeom>
          <a:solidFill>
            <a:schemeClr val="accent3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44501B-A489-4BE7-9EEE-26AEAA09A938}"/>
              </a:ext>
            </a:extLst>
          </p:cNvPr>
          <p:cNvSpPr txBox="1"/>
          <p:nvPr/>
        </p:nvSpPr>
        <p:spPr>
          <a:xfrm>
            <a:off x="4824805" y="3850128"/>
            <a:ext cx="100323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9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 VẤN ĐỀ</a:t>
            </a:r>
            <a:endParaRPr lang="en-US" sz="9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CF77F2-BE04-49C9-970F-036BA5F5F998}"/>
              </a:ext>
            </a:extLst>
          </p:cNvPr>
          <p:cNvSpPr txBox="1"/>
          <p:nvPr/>
        </p:nvSpPr>
        <p:spPr>
          <a:xfrm>
            <a:off x="4882649" y="1382448"/>
            <a:ext cx="3520098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1056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6413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thank you message surrounded by confet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BF9C0C-892B-9564-7AAE-589F1086D839}"/>
              </a:ext>
            </a:extLst>
          </p:cNvPr>
          <p:cNvSpPr txBox="1"/>
          <p:nvPr/>
        </p:nvSpPr>
        <p:spPr>
          <a:xfrm>
            <a:off x="1320610" y="2714416"/>
            <a:ext cx="1198918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Xin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ơn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quý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cô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đã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lắng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!</a:t>
            </a:r>
            <a:endParaRPr lang="vi-VN" sz="8800" b="1" dirty="0">
              <a:solidFill>
                <a:schemeClr val="accent1">
                  <a:lumMod val="50000"/>
                </a:schemeClr>
              </a:solidFill>
              <a:latin typeface="HP001 5 hàng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19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34990" y="3052538"/>
            <a:ext cx="60786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206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Lý do chọn chuyên đề</a:t>
            </a:r>
            <a:endParaRPr lang="en-US" sz="4450" dirty="0">
              <a:solidFill>
                <a:srgbClr val="00206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0266" y="4180984"/>
            <a:ext cx="6408063" cy="3607513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352768" y="44173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3500" b="1" dirty="0" err="1">
                <a:solidFill>
                  <a:srgbClr val="403C4E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Thực</a:t>
            </a:r>
            <a:r>
              <a:rPr lang="en-US" sz="3500" b="1" dirty="0">
                <a:solidFill>
                  <a:srgbClr val="403C4E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403C4E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trạng</a:t>
            </a:r>
            <a:r>
              <a:rPr lang="en-US" sz="3500" b="1" dirty="0">
                <a:solidFill>
                  <a:srgbClr val="403C4E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34990" y="5234165"/>
            <a:ext cx="5939195" cy="2876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sz="1600" dirty="0"/>
              <a:t>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HSKTTT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Shape 4"/>
          <p:cNvSpPr/>
          <p:nvPr/>
        </p:nvSpPr>
        <p:spPr>
          <a:xfrm>
            <a:off x="8362423" y="4180986"/>
            <a:ext cx="5930013" cy="360751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594190" y="4417393"/>
            <a:ext cx="2835235" cy="628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3500" b="1" dirty="0" err="1">
                <a:solidFill>
                  <a:srgbClr val="403C4E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Nhu</a:t>
            </a:r>
            <a:r>
              <a:rPr lang="en-US" sz="3500" b="1" dirty="0">
                <a:solidFill>
                  <a:srgbClr val="403C4E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403C4E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cầu</a:t>
            </a:r>
            <a:r>
              <a:rPr lang="en-US" sz="3500" b="1" dirty="0">
                <a:solidFill>
                  <a:srgbClr val="403C4E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594191" y="5046132"/>
            <a:ext cx="5526256" cy="2742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sz="2500" dirty="0">
                <a:latin typeface="Roboho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874820" y="5046132"/>
            <a:ext cx="1241320" cy="1134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70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àn Ông, Tay, Người, Mọi Người, Nam Giới">
            <a:extLst>
              <a:ext uri="{FF2B5EF4-FFF2-40B4-BE49-F238E27FC236}">
                <a16:creationId xmlns:a16="http://schemas.microsoft.com/office/drawing/2014/main" id="{ECAE7DBB-682F-4770-8F9F-7CE47D53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08" y="-19779"/>
            <a:ext cx="14655508" cy="977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08090E-3364-4B6B-BCAF-095EAB423F40}"/>
              </a:ext>
            </a:extLst>
          </p:cNvPr>
          <p:cNvSpPr/>
          <p:nvPr/>
        </p:nvSpPr>
        <p:spPr>
          <a:xfrm rot="2700000">
            <a:off x="838091" y="837782"/>
            <a:ext cx="3313679" cy="3313679"/>
          </a:xfrm>
          <a:prstGeom prst="rect">
            <a:avLst/>
          </a:prstGeom>
          <a:solidFill>
            <a:srgbClr val="FFFF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DE3C2-8EB7-41DE-8271-1227C06D1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2686" y="2521420"/>
            <a:ext cx="1581310" cy="15933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B16671-C6B6-4E16-A1DA-B530DA1B6A8A}"/>
              </a:ext>
            </a:extLst>
          </p:cNvPr>
          <p:cNvSpPr/>
          <p:nvPr/>
        </p:nvSpPr>
        <p:spPr>
          <a:xfrm rot="2700000">
            <a:off x="5472108" y="993794"/>
            <a:ext cx="2441144" cy="2441144"/>
          </a:xfrm>
          <a:prstGeom prst="rect">
            <a:avLst/>
          </a:prstGeom>
          <a:solidFill>
            <a:srgbClr val="FFFF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289AA-81EE-446B-88BA-B0C40D1D37A0}"/>
              </a:ext>
            </a:extLst>
          </p:cNvPr>
          <p:cNvSpPr/>
          <p:nvPr/>
        </p:nvSpPr>
        <p:spPr>
          <a:xfrm rot="2700000">
            <a:off x="2152461" y="4718863"/>
            <a:ext cx="2441144" cy="2441144"/>
          </a:xfrm>
          <a:prstGeom prst="rect">
            <a:avLst/>
          </a:prstGeom>
          <a:solidFill>
            <a:srgbClr val="FFFF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6CE37F-F325-4A87-9CC5-04EAF58E044F}"/>
              </a:ext>
            </a:extLst>
          </p:cNvPr>
          <p:cNvSpPr/>
          <p:nvPr/>
        </p:nvSpPr>
        <p:spPr>
          <a:xfrm rot="2700000">
            <a:off x="4444824" y="2906636"/>
            <a:ext cx="1103140" cy="1103140"/>
          </a:xfrm>
          <a:prstGeom prst="rect">
            <a:avLst/>
          </a:prstGeom>
          <a:solidFill>
            <a:srgbClr val="FFFF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667D9-D8C0-4925-9F10-3CC140AC818B}"/>
              </a:ext>
            </a:extLst>
          </p:cNvPr>
          <p:cNvSpPr/>
          <p:nvPr/>
        </p:nvSpPr>
        <p:spPr>
          <a:xfrm rot="2700000">
            <a:off x="4806088" y="4655381"/>
            <a:ext cx="798587" cy="798587"/>
          </a:xfrm>
          <a:prstGeom prst="rect">
            <a:avLst/>
          </a:prstGeom>
          <a:solidFill>
            <a:srgbClr val="FFFF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902377-8F72-492D-81A1-98C0820C92A4}"/>
              </a:ext>
            </a:extLst>
          </p:cNvPr>
          <p:cNvSpPr/>
          <p:nvPr/>
        </p:nvSpPr>
        <p:spPr>
          <a:xfrm rot="2700000">
            <a:off x="8271730" y="-2789117"/>
            <a:ext cx="4857793" cy="4857793"/>
          </a:xfrm>
          <a:prstGeom prst="rect">
            <a:avLst/>
          </a:prstGeom>
          <a:solidFill>
            <a:schemeClr val="accent3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0AB76-7C49-410B-AD6F-938E35B1B6D3}"/>
              </a:ext>
            </a:extLst>
          </p:cNvPr>
          <p:cNvSpPr/>
          <p:nvPr/>
        </p:nvSpPr>
        <p:spPr>
          <a:xfrm rot="2700000">
            <a:off x="11319746" y="1078106"/>
            <a:ext cx="7486224" cy="7486224"/>
          </a:xfrm>
          <a:prstGeom prst="rect">
            <a:avLst/>
          </a:prstGeom>
          <a:solidFill>
            <a:schemeClr val="accent3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44501B-A489-4BE7-9EEE-26AEAA09A938}"/>
              </a:ext>
            </a:extLst>
          </p:cNvPr>
          <p:cNvSpPr txBox="1"/>
          <p:nvPr/>
        </p:nvSpPr>
        <p:spPr>
          <a:xfrm>
            <a:off x="4824805" y="3850128"/>
            <a:ext cx="100323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9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 DUNG</a:t>
            </a:r>
            <a:endParaRPr lang="en-US" sz="9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CF77F2-BE04-49C9-970F-036BA5F5F998}"/>
              </a:ext>
            </a:extLst>
          </p:cNvPr>
          <p:cNvSpPr txBox="1"/>
          <p:nvPr/>
        </p:nvSpPr>
        <p:spPr>
          <a:xfrm>
            <a:off x="4882649" y="1382448"/>
            <a:ext cx="3520098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1056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3199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557FC212-0414-4464-BB0E-EB4F31CBE9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89844" l="4102" r="92578">
                        <a14:foregroundMark x1="82617" y1="24219" x2="78027" y2="54492"/>
                        <a14:foregroundMark x1="87793" y1="30176" x2="89844" y2="42676"/>
                        <a14:foregroundMark x1="89844" y1="42676" x2="86816" y2="51465"/>
                        <a14:foregroundMark x1="86816" y1="51465" x2="85156" y2="53516"/>
                        <a14:foregroundMark x1="90527" y1="38867" x2="90820" y2="44238"/>
                        <a14:foregroundMark x1="91113" y1="70605" x2="91113" y2="74023"/>
                        <a14:foregroundMark x1="91602" y1="38574" x2="91113" y2="42188"/>
                        <a14:foregroundMark x1="14648" y1="30664" x2="19043" y2="49121"/>
                        <a14:foregroundMark x1="9277" y1="30664" x2="9766" y2="38574"/>
                        <a14:foregroundMark x1="5469" y1="29102" x2="6445" y2="33203"/>
                        <a14:foregroundMark x1="5176" y1="38379" x2="4199" y2="40137"/>
                        <a14:foregroundMark x1="92090" y1="70410" x2="92578" y2="7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7" t="11528" r="17767" b="10987"/>
          <a:stretch/>
        </p:blipFill>
        <p:spPr>
          <a:xfrm flipH="1">
            <a:off x="8568112" y="1003519"/>
            <a:ext cx="5937560" cy="7136670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Arrow: Chevron 3">
            <a:extLst>
              <a:ext uri="{FF2B5EF4-FFF2-40B4-BE49-F238E27FC236}">
                <a16:creationId xmlns:a16="http://schemas.microsoft.com/office/drawing/2014/main" id="{393F7F7A-ED2E-4DB4-A938-7280726E71F4}"/>
              </a:ext>
            </a:extLst>
          </p:cNvPr>
          <p:cNvSpPr/>
          <p:nvPr/>
        </p:nvSpPr>
        <p:spPr>
          <a:xfrm>
            <a:off x="2836114" y="43845"/>
            <a:ext cx="7027879" cy="1440180"/>
          </a:xfrm>
          <a:prstGeom prst="chevron">
            <a:avLst>
              <a:gd name="adj" fmla="val 50000"/>
            </a:avLst>
          </a:prstGeom>
          <a:solidFill>
            <a:srgbClr val="FFFF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3B460-B246-4C30-86C4-4C1F6978E6CA}"/>
              </a:ext>
            </a:extLst>
          </p:cNvPr>
          <p:cNvSpPr/>
          <p:nvPr/>
        </p:nvSpPr>
        <p:spPr>
          <a:xfrm rot="18900000" flipH="1">
            <a:off x="1387083" y="45793"/>
            <a:ext cx="1440180" cy="1436284"/>
          </a:xfrm>
          <a:prstGeom prst="rect">
            <a:avLst/>
          </a:prstGeom>
          <a:solidFill>
            <a:srgbClr val="FFFF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9" name="L-Shape 8">
            <a:extLst>
              <a:ext uri="{FF2B5EF4-FFF2-40B4-BE49-F238E27FC236}">
                <a16:creationId xmlns:a16="http://schemas.microsoft.com/office/drawing/2014/main" id="{0DC757D4-E772-4B22-A4CC-2BA57D6E736E}"/>
              </a:ext>
            </a:extLst>
          </p:cNvPr>
          <p:cNvSpPr/>
          <p:nvPr/>
        </p:nvSpPr>
        <p:spPr>
          <a:xfrm rot="18900000" flipV="1">
            <a:off x="692102" y="168549"/>
            <a:ext cx="1217345" cy="1255902"/>
          </a:xfrm>
          <a:prstGeom prst="corner">
            <a:avLst>
              <a:gd name="adj1" fmla="val 25000"/>
              <a:gd name="adj2" fmla="val 27500"/>
            </a:avLst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F044B3-A058-4693-8B5C-081B37BFBD47}"/>
              </a:ext>
            </a:extLst>
          </p:cNvPr>
          <p:cNvSpPr txBox="1"/>
          <p:nvPr/>
        </p:nvSpPr>
        <p:spPr>
          <a:xfrm>
            <a:off x="3670086" y="257829"/>
            <a:ext cx="760278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 LUẬN CHUNG</a:t>
            </a:r>
          </a:p>
          <a:p>
            <a:endParaRPr lang="en-US" sz="288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D0F594-9420-4A44-8D4A-151C30625274}"/>
              </a:ext>
            </a:extLst>
          </p:cNvPr>
          <p:cNvSpPr txBox="1"/>
          <p:nvPr/>
        </p:nvSpPr>
        <p:spPr>
          <a:xfrm>
            <a:off x="1522590" y="257829"/>
            <a:ext cx="171509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6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2.1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0D269FD-FB98-4B1D-9FF5-62DF67B7BAAC}"/>
              </a:ext>
            </a:extLst>
          </p:cNvPr>
          <p:cNvGrpSpPr/>
          <p:nvPr/>
        </p:nvGrpSpPr>
        <p:grpSpPr>
          <a:xfrm>
            <a:off x="2577664" y="2195629"/>
            <a:ext cx="1529538" cy="1695416"/>
            <a:chOff x="204953" y="1829690"/>
            <a:chExt cx="1274615" cy="141284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5F1069E-52A6-4B74-AE51-9CDC7ECEBA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823" y="1829690"/>
              <a:ext cx="844745" cy="8447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7A5CB7-950F-4F68-B027-D7236344B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B20792-AE3F-47A7-9692-86949A9F0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54972878"/>
              </p:ext>
            </p:extLst>
          </p:nvPr>
        </p:nvGraphicFramePr>
        <p:xfrm>
          <a:off x="-342995" y="1392807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/>
          <p:cNvSpPr/>
          <p:nvPr/>
        </p:nvSpPr>
        <p:spPr>
          <a:xfrm>
            <a:off x="548567" y="2334836"/>
            <a:ext cx="752284" cy="80906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1202208" y="4251736"/>
            <a:ext cx="640764" cy="83021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/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780616" y="6189785"/>
            <a:ext cx="681945" cy="75613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2155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1" grpId="0"/>
      <p:bldP spid="25" grpId="0"/>
      <p:bldGraphic spid="3" grpId="0">
        <p:bldAsOne/>
      </p:bldGraphic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808036" y="3112924"/>
            <a:ext cx="30480" cy="2877503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1074545" y="3088400"/>
            <a:ext cx="869825" cy="200619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522731" y="2825087"/>
            <a:ext cx="601093" cy="676419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45350" y="2993155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1</a:t>
            </a:r>
            <a:endParaRPr lang="en-US" sz="4000" dirty="0"/>
          </a:p>
        </p:txBody>
      </p:sp>
      <p:sp>
        <p:nvSpPr>
          <p:cNvPr id="8" name="Text 5"/>
          <p:cNvSpPr/>
          <p:nvPr/>
        </p:nvSpPr>
        <p:spPr>
          <a:xfrm>
            <a:off x="1944370" y="30759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Tấn công bạn bè</a:t>
            </a:r>
            <a:endParaRPr lang="en-US" sz="4000" dirty="0"/>
          </a:p>
        </p:txBody>
      </p:sp>
      <p:sp>
        <p:nvSpPr>
          <p:cNvPr id="9" name="Shape 6"/>
          <p:cNvSpPr/>
          <p:nvPr/>
        </p:nvSpPr>
        <p:spPr>
          <a:xfrm>
            <a:off x="1095785" y="4492908"/>
            <a:ext cx="869825" cy="200618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0" name="Shape 7"/>
          <p:cNvSpPr/>
          <p:nvPr/>
        </p:nvSpPr>
        <p:spPr>
          <a:xfrm>
            <a:off x="522731" y="4301039"/>
            <a:ext cx="551814" cy="628744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26586" y="4476154"/>
            <a:ext cx="174617" cy="453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4000" dirty="0"/>
          </a:p>
        </p:txBody>
      </p:sp>
      <p:sp>
        <p:nvSpPr>
          <p:cNvPr id="12" name="Text 9"/>
          <p:cNvSpPr/>
          <p:nvPr/>
        </p:nvSpPr>
        <p:spPr>
          <a:xfrm>
            <a:off x="1853580" y="45022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Tự làm tổn thương</a:t>
            </a:r>
            <a:endParaRPr lang="en-US" sz="4000" dirty="0"/>
          </a:p>
        </p:txBody>
      </p:sp>
      <p:sp>
        <p:nvSpPr>
          <p:cNvPr id="13" name="Shape 10"/>
          <p:cNvSpPr/>
          <p:nvPr/>
        </p:nvSpPr>
        <p:spPr>
          <a:xfrm>
            <a:off x="985989" y="6015662"/>
            <a:ext cx="894517" cy="159508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4" name="Shape 11"/>
          <p:cNvSpPr/>
          <p:nvPr/>
        </p:nvSpPr>
        <p:spPr>
          <a:xfrm>
            <a:off x="534353" y="5707652"/>
            <a:ext cx="479822" cy="655489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49028" y="5973499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4000" dirty="0"/>
          </a:p>
        </p:txBody>
      </p:sp>
      <p:sp>
        <p:nvSpPr>
          <p:cNvPr id="16" name="Text 13"/>
          <p:cNvSpPr/>
          <p:nvPr/>
        </p:nvSpPr>
        <p:spPr>
          <a:xfrm>
            <a:off x="1880506" y="59384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 err="1"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Đập</a:t>
            </a:r>
            <a:r>
              <a:rPr lang="en-US" sz="4000" b="1" dirty="0"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000" b="1" dirty="0" err="1"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phá</a:t>
            </a:r>
            <a:r>
              <a:rPr lang="en-US" sz="4000" b="1" dirty="0"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000" b="1" dirty="0" err="1"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tài</a:t>
            </a:r>
            <a:r>
              <a:rPr lang="en-US" sz="4000" b="1" dirty="0"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sản</a:t>
            </a:r>
            <a:endParaRPr lang="en-US" sz="4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F4E3E3-90F2-98E9-B4F4-6796263C9422}"/>
              </a:ext>
            </a:extLst>
          </p:cNvPr>
          <p:cNvGrpSpPr/>
          <p:nvPr/>
        </p:nvGrpSpPr>
        <p:grpSpPr>
          <a:xfrm>
            <a:off x="353561" y="165926"/>
            <a:ext cx="8931944" cy="1269844"/>
            <a:chOff x="440758" y="334522"/>
            <a:chExt cx="8931944" cy="1269844"/>
          </a:xfrm>
        </p:grpSpPr>
        <p:sp>
          <p:nvSpPr>
            <p:cNvPr id="18" name="Arrow: Chevron 3">
              <a:extLst>
                <a:ext uri="{FF2B5EF4-FFF2-40B4-BE49-F238E27FC236}">
                  <a16:creationId xmlns:a16="http://schemas.microsoft.com/office/drawing/2014/main" id="{393F7F7A-ED2E-4DB4-A938-7280726E71F4}"/>
                </a:ext>
              </a:extLst>
            </p:cNvPr>
            <p:cNvSpPr/>
            <p:nvPr/>
          </p:nvSpPr>
          <p:spPr>
            <a:xfrm>
              <a:off x="2309401" y="334522"/>
              <a:ext cx="4857473" cy="1200150"/>
            </a:xfrm>
            <a:prstGeom prst="chevron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EB3B460-B246-4C30-86C4-4C1F6978E6CA}"/>
                </a:ext>
              </a:extLst>
            </p:cNvPr>
            <p:cNvSpPr/>
            <p:nvPr/>
          </p:nvSpPr>
          <p:spPr>
            <a:xfrm rot="18900000" flipH="1">
              <a:off x="1157887" y="336146"/>
              <a:ext cx="1200150" cy="119690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-Shape 19">
              <a:extLst>
                <a:ext uri="{FF2B5EF4-FFF2-40B4-BE49-F238E27FC236}">
                  <a16:creationId xmlns:a16="http://schemas.microsoft.com/office/drawing/2014/main" id="{0DC757D4-E772-4B22-A4CC-2BA57D6E736E}"/>
                </a:ext>
              </a:extLst>
            </p:cNvPr>
            <p:cNvSpPr/>
            <p:nvPr/>
          </p:nvSpPr>
          <p:spPr>
            <a:xfrm rot="18900000" flipV="1">
              <a:off x="440758" y="434233"/>
              <a:ext cx="1014454" cy="1046585"/>
            </a:xfrm>
            <a:prstGeom prst="corner">
              <a:avLst>
                <a:gd name="adj1" fmla="val 25000"/>
                <a:gd name="adj2" fmla="val 275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CF044B3-A058-4693-8B5C-081B37BFBD47}"/>
                </a:ext>
              </a:extLst>
            </p:cNvPr>
            <p:cNvSpPr txBox="1"/>
            <p:nvPr/>
          </p:nvSpPr>
          <p:spPr>
            <a:xfrm>
              <a:off x="3037052" y="527148"/>
              <a:ext cx="63356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 TRẠNG</a:t>
              </a:r>
            </a:p>
            <a:p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D0F594-9420-4A44-8D4A-151C30625274}"/>
                </a:ext>
              </a:extLst>
            </p:cNvPr>
            <p:cNvSpPr txBox="1"/>
            <p:nvPr/>
          </p:nvSpPr>
          <p:spPr>
            <a:xfrm>
              <a:off x="1276107" y="467630"/>
              <a:ext cx="13293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2.2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57" y="714532"/>
            <a:ext cx="5554490" cy="7062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251" y="2767309"/>
            <a:ext cx="2372955" cy="11878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538755" y="3324069"/>
            <a:ext cx="215622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5526334" y="3226835"/>
            <a:ext cx="20604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918115" y="3952756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995" y="4014985"/>
            <a:ext cx="4519266" cy="113115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538754" y="4434203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4000" dirty="0"/>
          </a:p>
        </p:txBody>
      </p:sp>
      <p:sp>
        <p:nvSpPr>
          <p:cNvPr id="9" name="Text 5"/>
          <p:cNvSpPr/>
          <p:nvPr/>
        </p:nvSpPr>
        <p:spPr>
          <a:xfrm>
            <a:off x="6359285" y="4511737"/>
            <a:ext cx="21102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5895261" y="5212631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44" y="5230750"/>
            <a:ext cx="6683149" cy="1179777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538754" y="5523768"/>
            <a:ext cx="2462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4000" dirty="0"/>
          </a:p>
        </p:txBody>
      </p:sp>
      <p:sp>
        <p:nvSpPr>
          <p:cNvPr id="13" name="Text 8"/>
          <p:cNvSpPr/>
          <p:nvPr/>
        </p:nvSpPr>
        <p:spPr>
          <a:xfrm>
            <a:off x="7302767" y="5875501"/>
            <a:ext cx="36574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6933234" y="6395287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F4E3E3-90F2-98E9-B4F4-6796263C9422}"/>
              </a:ext>
            </a:extLst>
          </p:cNvPr>
          <p:cNvGrpSpPr/>
          <p:nvPr/>
        </p:nvGrpSpPr>
        <p:grpSpPr>
          <a:xfrm>
            <a:off x="353561" y="165926"/>
            <a:ext cx="8931944" cy="1269844"/>
            <a:chOff x="440758" y="334522"/>
            <a:chExt cx="8931944" cy="1269844"/>
          </a:xfrm>
        </p:grpSpPr>
        <p:sp>
          <p:nvSpPr>
            <p:cNvPr id="19" name="Arrow: Chevron 3">
              <a:extLst>
                <a:ext uri="{FF2B5EF4-FFF2-40B4-BE49-F238E27FC236}">
                  <a16:creationId xmlns:a16="http://schemas.microsoft.com/office/drawing/2014/main" id="{393F7F7A-ED2E-4DB4-A938-7280726E71F4}"/>
                </a:ext>
              </a:extLst>
            </p:cNvPr>
            <p:cNvSpPr/>
            <p:nvPr/>
          </p:nvSpPr>
          <p:spPr>
            <a:xfrm>
              <a:off x="2309401" y="334522"/>
              <a:ext cx="4857473" cy="1200150"/>
            </a:xfrm>
            <a:prstGeom prst="chevron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B3B460-B246-4C30-86C4-4C1F6978E6CA}"/>
                </a:ext>
              </a:extLst>
            </p:cNvPr>
            <p:cNvSpPr/>
            <p:nvPr/>
          </p:nvSpPr>
          <p:spPr>
            <a:xfrm rot="18900000" flipH="1">
              <a:off x="1157887" y="336146"/>
              <a:ext cx="1200150" cy="119690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L-Shape 20">
              <a:extLst>
                <a:ext uri="{FF2B5EF4-FFF2-40B4-BE49-F238E27FC236}">
                  <a16:creationId xmlns:a16="http://schemas.microsoft.com/office/drawing/2014/main" id="{0DC757D4-E772-4B22-A4CC-2BA57D6E736E}"/>
                </a:ext>
              </a:extLst>
            </p:cNvPr>
            <p:cNvSpPr/>
            <p:nvPr/>
          </p:nvSpPr>
          <p:spPr>
            <a:xfrm rot="18900000" flipV="1">
              <a:off x="440758" y="434233"/>
              <a:ext cx="1014454" cy="1046585"/>
            </a:xfrm>
            <a:prstGeom prst="corner">
              <a:avLst>
                <a:gd name="adj1" fmla="val 25000"/>
                <a:gd name="adj2" fmla="val 275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F044B3-A058-4693-8B5C-081B37BFBD47}"/>
                </a:ext>
              </a:extLst>
            </p:cNvPr>
            <p:cNvSpPr txBox="1"/>
            <p:nvPr/>
          </p:nvSpPr>
          <p:spPr>
            <a:xfrm>
              <a:off x="3037052" y="527148"/>
              <a:ext cx="63356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Nguyên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D0F594-9420-4A44-8D4A-151C30625274}"/>
                </a:ext>
              </a:extLst>
            </p:cNvPr>
            <p:cNvSpPr txBox="1"/>
            <p:nvPr/>
          </p:nvSpPr>
          <p:spPr>
            <a:xfrm>
              <a:off x="1276107" y="467630"/>
              <a:ext cx="13293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51" y="2013372"/>
            <a:ext cx="1134070" cy="233640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32237" y="19190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Giáo viên</a:t>
            </a:r>
            <a:endParaRPr lang="en-US" sz="4000" dirty="0"/>
          </a:p>
        </p:txBody>
      </p:sp>
      <p:sp>
        <p:nvSpPr>
          <p:cNvPr id="6" name="Text 2"/>
          <p:cNvSpPr/>
          <p:nvPr/>
        </p:nvSpPr>
        <p:spPr>
          <a:xfrm>
            <a:off x="1472781" y="2403490"/>
            <a:ext cx="6746186" cy="1521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Thiếu kỹ năng chuyên môn, quy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ts val="2850"/>
              </a:lnSpc>
              <a:buNone/>
            </a:pP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can thiệp rõ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ràng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Khối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lượng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công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lớn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ts val="2850"/>
              </a:lnSpc>
              <a:buNone/>
            </a:pP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dạy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chăm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sóc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sinh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solidFill>
                <a:srgbClr val="403C4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00" y="4349781"/>
            <a:ext cx="1134070" cy="231606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360825" y="44086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Học sinh</a:t>
            </a:r>
            <a:endParaRPr lang="en-US" sz="4000" dirty="0"/>
          </a:p>
        </p:txBody>
      </p:sp>
      <p:sp>
        <p:nvSpPr>
          <p:cNvPr id="9" name="Text 4"/>
          <p:cNvSpPr/>
          <p:nvPr/>
        </p:nvSpPr>
        <p:spPr>
          <a:xfrm>
            <a:off x="1326377" y="5203742"/>
            <a:ext cx="68925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Hạn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chế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ngôn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ngữ</a:t>
            </a:r>
            <a:r>
              <a:rPr lang="en-US" sz="3000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F4E3E3-90F2-98E9-B4F4-6796263C9422}"/>
              </a:ext>
            </a:extLst>
          </p:cNvPr>
          <p:cNvGrpSpPr/>
          <p:nvPr/>
        </p:nvGrpSpPr>
        <p:grpSpPr>
          <a:xfrm>
            <a:off x="353561" y="165926"/>
            <a:ext cx="8931944" cy="1269844"/>
            <a:chOff x="440758" y="334522"/>
            <a:chExt cx="8931944" cy="1269844"/>
          </a:xfrm>
        </p:grpSpPr>
        <p:sp>
          <p:nvSpPr>
            <p:cNvPr id="11" name="Arrow: Chevron 3">
              <a:extLst>
                <a:ext uri="{FF2B5EF4-FFF2-40B4-BE49-F238E27FC236}">
                  <a16:creationId xmlns:a16="http://schemas.microsoft.com/office/drawing/2014/main" id="{393F7F7A-ED2E-4DB4-A938-7280726E71F4}"/>
                </a:ext>
              </a:extLst>
            </p:cNvPr>
            <p:cNvSpPr/>
            <p:nvPr/>
          </p:nvSpPr>
          <p:spPr>
            <a:xfrm>
              <a:off x="2309401" y="334522"/>
              <a:ext cx="4857473" cy="1200150"/>
            </a:xfrm>
            <a:prstGeom prst="chevron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B3B460-B246-4C30-86C4-4C1F6978E6CA}"/>
                </a:ext>
              </a:extLst>
            </p:cNvPr>
            <p:cNvSpPr/>
            <p:nvPr/>
          </p:nvSpPr>
          <p:spPr>
            <a:xfrm rot="18900000" flipH="1">
              <a:off x="1157887" y="336146"/>
              <a:ext cx="1200150" cy="119690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-Shape 12">
              <a:extLst>
                <a:ext uri="{FF2B5EF4-FFF2-40B4-BE49-F238E27FC236}">
                  <a16:creationId xmlns:a16="http://schemas.microsoft.com/office/drawing/2014/main" id="{0DC757D4-E772-4B22-A4CC-2BA57D6E736E}"/>
                </a:ext>
              </a:extLst>
            </p:cNvPr>
            <p:cNvSpPr/>
            <p:nvPr/>
          </p:nvSpPr>
          <p:spPr>
            <a:xfrm rot="18900000" flipV="1">
              <a:off x="440758" y="434233"/>
              <a:ext cx="1014454" cy="1046585"/>
            </a:xfrm>
            <a:prstGeom prst="corner">
              <a:avLst>
                <a:gd name="adj1" fmla="val 25000"/>
                <a:gd name="adj2" fmla="val 275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F044B3-A058-4693-8B5C-081B37BFBD47}"/>
                </a:ext>
              </a:extLst>
            </p:cNvPr>
            <p:cNvSpPr txBox="1"/>
            <p:nvPr/>
          </p:nvSpPr>
          <p:spPr>
            <a:xfrm>
              <a:off x="3037052" y="527148"/>
              <a:ext cx="63356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Khó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khăn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D0F594-9420-4A44-8D4A-151C30625274}"/>
                </a:ext>
              </a:extLst>
            </p:cNvPr>
            <p:cNvSpPr txBox="1"/>
            <p:nvPr/>
          </p:nvSpPr>
          <p:spPr>
            <a:xfrm>
              <a:off x="1276107" y="467630"/>
              <a:ext cx="13293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2.4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885" y="750972"/>
            <a:ext cx="6177516" cy="686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1071</Words>
  <Application>Microsoft Office PowerPoint</Application>
  <PresentationFormat>Custom</PresentationFormat>
  <Paragraphs>142</Paragraphs>
  <Slides>30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Merriweather Bold</vt:lpstr>
      <vt:lpstr>Arial</vt:lpstr>
      <vt:lpstr>Roboho</vt:lpstr>
      <vt:lpstr>Ro bo ho</vt:lpstr>
      <vt:lpstr>Tahoma</vt:lpstr>
      <vt:lpstr>Roboho </vt:lpstr>
      <vt:lpstr>Calibri Light</vt:lpstr>
      <vt:lpstr>HP001 5 hàng</vt:lpstr>
      <vt:lpstr>Open Sans</vt:lpstr>
      <vt:lpstr>Times New Roman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68</cp:revision>
  <dcterms:created xsi:type="dcterms:W3CDTF">2024-12-10T07:39:50Z</dcterms:created>
  <dcterms:modified xsi:type="dcterms:W3CDTF">2024-12-23T07:40:07Z</dcterms:modified>
</cp:coreProperties>
</file>