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9" r:id="rId4"/>
    <p:sldId id="258" r:id="rId5"/>
    <p:sldId id="259" r:id="rId6"/>
    <p:sldId id="260" r:id="rId7"/>
    <p:sldId id="288" r:id="rId8"/>
    <p:sldId id="261" r:id="rId9"/>
    <p:sldId id="262" r:id="rId10"/>
    <p:sldId id="263" r:id="rId11"/>
    <p:sldId id="264" r:id="rId12"/>
    <p:sldId id="265" r:id="rId13"/>
    <p:sldId id="282" r:id="rId14"/>
    <p:sldId id="283" r:id="rId15"/>
    <p:sldId id="284" r:id="rId16"/>
    <p:sldId id="285" r:id="rId17"/>
    <p:sldId id="286" r:id="rId18"/>
    <p:sldId id="287" r:id="rId19"/>
    <p:sldId id="280" r:id="rId20"/>
    <p:sldId id="2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6B79"/>
    <a:srgbClr val="CA9D69"/>
    <a:srgbClr val="C9A170"/>
    <a:srgbClr val="4D6F80"/>
    <a:srgbClr val="627B84"/>
    <a:srgbClr val="6F8698"/>
    <a:srgbClr val="CB8F56"/>
    <a:srgbClr val="A34403"/>
    <a:srgbClr val="4E7F12"/>
    <a:srgbClr val="222F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65" autoAdjust="0"/>
    <p:restoredTop sz="94660"/>
  </p:normalViewPr>
  <p:slideViewPr>
    <p:cSldViewPr snapToGrid="0">
      <p:cViewPr varScale="1">
        <p:scale>
          <a:sx n="85" d="100"/>
          <a:sy n="85" d="100"/>
        </p:scale>
        <p:origin x="120"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8849A9-5104-44EF-8198-57E47AC5D38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EAAC7-3108-444C-ACC6-8992F2151DD5}" type="slidenum">
              <a:rPr lang="en-US" smtClean="0"/>
              <a:t>‹#›</a:t>
            </a:fld>
            <a:endParaRPr lang="en-US"/>
          </a:p>
        </p:txBody>
      </p:sp>
    </p:spTree>
    <p:extLst>
      <p:ext uri="{BB962C8B-B14F-4D97-AF65-F5344CB8AC3E}">
        <p14:creationId xmlns:p14="http://schemas.microsoft.com/office/powerpoint/2010/main" val="204603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8849A9-5104-44EF-8198-57E47AC5D38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EAAC7-3108-444C-ACC6-8992F2151DD5}" type="slidenum">
              <a:rPr lang="en-US" smtClean="0"/>
              <a:t>‹#›</a:t>
            </a:fld>
            <a:endParaRPr lang="en-US"/>
          </a:p>
        </p:txBody>
      </p:sp>
    </p:spTree>
    <p:extLst>
      <p:ext uri="{BB962C8B-B14F-4D97-AF65-F5344CB8AC3E}">
        <p14:creationId xmlns:p14="http://schemas.microsoft.com/office/powerpoint/2010/main" val="3557041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8849A9-5104-44EF-8198-57E47AC5D38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EAAC7-3108-444C-ACC6-8992F2151DD5}" type="slidenum">
              <a:rPr lang="en-US" smtClean="0"/>
              <a:t>‹#›</a:t>
            </a:fld>
            <a:endParaRPr lang="en-US"/>
          </a:p>
        </p:txBody>
      </p:sp>
    </p:spTree>
    <p:extLst>
      <p:ext uri="{BB962C8B-B14F-4D97-AF65-F5344CB8AC3E}">
        <p14:creationId xmlns:p14="http://schemas.microsoft.com/office/powerpoint/2010/main" val="362997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8849A9-5104-44EF-8198-57E47AC5D38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EAAC7-3108-444C-ACC6-8992F2151DD5}" type="slidenum">
              <a:rPr lang="en-US" smtClean="0"/>
              <a:t>‹#›</a:t>
            </a:fld>
            <a:endParaRPr lang="en-US"/>
          </a:p>
        </p:txBody>
      </p:sp>
    </p:spTree>
    <p:extLst>
      <p:ext uri="{BB962C8B-B14F-4D97-AF65-F5344CB8AC3E}">
        <p14:creationId xmlns:p14="http://schemas.microsoft.com/office/powerpoint/2010/main" val="963911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8849A9-5104-44EF-8198-57E47AC5D38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EAAC7-3108-444C-ACC6-8992F2151DD5}" type="slidenum">
              <a:rPr lang="en-US" smtClean="0"/>
              <a:t>‹#›</a:t>
            </a:fld>
            <a:endParaRPr lang="en-US"/>
          </a:p>
        </p:txBody>
      </p:sp>
    </p:spTree>
    <p:extLst>
      <p:ext uri="{BB962C8B-B14F-4D97-AF65-F5344CB8AC3E}">
        <p14:creationId xmlns:p14="http://schemas.microsoft.com/office/powerpoint/2010/main" val="1131879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8849A9-5104-44EF-8198-57E47AC5D38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EAAC7-3108-444C-ACC6-8992F2151DD5}" type="slidenum">
              <a:rPr lang="en-US" smtClean="0"/>
              <a:t>‹#›</a:t>
            </a:fld>
            <a:endParaRPr lang="en-US"/>
          </a:p>
        </p:txBody>
      </p:sp>
    </p:spTree>
    <p:extLst>
      <p:ext uri="{BB962C8B-B14F-4D97-AF65-F5344CB8AC3E}">
        <p14:creationId xmlns:p14="http://schemas.microsoft.com/office/powerpoint/2010/main" val="1280341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8849A9-5104-44EF-8198-57E47AC5D38B}"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2EAAC7-3108-444C-ACC6-8992F2151DD5}" type="slidenum">
              <a:rPr lang="en-US" smtClean="0"/>
              <a:t>‹#›</a:t>
            </a:fld>
            <a:endParaRPr lang="en-US"/>
          </a:p>
        </p:txBody>
      </p:sp>
    </p:spTree>
    <p:extLst>
      <p:ext uri="{BB962C8B-B14F-4D97-AF65-F5344CB8AC3E}">
        <p14:creationId xmlns:p14="http://schemas.microsoft.com/office/powerpoint/2010/main" val="2153787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8849A9-5104-44EF-8198-57E47AC5D38B}"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2EAAC7-3108-444C-ACC6-8992F2151DD5}" type="slidenum">
              <a:rPr lang="en-US" smtClean="0"/>
              <a:t>‹#›</a:t>
            </a:fld>
            <a:endParaRPr lang="en-US"/>
          </a:p>
        </p:txBody>
      </p:sp>
    </p:spTree>
    <p:extLst>
      <p:ext uri="{BB962C8B-B14F-4D97-AF65-F5344CB8AC3E}">
        <p14:creationId xmlns:p14="http://schemas.microsoft.com/office/powerpoint/2010/main" val="3445103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8849A9-5104-44EF-8198-57E47AC5D38B}"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2EAAC7-3108-444C-ACC6-8992F2151DD5}" type="slidenum">
              <a:rPr lang="en-US" smtClean="0"/>
              <a:t>‹#›</a:t>
            </a:fld>
            <a:endParaRPr lang="en-US"/>
          </a:p>
        </p:txBody>
      </p:sp>
    </p:spTree>
    <p:extLst>
      <p:ext uri="{BB962C8B-B14F-4D97-AF65-F5344CB8AC3E}">
        <p14:creationId xmlns:p14="http://schemas.microsoft.com/office/powerpoint/2010/main" val="1737969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8849A9-5104-44EF-8198-57E47AC5D38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EAAC7-3108-444C-ACC6-8992F2151DD5}" type="slidenum">
              <a:rPr lang="en-US" smtClean="0"/>
              <a:t>‹#›</a:t>
            </a:fld>
            <a:endParaRPr lang="en-US"/>
          </a:p>
        </p:txBody>
      </p:sp>
    </p:spTree>
    <p:extLst>
      <p:ext uri="{BB962C8B-B14F-4D97-AF65-F5344CB8AC3E}">
        <p14:creationId xmlns:p14="http://schemas.microsoft.com/office/powerpoint/2010/main" val="3637219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8849A9-5104-44EF-8198-57E47AC5D38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EAAC7-3108-444C-ACC6-8992F2151DD5}" type="slidenum">
              <a:rPr lang="en-US" smtClean="0"/>
              <a:t>‹#›</a:t>
            </a:fld>
            <a:endParaRPr lang="en-US"/>
          </a:p>
        </p:txBody>
      </p:sp>
    </p:spTree>
    <p:extLst>
      <p:ext uri="{BB962C8B-B14F-4D97-AF65-F5344CB8AC3E}">
        <p14:creationId xmlns:p14="http://schemas.microsoft.com/office/powerpoint/2010/main" val="293329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849A9-5104-44EF-8198-57E47AC5D38B}"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EAAC7-3108-444C-ACC6-8992F2151DD5}" type="slidenum">
              <a:rPr lang="en-US" smtClean="0"/>
              <a:t>‹#›</a:t>
            </a:fld>
            <a:endParaRPr lang="en-US"/>
          </a:p>
        </p:txBody>
      </p:sp>
    </p:spTree>
    <p:extLst>
      <p:ext uri="{BB962C8B-B14F-4D97-AF65-F5344CB8AC3E}">
        <p14:creationId xmlns:p14="http://schemas.microsoft.com/office/powerpoint/2010/main" val="4235290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792779" y="662103"/>
            <a:ext cx="9144000" cy="6374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5" name="Subtitle 2"/>
          <p:cNvSpPr txBox="1">
            <a:spLocks/>
          </p:cNvSpPr>
          <p:nvPr/>
        </p:nvSpPr>
        <p:spPr>
          <a:xfrm>
            <a:off x="2227812" y="1576504"/>
            <a:ext cx="9144000" cy="6374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7172" name="Picture 4" descr="Chào đón khách hàng với Slide chào mừng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787192"/>
            <a:ext cx="12036425" cy="6612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303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61182"/>
            <a:ext cx="12192000" cy="6400800"/>
          </a:xfrm>
          <a:prstGeom prst="rect">
            <a:avLst/>
          </a:prstGeom>
        </p:spPr>
      </p:pic>
      <p:sp>
        <p:nvSpPr>
          <p:cNvPr id="2" name="Title 1"/>
          <p:cNvSpPr>
            <a:spLocks noGrp="1"/>
          </p:cNvSpPr>
          <p:nvPr>
            <p:ph type="title"/>
          </p:nvPr>
        </p:nvSpPr>
        <p:spPr>
          <a:xfrm>
            <a:off x="167268" y="0"/>
            <a:ext cx="10450718" cy="791737"/>
          </a:xfrm>
        </p:spPr>
        <p:txBody>
          <a:bodyPr>
            <a:normAutofit/>
          </a:bodyPr>
          <a:lstStyle/>
          <a:p>
            <a:r>
              <a:rPr lang="en-US" sz="3000" dirty="0" smtClean="0">
                <a:latin typeface="Rohobo"/>
              </a:rPr>
              <a:t>2. </a:t>
            </a:r>
            <a:r>
              <a:rPr lang="en-US" sz="3000" dirty="0" err="1" smtClean="0">
                <a:latin typeface="Rohobo"/>
              </a:rPr>
              <a:t>Nghe</a:t>
            </a:r>
            <a:r>
              <a:rPr lang="en-US" sz="3000" dirty="0" smtClean="0">
                <a:latin typeface="Rohobo"/>
              </a:rPr>
              <a:t> </a:t>
            </a:r>
            <a:r>
              <a:rPr lang="en-US" sz="3000" dirty="0" err="1" smtClean="0">
                <a:latin typeface="Rohobo"/>
              </a:rPr>
              <a:t>kể</a:t>
            </a:r>
            <a:r>
              <a:rPr lang="en-US" sz="3000" dirty="0" smtClean="0">
                <a:latin typeface="Rohobo"/>
              </a:rPr>
              <a:t> </a:t>
            </a:r>
            <a:r>
              <a:rPr lang="en-US" sz="3000" dirty="0" err="1" smtClean="0">
                <a:latin typeface="Rohobo"/>
              </a:rPr>
              <a:t>chuyện</a:t>
            </a:r>
            <a:endParaRPr lang="en-US" sz="3000" dirty="0">
              <a:latin typeface="Rohobo"/>
            </a:endParaRPr>
          </a:p>
        </p:txBody>
      </p:sp>
    </p:spTree>
    <p:extLst>
      <p:ext uri="{BB962C8B-B14F-4D97-AF65-F5344CB8AC3E}">
        <p14:creationId xmlns:p14="http://schemas.microsoft.com/office/powerpoint/2010/main" val="788745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91737"/>
            <a:ext cx="12192000" cy="5946688"/>
          </a:xfrm>
          <a:prstGeom prst="rect">
            <a:avLst/>
          </a:prstGeom>
        </p:spPr>
      </p:pic>
      <p:sp>
        <p:nvSpPr>
          <p:cNvPr id="2" name="Title 1"/>
          <p:cNvSpPr>
            <a:spLocks noGrp="1"/>
          </p:cNvSpPr>
          <p:nvPr>
            <p:ph type="title"/>
          </p:nvPr>
        </p:nvSpPr>
        <p:spPr>
          <a:xfrm>
            <a:off x="1" y="0"/>
            <a:ext cx="8639908" cy="791737"/>
          </a:xfrm>
        </p:spPr>
        <p:txBody>
          <a:bodyPr>
            <a:normAutofit/>
          </a:bodyPr>
          <a:lstStyle/>
          <a:p>
            <a:r>
              <a:rPr lang="en-US" sz="3000" dirty="0" smtClean="0">
                <a:latin typeface="Rohobo"/>
              </a:rPr>
              <a:t>2. </a:t>
            </a:r>
            <a:r>
              <a:rPr lang="en-US" sz="3000" dirty="0" err="1" smtClean="0">
                <a:latin typeface="Rohobo"/>
              </a:rPr>
              <a:t>Nghe</a:t>
            </a:r>
            <a:r>
              <a:rPr lang="en-US" sz="3000" dirty="0" smtClean="0">
                <a:latin typeface="Rohobo"/>
              </a:rPr>
              <a:t> </a:t>
            </a:r>
            <a:r>
              <a:rPr lang="en-US" sz="3000" dirty="0" err="1" smtClean="0">
                <a:latin typeface="Rohobo"/>
              </a:rPr>
              <a:t>kể</a:t>
            </a:r>
            <a:r>
              <a:rPr lang="en-US" sz="3000" dirty="0" smtClean="0">
                <a:latin typeface="Rohobo"/>
              </a:rPr>
              <a:t> </a:t>
            </a:r>
            <a:r>
              <a:rPr lang="en-US" sz="3000" dirty="0" err="1" smtClean="0">
                <a:latin typeface="Rohobo"/>
              </a:rPr>
              <a:t>chuyện</a:t>
            </a:r>
            <a:endParaRPr lang="en-US" sz="3000" dirty="0">
              <a:latin typeface="Rohobo"/>
            </a:endParaRPr>
          </a:p>
        </p:txBody>
      </p:sp>
    </p:spTree>
    <p:extLst>
      <p:ext uri="{BB962C8B-B14F-4D97-AF65-F5344CB8AC3E}">
        <p14:creationId xmlns:p14="http://schemas.microsoft.com/office/powerpoint/2010/main" val="1362476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66530"/>
            <a:ext cx="5688107" cy="3068610"/>
          </a:xfrm>
          <a:prstGeom prst="rect">
            <a:avLst/>
          </a:prstGeom>
        </p:spPr>
      </p:pic>
      <p:pic>
        <p:nvPicPr>
          <p:cNvPr id="7" name="Picture 6"/>
          <p:cNvPicPr>
            <a:picLocks noChangeAspect="1"/>
          </p:cNvPicPr>
          <p:nvPr/>
        </p:nvPicPr>
        <p:blipFill>
          <a:blip r:embed="rId3"/>
          <a:stretch>
            <a:fillRect/>
          </a:stretch>
        </p:blipFill>
        <p:spPr>
          <a:xfrm>
            <a:off x="6118411" y="566531"/>
            <a:ext cx="5797363" cy="3068610"/>
          </a:xfrm>
          <a:prstGeom prst="rect">
            <a:avLst/>
          </a:prstGeom>
        </p:spPr>
      </p:pic>
      <p:pic>
        <p:nvPicPr>
          <p:cNvPr id="11" name="Picture 10"/>
          <p:cNvPicPr>
            <a:picLocks noChangeAspect="1"/>
          </p:cNvPicPr>
          <p:nvPr/>
        </p:nvPicPr>
        <p:blipFill>
          <a:blip r:embed="rId4"/>
          <a:stretch>
            <a:fillRect/>
          </a:stretch>
        </p:blipFill>
        <p:spPr>
          <a:xfrm>
            <a:off x="1" y="3913092"/>
            <a:ext cx="5688106" cy="2944907"/>
          </a:xfrm>
          <a:prstGeom prst="rect">
            <a:avLst/>
          </a:prstGeom>
        </p:spPr>
      </p:pic>
      <p:pic>
        <p:nvPicPr>
          <p:cNvPr id="13" name="Picture 12"/>
          <p:cNvPicPr>
            <a:picLocks noChangeAspect="1"/>
          </p:cNvPicPr>
          <p:nvPr/>
        </p:nvPicPr>
        <p:blipFill>
          <a:blip r:embed="rId5"/>
          <a:stretch>
            <a:fillRect/>
          </a:stretch>
        </p:blipFill>
        <p:spPr>
          <a:xfrm>
            <a:off x="6118411" y="3913093"/>
            <a:ext cx="5797364" cy="2944907"/>
          </a:xfrm>
          <a:prstGeom prst="rect">
            <a:avLst/>
          </a:prstGeom>
        </p:spPr>
      </p:pic>
      <p:sp>
        <p:nvSpPr>
          <p:cNvPr id="15" name="Content Placeholder 2"/>
          <p:cNvSpPr txBox="1">
            <a:spLocks/>
          </p:cNvSpPr>
          <p:nvPr/>
        </p:nvSpPr>
        <p:spPr>
          <a:xfrm>
            <a:off x="4238150" y="21497"/>
            <a:ext cx="3672839" cy="5450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err="1" smtClean="0">
                <a:latin typeface="Roboho"/>
              </a:rPr>
              <a:t>Sự</a:t>
            </a:r>
            <a:r>
              <a:rPr lang="en-US" sz="3000" dirty="0" smtClean="0">
                <a:latin typeface="Roboho"/>
              </a:rPr>
              <a:t> </a:t>
            </a:r>
            <a:r>
              <a:rPr lang="en-US" sz="3000" dirty="0" err="1" smtClean="0">
                <a:latin typeface="Roboho"/>
              </a:rPr>
              <a:t>tích</a:t>
            </a:r>
            <a:r>
              <a:rPr lang="en-US" sz="3000" dirty="0" smtClean="0">
                <a:latin typeface="Roboho"/>
              </a:rPr>
              <a:t> </a:t>
            </a:r>
            <a:r>
              <a:rPr lang="en-US" sz="3000" dirty="0" err="1" smtClean="0">
                <a:latin typeface="Roboho"/>
              </a:rPr>
              <a:t>nhà</a:t>
            </a:r>
            <a:r>
              <a:rPr lang="en-US" sz="3000" dirty="0" smtClean="0">
                <a:latin typeface="Roboho"/>
              </a:rPr>
              <a:t> </a:t>
            </a:r>
            <a:r>
              <a:rPr lang="en-US" sz="3000" dirty="0" err="1" smtClean="0">
                <a:latin typeface="Roboho"/>
              </a:rPr>
              <a:t>sàn</a:t>
            </a:r>
            <a:r>
              <a:rPr lang="en-US" sz="3000" dirty="0" smtClean="0">
                <a:latin typeface="Roboho"/>
              </a:rPr>
              <a:t>                                                                                                                                                                                                                                                                                                                                                                                   </a:t>
            </a:r>
          </a:p>
        </p:txBody>
      </p:sp>
      <p:sp>
        <p:nvSpPr>
          <p:cNvPr id="17" name="Content Placeholder 2"/>
          <p:cNvSpPr>
            <a:spLocks noGrp="1"/>
          </p:cNvSpPr>
          <p:nvPr>
            <p:ph idx="1"/>
          </p:nvPr>
        </p:nvSpPr>
        <p:spPr>
          <a:xfrm>
            <a:off x="10958513" y="428624"/>
            <a:ext cx="4772024" cy="422109"/>
          </a:xfrm>
        </p:spPr>
        <p:txBody>
          <a:bodyPr>
            <a:normAutofit fontScale="92500" lnSpcReduction="10000"/>
          </a:bodyPr>
          <a:lstStyle/>
          <a:p>
            <a:pPr marL="0" indent="0">
              <a:buNone/>
            </a:pPr>
            <a:endParaRPr lang="en-US" dirty="0" smtClean="0"/>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372226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04911"/>
            <a:ext cx="12192000" cy="6163879"/>
          </a:xfrm>
          <a:prstGeom prst="rect">
            <a:avLst/>
          </a:prstGeom>
        </p:spPr>
      </p:pic>
      <p:sp>
        <p:nvSpPr>
          <p:cNvPr id="2" name="Title 1"/>
          <p:cNvSpPr>
            <a:spLocks noGrp="1"/>
          </p:cNvSpPr>
          <p:nvPr>
            <p:ph type="title"/>
          </p:nvPr>
        </p:nvSpPr>
        <p:spPr>
          <a:xfrm>
            <a:off x="0" y="0"/>
            <a:ext cx="3559127" cy="791737"/>
          </a:xfrm>
        </p:spPr>
        <p:txBody>
          <a:bodyPr>
            <a:normAutofit/>
          </a:bodyPr>
          <a:lstStyle/>
          <a:p>
            <a:r>
              <a:rPr lang="en-US" sz="3000" dirty="0" smtClean="0">
                <a:latin typeface="Rohobo"/>
              </a:rPr>
              <a:t>2. </a:t>
            </a:r>
            <a:r>
              <a:rPr lang="en-US" sz="3000" dirty="0" err="1" smtClean="0">
                <a:latin typeface="Rohobo"/>
              </a:rPr>
              <a:t>Nghe</a:t>
            </a:r>
            <a:r>
              <a:rPr lang="en-US" sz="3000" dirty="0" smtClean="0">
                <a:latin typeface="Rohobo"/>
              </a:rPr>
              <a:t> </a:t>
            </a:r>
            <a:r>
              <a:rPr lang="en-US" sz="3000" dirty="0" err="1" smtClean="0">
                <a:latin typeface="Rohobo"/>
              </a:rPr>
              <a:t>kể</a:t>
            </a:r>
            <a:r>
              <a:rPr lang="en-US" sz="3000" dirty="0" smtClean="0">
                <a:latin typeface="Rohobo"/>
              </a:rPr>
              <a:t> </a:t>
            </a:r>
            <a:r>
              <a:rPr lang="en-US" sz="3000" dirty="0" err="1" smtClean="0">
                <a:latin typeface="Rohobo"/>
              </a:rPr>
              <a:t>chuyện</a:t>
            </a:r>
            <a:endParaRPr lang="en-US" sz="3000" dirty="0">
              <a:latin typeface="Rohobo"/>
            </a:endParaRPr>
          </a:p>
        </p:txBody>
      </p:sp>
    </p:spTree>
    <p:extLst>
      <p:ext uri="{BB962C8B-B14F-4D97-AF65-F5344CB8AC3E}">
        <p14:creationId xmlns:p14="http://schemas.microsoft.com/office/powerpoint/2010/main" val="2456858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50166"/>
            <a:ext cx="12192000" cy="6407833"/>
          </a:xfrm>
          <a:prstGeom prst="rect">
            <a:avLst/>
          </a:prstGeom>
        </p:spPr>
      </p:pic>
      <p:sp>
        <p:nvSpPr>
          <p:cNvPr id="2" name="Title 1"/>
          <p:cNvSpPr>
            <a:spLocks noGrp="1"/>
          </p:cNvSpPr>
          <p:nvPr>
            <p:ph type="title"/>
          </p:nvPr>
        </p:nvSpPr>
        <p:spPr>
          <a:xfrm>
            <a:off x="1" y="-154743"/>
            <a:ext cx="3587262" cy="731518"/>
          </a:xfrm>
        </p:spPr>
        <p:txBody>
          <a:bodyPr>
            <a:normAutofit/>
          </a:bodyPr>
          <a:lstStyle/>
          <a:p>
            <a:r>
              <a:rPr lang="en-US" sz="3000" dirty="0" smtClean="0">
                <a:latin typeface="Rohobo"/>
              </a:rPr>
              <a:t>2. </a:t>
            </a:r>
            <a:r>
              <a:rPr lang="en-US" sz="3000" dirty="0" err="1" smtClean="0">
                <a:latin typeface="Rohobo"/>
              </a:rPr>
              <a:t>Nghe</a:t>
            </a:r>
            <a:r>
              <a:rPr lang="en-US" sz="3000" dirty="0" smtClean="0">
                <a:latin typeface="Rohobo"/>
              </a:rPr>
              <a:t> </a:t>
            </a:r>
            <a:r>
              <a:rPr lang="en-US" sz="3000" dirty="0" err="1" smtClean="0">
                <a:latin typeface="Rohobo"/>
              </a:rPr>
              <a:t>kể</a:t>
            </a:r>
            <a:r>
              <a:rPr lang="en-US" sz="3000" dirty="0" smtClean="0">
                <a:latin typeface="Rohobo"/>
              </a:rPr>
              <a:t> </a:t>
            </a:r>
            <a:r>
              <a:rPr lang="en-US" sz="3000" dirty="0" err="1" smtClean="0">
                <a:latin typeface="Rohobo"/>
              </a:rPr>
              <a:t>chuyện</a:t>
            </a:r>
            <a:endParaRPr lang="en-US" sz="3000" dirty="0"/>
          </a:p>
        </p:txBody>
      </p:sp>
    </p:spTree>
    <p:extLst>
      <p:ext uri="{BB962C8B-B14F-4D97-AF65-F5344CB8AC3E}">
        <p14:creationId xmlns:p14="http://schemas.microsoft.com/office/powerpoint/2010/main" val="740702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08075"/>
            <a:ext cx="12192000" cy="6400800"/>
          </a:xfrm>
          <a:prstGeom prst="rect">
            <a:avLst/>
          </a:prstGeom>
        </p:spPr>
      </p:pic>
      <p:sp>
        <p:nvSpPr>
          <p:cNvPr id="2" name="Title 1"/>
          <p:cNvSpPr>
            <a:spLocks noGrp="1"/>
          </p:cNvSpPr>
          <p:nvPr>
            <p:ph type="title"/>
          </p:nvPr>
        </p:nvSpPr>
        <p:spPr>
          <a:xfrm>
            <a:off x="167268" y="0"/>
            <a:ext cx="10450718" cy="791737"/>
          </a:xfrm>
        </p:spPr>
        <p:txBody>
          <a:bodyPr>
            <a:normAutofit/>
          </a:bodyPr>
          <a:lstStyle/>
          <a:p>
            <a:r>
              <a:rPr lang="en-US" sz="3000" dirty="0" smtClean="0">
                <a:latin typeface="Rohobo"/>
              </a:rPr>
              <a:t>2. </a:t>
            </a:r>
            <a:r>
              <a:rPr lang="en-US" sz="3000" dirty="0" err="1" smtClean="0">
                <a:latin typeface="Rohobo"/>
              </a:rPr>
              <a:t>Nghe</a:t>
            </a:r>
            <a:r>
              <a:rPr lang="en-US" sz="3000" dirty="0" smtClean="0">
                <a:latin typeface="Rohobo"/>
              </a:rPr>
              <a:t> </a:t>
            </a:r>
            <a:r>
              <a:rPr lang="en-US" sz="3000" dirty="0" err="1" smtClean="0">
                <a:latin typeface="Rohobo"/>
              </a:rPr>
              <a:t>kể</a:t>
            </a:r>
            <a:r>
              <a:rPr lang="en-US" sz="3000" dirty="0" smtClean="0">
                <a:latin typeface="Rohobo"/>
              </a:rPr>
              <a:t> </a:t>
            </a:r>
            <a:r>
              <a:rPr lang="en-US" sz="3000" dirty="0" err="1" smtClean="0">
                <a:latin typeface="Rohobo"/>
              </a:rPr>
              <a:t>chuyện</a:t>
            </a:r>
            <a:endParaRPr lang="en-US" sz="3000" dirty="0">
              <a:latin typeface="Rohobo"/>
            </a:endParaRPr>
          </a:p>
        </p:txBody>
      </p:sp>
    </p:spTree>
    <p:extLst>
      <p:ext uri="{BB962C8B-B14F-4D97-AF65-F5344CB8AC3E}">
        <p14:creationId xmlns:p14="http://schemas.microsoft.com/office/powerpoint/2010/main" val="1609966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91737"/>
            <a:ext cx="12192000" cy="5946688"/>
          </a:xfrm>
          <a:prstGeom prst="rect">
            <a:avLst/>
          </a:prstGeom>
        </p:spPr>
      </p:pic>
      <p:sp>
        <p:nvSpPr>
          <p:cNvPr id="2" name="Title 1"/>
          <p:cNvSpPr>
            <a:spLocks noGrp="1"/>
          </p:cNvSpPr>
          <p:nvPr>
            <p:ph type="title"/>
          </p:nvPr>
        </p:nvSpPr>
        <p:spPr>
          <a:xfrm>
            <a:off x="0" y="0"/>
            <a:ext cx="8736037" cy="791737"/>
          </a:xfrm>
        </p:spPr>
        <p:txBody>
          <a:bodyPr>
            <a:normAutofit/>
          </a:bodyPr>
          <a:lstStyle/>
          <a:p>
            <a:r>
              <a:rPr lang="en-US" sz="3000" dirty="0" smtClean="0">
                <a:latin typeface="Rohobo"/>
              </a:rPr>
              <a:t>2. </a:t>
            </a:r>
            <a:r>
              <a:rPr lang="en-US" sz="3000" dirty="0" err="1" smtClean="0">
                <a:latin typeface="Rohobo"/>
              </a:rPr>
              <a:t>Nghe</a:t>
            </a:r>
            <a:r>
              <a:rPr lang="en-US" sz="3000" dirty="0" smtClean="0">
                <a:latin typeface="Rohobo"/>
              </a:rPr>
              <a:t> </a:t>
            </a:r>
            <a:r>
              <a:rPr lang="en-US" sz="3000" dirty="0" err="1" smtClean="0">
                <a:latin typeface="Rohobo"/>
              </a:rPr>
              <a:t>kể</a:t>
            </a:r>
            <a:r>
              <a:rPr lang="en-US" sz="3000" dirty="0" smtClean="0">
                <a:latin typeface="Rohobo"/>
              </a:rPr>
              <a:t> </a:t>
            </a:r>
            <a:r>
              <a:rPr lang="en-US" sz="3000" dirty="0" err="1" smtClean="0">
                <a:latin typeface="Rohobo"/>
              </a:rPr>
              <a:t>chuyện</a:t>
            </a:r>
            <a:endParaRPr lang="en-US" sz="3000" dirty="0">
              <a:latin typeface="Rohobo"/>
            </a:endParaRPr>
          </a:p>
        </p:txBody>
      </p:sp>
    </p:spTree>
    <p:extLst>
      <p:ext uri="{BB962C8B-B14F-4D97-AF65-F5344CB8AC3E}">
        <p14:creationId xmlns:p14="http://schemas.microsoft.com/office/powerpoint/2010/main" val="1704836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120140"/>
            <a:ext cx="5688107" cy="2515000"/>
          </a:xfrm>
          <a:prstGeom prst="rect">
            <a:avLst/>
          </a:prstGeom>
        </p:spPr>
      </p:pic>
      <p:pic>
        <p:nvPicPr>
          <p:cNvPr id="7" name="Picture 6"/>
          <p:cNvPicPr>
            <a:picLocks noChangeAspect="1"/>
          </p:cNvPicPr>
          <p:nvPr/>
        </p:nvPicPr>
        <p:blipFill>
          <a:blip r:embed="rId3"/>
          <a:stretch>
            <a:fillRect/>
          </a:stretch>
        </p:blipFill>
        <p:spPr>
          <a:xfrm>
            <a:off x="6118411" y="1120139"/>
            <a:ext cx="5797363" cy="2515001"/>
          </a:xfrm>
          <a:prstGeom prst="rect">
            <a:avLst/>
          </a:prstGeom>
        </p:spPr>
      </p:pic>
      <p:pic>
        <p:nvPicPr>
          <p:cNvPr id="11" name="Picture 10"/>
          <p:cNvPicPr>
            <a:picLocks noChangeAspect="1"/>
          </p:cNvPicPr>
          <p:nvPr/>
        </p:nvPicPr>
        <p:blipFill>
          <a:blip r:embed="rId4"/>
          <a:stretch>
            <a:fillRect/>
          </a:stretch>
        </p:blipFill>
        <p:spPr>
          <a:xfrm>
            <a:off x="1" y="3963543"/>
            <a:ext cx="5688106" cy="2894456"/>
          </a:xfrm>
          <a:prstGeom prst="rect">
            <a:avLst/>
          </a:prstGeom>
        </p:spPr>
      </p:pic>
      <p:pic>
        <p:nvPicPr>
          <p:cNvPr id="13" name="Picture 12"/>
          <p:cNvPicPr>
            <a:picLocks noChangeAspect="1"/>
          </p:cNvPicPr>
          <p:nvPr/>
        </p:nvPicPr>
        <p:blipFill>
          <a:blip r:embed="rId5"/>
          <a:stretch>
            <a:fillRect/>
          </a:stretch>
        </p:blipFill>
        <p:spPr>
          <a:xfrm>
            <a:off x="6118411" y="4069080"/>
            <a:ext cx="5797364" cy="2788920"/>
          </a:xfrm>
          <a:prstGeom prst="rect">
            <a:avLst/>
          </a:prstGeom>
        </p:spPr>
      </p:pic>
      <p:sp>
        <p:nvSpPr>
          <p:cNvPr id="15" name="Content Placeholder 2"/>
          <p:cNvSpPr txBox="1">
            <a:spLocks/>
          </p:cNvSpPr>
          <p:nvPr/>
        </p:nvSpPr>
        <p:spPr>
          <a:xfrm>
            <a:off x="4377690" y="712919"/>
            <a:ext cx="3672839" cy="5450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err="1" smtClean="0">
                <a:solidFill>
                  <a:srgbClr val="FF0000"/>
                </a:solidFill>
                <a:latin typeface="Roboho"/>
              </a:rPr>
              <a:t>Sự</a:t>
            </a:r>
            <a:r>
              <a:rPr lang="en-US" sz="2000" dirty="0" smtClean="0">
                <a:solidFill>
                  <a:srgbClr val="FF0000"/>
                </a:solidFill>
                <a:latin typeface="Roboho"/>
              </a:rPr>
              <a:t> </a:t>
            </a:r>
            <a:r>
              <a:rPr lang="en-US" sz="2000" dirty="0" err="1" smtClean="0">
                <a:solidFill>
                  <a:srgbClr val="FF0000"/>
                </a:solidFill>
                <a:latin typeface="Roboho"/>
              </a:rPr>
              <a:t>tích</a:t>
            </a:r>
            <a:r>
              <a:rPr lang="en-US" sz="2000" dirty="0" smtClean="0">
                <a:solidFill>
                  <a:srgbClr val="FF0000"/>
                </a:solidFill>
                <a:latin typeface="Roboho"/>
              </a:rPr>
              <a:t> </a:t>
            </a:r>
            <a:r>
              <a:rPr lang="en-US" sz="2000" dirty="0" err="1" smtClean="0">
                <a:solidFill>
                  <a:srgbClr val="FF0000"/>
                </a:solidFill>
                <a:latin typeface="Roboho"/>
              </a:rPr>
              <a:t>nhà</a:t>
            </a:r>
            <a:r>
              <a:rPr lang="en-US" sz="2000" dirty="0" smtClean="0">
                <a:solidFill>
                  <a:srgbClr val="FF0000"/>
                </a:solidFill>
                <a:latin typeface="Roboho"/>
              </a:rPr>
              <a:t> </a:t>
            </a:r>
            <a:r>
              <a:rPr lang="en-US" sz="2000" dirty="0" err="1" smtClean="0">
                <a:solidFill>
                  <a:srgbClr val="FF0000"/>
                </a:solidFill>
                <a:latin typeface="Roboho"/>
              </a:rPr>
              <a:t>sàn</a:t>
            </a:r>
            <a:r>
              <a:rPr lang="en-US" sz="2000" dirty="0" smtClean="0">
                <a:solidFill>
                  <a:srgbClr val="FF0000"/>
                </a:solidFill>
                <a:latin typeface="Roboho"/>
              </a:rPr>
              <a:t>                                                                                                                                                                                                                                                                                                                                                                                   </a:t>
            </a:r>
          </a:p>
        </p:txBody>
      </p:sp>
      <p:sp>
        <p:nvSpPr>
          <p:cNvPr id="17" name="Content Placeholder 2"/>
          <p:cNvSpPr>
            <a:spLocks noGrp="1"/>
          </p:cNvSpPr>
          <p:nvPr>
            <p:ph idx="1"/>
          </p:nvPr>
        </p:nvSpPr>
        <p:spPr>
          <a:xfrm>
            <a:off x="10958513" y="428624"/>
            <a:ext cx="4772024" cy="422109"/>
          </a:xfrm>
        </p:spPr>
        <p:txBody>
          <a:bodyPr>
            <a:normAutofit fontScale="92500" lnSpcReduction="10000"/>
          </a:bodyPr>
          <a:lstStyle/>
          <a:p>
            <a:pPr marL="0" indent="0">
              <a:buNone/>
            </a:pPr>
            <a:endParaRPr lang="en-US" dirty="0" smtClean="0"/>
          </a:p>
          <a:p>
            <a:endParaRPr lang="en-US" dirty="0" smtClean="0"/>
          </a:p>
          <a:p>
            <a:endParaRPr lang="en-US" dirty="0" smtClean="0"/>
          </a:p>
          <a:p>
            <a:pPr marL="0" indent="0">
              <a:buNone/>
            </a:pPr>
            <a:endParaRPr lang="en-US" dirty="0"/>
          </a:p>
        </p:txBody>
      </p:sp>
      <p:sp>
        <p:nvSpPr>
          <p:cNvPr id="8" name="Title 1"/>
          <p:cNvSpPr>
            <a:spLocks noGrp="1"/>
          </p:cNvSpPr>
          <p:nvPr>
            <p:ph type="title"/>
          </p:nvPr>
        </p:nvSpPr>
        <p:spPr>
          <a:xfrm>
            <a:off x="-141342" y="-1535"/>
            <a:ext cx="8393802" cy="791737"/>
          </a:xfrm>
        </p:spPr>
        <p:txBody>
          <a:bodyPr>
            <a:normAutofit/>
          </a:bodyPr>
          <a:lstStyle/>
          <a:p>
            <a:r>
              <a:rPr lang="en-US" sz="3000" dirty="0" smtClean="0"/>
              <a:t>3</a:t>
            </a:r>
            <a:r>
              <a:rPr lang="en-US" sz="3000" dirty="0" smtClean="0">
                <a:latin typeface="Roboho"/>
              </a:rPr>
              <a:t>. </a:t>
            </a:r>
            <a:r>
              <a:rPr lang="en-US" sz="3000" dirty="0" err="1" smtClean="0">
                <a:latin typeface="Roboho"/>
              </a:rPr>
              <a:t>Kể</a:t>
            </a:r>
            <a:r>
              <a:rPr lang="en-US" sz="3000" dirty="0" smtClean="0">
                <a:latin typeface="Roboho"/>
              </a:rPr>
              <a:t> </a:t>
            </a:r>
            <a:r>
              <a:rPr lang="en-US" sz="3000" dirty="0" err="1" smtClean="0">
                <a:latin typeface="Roboho"/>
              </a:rPr>
              <a:t>lại</a:t>
            </a:r>
            <a:r>
              <a:rPr lang="en-US" sz="3000" dirty="0" smtClean="0">
                <a:latin typeface="Roboho"/>
              </a:rPr>
              <a:t> </a:t>
            </a:r>
            <a:r>
              <a:rPr lang="en-US" sz="3000" dirty="0" err="1" smtClean="0">
                <a:latin typeface="Roboho"/>
              </a:rPr>
              <a:t>từng</a:t>
            </a:r>
            <a:r>
              <a:rPr lang="en-US" sz="3000" dirty="0" smtClean="0">
                <a:latin typeface="Roboho"/>
              </a:rPr>
              <a:t> </a:t>
            </a:r>
            <a:r>
              <a:rPr lang="en-US" sz="3000" dirty="0" err="1" smtClean="0">
                <a:latin typeface="Roboho"/>
              </a:rPr>
              <a:t>đoạn</a:t>
            </a:r>
            <a:r>
              <a:rPr lang="en-US" sz="3000" dirty="0" smtClean="0">
                <a:latin typeface="Roboho"/>
              </a:rPr>
              <a:t> </a:t>
            </a:r>
            <a:r>
              <a:rPr lang="en-US" sz="3000" dirty="0" err="1" smtClean="0">
                <a:latin typeface="Roboho"/>
              </a:rPr>
              <a:t>câu</a:t>
            </a:r>
            <a:r>
              <a:rPr lang="en-US" sz="3000" dirty="0" smtClean="0">
                <a:latin typeface="Roboho"/>
              </a:rPr>
              <a:t> </a:t>
            </a:r>
            <a:r>
              <a:rPr lang="en-US" sz="3000" dirty="0" err="1" smtClean="0">
                <a:latin typeface="Roboho"/>
              </a:rPr>
              <a:t>chuyện</a:t>
            </a:r>
            <a:r>
              <a:rPr lang="en-US" sz="3000" dirty="0" smtClean="0">
                <a:latin typeface="Roboho"/>
              </a:rPr>
              <a:t> </a:t>
            </a:r>
            <a:r>
              <a:rPr lang="en-US" sz="3000" dirty="0" err="1" smtClean="0">
                <a:latin typeface="Roboho"/>
              </a:rPr>
              <a:t>theo</a:t>
            </a:r>
            <a:r>
              <a:rPr lang="en-US" sz="3000" dirty="0" smtClean="0">
                <a:latin typeface="Roboho"/>
              </a:rPr>
              <a:t> </a:t>
            </a:r>
            <a:r>
              <a:rPr lang="en-US" sz="3000" dirty="0" err="1" smtClean="0">
                <a:latin typeface="Roboho"/>
              </a:rPr>
              <a:t>tranh</a:t>
            </a:r>
            <a:endParaRPr lang="en-US" sz="3000" dirty="0">
              <a:latin typeface="Roboho"/>
            </a:endParaRPr>
          </a:p>
        </p:txBody>
      </p:sp>
    </p:spTree>
    <p:extLst>
      <p:ext uri="{BB962C8B-B14F-4D97-AF65-F5344CB8AC3E}">
        <p14:creationId xmlns:p14="http://schemas.microsoft.com/office/powerpoint/2010/main" val="3167955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66530"/>
            <a:ext cx="5688107" cy="3068610"/>
          </a:xfrm>
          <a:prstGeom prst="rect">
            <a:avLst/>
          </a:prstGeom>
        </p:spPr>
      </p:pic>
      <p:pic>
        <p:nvPicPr>
          <p:cNvPr id="7" name="Picture 6"/>
          <p:cNvPicPr>
            <a:picLocks noChangeAspect="1"/>
          </p:cNvPicPr>
          <p:nvPr/>
        </p:nvPicPr>
        <p:blipFill>
          <a:blip r:embed="rId3"/>
          <a:stretch>
            <a:fillRect/>
          </a:stretch>
        </p:blipFill>
        <p:spPr>
          <a:xfrm>
            <a:off x="6118411" y="566531"/>
            <a:ext cx="5797363" cy="3068610"/>
          </a:xfrm>
          <a:prstGeom prst="rect">
            <a:avLst/>
          </a:prstGeom>
        </p:spPr>
      </p:pic>
      <p:pic>
        <p:nvPicPr>
          <p:cNvPr id="11" name="Picture 10"/>
          <p:cNvPicPr>
            <a:picLocks noChangeAspect="1"/>
          </p:cNvPicPr>
          <p:nvPr/>
        </p:nvPicPr>
        <p:blipFill>
          <a:blip r:embed="rId4"/>
          <a:stretch>
            <a:fillRect/>
          </a:stretch>
        </p:blipFill>
        <p:spPr>
          <a:xfrm>
            <a:off x="1" y="3913092"/>
            <a:ext cx="5688106" cy="2944907"/>
          </a:xfrm>
          <a:prstGeom prst="rect">
            <a:avLst/>
          </a:prstGeom>
        </p:spPr>
      </p:pic>
      <p:pic>
        <p:nvPicPr>
          <p:cNvPr id="13" name="Picture 12"/>
          <p:cNvPicPr>
            <a:picLocks noChangeAspect="1"/>
          </p:cNvPicPr>
          <p:nvPr/>
        </p:nvPicPr>
        <p:blipFill>
          <a:blip r:embed="rId5"/>
          <a:stretch>
            <a:fillRect/>
          </a:stretch>
        </p:blipFill>
        <p:spPr>
          <a:xfrm>
            <a:off x="6118411" y="3913093"/>
            <a:ext cx="5797364" cy="2944907"/>
          </a:xfrm>
          <a:prstGeom prst="rect">
            <a:avLst/>
          </a:prstGeom>
        </p:spPr>
      </p:pic>
      <p:sp>
        <p:nvSpPr>
          <p:cNvPr id="15" name="Content Placeholder 2"/>
          <p:cNvSpPr txBox="1">
            <a:spLocks/>
          </p:cNvSpPr>
          <p:nvPr/>
        </p:nvSpPr>
        <p:spPr>
          <a:xfrm>
            <a:off x="4238150" y="21497"/>
            <a:ext cx="3672839" cy="5450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err="1" smtClean="0">
                <a:latin typeface="Roboho"/>
              </a:rPr>
              <a:t>Sự</a:t>
            </a:r>
            <a:r>
              <a:rPr lang="en-US" sz="3000" dirty="0" smtClean="0">
                <a:latin typeface="Roboho"/>
              </a:rPr>
              <a:t> </a:t>
            </a:r>
            <a:r>
              <a:rPr lang="en-US" sz="3000" dirty="0" err="1" smtClean="0">
                <a:latin typeface="Roboho"/>
              </a:rPr>
              <a:t>tích</a:t>
            </a:r>
            <a:r>
              <a:rPr lang="en-US" sz="3000" dirty="0" smtClean="0">
                <a:latin typeface="Roboho"/>
              </a:rPr>
              <a:t> </a:t>
            </a:r>
            <a:r>
              <a:rPr lang="en-US" sz="3000" dirty="0" err="1" smtClean="0">
                <a:latin typeface="Roboho"/>
              </a:rPr>
              <a:t>nhà</a:t>
            </a:r>
            <a:r>
              <a:rPr lang="en-US" sz="3000" dirty="0" smtClean="0">
                <a:latin typeface="Roboho"/>
              </a:rPr>
              <a:t> </a:t>
            </a:r>
            <a:r>
              <a:rPr lang="en-US" sz="3000" dirty="0" err="1" smtClean="0">
                <a:latin typeface="Roboho"/>
              </a:rPr>
              <a:t>sàn</a:t>
            </a:r>
            <a:r>
              <a:rPr lang="en-US" sz="3000" dirty="0" smtClean="0">
                <a:latin typeface="Roboho"/>
              </a:rPr>
              <a:t>                                                                                                                                                                                                                                                                                                                                                                                   </a:t>
            </a:r>
          </a:p>
        </p:txBody>
      </p:sp>
      <p:sp>
        <p:nvSpPr>
          <p:cNvPr id="17" name="Content Placeholder 2"/>
          <p:cNvSpPr>
            <a:spLocks noGrp="1"/>
          </p:cNvSpPr>
          <p:nvPr>
            <p:ph idx="1"/>
          </p:nvPr>
        </p:nvSpPr>
        <p:spPr>
          <a:xfrm>
            <a:off x="10958513" y="428624"/>
            <a:ext cx="4772024" cy="422109"/>
          </a:xfrm>
        </p:spPr>
        <p:txBody>
          <a:bodyPr>
            <a:normAutofit fontScale="92500" lnSpcReduction="10000"/>
          </a:bodyPr>
          <a:lstStyle/>
          <a:p>
            <a:pPr marL="0" indent="0">
              <a:buNone/>
            </a:pPr>
            <a:endParaRPr lang="en-US" dirty="0" smtClean="0"/>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4244852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OWERPOINT Giáo án làm quen với dãy số tự nhiên lớp 4 tiết 2 kết nối tri  thức - Toán Lớp 4 - DIỄN ĐÀN TÀI LIỆU - GIÁO Á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293" y="289932"/>
            <a:ext cx="11296185" cy="628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316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Nhạc không lời bài hát : Ơ sao bé không lắc - Thư viện mầm n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Top 18 Trò chơi khởi động đầu tiết học hay và thú vị nhất cho học sinh tiểu  học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337"/>
            <a:ext cx="11957538" cy="624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164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ình nền cảm ơn sẽ giúp cho bài thuyết trình của bạn trở nên thật ấn tượng. Hãy khám phá những mẫu hình nền tuyệt đẹp để làm cho bài thuyết trình của bạn trở nên sống động và có tính tương tác cao hơn. Đảm bảo rằng bạn sẽ có được những lời khen ngợi từ khán giả vì sự chuyên nghiệp và tinh tế."/>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4468" y="352747"/>
            <a:ext cx="10983951" cy="611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57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77350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44000"/>
          </a:schemeClr>
        </a:solidFill>
        <a:effectLst/>
      </p:bgPr>
    </p:bg>
    <p:spTree>
      <p:nvGrpSpPr>
        <p:cNvPr id="1" name=""/>
        <p:cNvGrpSpPr/>
        <p:nvPr/>
      </p:nvGrpSpPr>
      <p:grpSpPr>
        <a:xfrm>
          <a:off x="0" y="0"/>
          <a:ext cx="0" cy="0"/>
          <a:chOff x="0" y="0"/>
          <a:chExt cx="0" cy="0"/>
        </a:xfrm>
      </p:grpSpPr>
      <p:sp>
        <p:nvSpPr>
          <p:cNvPr id="5" name="Right Arrow 4"/>
          <p:cNvSpPr/>
          <p:nvPr/>
        </p:nvSpPr>
        <p:spPr>
          <a:xfrm rot="10800000">
            <a:off x="8652044" y="2344929"/>
            <a:ext cx="3269445" cy="2933949"/>
          </a:xfrm>
          <a:prstGeom prst="rightArrow">
            <a:avLst/>
          </a:prstGeom>
          <a:solidFill>
            <a:srgbClr val="A887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74015" y="3257549"/>
            <a:ext cx="2496014" cy="1108710"/>
          </a:xfrm>
        </p:spPr>
        <p:txBody>
          <a:bodyPr>
            <a:normAutofit fontScale="90000"/>
          </a:bodyPr>
          <a:lstStyle/>
          <a:p>
            <a:r>
              <a:rPr lang="en-US" dirty="0" err="1" smtClean="0">
                <a:latin typeface="Roboho"/>
              </a:rPr>
              <a:t>Đây</a:t>
            </a:r>
            <a:r>
              <a:rPr lang="en-US" dirty="0" smtClean="0">
                <a:latin typeface="Roboho"/>
              </a:rPr>
              <a:t> </a:t>
            </a:r>
            <a:r>
              <a:rPr lang="en-US" dirty="0" err="1" smtClean="0">
                <a:latin typeface="Roboho"/>
              </a:rPr>
              <a:t>là</a:t>
            </a:r>
            <a:r>
              <a:rPr lang="en-US" dirty="0" smtClean="0">
                <a:latin typeface="Roboho"/>
              </a:rPr>
              <a:t> </a:t>
            </a:r>
            <a:r>
              <a:rPr lang="en-US" dirty="0" err="1" smtClean="0">
                <a:latin typeface="Roboho"/>
              </a:rPr>
              <a:t>gì</a:t>
            </a:r>
            <a:r>
              <a:rPr lang="en-US" dirty="0" smtClean="0">
                <a:latin typeface="Roboho"/>
              </a:rPr>
              <a:t>?</a:t>
            </a:r>
            <a:endParaRPr lang="en-US" dirty="0">
              <a:latin typeface="Roboho"/>
            </a:endParaRPr>
          </a:p>
        </p:txBody>
      </p:sp>
      <p:pic>
        <p:nvPicPr>
          <p:cNvPr id="2050" name="Picture 2" descr="Chiêm ngưỡng 10+ mẫu nhà sàn đẹp, sở hữu lối kiến trúc độc đáo hiện na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128" y="0"/>
            <a:ext cx="864711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983674" y="534786"/>
            <a:ext cx="3320698" cy="6806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500" dirty="0"/>
          </a:p>
        </p:txBody>
      </p:sp>
    </p:spTree>
    <p:extLst>
      <p:ext uri="{BB962C8B-B14F-4D97-AF65-F5344CB8AC3E}">
        <p14:creationId xmlns:p14="http://schemas.microsoft.com/office/powerpoint/2010/main" val="3245710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10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055077"/>
          </a:xfrm>
          <a:solidFill>
            <a:schemeClr val="bg1"/>
          </a:solidFill>
        </p:spPr>
        <p:txBody>
          <a:bodyPr>
            <a:normAutofit/>
          </a:bodyPr>
          <a:lstStyle/>
          <a:p>
            <a:pPr algn="ctr"/>
            <a:r>
              <a:rPr lang="en-US" sz="4000" dirty="0" err="1" smtClean="0">
                <a:solidFill>
                  <a:srgbClr val="4E7F12"/>
                </a:solidFill>
                <a:latin typeface="HP001 4 hàng 2 ô ly" panose="020B0603050302020204" pitchFamily="34" charset="0"/>
              </a:rPr>
              <a:t>Thứ</a:t>
            </a:r>
            <a:r>
              <a:rPr lang="en-US" sz="4000" dirty="0" smtClean="0">
                <a:solidFill>
                  <a:srgbClr val="4E7F12"/>
                </a:solidFill>
                <a:latin typeface="HP001 4 hàng 2 ô ly" panose="020B0603050302020204" pitchFamily="34" charset="0"/>
              </a:rPr>
              <a:t> </a:t>
            </a:r>
            <a:r>
              <a:rPr lang="en-US" sz="4000" dirty="0" err="1" smtClean="0">
                <a:solidFill>
                  <a:srgbClr val="4E7F12"/>
                </a:solidFill>
                <a:latin typeface="HP001 4 hàng 2 ô ly" panose="020B0603050302020204" pitchFamily="34" charset="0"/>
              </a:rPr>
              <a:t>ba</a:t>
            </a:r>
            <a:r>
              <a:rPr lang="en-US" sz="4000" dirty="0" smtClean="0">
                <a:solidFill>
                  <a:srgbClr val="4E7F12"/>
                </a:solidFill>
                <a:latin typeface="HP001 4 hàng 2 ô ly" panose="020B0603050302020204" pitchFamily="34" charset="0"/>
              </a:rPr>
              <a:t> </a:t>
            </a:r>
            <a:r>
              <a:rPr lang="en-US" sz="4000" dirty="0" err="1" smtClean="0">
                <a:solidFill>
                  <a:srgbClr val="4E7F12"/>
                </a:solidFill>
                <a:latin typeface="HP001 4 hàng 2 ô ly" panose="020B0603050302020204" pitchFamily="34" charset="0"/>
              </a:rPr>
              <a:t>ngày</a:t>
            </a:r>
            <a:r>
              <a:rPr lang="en-US" sz="4000" dirty="0" smtClean="0">
                <a:solidFill>
                  <a:srgbClr val="4E7F12"/>
                </a:solidFill>
                <a:latin typeface="HP001 4 hàng 2 ô ly" panose="020B0603050302020204" pitchFamily="34" charset="0"/>
              </a:rPr>
              <a:t> 12 </a:t>
            </a:r>
            <a:r>
              <a:rPr lang="en-US" sz="4000" dirty="0" err="1" smtClean="0">
                <a:solidFill>
                  <a:srgbClr val="4E7F12"/>
                </a:solidFill>
                <a:latin typeface="HP001 4 hàng 2 ô ly" panose="020B0603050302020204" pitchFamily="34" charset="0"/>
              </a:rPr>
              <a:t>tháng</a:t>
            </a:r>
            <a:r>
              <a:rPr lang="en-US" sz="4000" dirty="0" smtClean="0">
                <a:solidFill>
                  <a:srgbClr val="4E7F12"/>
                </a:solidFill>
                <a:latin typeface="HP001 4 hàng 2 ô ly" panose="020B0603050302020204" pitchFamily="34" charset="0"/>
              </a:rPr>
              <a:t> 11 </a:t>
            </a:r>
            <a:r>
              <a:rPr lang="en-US" sz="4000" dirty="0" err="1" smtClean="0">
                <a:solidFill>
                  <a:srgbClr val="4E7F12"/>
                </a:solidFill>
                <a:latin typeface="HP001 4 hàng 2 ô ly" panose="020B0603050302020204" pitchFamily="34" charset="0"/>
              </a:rPr>
              <a:t>năm</a:t>
            </a:r>
            <a:r>
              <a:rPr lang="en-US" sz="4000" dirty="0" smtClean="0">
                <a:solidFill>
                  <a:srgbClr val="4E7F12"/>
                </a:solidFill>
                <a:latin typeface="HP001 4 hàng 2 ô ly" panose="020B0603050302020204" pitchFamily="34" charset="0"/>
              </a:rPr>
              <a:t> 2024</a:t>
            </a:r>
            <a:endParaRPr lang="en-US" sz="4000" dirty="0">
              <a:solidFill>
                <a:srgbClr val="4E7F12"/>
              </a:solidFill>
              <a:latin typeface="HP001 4 hàng 2 ô ly" panose="020B0603050302020204" pitchFamily="34" charset="0"/>
            </a:endParaRPr>
          </a:p>
        </p:txBody>
      </p:sp>
      <p:sp>
        <p:nvSpPr>
          <p:cNvPr id="3" name="Content Placeholder 2"/>
          <p:cNvSpPr>
            <a:spLocks noGrp="1"/>
          </p:cNvSpPr>
          <p:nvPr>
            <p:ph idx="1"/>
          </p:nvPr>
        </p:nvSpPr>
        <p:spPr>
          <a:xfrm>
            <a:off x="604911" y="1055077"/>
            <a:ext cx="10748889" cy="1069145"/>
          </a:xfrm>
          <a:solidFill>
            <a:schemeClr val="bg1">
              <a:alpha val="87000"/>
            </a:schemeClr>
          </a:solidFill>
        </p:spPr>
        <p:txBody>
          <a:bodyPr/>
          <a:lstStyle/>
          <a:p>
            <a:pPr marL="0" indent="0" algn="ctr">
              <a:buNone/>
            </a:pPr>
            <a:r>
              <a:rPr lang="en-US" sz="3000" dirty="0" err="1" smtClean="0">
                <a:solidFill>
                  <a:srgbClr val="A34403"/>
                </a:solidFill>
                <a:latin typeface="HP001 4 hàng 2 ô ly" panose="020B0603050302020204" pitchFamily="34" charset="0"/>
              </a:rPr>
              <a:t>Môn</a:t>
            </a:r>
            <a:r>
              <a:rPr lang="en-US" sz="3000" dirty="0" smtClean="0">
                <a:solidFill>
                  <a:srgbClr val="A34403"/>
                </a:solidFill>
                <a:latin typeface="HP001 4 hàng 2 ô ly" panose="020B0603050302020204" pitchFamily="34" charset="0"/>
              </a:rPr>
              <a:t>: </a:t>
            </a:r>
            <a:r>
              <a:rPr lang="en-US" sz="3000" dirty="0" err="1" smtClean="0">
                <a:solidFill>
                  <a:srgbClr val="A34403"/>
                </a:solidFill>
                <a:latin typeface="HP001 4 hàng 2 ô ly" panose="020B0603050302020204" pitchFamily="34" charset="0"/>
              </a:rPr>
              <a:t>Tiếng</a:t>
            </a:r>
            <a:r>
              <a:rPr lang="en-US" sz="3000" dirty="0" smtClean="0">
                <a:solidFill>
                  <a:srgbClr val="A34403"/>
                </a:solidFill>
                <a:latin typeface="HP001 4 hàng 2 ô ly" panose="020B0603050302020204" pitchFamily="34" charset="0"/>
              </a:rPr>
              <a:t> </a:t>
            </a:r>
            <a:r>
              <a:rPr lang="en-US" sz="3000" dirty="0" err="1" smtClean="0">
                <a:solidFill>
                  <a:srgbClr val="A34403"/>
                </a:solidFill>
                <a:latin typeface="HP001 4 hàng 2 ô ly" panose="020B0603050302020204" pitchFamily="34" charset="0"/>
              </a:rPr>
              <a:t>Việt</a:t>
            </a:r>
            <a:r>
              <a:rPr lang="en-US" sz="3000" dirty="0" smtClean="0">
                <a:solidFill>
                  <a:srgbClr val="A34403"/>
                </a:solidFill>
                <a:latin typeface="HP001 4 hàng 2 ô ly" panose="020B0603050302020204" pitchFamily="34" charset="0"/>
              </a:rPr>
              <a:t> </a:t>
            </a:r>
          </a:p>
          <a:p>
            <a:pPr marL="0" indent="0" algn="ctr">
              <a:buNone/>
            </a:pPr>
            <a:r>
              <a:rPr lang="en-US" sz="2700" dirty="0" err="1" smtClean="0">
                <a:solidFill>
                  <a:srgbClr val="A34403"/>
                </a:solidFill>
                <a:latin typeface="HP001 4 hàng 2 ô ly" panose="020B0603050302020204" pitchFamily="34" charset="0"/>
              </a:rPr>
              <a:t>Bài</a:t>
            </a:r>
            <a:r>
              <a:rPr lang="en-US" sz="2700" dirty="0" smtClean="0">
                <a:solidFill>
                  <a:srgbClr val="A34403"/>
                </a:solidFill>
                <a:latin typeface="HP001 4 hàng 2 ô ly" panose="020B0603050302020204" pitchFamily="34" charset="0"/>
              </a:rPr>
              <a:t>: </a:t>
            </a:r>
            <a:r>
              <a:rPr lang="en-US" sz="2700" dirty="0" err="1" smtClean="0">
                <a:solidFill>
                  <a:srgbClr val="A34403"/>
                </a:solidFill>
                <a:latin typeface="HP001 4 hàng 2 ô ly" panose="020B0603050302020204" pitchFamily="34" charset="0"/>
              </a:rPr>
              <a:t>Nói</a:t>
            </a:r>
            <a:r>
              <a:rPr lang="en-US" sz="2700" dirty="0" smtClean="0">
                <a:solidFill>
                  <a:srgbClr val="A34403"/>
                </a:solidFill>
                <a:latin typeface="HP001 4 hàng 2 ô ly" panose="020B0603050302020204" pitchFamily="34" charset="0"/>
              </a:rPr>
              <a:t> </a:t>
            </a:r>
            <a:r>
              <a:rPr lang="en-US" sz="2700" dirty="0" err="1" smtClean="0">
                <a:solidFill>
                  <a:srgbClr val="A34403"/>
                </a:solidFill>
                <a:latin typeface="HP001 4 hàng 2 ô ly" panose="020B0603050302020204" pitchFamily="34" charset="0"/>
              </a:rPr>
              <a:t>và</a:t>
            </a:r>
            <a:r>
              <a:rPr lang="en-US" sz="2700" dirty="0" smtClean="0">
                <a:solidFill>
                  <a:srgbClr val="A34403"/>
                </a:solidFill>
                <a:latin typeface="HP001 4 hàng 2 ô ly" panose="020B0603050302020204" pitchFamily="34" charset="0"/>
              </a:rPr>
              <a:t> </a:t>
            </a:r>
            <a:r>
              <a:rPr lang="en-US" sz="2700" dirty="0" err="1" smtClean="0">
                <a:solidFill>
                  <a:srgbClr val="A34403"/>
                </a:solidFill>
                <a:latin typeface="HP001 4 hàng 2 ô ly" panose="020B0603050302020204" pitchFamily="34" charset="0"/>
              </a:rPr>
              <a:t>nghe</a:t>
            </a:r>
            <a:r>
              <a:rPr lang="en-US" sz="2700" dirty="0" smtClean="0">
                <a:solidFill>
                  <a:srgbClr val="A34403"/>
                </a:solidFill>
                <a:latin typeface="HP001 4 hàng 2 ô ly" panose="020B0603050302020204" pitchFamily="34" charset="0"/>
              </a:rPr>
              <a:t>: </a:t>
            </a:r>
            <a:r>
              <a:rPr lang="en-US" sz="2700" dirty="0" err="1" smtClean="0">
                <a:solidFill>
                  <a:srgbClr val="A34403"/>
                </a:solidFill>
                <a:latin typeface="HP001 4 hàng 2 ô ly" panose="020B0603050302020204" pitchFamily="34" charset="0"/>
              </a:rPr>
              <a:t>Sự</a:t>
            </a:r>
            <a:r>
              <a:rPr lang="en-US" sz="2700" dirty="0" smtClean="0">
                <a:solidFill>
                  <a:srgbClr val="A34403"/>
                </a:solidFill>
                <a:latin typeface="HP001 4 hàng 2 ô ly" panose="020B0603050302020204" pitchFamily="34" charset="0"/>
              </a:rPr>
              <a:t> </a:t>
            </a:r>
            <a:r>
              <a:rPr lang="en-US" sz="2700" dirty="0" err="1" smtClean="0">
                <a:solidFill>
                  <a:srgbClr val="A34403"/>
                </a:solidFill>
                <a:latin typeface="HP001 4 hàng 2 ô ly" panose="020B0603050302020204" pitchFamily="34" charset="0"/>
              </a:rPr>
              <a:t>tích</a:t>
            </a:r>
            <a:r>
              <a:rPr lang="en-US" sz="2700" dirty="0" smtClean="0">
                <a:solidFill>
                  <a:srgbClr val="A34403"/>
                </a:solidFill>
                <a:latin typeface="HP001 4 hàng 2 ô ly" panose="020B0603050302020204" pitchFamily="34" charset="0"/>
              </a:rPr>
              <a:t> </a:t>
            </a:r>
            <a:r>
              <a:rPr lang="en-US" sz="2700" dirty="0" err="1" smtClean="0">
                <a:solidFill>
                  <a:srgbClr val="A34403"/>
                </a:solidFill>
                <a:latin typeface="HP001 4 hàng 2 ô ly" panose="020B0603050302020204" pitchFamily="34" charset="0"/>
              </a:rPr>
              <a:t>nhà</a:t>
            </a:r>
            <a:r>
              <a:rPr lang="en-US" sz="2700" dirty="0" smtClean="0">
                <a:solidFill>
                  <a:srgbClr val="A34403"/>
                </a:solidFill>
                <a:latin typeface="HP001 4 hàng 2 ô ly" panose="020B0603050302020204" pitchFamily="34" charset="0"/>
              </a:rPr>
              <a:t> </a:t>
            </a:r>
            <a:r>
              <a:rPr lang="en-US" sz="2700" dirty="0" err="1" smtClean="0">
                <a:solidFill>
                  <a:srgbClr val="A34403"/>
                </a:solidFill>
                <a:latin typeface="HP001 4 hàng 2 ô ly" panose="020B0603050302020204" pitchFamily="34" charset="0"/>
              </a:rPr>
              <a:t>sàn</a:t>
            </a:r>
            <a:endParaRPr lang="en-US" sz="2700" dirty="0" smtClean="0">
              <a:solidFill>
                <a:srgbClr val="A34403"/>
              </a:solidFill>
              <a:latin typeface="HP001 4 hàng 2 ô ly" panose="020B0603050302020204" pitchFamily="34" charset="0"/>
            </a:endParaRPr>
          </a:p>
          <a:p>
            <a:pPr marL="0" indent="0">
              <a:buNone/>
            </a:pPr>
            <a:endParaRPr lang="en-US" sz="2700" dirty="0" smtClean="0"/>
          </a:p>
        </p:txBody>
      </p:sp>
      <p:pic>
        <p:nvPicPr>
          <p:cNvPr id="7" name="Picture 6"/>
          <p:cNvPicPr/>
          <p:nvPr/>
        </p:nvPicPr>
        <p:blipFill>
          <a:blip r:embed="rId2"/>
          <a:stretch>
            <a:fillRect/>
          </a:stretch>
        </p:blipFill>
        <p:spPr>
          <a:xfrm>
            <a:off x="0" y="2124222"/>
            <a:ext cx="10925175" cy="4829028"/>
          </a:xfrm>
          <a:prstGeom prst="rect">
            <a:avLst/>
          </a:prstGeom>
        </p:spPr>
      </p:pic>
      <p:pic>
        <p:nvPicPr>
          <p:cNvPr id="3082" name="Picture 10" descr="101+ hình ảnh mặt cười đẹp nhất dành cho bạ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2652" cy="62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216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2423"/>
            <a:ext cx="10656849" cy="411407"/>
          </a:xfrm>
        </p:spPr>
        <p:txBody>
          <a:bodyPr>
            <a:normAutofit lnSpcReduction="10000"/>
          </a:bodyPr>
          <a:lstStyle/>
          <a:p>
            <a:pPr marL="0" indent="0">
              <a:buNone/>
            </a:pPr>
            <a:r>
              <a:rPr lang="en-US" sz="2500" dirty="0" smtClean="0">
                <a:latin typeface="Roboho"/>
              </a:rPr>
              <a:t>1. </a:t>
            </a:r>
            <a:r>
              <a:rPr lang="en-US" sz="2500" dirty="0" err="1" smtClean="0">
                <a:latin typeface="Roboho"/>
              </a:rPr>
              <a:t>Dựa</a:t>
            </a:r>
            <a:r>
              <a:rPr lang="en-US" sz="2500" dirty="0" smtClean="0">
                <a:latin typeface="Roboho"/>
              </a:rPr>
              <a:t> </a:t>
            </a:r>
            <a:r>
              <a:rPr lang="en-US" sz="2500" dirty="0" err="1" smtClean="0">
                <a:latin typeface="Roboho"/>
              </a:rPr>
              <a:t>vào</a:t>
            </a:r>
            <a:r>
              <a:rPr lang="en-US" sz="2500" dirty="0" smtClean="0">
                <a:latin typeface="Roboho"/>
              </a:rPr>
              <a:t> </a:t>
            </a:r>
            <a:r>
              <a:rPr lang="en-US" sz="2500" dirty="0" err="1" smtClean="0">
                <a:latin typeface="Roboho"/>
              </a:rPr>
              <a:t>tranh</a:t>
            </a:r>
            <a:r>
              <a:rPr lang="en-US" sz="2500" dirty="0" smtClean="0">
                <a:latin typeface="Roboho"/>
              </a:rPr>
              <a:t> </a:t>
            </a:r>
            <a:r>
              <a:rPr lang="en-US" sz="2500" dirty="0" err="1" smtClean="0">
                <a:latin typeface="Roboho"/>
              </a:rPr>
              <a:t>đón</a:t>
            </a:r>
            <a:r>
              <a:rPr lang="en-US" sz="2500" dirty="0" smtClean="0">
                <a:latin typeface="Roboho"/>
              </a:rPr>
              <a:t> </a:t>
            </a:r>
            <a:r>
              <a:rPr lang="en-US" sz="2500" dirty="0" err="1" smtClean="0">
                <a:latin typeface="Roboho"/>
              </a:rPr>
              <a:t>nội</a:t>
            </a:r>
            <a:r>
              <a:rPr lang="en-US" sz="2500" dirty="0" smtClean="0">
                <a:latin typeface="Roboho"/>
              </a:rPr>
              <a:t> dung </a:t>
            </a:r>
            <a:r>
              <a:rPr lang="en-US" sz="2500" dirty="0" err="1" smtClean="0">
                <a:latin typeface="Roboho"/>
              </a:rPr>
              <a:t>câu</a:t>
            </a:r>
            <a:r>
              <a:rPr lang="en-US" sz="2500" dirty="0" smtClean="0">
                <a:latin typeface="Roboho"/>
              </a:rPr>
              <a:t> </a:t>
            </a:r>
            <a:r>
              <a:rPr lang="en-US" sz="2500" dirty="0" err="1" smtClean="0">
                <a:latin typeface="Roboho"/>
              </a:rPr>
              <a:t>chuyện</a:t>
            </a:r>
            <a:endParaRPr lang="en-US" sz="2500" dirty="0" smtClean="0">
              <a:latin typeface="Roboho"/>
            </a:endParaRPr>
          </a:p>
          <a:p>
            <a:endParaRPr lang="en-US" dirty="0" smtClean="0"/>
          </a:p>
          <a:p>
            <a:endParaRPr lang="en-US" dirty="0" smtClean="0"/>
          </a:p>
          <a:p>
            <a:pPr marL="0" indent="0">
              <a:buNone/>
            </a:pPr>
            <a:endParaRPr lang="en-US" dirty="0" smtClean="0"/>
          </a:p>
          <a:p>
            <a:pPr marL="0" indent="0">
              <a:buNone/>
            </a:pPr>
            <a:endParaRPr lang="en-US" dirty="0"/>
          </a:p>
        </p:txBody>
      </p:sp>
      <p:pic>
        <p:nvPicPr>
          <p:cNvPr id="6" name="Picture 5"/>
          <p:cNvPicPr>
            <a:picLocks noChangeAspect="1"/>
          </p:cNvPicPr>
          <p:nvPr/>
        </p:nvPicPr>
        <p:blipFill>
          <a:blip r:embed="rId2"/>
          <a:stretch>
            <a:fillRect/>
          </a:stretch>
        </p:blipFill>
        <p:spPr>
          <a:xfrm>
            <a:off x="313375" y="1196894"/>
            <a:ext cx="5510554" cy="2366577"/>
          </a:xfrm>
          <a:prstGeom prst="rect">
            <a:avLst/>
          </a:prstGeom>
          <a:solidFill>
            <a:srgbClr val="627B84"/>
          </a:solidFill>
        </p:spPr>
      </p:pic>
      <p:pic>
        <p:nvPicPr>
          <p:cNvPr id="7" name="Picture 6"/>
          <p:cNvPicPr>
            <a:picLocks noChangeAspect="1"/>
          </p:cNvPicPr>
          <p:nvPr/>
        </p:nvPicPr>
        <p:blipFill>
          <a:blip r:embed="rId3"/>
          <a:stretch>
            <a:fillRect/>
          </a:stretch>
        </p:blipFill>
        <p:spPr>
          <a:xfrm>
            <a:off x="6237822" y="1284595"/>
            <a:ext cx="5621243" cy="2370697"/>
          </a:xfrm>
          <a:prstGeom prst="rect">
            <a:avLst/>
          </a:prstGeom>
        </p:spPr>
      </p:pic>
      <p:pic>
        <p:nvPicPr>
          <p:cNvPr id="11" name="Picture 10"/>
          <p:cNvPicPr>
            <a:picLocks noChangeAspect="1"/>
          </p:cNvPicPr>
          <p:nvPr/>
        </p:nvPicPr>
        <p:blipFill>
          <a:blip r:embed="rId4"/>
          <a:stretch>
            <a:fillRect/>
          </a:stretch>
        </p:blipFill>
        <p:spPr>
          <a:xfrm>
            <a:off x="313375" y="3767045"/>
            <a:ext cx="5500045" cy="2950544"/>
          </a:xfrm>
          <a:prstGeom prst="rect">
            <a:avLst/>
          </a:prstGeom>
          <a:solidFill>
            <a:srgbClr val="C9A170">
              <a:alpha val="60000"/>
            </a:srgbClr>
          </a:solidFill>
        </p:spPr>
      </p:pic>
      <p:pic>
        <p:nvPicPr>
          <p:cNvPr id="13" name="Picture 12"/>
          <p:cNvPicPr>
            <a:picLocks noChangeAspect="1"/>
          </p:cNvPicPr>
          <p:nvPr/>
        </p:nvPicPr>
        <p:blipFill>
          <a:blip r:embed="rId5"/>
          <a:stretch>
            <a:fillRect/>
          </a:stretch>
        </p:blipFill>
        <p:spPr>
          <a:xfrm>
            <a:off x="6234887" y="3762303"/>
            <a:ext cx="5624178" cy="2955286"/>
          </a:xfrm>
          <a:prstGeom prst="rect">
            <a:avLst/>
          </a:prstGeom>
        </p:spPr>
      </p:pic>
      <p:sp>
        <p:nvSpPr>
          <p:cNvPr id="15" name="Content Placeholder 2"/>
          <p:cNvSpPr txBox="1">
            <a:spLocks/>
          </p:cNvSpPr>
          <p:nvPr/>
        </p:nvSpPr>
        <p:spPr>
          <a:xfrm>
            <a:off x="5085697" y="432454"/>
            <a:ext cx="4182171" cy="5684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err="1" smtClean="0">
                <a:solidFill>
                  <a:srgbClr val="FF0000"/>
                </a:solidFill>
                <a:latin typeface="Roboho"/>
              </a:rPr>
              <a:t>Sự</a:t>
            </a:r>
            <a:r>
              <a:rPr lang="en-US" sz="2600" dirty="0" smtClean="0">
                <a:solidFill>
                  <a:srgbClr val="FF0000"/>
                </a:solidFill>
                <a:latin typeface="Roboho"/>
              </a:rPr>
              <a:t> </a:t>
            </a:r>
            <a:r>
              <a:rPr lang="en-US" sz="2600" dirty="0" err="1" smtClean="0">
                <a:solidFill>
                  <a:srgbClr val="FF0000"/>
                </a:solidFill>
                <a:latin typeface="Roboho"/>
              </a:rPr>
              <a:t>tích</a:t>
            </a:r>
            <a:r>
              <a:rPr lang="en-US" sz="2600" dirty="0" smtClean="0">
                <a:solidFill>
                  <a:srgbClr val="FF0000"/>
                </a:solidFill>
                <a:latin typeface="Roboho"/>
              </a:rPr>
              <a:t> </a:t>
            </a:r>
            <a:r>
              <a:rPr lang="en-US" sz="2600" dirty="0" err="1" smtClean="0">
                <a:solidFill>
                  <a:srgbClr val="FF0000"/>
                </a:solidFill>
                <a:latin typeface="Roboho"/>
              </a:rPr>
              <a:t>nhà</a:t>
            </a:r>
            <a:r>
              <a:rPr lang="en-US" sz="2600" dirty="0" smtClean="0">
                <a:solidFill>
                  <a:srgbClr val="FF0000"/>
                </a:solidFill>
                <a:latin typeface="Roboho"/>
              </a:rPr>
              <a:t> </a:t>
            </a:r>
            <a:r>
              <a:rPr lang="en-US" sz="2600" dirty="0" err="1" smtClean="0">
                <a:solidFill>
                  <a:srgbClr val="FF0000"/>
                </a:solidFill>
                <a:latin typeface="Roboho"/>
              </a:rPr>
              <a:t>sàn</a:t>
            </a:r>
            <a:endParaRPr lang="en-US" sz="2600" dirty="0" smtClean="0">
              <a:solidFill>
                <a:srgbClr val="FF0000"/>
              </a:solidFill>
              <a:latin typeface="Roboho"/>
            </a:endParaRPr>
          </a:p>
          <a:p>
            <a:endParaRPr lang="en-US" dirty="0" smtClean="0"/>
          </a:p>
          <a:p>
            <a:endParaRPr lang="en-US" dirty="0" smtClean="0"/>
          </a:p>
          <a:p>
            <a:endParaRPr lang="en-US" dirty="0" smtClean="0"/>
          </a:p>
          <a:p>
            <a:pPr marL="0" indent="0">
              <a:buFont typeface="Arial" panose="020B0604020202020204" pitchFamily="34" charset="0"/>
              <a:buNone/>
            </a:pPr>
            <a:endParaRPr lang="en-US" dirty="0"/>
          </a:p>
        </p:txBody>
      </p:sp>
      <p:sp>
        <p:nvSpPr>
          <p:cNvPr id="16" name="Content Placeholder 2"/>
          <p:cNvSpPr txBox="1">
            <a:spLocks/>
          </p:cNvSpPr>
          <p:nvPr/>
        </p:nvSpPr>
        <p:spPr>
          <a:xfrm>
            <a:off x="9018279" y="727532"/>
            <a:ext cx="2940773" cy="46936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smtClean="0"/>
              <a:t>Theo </a:t>
            </a:r>
            <a:r>
              <a:rPr lang="en-US" sz="3600" dirty="0" err="1" smtClean="0"/>
              <a:t>truyện</a:t>
            </a:r>
            <a:r>
              <a:rPr lang="en-US" sz="3600" dirty="0" smtClean="0"/>
              <a:t> </a:t>
            </a:r>
            <a:r>
              <a:rPr lang="en-US" sz="3600" dirty="0" err="1" smtClean="0"/>
              <a:t>cổ</a:t>
            </a:r>
            <a:r>
              <a:rPr lang="en-US" sz="3600" dirty="0" smtClean="0"/>
              <a:t> </a:t>
            </a:r>
            <a:r>
              <a:rPr lang="en-US" sz="3600" dirty="0" err="1" smtClean="0"/>
              <a:t>dân</a:t>
            </a:r>
            <a:r>
              <a:rPr lang="en-US" sz="3600" dirty="0" smtClean="0"/>
              <a:t> </a:t>
            </a:r>
            <a:r>
              <a:rPr lang="en-US" sz="3600" dirty="0" err="1" smtClean="0"/>
              <a:t>tộc</a:t>
            </a:r>
            <a:r>
              <a:rPr lang="en-US" sz="3600" dirty="0" smtClean="0"/>
              <a:t> </a:t>
            </a:r>
            <a:r>
              <a:rPr lang="en-US" sz="3600" dirty="0" err="1" smtClean="0"/>
              <a:t>Mường</a:t>
            </a:r>
            <a:r>
              <a:rPr lang="en-US" sz="3600" dirty="0" smtClean="0"/>
              <a:t> </a:t>
            </a:r>
          </a:p>
          <a:p>
            <a:endParaRPr lang="en-US" sz="3600" dirty="0" smtClean="0"/>
          </a:p>
          <a:p>
            <a:endParaRPr lang="en-US" dirty="0" smtClean="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735207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03591" y="568440"/>
            <a:ext cx="5315315" cy="2422932"/>
          </a:xfrm>
          <a:prstGeom prst="rect">
            <a:avLst/>
          </a:prstGeom>
          <a:solidFill>
            <a:srgbClr val="627B84"/>
          </a:solidFill>
        </p:spPr>
      </p:pic>
      <p:pic>
        <p:nvPicPr>
          <p:cNvPr id="7" name="Picture 6"/>
          <p:cNvPicPr>
            <a:picLocks noChangeAspect="1"/>
          </p:cNvPicPr>
          <p:nvPr/>
        </p:nvPicPr>
        <p:blipFill>
          <a:blip r:embed="rId3"/>
          <a:stretch>
            <a:fillRect/>
          </a:stretch>
        </p:blipFill>
        <p:spPr>
          <a:xfrm>
            <a:off x="6347446" y="652480"/>
            <a:ext cx="5511619" cy="2370697"/>
          </a:xfrm>
          <a:prstGeom prst="rect">
            <a:avLst/>
          </a:prstGeom>
        </p:spPr>
      </p:pic>
      <p:pic>
        <p:nvPicPr>
          <p:cNvPr id="11" name="Picture 10"/>
          <p:cNvPicPr>
            <a:picLocks noChangeAspect="1"/>
          </p:cNvPicPr>
          <p:nvPr/>
        </p:nvPicPr>
        <p:blipFill>
          <a:blip r:embed="rId4"/>
          <a:stretch>
            <a:fillRect/>
          </a:stretch>
        </p:blipFill>
        <p:spPr>
          <a:xfrm>
            <a:off x="403591" y="3494234"/>
            <a:ext cx="5315315" cy="2950544"/>
          </a:xfrm>
          <a:prstGeom prst="rect">
            <a:avLst/>
          </a:prstGeom>
          <a:solidFill>
            <a:srgbClr val="C9A170">
              <a:alpha val="60000"/>
            </a:srgbClr>
          </a:solidFill>
        </p:spPr>
      </p:pic>
      <p:pic>
        <p:nvPicPr>
          <p:cNvPr id="13" name="Picture 12"/>
          <p:cNvPicPr>
            <a:picLocks noChangeAspect="1"/>
          </p:cNvPicPr>
          <p:nvPr/>
        </p:nvPicPr>
        <p:blipFill>
          <a:blip r:embed="rId5"/>
          <a:stretch>
            <a:fillRect/>
          </a:stretch>
        </p:blipFill>
        <p:spPr>
          <a:xfrm>
            <a:off x="6280990" y="3494234"/>
            <a:ext cx="5624178" cy="2955286"/>
          </a:xfrm>
          <a:prstGeom prst="rect">
            <a:avLst/>
          </a:prstGeom>
        </p:spPr>
      </p:pic>
      <p:sp>
        <p:nvSpPr>
          <p:cNvPr id="15" name="Content Placeholder 2"/>
          <p:cNvSpPr txBox="1">
            <a:spLocks/>
          </p:cNvSpPr>
          <p:nvPr/>
        </p:nvSpPr>
        <p:spPr>
          <a:xfrm>
            <a:off x="5085697" y="0"/>
            <a:ext cx="4182171" cy="5684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err="1" smtClean="0">
                <a:solidFill>
                  <a:srgbClr val="FF0000"/>
                </a:solidFill>
                <a:latin typeface="Roboho"/>
              </a:rPr>
              <a:t>Sự</a:t>
            </a:r>
            <a:r>
              <a:rPr lang="en-US" sz="2600" dirty="0" smtClean="0">
                <a:solidFill>
                  <a:srgbClr val="FF0000"/>
                </a:solidFill>
                <a:latin typeface="Roboho"/>
              </a:rPr>
              <a:t> </a:t>
            </a:r>
            <a:r>
              <a:rPr lang="en-US" sz="2600" dirty="0" err="1" smtClean="0">
                <a:solidFill>
                  <a:srgbClr val="FF0000"/>
                </a:solidFill>
                <a:latin typeface="Roboho"/>
              </a:rPr>
              <a:t>tích</a:t>
            </a:r>
            <a:r>
              <a:rPr lang="en-US" sz="2600" dirty="0" smtClean="0">
                <a:solidFill>
                  <a:srgbClr val="FF0000"/>
                </a:solidFill>
                <a:latin typeface="Roboho"/>
              </a:rPr>
              <a:t> </a:t>
            </a:r>
            <a:r>
              <a:rPr lang="en-US" sz="2600" dirty="0" err="1" smtClean="0">
                <a:solidFill>
                  <a:srgbClr val="FF0000"/>
                </a:solidFill>
                <a:latin typeface="Roboho"/>
              </a:rPr>
              <a:t>nhà</a:t>
            </a:r>
            <a:r>
              <a:rPr lang="en-US" sz="2600" dirty="0" smtClean="0">
                <a:solidFill>
                  <a:srgbClr val="FF0000"/>
                </a:solidFill>
                <a:latin typeface="Roboho"/>
              </a:rPr>
              <a:t> </a:t>
            </a:r>
            <a:r>
              <a:rPr lang="en-US" sz="2600" dirty="0" err="1" smtClean="0">
                <a:solidFill>
                  <a:srgbClr val="FF0000"/>
                </a:solidFill>
                <a:latin typeface="Roboho"/>
              </a:rPr>
              <a:t>sàn</a:t>
            </a:r>
            <a:endParaRPr lang="en-US" sz="2600" dirty="0" smtClean="0">
              <a:solidFill>
                <a:srgbClr val="FF0000"/>
              </a:solidFill>
              <a:latin typeface="Roboho"/>
            </a:endParaRPr>
          </a:p>
          <a:p>
            <a:endParaRPr lang="en-US" dirty="0" smtClean="0"/>
          </a:p>
          <a:p>
            <a:endParaRPr lang="en-US" dirty="0" smtClean="0"/>
          </a:p>
          <a:p>
            <a:endParaRPr lang="en-US" dirty="0" smtClean="0"/>
          </a:p>
          <a:p>
            <a:pPr marL="0" indent="0">
              <a:buFont typeface="Arial" panose="020B0604020202020204" pitchFamily="34" charset="0"/>
              <a:buNone/>
            </a:pPr>
            <a:endParaRPr lang="en-US" dirty="0"/>
          </a:p>
        </p:txBody>
      </p:sp>
      <p:sp>
        <p:nvSpPr>
          <p:cNvPr id="16" name="Content Placeholder 2"/>
          <p:cNvSpPr txBox="1">
            <a:spLocks/>
          </p:cNvSpPr>
          <p:nvPr/>
        </p:nvSpPr>
        <p:spPr>
          <a:xfrm>
            <a:off x="9093079" y="445153"/>
            <a:ext cx="2940773" cy="46936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smtClean="0"/>
              <a:t>Theo </a:t>
            </a:r>
            <a:r>
              <a:rPr lang="en-US" sz="3600" dirty="0" err="1" smtClean="0"/>
              <a:t>truyện</a:t>
            </a:r>
            <a:r>
              <a:rPr lang="en-US" sz="3600" dirty="0" smtClean="0"/>
              <a:t> </a:t>
            </a:r>
            <a:r>
              <a:rPr lang="en-US" sz="3600" dirty="0" err="1" smtClean="0"/>
              <a:t>cổ</a:t>
            </a:r>
            <a:r>
              <a:rPr lang="en-US" sz="3600" dirty="0" smtClean="0"/>
              <a:t> </a:t>
            </a:r>
            <a:r>
              <a:rPr lang="en-US" sz="3600" dirty="0" err="1" smtClean="0"/>
              <a:t>dân</a:t>
            </a:r>
            <a:r>
              <a:rPr lang="en-US" sz="3600" dirty="0" smtClean="0"/>
              <a:t> </a:t>
            </a:r>
            <a:r>
              <a:rPr lang="en-US" sz="3600" dirty="0" err="1" smtClean="0"/>
              <a:t>tộc</a:t>
            </a:r>
            <a:r>
              <a:rPr lang="en-US" sz="3600" dirty="0" smtClean="0"/>
              <a:t> </a:t>
            </a:r>
            <a:r>
              <a:rPr lang="en-US" sz="3600" dirty="0" err="1" smtClean="0"/>
              <a:t>Mường</a:t>
            </a:r>
            <a:r>
              <a:rPr lang="en-US" sz="3600" dirty="0" smtClean="0"/>
              <a:t> </a:t>
            </a:r>
          </a:p>
          <a:p>
            <a:endParaRPr lang="en-US" sz="3600" dirty="0" smtClean="0"/>
          </a:p>
          <a:p>
            <a:endParaRPr lang="en-US" dirty="0" smtClean="0"/>
          </a:p>
          <a:p>
            <a:pPr marL="0" indent="0">
              <a:buFont typeface="Arial" panose="020B0604020202020204" pitchFamily="34" charset="0"/>
              <a:buNone/>
            </a:pPr>
            <a:endParaRPr lang="en-US" dirty="0"/>
          </a:p>
        </p:txBody>
      </p:sp>
      <p:sp>
        <p:nvSpPr>
          <p:cNvPr id="17" name="Round Diagonal Corner Rectangle 16"/>
          <p:cNvSpPr/>
          <p:nvPr/>
        </p:nvSpPr>
        <p:spPr>
          <a:xfrm>
            <a:off x="403591" y="568440"/>
            <a:ext cx="2395941" cy="1005250"/>
          </a:xfrm>
          <a:prstGeom prst="round2DiagRect">
            <a:avLst>
              <a:gd name="adj1" fmla="val 50000"/>
              <a:gd name="adj2" fmla="val 0"/>
            </a:avLst>
          </a:prstGeom>
          <a:solidFill>
            <a:srgbClr val="5A6B79">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smtClean="0">
                <a:solidFill>
                  <a:schemeClr val="bg1"/>
                </a:solidFill>
                <a:latin typeface="Roboho"/>
              </a:rPr>
              <a:t>Người</a:t>
            </a:r>
            <a:r>
              <a:rPr lang="en-US" b="1" dirty="0" smtClean="0">
                <a:solidFill>
                  <a:schemeClr val="bg1"/>
                </a:solidFill>
                <a:latin typeface="Roboho"/>
              </a:rPr>
              <a:t> </a:t>
            </a:r>
            <a:r>
              <a:rPr lang="en-US" b="1" dirty="0" err="1" smtClean="0">
                <a:solidFill>
                  <a:schemeClr val="bg1"/>
                </a:solidFill>
                <a:latin typeface="Roboho"/>
              </a:rPr>
              <a:t>Mường</a:t>
            </a:r>
            <a:r>
              <a:rPr lang="en-US" b="1" dirty="0" smtClean="0">
                <a:solidFill>
                  <a:schemeClr val="bg1"/>
                </a:solidFill>
                <a:latin typeface="Roboho"/>
              </a:rPr>
              <a:t> </a:t>
            </a:r>
            <a:r>
              <a:rPr lang="en-US" b="1" dirty="0" err="1" smtClean="0">
                <a:solidFill>
                  <a:schemeClr val="bg1"/>
                </a:solidFill>
                <a:latin typeface="Roboho"/>
              </a:rPr>
              <a:t>sống</a:t>
            </a:r>
            <a:r>
              <a:rPr lang="en-US" b="1" dirty="0" smtClean="0">
                <a:solidFill>
                  <a:schemeClr val="bg1"/>
                </a:solidFill>
                <a:latin typeface="Roboho"/>
              </a:rPr>
              <a:t> </a:t>
            </a:r>
            <a:r>
              <a:rPr lang="en-US" b="1" dirty="0" err="1" smtClean="0">
                <a:solidFill>
                  <a:schemeClr val="bg1"/>
                </a:solidFill>
                <a:latin typeface="Roboho"/>
              </a:rPr>
              <a:t>trong</a:t>
            </a:r>
            <a:r>
              <a:rPr lang="en-US" b="1" dirty="0" smtClean="0">
                <a:solidFill>
                  <a:schemeClr val="bg1"/>
                </a:solidFill>
                <a:latin typeface="Roboho"/>
              </a:rPr>
              <a:t> hang </a:t>
            </a:r>
            <a:r>
              <a:rPr lang="en-US" b="1" dirty="0" err="1" smtClean="0">
                <a:solidFill>
                  <a:schemeClr val="bg1"/>
                </a:solidFill>
                <a:latin typeface="Roboho"/>
              </a:rPr>
              <a:t>đá</a:t>
            </a:r>
            <a:r>
              <a:rPr lang="en-US" b="1" dirty="0" smtClean="0">
                <a:solidFill>
                  <a:schemeClr val="bg1"/>
                </a:solidFill>
                <a:latin typeface="Roboho"/>
              </a:rPr>
              <a:t>, </a:t>
            </a:r>
            <a:r>
              <a:rPr lang="en-US" b="1" dirty="0" err="1">
                <a:solidFill>
                  <a:schemeClr val="bg1"/>
                </a:solidFill>
                <a:latin typeface="Roboho"/>
              </a:rPr>
              <a:t>h</a:t>
            </a:r>
            <a:r>
              <a:rPr lang="en-US" b="1" dirty="0" err="1" smtClean="0">
                <a:solidFill>
                  <a:schemeClr val="bg1"/>
                </a:solidFill>
                <a:latin typeface="Roboho"/>
              </a:rPr>
              <a:t>ốc</a:t>
            </a:r>
            <a:r>
              <a:rPr lang="en-US" b="1" dirty="0" smtClean="0">
                <a:solidFill>
                  <a:schemeClr val="bg1"/>
                </a:solidFill>
                <a:latin typeface="Roboho"/>
              </a:rPr>
              <a:t> </a:t>
            </a:r>
            <a:r>
              <a:rPr lang="en-US" b="1" dirty="0" err="1" smtClean="0">
                <a:solidFill>
                  <a:schemeClr val="bg1"/>
                </a:solidFill>
                <a:latin typeface="Roboho"/>
              </a:rPr>
              <a:t>cây</a:t>
            </a:r>
            <a:endParaRPr lang="en-US" b="1" dirty="0" smtClean="0">
              <a:solidFill>
                <a:schemeClr val="bg1"/>
              </a:solidFill>
              <a:latin typeface="Roboho"/>
            </a:endParaRPr>
          </a:p>
        </p:txBody>
      </p:sp>
      <p:sp>
        <p:nvSpPr>
          <p:cNvPr id="18" name="Round Diagonal Corner Rectangle 17"/>
          <p:cNvSpPr/>
          <p:nvPr/>
        </p:nvSpPr>
        <p:spPr>
          <a:xfrm>
            <a:off x="9103255" y="732074"/>
            <a:ext cx="2664530" cy="1005250"/>
          </a:xfrm>
          <a:prstGeom prst="round2DiagRect">
            <a:avLst>
              <a:gd name="adj1" fmla="val 50000"/>
              <a:gd name="adj2" fmla="val 0"/>
            </a:avLst>
          </a:prstGeom>
          <a:solidFill>
            <a:srgbClr val="5A6B79">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Roboho"/>
              </a:rPr>
              <a:t> </a:t>
            </a:r>
            <a:r>
              <a:rPr lang="en-US" b="1" dirty="0" err="1">
                <a:latin typeface="Roboho"/>
              </a:rPr>
              <a:t>N</a:t>
            </a:r>
            <a:r>
              <a:rPr lang="en-US" b="1" dirty="0" err="1" smtClean="0">
                <a:latin typeface="Roboho"/>
              </a:rPr>
              <a:t>gười</a:t>
            </a:r>
            <a:r>
              <a:rPr lang="en-US" b="1" dirty="0" smtClean="0">
                <a:latin typeface="Roboho"/>
              </a:rPr>
              <a:t> </a:t>
            </a:r>
            <a:r>
              <a:rPr lang="en-US" b="1" dirty="0" err="1" smtClean="0">
                <a:latin typeface="Roboho"/>
              </a:rPr>
              <a:t>đàn</a:t>
            </a:r>
            <a:r>
              <a:rPr lang="en-US" b="1" dirty="0" smtClean="0">
                <a:latin typeface="Roboho"/>
              </a:rPr>
              <a:t> </a:t>
            </a:r>
            <a:r>
              <a:rPr lang="en-US" b="1" dirty="0" err="1" smtClean="0">
                <a:latin typeface="Roboho"/>
              </a:rPr>
              <a:t>ông</a:t>
            </a:r>
            <a:r>
              <a:rPr lang="en-US" b="1" dirty="0" smtClean="0">
                <a:latin typeface="Roboho"/>
              </a:rPr>
              <a:t> </a:t>
            </a:r>
            <a:r>
              <a:rPr lang="en-US" b="1" dirty="0" err="1" smtClean="0">
                <a:latin typeface="Roboho"/>
              </a:rPr>
              <a:t>trò</a:t>
            </a:r>
            <a:r>
              <a:rPr lang="en-US" b="1" dirty="0" smtClean="0">
                <a:latin typeface="Roboho"/>
              </a:rPr>
              <a:t> </a:t>
            </a:r>
            <a:r>
              <a:rPr lang="en-US" b="1" dirty="0" err="1" smtClean="0">
                <a:latin typeface="Roboho"/>
              </a:rPr>
              <a:t>chuyện</a:t>
            </a:r>
            <a:r>
              <a:rPr lang="en-US" b="1" dirty="0" smtClean="0">
                <a:latin typeface="Roboho"/>
              </a:rPr>
              <a:t> </a:t>
            </a:r>
            <a:r>
              <a:rPr lang="en-US" b="1" dirty="0" err="1" smtClean="0">
                <a:latin typeface="Roboho"/>
              </a:rPr>
              <a:t>với</a:t>
            </a:r>
            <a:r>
              <a:rPr lang="en-US" b="1" dirty="0" smtClean="0">
                <a:latin typeface="Roboho"/>
              </a:rPr>
              <a:t> con </a:t>
            </a:r>
            <a:r>
              <a:rPr lang="en-US" b="1" dirty="0" err="1" smtClean="0">
                <a:latin typeface="Roboho"/>
              </a:rPr>
              <a:t>rùa</a:t>
            </a:r>
            <a:endParaRPr lang="en-US" b="1" dirty="0" smtClean="0">
              <a:latin typeface="Roboho"/>
            </a:endParaRPr>
          </a:p>
        </p:txBody>
      </p:sp>
      <p:sp>
        <p:nvSpPr>
          <p:cNvPr id="21" name="Round Diagonal Corner Rectangle 20"/>
          <p:cNvSpPr/>
          <p:nvPr/>
        </p:nvSpPr>
        <p:spPr>
          <a:xfrm>
            <a:off x="357488" y="3466715"/>
            <a:ext cx="2442044" cy="1021054"/>
          </a:xfrm>
          <a:prstGeom prst="round2DiagRect">
            <a:avLst>
              <a:gd name="adj1" fmla="val 50000"/>
              <a:gd name="adj2" fmla="val 0"/>
            </a:avLst>
          </a:prstGeom>
          <a:solidFill>
            <a:srgbClr val="5A6B79">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latin typeface="Roboho"/>
              </a:rPr>
              <a:t> </a:t>
            </a:r>
            <a:r>
              <a:rPr lang="en-US" b="1" dirty="0" err="1">
                <a:solidFill>
                  <a:schemeClr val="bg1"/>
                </a:solidFill>
                <a:latin typeface="Roboho"/>
              </a:rPr>
              <a:t>M</a:t>
            </a:r>
            <a:r>
              <a:rPr lang="en-US" b="1" dirty="0" err="1" smtClean="0">
                <a:solidFill>
                  <a:schemeClr val="bg1"/>
                </a:solidFill>
                <a:latin typeface="Roboho"/>
              </a:rPr>
              <a:t>ọi</a:t>
            </a:r>
            <a:r>
              <a:rPr lang="en-US" b="1" dirty="0" smtClean="0">
                <a:solidFill>
                  <a:schemeClr val="bg1"/>
                </a:solidFill>
                <a:latin typeface="Roboho"/>
              </a:rPr>
              <a:t> </a:t>
            </a:r>
            <a:r>
              <a:rPr lang="en-US" b="1" dirty="0" err="1" smtClean="0">
                <a:solidFill>
                  <a:schemeClr val="bg1"/>
                </a:solidFill>
                <a:latin typeface="Roboho"/>
              </a:rPr>
              <a:t>người</a:t>
            </a:r>
            <a:r>
              <a:rPr lang="en-US" b="1" dirty="0" smtClean="0">
                <a:solidFill>
                  <a:schemeClr val="bg1"/>
                </a:solidFill>
                <a:latin typeface="Roboho"/>
              </a:rPr>
              <a:t> </a:t>
            </a:r>
            <a:r>
              <a:rPr lang="en-US" b="1" dirty="0" err="1" smtClean="0">
                <a:solidFill>
                  <a:schemeClr val="bg1"/>
                </a:solidFill>
                <a:latin typeface="Roboho"/>
              </a:rPr>
              <a:t>cùng</a:t>
            </a:r>
            <a:r>
              <a:rPr lang="en-US" b="1" dirty="0" smtClean="0">
                <a:solidFill>
                  <a:schemeClr val="bg1"/>
                </a:solidFill>
                <a:latin typeface="Roboho"/>
              </a:rPr>
              <a:t> </a:t>
            </a:r>
            <a:r>
              <a:rPr lang="en-US" b="1" dirty="0" err="1" smtClean="0">
                <a:solidFill>
                  <a:schemeClr val="bg1"/>
                </a:solidFill>
                <a:latin typeface="Roboho"/>
              </a:rPr>
              <a:t>nhau</a:t>
            </a:r>
            <a:r>
              <a:rPr lang="en-US" b="1" dirty="0" smtClean="0">
                <a:solidFill>
                  <a:schemeClr val="bg1"/>
                </a:solidFill>
                <a:latin typeface="Roboho"/>
              </a:rPr>
              <a:t> </a:t>
            </a:r>
            <a:r>
              <a:rPr lang="en-US" b="1" smtClean="0">
                <a:solidFill>
                  <a:schemeClr val="bg1"/>
                </a:solidFill>
                <a:latin typeface="Roboho"/>
              </a:rPr>
              <a:t>làm </a:t>
            </a:r>
            <a:r>
              <a:rPr lang="en-US" b="1" dirty="0" err="1" smtClean="0">
                <a:solidFill>
                  <a:schemeClr val="bg1"/>
                </a:solidFill>
                <a:latin typeface="Roboho"/>
              </a:rPr>
              <a:t>nhà</a:t>
            </a:r>
            <a:endParaRPr lang="en-US" b="1" dirty="0" smtClean="0">
              <a:solidFill>
                <a:schemeClr val="bg1"/>
              </a:solidFill>
              <a:latin typeface="Roboho"/>
            </a:endParaRPr>
          </a:p>
          <a:p>
            <a:endParaRPr lang="en-US" dirty="0" smtClean="0">
              <a:solidFill>
                <a:schemeClr val="bg1"/>
              </a:solidFill>
              <a:latin typeface="Roboho"/>
            </a:endParaRPr>
          </a:p>
        </p:txBody>
      </p:sp>
      <p:sp>
        <p:nvSpPr>
          <p:cNvPr id="22" name="Round Diagonal Corner Rectangle 21"/>
          <p:cNvSpPr/>
          <p:nvPr/>
        </p:nvSpPr>
        <p:spPr>
          <a:xfrm>
            <a:off x="9313971" y="3525473"/>
            <a:ext cx="2591197" cy="1021054"/>
          </a:xfrm>
          <a:prstGeom prst="round2DiagRect">
            <a:avLst>
              <a:gd name="adj1" fmla="val 50000"/>
              <a:gd name="adj2" fmla="val 0"/>
            </a:avLst>
          </a:prstGeom>
          <a:solidFill>
            <a:srgbClr val="5A6B79">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smtClean="0">
                <a:latin typeface="Rohobo"/>
              </a:rPr>
              <a:t>Bản</a:t>
            </a:r>
            <a:r>
              <a:rPr lang="en-US" b="1" dirty="0" smtClean="0">
                <a:latin typeface="Rohobo"/>
              </a:rPr>
              <a:t> </a:t>
            </a:r>
            <a:r>
              <a:rPr lang="en-US" b="1" dirty="0" err="1" smtClean="0">
                <a:latin typeface="Rohobo"/>
              </a:rPr>
              <a:t>làng</a:t>
            </a:r>
            <a:r>
              <a:rPr lang="en-US" b="1" dirty="0" smtClean="0">
                <a:latin typeface="Rohobo"/>
              </a:rPr>
              <a:t> </a:t>
            </a:r>
            <a:r>
              <a:rPr lang="en-US" b="1" dirty="0" err="1" smtClean="0">
                <a:latin typeface="Rohobo"/>
              </a:rPr>
              <a:t>bản</a:t>
            </a:r>
            <a:r>
              <a:rPr lang="en-US" b="1" dirty="0" smtClean="0">
                <a:latin typeface="Rohobo"/>
              </a:rPr>
              <a:t> </a:t>
            </a:r>
            <a:r>
              <a:rPr lang="en-US" b="1" dirty="0" err="1" smtClean="0">
                <a:latin typeface="Rohobo"/>
              </a:rPr>
              <a:t>có</a:t>
            </a:r>
            <a:r>
              <a:rPr lang="en-US" b="1" dirty="0" smtClean="0">
                <a:latin typeface="Rohobo"/>
              </a:rPr>
              <a:t> </a:t>
            </a:r>
            <a:r>
              <a:rPr lang="en-US" b="1" dirty="0" err="1" smtClean="0">
                <a:latin typeface="Rohobo"/>
              </a:rPr>
              <a:t>nhiều</a:t>
            </a:r>
            <a:r>
              <a:rPr lang="en-US" b="1" dirty="0" smtClean="0">
                <a:latin typeface="Rohobo"/>
              </a:rPr>
              <a:t> </a:t>
            </a:r>
            <a:r>
              <a:rPr lang="en-US" b="1" dirty="0" err="1" smtClean="0">
                <a:latin typeface="Rohobo"/>
              </a:rPr>
              <a:t>ngôi</a:t>
            </a:r>
            <a:r>
              <a:rPr lang="en-US" b="1" dirty="0" smtClean="0">
                <a:latin typeface="Rohobo"/>
              </a:rPr>
              <a:t> </a:t>
            </a:r>
            <a:r>
              <a:rPr lang="en-US" b="1" dirty="0" err="1" smtClean="0">
                <a:latin typeface="Rohobo"/>
              </a:rPr>
              <a:t>nhà</a:t>
            </a:r>
            <a:r>
              <a:rPr lang="en-US" b="1" dirty="0" smtClean="0">
                <a:latin typeface="Rohobo"/>
              </a:rPr>
              <a:t> </a:t>
            </a:r>
            <a:r>
              <a:rPr lang="en-US" b="1" dirty="0" err="1" smtClean="0">
                <a:latin typeface="Rohobo"/>
              </a:rPr>
              <a:t>sàn</a:t>
            </a:r>
            <a:endParaRPr lang="en-US" b="1" dirty="0" smtClean="0">
              <a:latin typeface="Rohobo"/>
            </a:endParaRPr>
          </a:p>
          <a:p>
            <a:endParaRPr lang="en-US" dirty="0" smtClean="0">
              <a:solidFill>
                <a:schemeClr val="bg1"/>
              </a:solidFill>
              <a:latin typeface="Rohobo"/>
            </a:endParaRPr>
          </a:p>
        </p:txBody>
      </p:sp>
      <p:sp>
        <p:nvSpPr>
          <p:cNvPr id="4" name="TextBox 3"/>
          <p:cNvSpPr txBox="1"/>
          <p:nvPr/>
        </p:nvSpPr>
        <p:spPr>
          <a:xfrm>
            <a:off x="645459" y="3074270"/>
            <a:ext cx="4074459" cy="400110"/>
          </a:xfrm>
          <a:prstGeom prst="rect">
            <a:avLst/>
          </a:prstGeom>
          <a:noFill/>
        </p:spPr>
        <p:txBody>
          <a:bodyPr wrap="square" rtlCol="0">
            <a:spAutoFit/>
          </a:bodyPr>
          <a:lstStyle/>
          <a:p>
            <a:r>
              <a:rPr lang="en-US" sz="2000" dirty="0" smtClean="0">
                <a:latin typeface="Roboho"/>
              </a:rPr>
              <a:t> </a:t>
            </a:r>
            <a:r>
              <a:rPr lang="en-US" sz="2000" dirty="0" err="1" smtClean="0">
                <a:latin typeface="Roboho"/>
              </a:rPr>
              <a:t>Người</a:t>
            </a:r>
            <a:r>
              <a:rPr lang="en-US" sz="2000" dirty="0" smtClean="0">
                <a:latin typeface="Roboho"/>
              </a:rPr>
              <a:t> </a:t>
            </a:r>
            <a:r>
              <a:rPr lang="en-US" sz="2000" dirty="0" err="1" smtClean="0">
                <a:latin typeface="Roboho"/>
              </a:rPr>
              <a:t>Mường</a:t>
            </a:r>
            <a:r>
              <a:rPr lang="en-US" sz="2000" dirty="0" smtClean="0">
                <a:latin typeface="Roboho"/>
              </a:rPr>
              <a:t> </a:t>
            </a:r>
            <a:r>
              <a:rPr lang="en-US" sz="2000" dirty="0" err="1" smtClean="0">
                <a:latin typeface="Roboho"/>
              </a:rPr>
              <a:t>đang</a:t>
            </a:r>
            <a:r>
              <a:rPr lang="en-US" sz="2000" dirty="0" smtClean="0">
                <a:latin typeface="Roboho"/>
              </a:rPr>
              <a:t> </a:t>
            </a:r>
            <a:r>
              <a:rPr lang="en-US" sz="2000" dirty="0" err="1" smtClean="0">
                <a:latin typeface="Roboho"/>
              </a:rPr>
              <a:t>sống</a:t>
            </a:r>
            <a:r>
              <a:rPr lang="en-US" sz="2000" dirty="0" smtClean="0">
                <a:latin typeface="Roboho"/>
              </a:rPr>
              <a:t> ở </a:t>
            </a:r>
            <a:r>
              <a:rPr lang="en-US" sz="2000" dirty="0" err="1" smtClean="0">
                <a:latin typeface="Roboho"/>
              </a:rPr>
              <a:t>đâu</a:t>
            </a:r>
            <a:r>
              <a:rPr lang="en-US" sz="2000" dirty="0" smtClean="0">
                <a:latin typeface="Roboho"/>
              </a:rPr>
              <a:t>?</a:t>
            </a:r>
            <a:endParaRPr lang="en-US" sz="2000" dirty="0">
              <a:latin typeface="Roboho"/>
            </a:endParaRPr>
          </a:p>
        </p:txBody>
      </p:sp>
      <p:sp>
        <p:nvSpPr>
          <p:cNvPr id="19" name="TextBox 18"/>
          <p:cNvSpPr txBox="1"/>
          <p:nvPr/>
        </p:nvSpPr>
        <p:spPr>
          <a:xfrm>
            <a:off x="6280990" y="3074270"/>
            <a:ext cx="4407791" cy="400110"/>
          </a:xfrm>
          <a:prstGeom prst="rect">
            <a:avLst/>
          </a:prstGeom>
          <a:noFill/>
        </p:spPr>
        <p:txBody>
          <a:bodyPr wrap="square" rtlCol="0">
            <a:spAutoFit/>
          </a:bodyPr>
          <a:lstStyle/>
          <a:p>
            <a:r>
              <a:rPr lang="en-US" sz="2000" dirty="0" err="1" smtClean="0">
                <a:latin typeface="Roboho"/>
              </a:rPr>
              <a:t>Người</a:t>
            </a:r>
            <a:r>
              <a:rPr lang="en-US" sz="2000" dirty="0" smtClean="0">
                <a:latin typeface="Roboho"/>
              </a:rPr>
              <a:t> </a:t>
            </a:r>
            <a:r>
              <a:rPr lang="en-US" sz="2000" dirty="0" err="1" smtClean="0">
                <a:latin typeface="Roboho"/>
              </a:rPr>
              <a:t>đàn</a:t>
            </a:r>
            <a:r>
              <a:rPr lang="en-US" sz="2000" dirty="0" smtClean="0">
                <a:latin typeface="Roboho"/>
              </a:rPr>
              <a:t> </a:t>
            </a:r>
            <a:r>
              <a:rPr lang="en-US" sz="2000" dirty="0" err="1" smtClean="0">
                <a:latin typeface="Roboho"/>
              </a:rPr>
              <a:t>ông</a:t>
            </a:r>
            <a:r>
              <a:rPr lang="en-US" sz="2000" dirty="0" smtClean="0">
                <a:latin typeface="Roboho"/>
              </a:rPr>
              <a:t> </a:t>
            </a:r>
            <a:r>
              <a:rPr lang="en-US" sz="2000" dirty="0" err="1" smtClean="0">
                <a:latin typeface="Roboho"/>
              </a:rPr>
              <a:t>nói</a:t>
            </a:r>
            <a:r>
              <a:rPr lang="en-US" sz="2000" dirty="0" smtClean="0">
                <a:latin typeface="Roboho"/>
              </a:rPr>
              <a:t> </a:t>
            </a:r>
            <a:r>
              <a:rPr lang="en-US" sz="2000" dirty="0" err="1" smtClean="0">
                <a:latin typeface="Roboho"/>
              </a:rPr>
              <a:t>chuyện</a:t>
            </a:r>
            <a:r>
              <a:rPr lang="en-US" sz="2000" dirty="0" smtClean="0">
                <a:latin typeface="Roboho"/>
              </a:rPr>
              <a:t> </a:t>
            </a:r>
            <a:r>
              <a:rPr lang="en-US" sz="2000" dirty="0" err="1" smtClean="0">
                <a:latin typeface="Roboho"/>
              </a:rPr>
              <a:t>với</a:t>
            </a:r>
            <a:r>
              <a:rPr lang="en-US" sz="2000" dirty="0" smtClean="0">
                <a:latin typeface="Roboho"/>
              </a:rPr>
              <a:t> con </a:t>
            </a:r>
            <a:r>
              <a:rPr lang="en-US" sz="2000" dirty="0" err="1" smtClean="0">
                <a:latin typeface="Roboho"/>
              </a:rPr>
              <a:t>gì</a:t>
            </a:r>
            <a:endParaRPr lang="en-US" sz="2000" dirty="0">
              <a:latin typeface="Roboho"/>
            </a:endParaRPr>
          </a:p>
        </p:txBody>
      </p:sp>
      <p:sp>
        <p:nvSpPr>
          <p:cNvPr id="20" name="TextBox 19"/>
          <p:cNvSpPr txBox="1"/>
          <p:nvPr/>
        </p:nvSpPr>
        <p:spPr>
          <a:xfrm>
            <a:off x="6347446" y="6488668"/>
            <a:ext cx="3630272" cy="400110"/>
          </a:xfrm>
          <a:prstGeom prst="rect">
            <a:avLst/>
          </a:prstGeom>
          <a:noFill/>
        </p:spPr>
        <p:txBody>
          <a:bodyPr wrap="square" rtlCol="0">
            <a:spAutoFit/>
          </a:bodyPr>
          <a:lstStyle/>
          <a:p>
            <a:r>
              <a:rPr lang="en-US" sz="2000" dirty="0" err="1" smtClean="0"/>
              <a:t>Bản</a:t>
            </a:r>
            <a:r>
              <a:rPr lang="en-US" sz="2000" dirty="0" smtClean="0"/>
              <a:t> </a:t>
            </a:r>
            <a:r>
              <a:rPr lang="en-US" sz="2000" dirty="0" err="1" smtClean="0"/>
              <a:t>làng</a:t>
            </a:r>
            <a:r>
              <a:rPr lang="en-US" sz="2000" dirty="0" smtClean="0"/>
              <a:t> </a:t>
            </a:r>
            <a:r>
              <a:rPr lang="en-US" sz="2000" dirty="0" err="1" smtClean="0"/>
              <a:t>là</a:t>
            </a:r>
            <a:r>
              <a:rPr lang="en-US" sz="2000" dirty="0" smtClean="0"/>
              <a:t> </a:t>
            </a:r>
            <a:r>
              <a:rPr lang="en-US" sz="2000" dirty="0" err="1" smtClean="0"/>
              <a:t>có</a:t>
            </a:r>
            <a:r>
              <a:rPr lang="en-US" sz="2000" dirty="0" smtClean="0"/>
              <a:t> </a:t>
            </a:r>
            <a:r>
              <a:rPr lang="en-US" sz="2000" dirty="0" err="1" smtClean="0"/>
              <a:t>nhiều</a:t>
            </a:r>
            <a:r>
              <a:rPr lang="en-US" sz="2000" dirty="0" smtClean="0"/>
              <a:t> </a:t>
            </a:r>
            <a:r>
              <a:rPr lang="en-US" sz="2000" dirty="0" err="1" smtClean="0"/>
              <a:t>ngôi</a:t>
            </a:r>
            <a:r>
              <a:rPr lang="en-US" sz="2000" dirty="0" smtClean="0"/>
              <a:t> </a:t>
            </a:r>
            <a:r>
              <a:rPr lang="en-US" sz="2000" dirty="0" err="1" smtClean="0"/>
              <a:t>nhà</a:t>
            </a:r>
            <a:r>
              <a:rPr lang="en-US" sz="2000" dirty="0" smtClean="0"/>
              <a:t> </a:t>
            </a:r>
            <a:r>
              <a:rPr lang="en-US" sz="2000" dirty="0" err="1" smtClean="0"/>
              <a:t>gì</a:t>
            </a:r>
            <a:r>
              <a:rPr lang="en-US" sz="2000" dirty="0" smtClean="0"/>
              <a:t>?</a:t>
            </a:r>
            <a:endParaRPr lang="en-US" sz="2000" dirty="0"/>
          </a:p>
        </p:txBody>
      </p:sp>
      <p:sp>
        <p:nvSpPr>
          <p:cNvPr id="23" name="TextBox 22"/>
          <p:cNvSpPr txBox="1"/>
          <p:nvPr/>
        </p:nvSpPr>
        <p:spPr>
          <a:xfrm>
            <a:off x="498105" y="6444778"/>
            <a:ext cx="4221813" cy="400110"/>
          </a:xfrm>
          <a:prstGeom prst="rect">
            <a:avLst/>
          </a:prstGeom>
          <a:noFill/>
        </p:spPr>
        <p:txBody>
          <a:bodyPr wrap="square" rtlCol="0">
            <a:spAutoFit/>
          </a:bodyPr>
          <a:lstStyle/>
          <a:p>
            <a:r>
              <a:rPr lang="en-US" sz="2000" dirty="0" err="1" smtClean="0">
                <a:latin typeface="Roboho"/>
              </a:rPr>
              <a:t>Mọi</a:t>
            </a:r>
            <a:r>
              <a:rPr lang="en-US" sz="2000" dirty="0" smtClean="0">
                <a:latin typeface="Roboho"/>
              </a:rPr>
              <a:t> </a:t>
            </a:r>
            <a:r>
              <a:rPr lang="en-US" sz="2000" dirty="0" err="1" smtClean="0">
                <a:latin typeface="Roboho"/>
              </a:rPr>
              <a:t>người</a:t>
            </a:r>
            <a:r>
              <a:rPr lang="en-US" sz="2000" dirty="0" smtClean="0">
                <a:latin typeface="Roboho"/>
              </a:rPr>
              <a:t> </a:t>
            </a:r>
            <a:r>
              <a:rPr lang="en-US" sz="2000" dirty="0" err="1" smtClean="0">
                <a:latin typeface="Roboho"/>
              </a:rPr>
              <a:t>cùng</a:t>
            </a:r>
            <a:r>
              <a:rPr lang="en-US" sz="2000" dirty="0" smtClean="0">
                <a:latin typeface="Roboho"/>
              </a:rPr>
              <a:t> </a:t>
            </a:r>
            <a:r>
              <a:rPr lang="en-US" sz="2000" dirty="0" err="1" smtClean="0">
                <a:latin typeface="Roboho"/>
              </a:rPr>
              <a:t>nhau</a:t>
            </a:r>
            <a:r>
              <a:rPr lang="en-US" sz="2000" dirty="0" smtClean="0">
                <a:latin typeface="Roboho"/>
              </a:rPr>
              <a:t> </a:t>
            </a:r>
            <a:r>
              <a:rPr lang="en-US" sz="2000" dirty="0" err="1" smtClean="0">
                <a:latin typeface="Roboho"/>
              </a:rPr>
              <a:t>làm</a:t>
            </a:r>
            <a:r>
              <a:rPr lang="en-US" sz="2000" dirty="0" smtClean="0">
                <a:latin typeface="Roboho"/>
              </a:rPr>
              <a:t> </a:t>
            </a:r>
            <a:r>
              <a:rPr lang="en-US" sz="2000" dirty="0" err="1" smtClean="0">
                <a:latin typeface="Roboho"/>
              </a:rPr>
              <a:t>gì</a:t>
            </a:r>
            <a:r>
              <a:rPr lang="en-US" sz="2000" dirty="0" smtClean="0">
                <a:latin typeface="Roboho"/>
              </a:rPr>
              <a:t>? </a:t>
            </a:r>
            <a:endParaRPr lang="en-US" sz="2000" dirty="0">
              <a:latin typeface="Roboho"/>
            </a:endParaRPr>
          </a:p>
        </p:txBody>
      </p:sp>
    </p:spTree>
    <p:extLst>
      <p:ext uri="{BB962C8B-B14F-4D97-AF65-F5344CB8AC3E}">
        <p14:creationId xmlns:p14="http://schemas.microsoft.com/office/powerpoint/2010/main" val="1742645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ppt_x</p:attrName>
                                        </p:attrNameLst>
                                      </p:cBhvr>
                                      <p:tavLst>
                                        <p:tav tm="0">
                                          <p:val>
                                            <p:strVal val="#ppt_x"/>
                                          </p:val>
                                        </p:tav>
                                        <p:tav tm="100000">
                                          <p:val>
                                            <p:strVal val="#ppt_x"/>
                                          </p:val>
                                        </p:tav>
                                      </p:tavLst>
                                    </p:anim>
                                    <p:anim calcmode="lin" valueType="num">
                                      <p:cBhvr>
                                        <p:cTn id="7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22" grpId="0" animBg="1"/>
      <p:bldP spid="4" grpId="0"/>
      <p:bldP spid="19" grpId="0"/>
      <p:bldP spid="20"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04911"/>
            <a:ext cx="12192000" cy="6163879"/>
          </a:xfrm>
          <a:prstGeom prst="rect">
            <a:avLst/>
          </a:prstGeom>
        </p:spPr>
      </p:pic>
      <p:sp>
        <p:nvSpPr>
          <p:cNvPr id="2" name="Title 1"/>
          <p:cNvSpPr>
            <a:spLocks noGrp="1"/>
          </p:cNvSpPr>
          <p:nvPr>
            <p:ph type="title"/>
          </p:nvPr>
        </p:nvSpPr>
        <p:spPr>
          <a:xfrm>
            <a:off x="0" y="0"/>
            <a:ext cx="3559127" cy="791737"/>
          </a:xfrm>
        </p:spPr>
        <p:txBody>
          <a:bodyPr>
            <a:normAutofit/>
          </a:bodyPr>
          <a:lstStyle/>
          <a:p>
            <a:r>
              <a:rPr lang="en-US" sz="3000" dirty="0" smtClean="0">
                <a:latin typeface="Rohobo"/>
              </a:rPr>
              <a:t>2. </a:t>
            </a:r>
            <a:r>
              <a:rPr lang="en-US" sz="3000" dirty="0" err="1" smtClean="0">
                <a:latin typeface="Rohobo"/>
              </a:rPr>
              <a:t>Nghe</a:t>
            </a:r>
            <a:r>
              <a:rPr lang="en-US" sz="3000" dirty="0" smtClean="0">
                <a:latin typeface="Rohobo"/>
              </a:rPr>
              <a:t> </a:t>
            </a:r>
            <a:r>
              <a:rPr lang="en-US" sz="3000" dirty="0" err="1" smtClean="0">
                <a:latin typeface="Rohobo"/>
              </a:rPr>
              <a:t>kể</a:t>
            </a:r>
            <a:r>
              <a:rPr lang="en-US" sz="3000" dirty="0" smtClean="0">
                <a:latin typeface="Rohobo"/>
              </a:rPr>
              <a:t> </a:t>
            </a:r>
            <a:r>
              <a:rPr lang="en-US" sz="3000" dirty="0" err="1" smtClean="0">
                <a:latin typeface="Rohobo"/>
              </a:rPr>
              <a:t>chuyện</a:t>
            </a:r>
            <a:endParaRPr lang="en-US" sz="3000" dirty="0">
              <a:latin typeface="Rohobo"/>
            </a:endParaRPr>
          </a:p>
        </p:txBody>
      </p:sp>
    </p:spTree>
    <p:extLst>
      <p:ext uri="{BB962C8B-B14F-4D97-AF65-F5344CB8AC3E}">
        <p14:creationId xmlns:p14="http://schemas.microsoft.com/office/powerpoint/2010/main" val="3071103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50166"/>
            <a:ext cx="12192000" cy="6407833"/>
          </a:xfrm>
          <a:prstGeom prst="rect">
            <a:avLst/>
          </a:prstGeom>
        </p:spPr>
      </p:pic>
      <p:sp>
        <p:nvSpPr>
          <p:cNvPr id="2" name="Title 1"/>
          <p:cNvSpPr>
            <a:spLocks noGrp="1"/>
          </p:cNvSpPr>
          <p:nvPr>
            <p:ph type="title"/>
          </p:nvPr>
        </p:nvSpPr>
        <p:spPr>
          <a:xfrm>
            <a:off x="1" y="-154743"/>
            <a:ext cx="3587262" cy="731518"/>
          </a:xfrm>
        </p:spPr>
        <p:txBody>
          <a:bodyPr>
            <a:normAutofit/>
          </a:bodyPr>
          <a:lstStyle/>
          <a:p>
            <a:r>
              <a:rPr lang="en-US" sz="3000" dirty="0" smtClean="0">
                <a:latin typeface="Rohobo"/>
              </a:rPr>
              <a:t>2. </a:t>
            </a:r>
            <a:r>
              <a:rPr lang="en-US" sz="3000" dirty="0" err="1" smtClean="0">
                <a:latin typeface="Rohobo"/>
              </a:rPr>
              <a:t>Nghe</a:t>
            </a:r>
            <a:r>
              <a:rPr lang="en-US" sz="3000" dirty="0" smtClean="0">
                <a:latin typeface="Rohobo"/>
              </a:rPr>
              <a:t> </a:t>
            </a:r>
            <a:r>
              <a:rPr lang="en-US" sz="3000" dirty="0" err="1" smtClean="0">
                <a:latin typeface="Rohobo"/>
              </a:rPr>
              <a:t>kể</a:t>
            </a:r>
            <a:r>
              <a:rPr lang="en-US" sz="3000" dirty="0" smtClean="0">
                <a:latin typeface="Rohobo"/>
              </a:rPr>
              <a:t> </a:t>
            </a:r>
            <a:r>
              <a:rPr lang="en-US" sz="3000" dirty="0" err="1" smtClean="0">
                <a:latin typeface="Rohobo"/>
              </a:rPr>
              <a:t>chuyện</a:t>
            </a:r>
            <a:endParaRPr lang="en-US" sz="3000" dirty="0"/>
          </a:p>
        </p:txBody>
      </p:sp>
    </p:spTree>
    <p:extLst>
      <p:ext uri="{BB962C8B-B14F-4D97-AF65-F5344CB8AC3E}">
        <p14:creationId xmlns:p14="http://schemas.microsoft.com/office/powerpoint/2010/main" val="2778031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1011</TotalTime>
  <Words>183</Words>
  <Application>Microsoft Office PowerPoint</Application>
  <PresentationFormat>Widescreen</PresentationFormat>
  <Paragraphs>43</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HP001 4 hàng 2 ô ly</vt:lpstr>
      <vt:lpstr>Roboho</vt:lpstr>
      <vt:lpstr>Rohobo</vt:lpstr>
      <vt:lpstr>Office Theme</vt:lpstr>
      <vt:lpstr>PowerPoint Presentation</vt:lpstr>
      <vt:lpstr>PowerPoint Presentation</vt:lpstr>
      <vt:lpstr>PowerPoint Presentation</vt:lpstr>
      <vt:lpstr>Đây là gì?</vt:lpstr>
      <vt:lpstr>Thứ ba ngày 12 tháng 11 năm 2024</vt:lpstr>
      <vt:lpstr>PowerPoint Presentation</vt:lpstr>
      <vt:lpstr>PowerPoint Presentation</vt:lpstr>
      <vt:lpstr>2. Nghe kể chuyện</vt:lpstr>
      <vt:lpstr>2. Nghe kể chuyện</vt:lpstr>
      <vt:lpstr>2. Nghe kể chuyện</vt:lpstr>
      <vt:lpstr>2. Nghe kể chuyện</vt:lpstr>
      <vt:lpstr>PowerPoint Presentation</vt:lpstr>
      <vt:lpstr>2. Nghe kể chuyện</vt:lpstr>
      <vt:lpstr>2. Nghe kể chuyện</vt:lpstr>
      <vt:lpstr>2. Nghe kể chuyện</vt:lpstr>
      <vt:lpstr>2. Nghe kể chuyện</vt:lpstr>
      <vt:lpstr>3. Kể lại từng đoạn câu chuyện theo tranh</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53</cp:revision>
  <dcterms:created xsi:type="dcterms:W3CDTF">2024-11-10T08:18:45Z</dcterms:created>
  <dcterms:modified xsi:type="dcterms:W3CDTF">2024-11-12T06:58:12Z</dcterms:modified>
</cp:coreProperties>
</file>