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7" r:id="rId1"/>
    <p:sldMasterId id="2147483698" r:id="rId2"/>
  </p:sldMasterIdLst>
  <p:notesMasterIdLst>
    <p:notesMasterId r:id="rId27"/>
  </p:notesMasterIdLst>
  <p:sldIdLst>
    <p:sldId id="257" r:id="rId3"/>
    <p:sldId id="268" r:id="rId4"/>
    <p:sldId id="276" r:id="rId5"/>
    <p:sldId id="526" r:id="rId6"/>
    <p:sldId id="537" r:id="rId7"/>
    <p:sldId id="269" r:id="rId8"/>
    <p:sldId id="520" r:id="rId9"/>
    <p:sldId id="527" r:id="rId10"/>
    <p:sldId id="490" r:id="rId11"/>
    <p:sldId id="491" r:id="rId12"/>
    <p:sldId id="528" r:id="rId13"/>
    <p:sldId id="529" r:id="rId14"/>
    <p:sldId id="530" r:id="rId15"/>
    <p:sldId id="531" r:id="rId16"/>
    <p:sldId id="532" r:id="rId17"/>
    <p:sldId id="533" r:id="rId18"/>
    <p:sldId id="534" r:id="rId19"/>
    <p:sldId id="535" r:id="rId20"/>
    <p:sldId id="536" r:id="rId21"/>
    <p:sldId id="514" r:id="rId22"/>
    <p:sldId id="522" r:id="rId23"/>
    <p:sldId id="287" r:id="rId24"/>
    <p:sldId id="524" r:id="rId25"/>
    <p:sldId id="270" r:id="rId26"/>
  </p:sldIdLst>
  <p:sldSz cx="12192000" cy="6858000"/>
  <p:notesSz cx="6858000" cy="9144000"/>
  <p:embeddedFontLst>
    <p:embeddedFont>
      <p:font typeface="HP001" panose="020B0603050302020204"/>
      <p:regular r:id="rId28"/>
      <p:bold r:id="rId29"/>
    </p:embeddedFont>
    <p:embeddedFont>
      <p:font typeface="HP001 5 hàng" panose="020B0603050302020204" pitchFamily="34" charset="0"/>
      <p:regular r:id="rId30"/>
      <p:bold r:id="rId31"/>
    </p:embeddedFont>
    <p:embeddedFont>
      <p:font typeface="Monotype Corsiva" panose="03010101010201010101" pitchFamily="66" charset="0"/>
      <p:italic r:id="rId32"/>
    </p:embeddedFont>
    <p:embeddedFont>
      <p:font typeface="Neue Haas Grotesk Text Pro" panose="020B0504020202020204" pitchFamily="34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4F0"/>
    <a:srgbClr val="F7ECCF"/>
    <a:srgbClr val="FFCC00"/>
    <a:srgbClr val="D6A300"/>
    <a:srgbClr val="33CAFF"/>
    <a:srgbClr val="0070C0"/>
    <a:srgbClr val="FF4343"/>
    <a:srgbClr val="653A10"/>
    <a:srgbClr val="D1D1D1"/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4E5FE3-C577-4608-9137-721C53B5FE48}" v="4031" dt="2024-10-10T00:37:31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3" autoAdjust="0"/>
    <p:restoredTop sz="95326" autoAdjust="0"/>
  </p:normalViewPr>
  <p:slideViewPr>
    <p:cSldViewPr snapToGrid="0">
      <p:cViewPr varScale="1">
        <p:scale>
          <a:sx n="86" d="100"/>
          <a:sy n="86" d="100"/>
        </p:scale>
        <p:origin x="754" y="67"/>
      </p:cViewPr>
      <p:guideLst/>
    </p:cSldViewPr>
  </p:slideViewPr>
  <p:outlineViewPr>
    <p:cViewPr>
      <p:scale>
        <a:sx n="100" d="100"/>
        <a:sy n="100" d="100"/>
      </p:scale>
      <p:origin x="0" y="-8506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ng Duyen" userId="1511e98bf1371921" providerId="LiveId" clId="{5C4E5FE3-C577-4608-9137-721C53B5FE48}"/>
    <pc:docChg chg="undo custSel addSld delSld modSld sldOrd">
      <pc:chgData name="Hoang Duyen" userId="1511e98bf1371921" providerId="LiveId" clId="{5C4E5FE3-C577-4608-9137-721C53B5FE48}" dt="2024-10-10T00:37:31.924" v="6681"/>
      <pc:docMkLst>
        <pc:docMk/>
      </pc:docMkLst>
      <pc:sldChg chg="addSp delSp modSp mod modTransition delAnim modAnim">
        <pc:chgData name="Hoang Duyen" userId="1511e98bf1371921" providerId="LiveId" clId="{5C4E5FE3-C577-4608-9137-721C53B5FE48}" dt="2024-10-09T14:17:31.244" v="1692"/>
        <pc:sldMkLst>
          <pc:docMk/>
          <pc:sldMk cId="2424689550" sldId="258"/>
        </pc:sldMkLst>
        <pc:spChg chg="add mod">
          <ac:chgData name="Hoang Duyen" userId="1511e98bf1371921" providerId="LiveId" clId="{5C4E5FE3-C577-4608-9137-721C53B5FE48}" dt="2024-10-09T13:56:37.731" v="1580" actId="1076"/>
          <ac:spMkLst>
            <pc:docMk/>
            <pc:sldMk cId="2424689550" sldId="258"/>
            <ac:spMk id="3" creationId="{705D827C-0991-25B6-5DDF-F1D99777E0D4}"/>
          </ac:spMkLst>
        </pc:spChg>
        <pc:spChg chg="add mod">
          <ac:chgData name="Hoang Duyen" userId="1511e98bf1371921" providerId="LiveId" clId="{5C4E5FE3-C577-4608-9137-721C53B5FE48}" dt="2024-10-09T13:56:59.485" v="1584" actId="1076"/>
          <ac:spMkLst>
            <pc:docMk/>
            <pc:sldMk cId="2424689550" sldId="258"/>
            <ac:spMk id="6" creationId="{DABCA91F-B60A-D3D2-21C0-5F7FC8FCD277}"/>
          </ac:spMkLst>
        </pc:spChg>
        <pc:spChg chg="add mod">
          <ac:chgData name="Hoang Duyen" userId="1511e98bf1371921" providerId="LiveId" clId="{5C4E5FE3-C577-4608-9137-721C53B5FE48}" dt="2024-10-09T13:58:23.059" v="1595" actId="1038"/>
          <ac:spMkLst>
            <pc:docMk/>
            <pc:sldMk cId="2424689550" sldId="258"/>
            <ac:spMk id="8" creationId="{AA122417-2E7C-B40E-4B07-C18B3A4490B7}"/>
          </ac:spMkLst>
        </pc:spChg>
        <pc:spChg chg="add mod">
          <ac:chgData name="Hoang Duyen" userId="1511e98bf1371921" providerId="LiveId" clId="{5C4E5FE3-C577-4608-9137-721C53B5FE48}" dt="2024-10-09T13:22:56.423" v="799" actId="1076"/>
          <ac:spMkLst>
            <pc:docMk/>
            <pc:sldMk cId="2424689550" sldId="258"/>
            <ac:spMk id="9" creationId="{0E4C7060-C1CE-A37A-8B6F-4A726CF0FE60}"/>
          </ac:spMkLst>
        </pc:spChg>
        <pc:spChg chg="del">
          <ac:chgData name="Hoang Duyen" userId="1511e98bf1371921" providerId="LiveId" clId="{5C4E5FE3-C577-4608-9137-721C53B5FE48}" dt="2024-10-09T06:48:04.299" v="187" actId="478"/>
          <ac:spMkLst>
            <pc:docMk/>
            <pc:sldMk cId="2424689550" sldId="258"/>
            <ac:spMk id="10" creationId="{FA4551D1-B4D8-4627-BD0F-2D80608DD094}"/>
          </ac:spMkLst>
        </pc:spChg>
        <pc:spChg chg="del">
          <ac:chgData name="Hoang Duyen" userId="1511e98bf1371921" providerId="LiveId" clId="{5C4E5FE3-C577-4608-9137-721C53B5FE48}" dt="2024-10-09T06:48:09.685" v="190" actId="478"/>
          <ac:spMkLst>
            <pc:docMk/>
            <pc:sldMk cId="2424689550" sldId="258"/>
            <ac:spMk id="11" creationId="{D1116081-EC67-48AE-9F50-7586A87EB0A5}"/>
          </ac:spMkLst>
        </pc:spChg>
        <pc:spChg chg="del">
          <ac:chgData name="Hoang Duyen" userId="1511e98bf1371921" providerId="LiveId" clId="{5C4E5FE3-C577-4608-9137-721C53B5FE48}" dt="2024-10-09T06:50:14.250" v="207" actId="478"/>
          <ac:spMkLst>
            <pc:docMk/>
            <pc:sldMk cId="2424689550" sldId="258"/>
            <ac:spMk id="12" creationId="{24727B44-581F-4619-BD84-345B5CB5E0D0}"/>
          </ac:spMkLst>
        </pc:spChg>
        <pc:picChg chg="add mod">
          <ac:chgData name="Hoang Duyen" userId="1511e98bf1371921" providerId="LiveId" clId="{5C4E5FE3-C577-4608-9137-721C53B5FE48}" dt="2024-10-09T13:56:48.030" v="1583" actId="14100"/>
          <ac:picMkLst>
            <pc:docMk/>
            <pc:sldMk cId="2424689550" sldId="258"/>
            <ac:picMk id="2" creationId="{9B6EB4DA-EAA7-6415-85AC-A842CB3D021A}"/>
          </ac:picMkLst>
        </pc:picChg>
        <pc:picChg chg="add mod">
          <ac:chgData name="Hoang Duyen" userId="1511e98bf1371921" providerId="LiveId" clId="{5C4E5FE3-C577-4608-9137-721C53B5FE48}" dt="2024-10-09T13:20:23.171" v="668" actId="14100"/>
          <ac:picMkLst>
            <pc:docMk/>
            <pc:sldMk cId="2424689550" sldId="258"/>
            <ac:picMk id="5" creationId="{C4AAD40A-F30C-7FCF-069C-7BEFCCB6D4AF}"/>
          </ac:picMkLst>
        </pc:picChg>
        <pc:picChg chg="mod">
          <ac:chgData name="Hoang Duyen" userId="1511e98bf1371921" providerId="LiveId" clId="{5C4E5FE3-C577-4608-9137-721C53B5FE48}" dt="2024-10-09T06:48:51.740" v="196" actId="1076"/>
          <ac:picMkLst>
            <pc:docMk/>
            <pc:sldMk cId="2424689550" sldId="258"/>
            <ac:picMk id="7" creationId="{00000000-0000-0000-0000-000000000000}"/>
          </ac:picMkLst>
        </pc:picChg>
        <pc:picChg chg="add del mod">
          <ac:chgData name="Hoang Duyen" userId="1511e98bf1371921" providerId="LiveId" clId="{5C4E5FE3-C577-4608-9137-721C53B5FE48}" dt="2024-10-09T06:48:17.512" v="194" actId="1076"/>
          <ac:picMkLst>
            <pc:docMk/>
            <pc:sldMk cId="2424689550" sldId="258"/>
            <ac:picMk id="13" creationId="{00000000-0000-0000-0000-000000000000}"/>
          </ac:picMkLst>
        </pc:picChg>
        <pc:cxnChg chg="del">
          <ac:chgData name="Hoang Duyen" userId="1511e98bf1371921" providerId="LiveId" clId="{5C4E5FE3-C577-4608-9137-721C53B5FE48}" dt="2024-10-09T06:48:06.165" v="188" actId="478"/>
          <ac:cxnSpMkLst>
            <pc:docMk/>
            <pc:sldMk cId="2424689550" sldId="258"/>
            <ac:cxnSpMk id="8" creationId="{AA8947D2-1DDD-4F2A-ABAB-18C8C0746039}"/>
          </ac:cxnSpMkLst>
        </pc:cxnChg>
        <pc:cxnChg chg="del">
          <ac:chgData name="Hoang Duyen" userId="1511e98bf1371921" providerId="LiveId" clId="{5C4E5FE3-C577-4608-9137-721C53B5FE48}" dt="2024-10-09T06:48:08.263" v="189" actId="478"/>
          <ac:cxnSpMkLst>
            <pc:docMk/>
            <pc:sldMk cId="2424689550" sldId="258"/>
            <ac:cxnSpMk id="9" creationId="{4702F146-641A-4870-A926-467C28E8A44C}"/>
          </ac:cxnSpMkLst>
        </pc:cxnChg>
      </pc:sldChg>
      <pc:sldChg chg="addSp delSp modSp del mod modTransition delAnim modAnim">
        <pc:chgData name="Hoang Duyen" userId="1511e98bf1371921" providerId="LiveId" clId="{5C4E5FE3-C577-4608-9137-721C53B5FE48}" dt="2024-10-09T13:43:13.050" v="1298" actId="47"/>
        <pc:sldMkLst>
          <pc:docMk/>
          <pc:sldMk cId="1038278764" sldId="259"/>
        </pc:sldMkLst>
        <pc:spChg chg="add del mod">
          <ac:chgData name="Hoang Duyen" userId="1511e98bf1371921" providerId="LiveId" clId="{5C4E5FE3-C577-4608-9137-721C53B5FE48}" dt="2024-10-09T13:43:00.059" v="1290" actId="478"/>
          <ac:spMkLst>
            <pc:docMk/>
            <pc:sldMk cId="1038278764" sldId="259"/>
            <ac:spMk id="3" creationId="{D4D5EC75-EB30-F833-105A-7788D56ED04C}"/>
          </ac:spMkLst>
        </pc:spChg>
        <pc:spChg chg="add del mod">
          <ac:chgData name="Hoang Duyen" userId="1511e98bf1371921" providerId="LiveId" clId="{5C4E5FE3-C577-4608-9137-721C53B5FE48}" dt="2024-10-09T13:43:09.761" v="1296" actId="478"/>
          <ac:spMkLst>
            <pc:docMk/>
            <pc:sldMk cId="1038278764" sldId="259"/>
            <ac:spMk id="4" creationId="{B3B1F272-ED06-1C9E-7C9A-2142BE4EDF4D}"/>
          </ac:spMkLst>
        </pc:spChg>
        <pc:spChg chg="add mod">
          <ac:chgData name="Hoang Duyen" userId="1511e98bf1371921" providerId="LiveId" clId="{5C4E5FE3-C577-4608-9137-721C53B5FE48}" dt="2024-10-09T13:35:31.537" v="1275" actId="1076"/>
          <ac:spMkLst>
            <pc:docMk/>
            <pc:sldMk cId="1038278764" sldId="259"/>
            <ac:spMk id="5" creationId="{832205E3-05CD-2C4F-A96C-75760B1B21D9}"/>
          </ac:spMkLst>
        </pc:spChg>
        <pc:spChg chg="add del mod">
          <ac:chgData name="Hoang Duyen" userId="1511e98bf1371921" providerId="LiveId" clId="{5C4E5FE3-C577-4608-9137-721C53B5FE48}" dt="2024-10-09T13:43:04.434" v="1294" actId="478"/>
          <ac:spMkLst>
            <pc:docMk/>
            <pc:sldMk cId="1038278764" sldId="259"/>
            <ac:spMk id="6" creationId="{1DAF54D4-743B-7793-F9FC-966C0506BB61}"/>
          </ac:spMkLst>
        </pc:spChg>
        <pc:spChg chg="del mod">
          <ac:chgData name="Hoang Duyen" userId="1511e98bf1371921" providerId="LiveId" clId="{5C4E5FE3-C577-4608-9137-721C53B5FE48}" dt="2024-10-09T13:26:54.748" v="813" actId="478"/>
          <ac:spMkLst>
            <pc:docMk/>
            <pc:sldMk cId="1038278764" sldId="259"/>
            <ac:spMk id="10" creationId="{F7A2018E-2BBE-4432-ABFB-A846A9A184AC}"/>
          </ac:spMkLst>
        </pc:spChg>
        <pc:spChg chg="del">
          <ac:chgData name="Hoang Duyen" userId="1511e98bf1371921" providerId="LiveId" clId="{5C4E5FE3-C577-4608-9137-721C53B5FE48}" dt="2024-10-09T13:27:05.784" v="816" actId="478"/>
          <ac:spMkLst>
            <pc:docMk/>
            <pc:sldMk cId="1038278764" sldId="259"/>
            <ac:spMk id="11" creationId="{A98F0A35-C2CF-4E3C-A9BC-327EC7C2E7F9}"/>
          </ac:spMkLst>
        </pc:spChg>
        <pc:spChg chg="add del">
          <ac:chgData name="Hoang Duyen" userId="1511e98bf1371921" providerId="LiveId" clId="{5C4E5FE3-C577-4608-9137-721C53B5FE48}" dt="2024-10-09T13:27:20.044" v="821" actId="478"/>
          <ac:spMkLst>
            <pc:docMk/>
            <pc:sldMk cId="1038278764" sldId="259"/>
            <ac:spMk id="12" creationId="{142D8B71-1536-441C-85E1-5D3DE44F81C1}"/>
          </ac:spMkLst>
        </pc:spChg>
        <pc:picChg chg="add del mod">
          <ac:chgData name="Hoang Duyen" userId="1511e98bf1371921" providerId="LiveId" clId="{5C4E5FE3-C577-4608-9137-721C53B5FE48}" dt="2024-10-09T13:43:00.978" v="1291" actId="478"/>
          <ac:picMkLst>
            <pc:docMk/>
            <pc:sldMk cId="1038278764" sldId="259"/>
            <ac:picMk id="2" creationId="{1ED97E6F-7B06-A271-5542-48FF201B871F}"/>
          </ac:picMkLst>
        </pc:picChg>
        <pc:picChg chg="add del mod">
          <ac:chgData name="Hoang Duyen" userId="1511e98bf1371921" providerId="LiveId" clId="{5C4E5FE3-C577-4608-9137-721C53B5FE48}" dt="2024-10-09T13:43:10.998" v="1297" actId="478"/>
          <ac:picMkLst>
            <pc:docMk/>
            <pc:sldMk cId="1038278764" sldId="259"/>
            <ac:picMk id="8" creationId="{00000000-0000-0000-0000-000000000000}"/>
          </ac:picMkLst>
        </pc:picChg>
        <pc:picChg chg="add del mod">
          <ac:chgData name="Hoang Duyen" userId="1511e98bf1371921" providerId="LiveId" clId="{5C4E5FE3-C577-4608-9137-721C53B5FE48}" dt="2024-10-09T13:43:01.844" v="1292" actId="478"/>
          <ac:picMkLst>
            <pc:docMk/>
            <pc:sldMk cId="1038278764" sldId="259"/>
            <ac:picMk id="15" creationId="{C6994D75-108C-006F-5A73-2F64DF366058}"/>
          </ac:picMkLst>
        </pc:picChg>
        <pc:cxnChg chg="del">
          <ac:chgData name="Hoang Duyen" userId="1511e98bf1371921" providerId="LiveId" clId="{5C4E5FE3-C577-4608-9137-721C53B5FE48}" dt="2024-10-09T13:27:01.600" v="815" actId="478"/>
          <ac:cxnSpMkLst>
            <pc:docMk/>
            <pc:sldMk cId="1038278764" sldId="259"/>
            <ac:cxnSpMk id="7" creationId="{96AC8524-FA81-4A00-8D17-C3D667E72C2B}"/>
          </ac:cxnSpMkLst>
        </pc:cxnChg>
        <pc:cxnChg chg="del">
          <ac:chgData name="Hoang Duyen" userId="1511e98bf1371921" providerId="LiveId" clId="{5C4E5FE3-C577-4608-9137-721C53B5FE48}" dt="2024-10-09T13:26:59.491" v="814" actId="478"/>
          <ac:cxnSpMkLst>
            <pc:docMk/>
            <pc:sldMk cId="1038278764" sldId="259"/>
            <ac:cxnSpMk id="9" creationId="{7B3F6791-8F7F-4CD3-A904-64F95A3FD046}"/>
          </ac:cxnSpMkLst>
        </pc:cxnChg>
      </pc:sldChg>
      <pc:sldChg chg="modSp del mod modTransition">
        <pc:chgData name="Hoang Duyen" userId="1511e98bf1371921" providerId="LiveId" clId="{5C4E5FE3-C577-4608-9137-721C53B5FE48}" dt="2024-10-09T13:43:19.450" v="1299" actId="47"/>
        <pc:sldMkLst>
          <pc:docMk/>
          <pc:sldMk cId="3998624314" sldId="260"/>
        </pc:sldMkLst>
        <pc:picChg chg="mod">
          <ac:chgData name="Hoang Duyen" userId="1511e98bf1371921" providerId="LiveId" clId="{5C4E5FE3-C577-4608-9137-721C53B5FE48}" dt="2024-10-09T06:39:46.707" v="175" actId="14100"/>
          <ac:picMkLst>
            <pc:docMk/>
            <pc:sldMk cId="3998624314" sldId="260"/>
            <ac:picMk id="12" creationId="{00000000-0000-0000-0000-000000000000}"/>
          </ac:picMkLst>
        </pc:picChg>
      </pc:sldChg>
      <pc:sldChg chg="addSp delSp modSp mod modTransition delAnim modAnim">
        <pc:chgData name="Hoang Duyen" userId="1511e98bf1371921" providerId="LiveId" clId="{5C4E5FE3-C577-4608-9137-721C53B5FE48}" dt="2024-10-09T14:20:10.118" v="1696"/>
        <pc:sldMkLst>
          <pc:docMk/>
          <pc:sldMk cId="808912065" sldId="261"/>
        </pc:sldMkLst>
        <pc:spChg chg="add mod">
          <ac:chgData name="Hoang Duyen" userId="1511e98bf1371921" providerId="LiveId" clId="{5C4E5FE3-C577-4608-9137-721C53B5FE48}" dt="2024-10-09T13:48:19.841" v="1498" actId="20577"/>
          <ac:spMkLst>
            <pc:docMk/>
            <pc:sldMk cId="808912065" sldId="261"/>
            <ac:spMk id="3" creationId="{C78FEA0C-68DE-341D-D0A4-4DBFBF502EED}"/>
          </ac:spMkLst>
        </pc:spChg>
        <pc:spChg chg="add del mod">
          <ac:chgData name="Hoang Duyen" userId="1511e98bf1371921" providerId="LiveId" clId="{5C4E5FE3-C577-4608-9137-721C53B5FE48}" dt="2024-10-09T14:07:31.742" v="1638" actId="478"/>
          <ac:spMkLst>
            <pc:docMk/>
            <pc:sldMk cId="808912065" sldId="261"/>
            <ac:spMk id="6" creationId="{4D119C11-FE09-571C-FDFF-A2E00EDB8C2C}"/>
          </ac:spMkLst>
        </pc:spChg>
        <pc:spChg chg="del mod">
          <ac:chgData name="Hoang Duyen" userId="1511e98bf1371921" providerId="LiveId" clId="{5C4E5FE3-C577-4608-9137-721C53B5FE48}" dt="2024-10-09T13:46:34.236" v="1301" actId="478"/>
          <ac:spMkLst>
            <pc:docMk/>
            <pc:sldMk cId="808912065" sldId="261"/>
            <ac:spMk id="9" creationId="{CDBF56A2-721C-43B5-B201-D8E0C51E0311}"/>
          </ac:spMkLst>
        </pc:spChg>
        <pc:spChg chg="del">
          <ac:chgData name="Hoang Duyen" userId="1511e98bf1371921" providerId="LiveId" clId="{5C4E5FE3-C577-4608-9137-721C53B5FE48}" dt="2024-10-09T13:46:41.357" v="1304" actId="478"/>
          <ac:spMkLst>
            <pc:docMk/>
            <pc:sldMk cId="808912065" sldId="261"/>
            <ac:spMk id="10" creationId="{C78C5147-77E1-40F1-BC2C-9E6EBD6B52E2}"/>
          </ac:spMkLst>
        </pc:spChg>
        <pc:spChg chg="del">
          <ac:chgData name="Hoang Duyen" userId="1511e98bf1371921" providerId="LiveId" clId="{5C4E5FE3-C577-4608-9137-721C53B5FE48}" dt="2024-10-09T13:46:44.933" v="1305" actId="478"/>
          <ac:spMkLst>
            <pc:docMk/>
            <pc:sldMk cId="808912065" sldId="261"/>
            <ac:spMk id="11" creationId="{2C2F70A5-31AD-4CB5-A2CD-FC5008A83C06}"/>
          </ac:spMkLst>
        </pc:spChg>
        <pc:spChg chg="add del mod">
          <ac:chgData name="Hoang Duyen" userId="1511e98bf1371921" providerId="LiveId" clId="{5C4E5FE3-C577-4608-9137-721C53B5FE48}" dt="2024-10-09T14:07:32.945" v="1639" actId="478"/>
          <ac:spMkLst>
            <pc:docMk/>
            <pc:sldMk cId="808912065" sldId="261"/>
            <ac:spMk id="13" creationId="{35548CF7-9ED4-0F30-0C34-214310DE9B9D}"/>
          </ac:spMkLst>
        </pc:spChg>
        <pc:spChg chg="add mod">
          <ac:chgData name="Hoang Duyen" userId="1511e98bf1371921" providerId="LiveId" clId="{5C4E5FE3-C577-4608-9137-721C53B5FE48}" dt="2024-10-09T14:07:38.321" v="1641" actId="1076"/>
          <ac:spMkLst>
            <pc:docMk/>
            <pc:sldMk cId="808912065" sldId="261"/>
            <ac:spMk id="19" creationId="{8DEE4E08-2689-7A18-0214-3BA2DE1F8AFD}"/>
          </ac:spMkLst>
        </pc:spChg>
        <pc:spChg chg="add mod">
          <ac:chgData name="Hoang Duyen" userId="1511e98bf1371921" providerId="LiveId" clId="{5C4E5FE3-C577-4608-9137-721C53B5FE48}" dt="2024-10-09T14:08:04.626" v="1642" actId="1076"/>
          <ac:spMkLst>
            <pc:docMk/>
            <pc:sldMk cId="808912065" sldId="261"/>
            <ac:spMk id="20" creationId="{E34C4CFF-E183-988C-9584-EC37089EEC78}"/>
          </ac:spMkLst>
        </pc:spChg>
        <pc:spChg chg="add mod">
          <ac:chgData name="Hoang Duyen" userId="1511e98bf1371921" providerId="LiveId" clId="{5C4E5FE3-C577-4608-9137-721C53B5FE48}" dt="2024-10-09T14:07:35.033" v="1640" actId="1076"/>
          <ac:spMkLst>
            <pc:docMk/>
            <pc:sldMk cId="808912065" sldId="261"/>
            <ac:spMk id="21" creationId="{55D75A87-787D-CE40-5F89-F12B8DCEABDE}"/>
          </ac:spMkLst>
        </pc:spChg>
        <pc:picChg chg="add mod">
          <ac:chgData name="Hoang Duyen" userId="1511e98bf1371921" providerId="LiveId" clId="{5C4E5FE3-C577-4608-9137-721C53B5FE48}" dt="2024-10-09T14:08:47.763" v="1649" actId="1076"/>
          <ac:picMkLst>
            <pc:docMk/>
            <pc:sldMk cId="808912065" sldId="261"/>
            <ac:picMk id="2" creationId="{806C6D8D-C4A3-E312-1172-5680DAA24727}"/>
          </ac:picMkLst>
        </pc:picChg>
        <pc:picChg chg="add del mod">
          <ac:chgData name="Hoang Duyen" userId="1511e98bf1371921" providerId="LiveId" clId="{5C4E5FE3-C577-4608-9137-721C53B5FE48}" dt="2024-10-09T13:48:24.299" v="1500" actId="478"/>
          <ac:picMkLst>
            <pc:docMk/>
            <pc:sldMk cId="808912065" sldId="261"/>
            <ac:picMk id="4" creationId="{8792E895-D61C-7805-1B30-B474DC03E6B0}"/>
          </ac:picMkLst>
        </pc:picChg>
        <pc:picChg chg="mod">
          <ac:chgData name="Hoang Duyen" userId="1511e98bf1371921" providerId="LiveId" clId="{5C4E5FE3-C577-4608-9137-721C53B5FE48}" dt="2024-10-09T13:51:17.422" v="1524" actId="1076"/>
          <ac:picMkLst>
            <pc:docMk/>
            <pc:sldMk cId="808912065" sldId="261"/>
            <ac:picMk id="12" creationId="{00000000-0000-0000-0000-000000000000}"/>
          </ac:picMkLst>
        </pc:picChg>
        <pc:picChg chg="add">
          <ac:chgData name="Hoang Duyen" userId="1511e98bf1371921" providerId="LiveId" clId="{5C4E5FE3-C577-4608-9137-721C53B5FE48}" dt="2024-10-09T13:47:09.670" v="1405"/>
          <ac:picMkLst>
            <pc:docMk/>
            <pc:sldMk cId="808912065" sldId="261"/>
            <ac:picMk id="14" creationId="{E7E552A2-9758-DC3A-B116-4A3724CA9C9A}"/>
          </ac:picMkLst>
        </pc:picChg>
        <pc:picChg chg="add del">
          <ac:chgData name="Hoang Duyen" userId="1511e98bf1371921" providerId="LiveId" clId="{5C4E5FE3-C577-4608-9137-721C53B5FE48}" dt="2024-10-09T13:48:22.212" v="1499" actId="478"/>
          <ac:picMkLst>
            <pc:docMk/>
            <pc:sldMk cId="808912065" sldId="261"/>
            <ac:picMk id="16" creationId="{943394D9-0A28-5AE9-00A2-A7DD871C5B99}"/>
          </ac:picMkLst>
        </pc:picChg>
        <pc:picChg chg="add mod">
          <ac:chgData name="Hoang Duyen" userId="1511e98bf1371921" providerId="LiveId" clId="{5C4E5FE3-C577-4608-9137-721C53B5FE48}" dt="2024-10-09T13:50:59.580" v="1504" actId="14100"/>
          <ac:picMkLst>
            <pc:docMk/>
            <pc:sldMk cId="808912065" sldId="261"/>
            <ac:picMk id="18" creationId="{07D6399E-6C30-FEBE-33D6-87600E3FE182}"/>
          </ac:picMkLst>
        </pc:picChg>
        <pc:cxnChg chg="del">
          <ac:chgData name="Hoang Duyen" userId="1511e98bf1371921" providerId="LiveId" clId="{5C4E5FE3-C577-4608-9137-721C53B5FE48}" dt="2024-10-09T13:46:37.066" v="1303" actId="478"/>
          <ac:cxnSpMkLst>
            <pc:docMk/>
            <pc:sldMk cId="808912065" sldId="261"/>
            <ac:cxnSpMk id="7" creationId="{CBAFFF4F-7B56-4D20-9FB1-BC23B151F567}"/>
          </ac:cxnSpMkLst>
        </pc:cxnChg>
        <pc:cxnChg chg="del">
          <ac:chgData name="Hoang Duyen" userId="1511e98bf1371921" providerId="LiveId" clId="{5C4E5FE3-C577-4608-9137-721C53B5FE48}" dt="2024-10-09T13:46:35.675" v="1302" actId="478"/>
          <ac:cxnSpMkLst>
            <pc:docMk/>
            <pc:sldMk cId="808912065" sldId="261"/>
            <ac:cxnSpMk id="8" creationId="{A34B12A2-95CD-4F10-9232-54046AFDED1F}"/>
          </ac:cxnSpMkLst>
        </pc:cxnChg>
      </pc:sldChg>
      <pc:sldChg chg="modSp del mod">
        <pc:chgData name="Hoang Duyen" userId="1511e98bf1371921" providerId="LiveId" clId="{5C4E5FE3-C577-4608-9137-721C53B5FE48}" dt="2024-10-09T14:23:28.627" v="1702" actId="47"/>
        <pc:sldMkLst>
          <pc:docMk/>
          <pc:sldMk cId="3663475340" sldId="265"/>
        </pc:sldMkLst>
        <pc:picChg chg="mod">
          <ac:chgData name="Hoang Duyen" userId="1511e98bf1371921" providerId="LiveId" clId="{5C4E5FE3-C577-4608-9137-721C53B5FE48}" dt="2024-10-09T06:42:22.755" v="178" actId="14100"/>
          <ac:picMkLst>
            <pc:docMk/>
            <pc:sldMk cId="3663475340" sldId="265"/>
            <ac:picMk id="4" creationId="{00000000-0000-0000-0000-000000000000}"/>
          </ac:picMkLst>
        </pc:picChg>
      </pc:sldChg>
      <pc:sldChg chg="delSp modSp mod delAnim">
        <pc:chgData name="Hoang Duyen" userId="1511e98bf1371921" providerId="LiveId" clId="{5C4E5FE3-C577-4608-9137-721C53B5FE48}" dt="2024-10-09T06:37:38.173" v="171" actId="21"/>
        <pc:sldMkLst>
          <pc:docMk/>
          <pc:sldMk cId="2025455535" sldId="266"/>
        </pc:sldMkLst>
        <pc:picChg chg="del">
          <ac:chgData name="Hoang Duyen" userId="1511e98bf1371921" providerId="LiveId" clId="{5C4E5FE3-C577-4608-9137-721C53B5FE48}" dt="2024-10-09T06:37:38.173" v="171" actId="21"/>
          <ac:picMkLst>
            <pc:docMk/>
            <pc:sldMk cId="2025455535" sldId="266"/>
            <ac:picMk id="2" creationId="{00000000-0000-0000-0000-000000000000}"/>
          </ac:picMkLst>
        </pc:picChg>
        <pc:picChg chg="mod">
          <ac:chgData name="Hoang Duyen" userId="1511e98bf1371921" providerId="LiveId" clId="{5C4E5FE3-C577-4608-9137-721C53B5FE48}" dt="2024-10-09T06:37:32.967" v="170" actId="14100"/>
          <ac:picMkLst>
            <pc:docMk/>
            <pc:sldMk cId="2025455535" sldId="266"/>
            <ac:picMk id="5" creationId="{00000000-0000-0000-0000-000000000000}"/>
          </ac:picMkLst>
        </pc:picChg>
      </pc:sldChg>
      <pc:sldChg chg="addSp delSp modSp mod addAnim delAnim">
        <pc:chgData name="Hoang Duyen" userId="1511e98bf1371921" providerId="LiveId" clId="{5C4E5FE3-C577-4608-9137-721C53B5FE48}" dt="2024-10-09T14:34:34.928" v="1778" actId="20577"/>
        <pc:sldMkLst>
          <pc:docMk/>
          <pc:sldMk cId="3541476048" sldId="269"/>
        </pc:sldMkLst>
        <pc:spChg chg="mod">
          <ac:chgData name="Hoang Duyen" userId="1511e98bf1371921" providerId="LiveId" clId="{5C4E5FE3-C577-4608-9137-721C53B5FE48}" dt="2024-10-09T06:35:47.954" v="81"/>
          <ac:spMkLst>
            <pc:docMk/>
            <pc:sldMk cId="3541476048" sldId="269"/>
            <ac:spMk id="8" creationId="{256B0894-D488-48C6-AAAA-CD510C412141}"/>
          </ac:spMkLst>
        </pc:spChg>
        <pc:spChg chg="add del mod">
          <ac:chgData name="Hoang Duyen" userId="1511e98bf1371921" providerId="LiveId" clId="{5C4E5FE3-C577-4608-9137-721C53B5FE48}" dt="2024-10-09T14:34:34.928" v="1778" actId="20577"/>
          <ac:spMkLst>
            <pc:docMk/>
            <pc:sldMk cId="3541476048" sldId="269"/>
            <ac:spMk id="10" creationId="{72E1E641-8167-4E5E-98BF-F616D2FF8B8D}"/>
          </ac:spMkLst>
        </pc:spChg>
      </pc:sldChg>
      <pc:sldChg chg="modSp mod">
        <pc:chgData name="Hoang Duyen" userId="1511e98bf1371921" providerId="LiveId" clId="{5C4E5FE3-C577-4608-9137-721C53B5FE48}" dt="2024-10-09T23:59:30.592" v="6651" actId="20577"/>
        <pc:sldMkLst>
          <pc:docMk/>
          <pc:sldMk cId="0" sldId="287"/>
        </pc:sldMkLst>
        <pc:spChg chg="mod">
          <ac:chgData name="Hoang Duyen" userId="1511e98bf1371921" providerId="LiveId" clId="{5C4E5FE3-C577-4608-9137-721C53B5FE48}" dt="2024-10-09T23:59:30.592" v="6651" actId="20577"/>
          <ac:spMkLst>
            <pc:docMk/>
            <pc:sldMk cId="0" sldId="287"/>
            <ac:spMk id="4" creationId="{00000000-0000-0000-0000-000000000000}"/>
          </ac:spMkLst>
        </pc:spChg>
      </pc:sldChg>
      <pc:sldChg chg="del">
        <pc:chgData name="Hoang Duyen" userId="1511e98bf1371921" providerId="LiveId" clId="{5C4E5FE3-C577-4608-9137-721C53B5FE48}" dt="2024-10-09T06:37:25.521" v="169" actId="47"/>
        <pc:sldMkLst>
          <pc:docMk/>
          <pc:sldMk cId="3362764497" sldId="329"/>
        </pc:sldMkLst>
      </pc:sldChg>
      <pc:sldChg chg="del">
        <pc:chgData name="Hoang Duyen" userId="1511e98bf1371921" providerId="LiveId" clId="{5C4E5FE3-C577-4608-9137-721C53B5FE48}" dt="2024-10-09T14:23:36.992" v="1703" actId="47"/>
        <pc:sldMkLst>
          <pc:docMk/>
          <pc:sldMk cId="2682756875" sldId="330"/>
        </pc:sldMkLst>
      </pc:sldChg>
      <pc:sldChg chg="del">
        <pc:chgData name="Hoang Duyen" userId="1511e98bf1371921" providerId="LiveId" clId="{5C4E5FE3-C577-4608-9137-721C53B5FE48}" dt="2024-10-09T14:23:43.514" v="1704" actId="47"/>
        <pc:sldMkLst>
          <pc:docMk/>
          <pc:sldMk cId="90678474" sldId="331"/>
        </pc:sldMkLst>
      </pc:sldChg>
      <pc:sldChg chg="del">
        <pc:chgData name="Hoang Duyen" userId="1511e98bf1371921" providerId="LiveId" clId="{5C4E5FE3-C577-4608-9137-721C53B5FE48}" dt="2024-10-09T14:23:48.883" v="1705" actId="47"/>
        <pc:sldMkLst>
          <pc:docMk/>
          <pc:sldMk cId="2598039122" sldId="332"/>
        </pc:sldMkLst>
      </pc:sldChg>
      <pc:sldChg chg="delSp modSp mod delAnim">
        <pc:chgData name="Hoang Duyen" userId="1511e98bf1371921" providerId="LiveId" clId="{5C4E5FE3-C577-4608-9137-721C53B5FE48}" dt="2024-10-10T00:37:31.924" v="6681"/>
        <pc:sldMkLst>
          <pc:docMk/>
          <pc:sldMk cId="3379871950" sldId="379"/>
        </pc:sldMkLst>
        <pc:spChg chg="mod">
          <ac:chgData name="Hoang Duyen" userId="1511e98bf1371921" providerId="LiveId" clId="{5C4E5FE3-C577-4608-9137-721C53B5FE48}" dt="2024-10-10T00:37:31.924" v="6681"/>
          <ac:spMkLst>
            <pc:docMk/>
            <pc:sldMk cId="3379871950" sldId="379"/>
            <ac:spMk id="5" creationId="{00000000-0000-0000-0000-000000000000}"/>
          </ac:spMkLst>
        </pc:spChg>
        <pc:spChg chg="mod">
          <ac:chgData name="Hoang Duyen" userId="1511e98bf1371921" providerId="LiveId" clId="{5C4E5FE3-C577-4608-9137-721C53B5FE48}" dt="2024-10-09T14:20:27.789" v="1698" actId="1076"/>
          <ac:spMkLst>
            <pc:docMk/>
            <pc:sldMk cId="3379871950" sldId="379"/>
            <ac:spMk id="28" creationId="{00000000-0000-0000-0000-000000000000}"/>
          </ac:spMkLst>
        </pc:spChg>
        <pc:spChg chg="del">
          <ac:chgData name="Hoang Duyen" userId="1511e98bf1371921" providerId="LiveId" clId="{5C4E5FE3-C577-4608-9137-721C53B5FE48}" dt="2024-10-09T06:47:37.396" v="182" actId="21"/>
          <ac:spMkLst>
            <pc:docMk/>
            <pc:sldMk cId="3379871950" sldId="379"/>
            <ac:spMk id="30" creationId="{00000000-0000-0000-0000-000000000000}"/>
          </ac:spMkLst>
        </pc:spChg>
        <pc:spChg chg="mod">
          <ac:chgData name="Hoang Duyen" userId="1511e98bf1371921" providerId="LiveId" clId="{5C4E5FE3-C577-4608-9137-721C53B5FE48}" dt="2024-10-09T14:20:36.696" v="1700" actId="1076"/>
          <ac:spMkLst>
            <pc:docMk/>
            <pc:sldMk cId="3379871950" sldId="379"/>
            <ac:spMk id="31" creationId="{00000000-0000-0000-0000-000000000000}"/>
          </ac:spMkLst>
        </pc:spChg>
        <pc:spChg chg="mod">
          <ac:chgData name="Hoang Duyen" userId="1511e98bf1371921" providerId="LiveId" clId="{5C4E5FE3-C577-4608-9137-721C53B5FE48}" dt="2024-10-09T13:53:24.912" v="1575" actId="1076"/>
          <ac:spMkLst>
            <pc:docMk/>
            <pc:sldMk cId="3379871950" sldId="379"/>
            <ac:spMk id="32" creationId="{00000000-0000-0000-0000-000000000000}"/>
          </ac:spMkLst>
        </pc:spChg>
        <pc:spChg chg="del">
          <ac:chgData name="Hoang Duyen" userId="1511e98bf1371921" providerId="LiveId" clId="{5C4E5FE3-C577-4608-9137-721C53B5FE48}" dt="2024-10-09T13:42:33.378" v="1289" actId="478"/>
          <ac:spMkLst>
            <pc:docMk/>
            <pc:sldMk cId="3379871950" sldId="379"/>
            <ac:spMk id="34" creationId="{00000000-0000-0000-0000-000000000000}"/>
          </ac:spMkLst>
        </pc:spChg>
        <pc:picChg chg="mod">
          <ac:chgData name="Hoang Duyen" userId="1511e98bf1371921" providerId="LiveId" clId="{5C4E5FE3-C577-4608-9137-721C53B5FE48}" dt="2024-10-09T14:22:42.515" v="1701" actId="14100"/>
          <ac:picMkLst>
            <pc:docMk/>
            <pc:sldMk cId="3379871950" sldId="379"/>
            <ac:picMk id="4" creationId="{00000000-0000-0000-0000-000000000000}"/>
          </ac:picMkLst>
        </pc:picChg>
        <pc:picChg chg="mod">
          <ac:chgData name="Hoang Duyen" userId="1511e98bf1371921" providerId="LiveId" clId="{5C4E5FE3-C577-4608-9137-721C53B5FE48}" dt="2024-10-09T14:20:22.827" v="1697" actId="1076"/>
          <ac:picMkLst>
            <pc:docMk/>
            <pc:sldMk cId="3379871950" sldId="379"/>
            <ac:picMk id="21" creationId="{00000000-0000-0000-0000-000000000000}"/>
          </ac:picMkLst>
        </pc:picChg>
        <pc:picChg chg="del">
          <ac:chgData name="Hoang Duyen" userId="1511e98bf1371921" providerId="LiveId" clId="{5C4E5FE3-C577-4608-9137-721C53B5FE48}" dt="2024-10-09T06:47:32.846" v="181" actId="21"/>
          <ac:picMkLst>
            <pc:docMk/>
            <pc:sldMk cId="3379871950" sldId="379"/>
            <ac:picMk id="23" creationId="{00000000-0000-0000-0000-000000000000}"/>
          </ac:picMkLst>
        </pc:picChg>
        <pc:picChg chg="mod">
          <ac:chgData name="Hoang Duyen" userId="1511e98bf1371921" providerId="LiveId" clId="{5C4E5FE3-C577-4608-9137-721C53B5FE48}" dt="2024-10-09T14:20:30.796" v="1699" actId="1076"/>
          <ac:picMkLst>
            <pc:docMk/>
            <pc:sldMk cId="3379871950" sldId="379"/>
            <ac:picMk id="24" creationId="{00000000-0000-0000-0000-000000000000}"/>
          </ac:picMkLst>
        </pc:picChg>
        <pc:picChg chg="mod">
          <ac:chgData name="Hoang Duyen" userId="1511e98bf1371921" providerId="LiveId" clId="{5C4E5FE3-C577-4608-9137-721C53B5FE48}" dt="2024-10-09T13:53:18.405" v="1573" actId="1076"/>
          <ac:picMkLst>
            <pc:docMk/>
            <pc:sldMk cId="3379871950" sldId="379"/>
            <ac:picMk id="25" creationId="{00000000-0000-0000-0000-000000000000}"/>
          </ac:picMkLst>
        </pc:picChg>
        <pc:picChg chg="del">
          <ac:chgData name="Hoang Duyen" userId="1511e98bf1371921" providerId="LiveId" clId="{5C4E5FE3-C577-4608-9137-721C53B5FE48}" dt="2024-10-09T13:42:31.780" v="1288" actId="478"/>
          <ac:picMkLst>
            <pc:docMk/>
            <pc:sldMk cId="3379871950" sldId="379"/>
            <ac:picMk id="27" creationId="{00000000-0000-0000-0000-000000000000}"/>
          </ac:picMkLst>
        </pc:picChg>
      </pc:sldChg>
      <pc:sldChg chg="addSp delSp modSp mod modTransition delAnim modAnim">
        <pc:chgData name="Hoang Duyen" userId="1511e98bf1371921" providerId="LiveId" clId="{5C4E5FE3-C577-4608-9137-721C53B5FE48}" dt="2024-10-10T00:27:33.356" v="6678" actId="20577"/>
        <pc:sldMkLst>
          <pc:docMk/>
          <pc:sldMk cId="3359994789" sldId="380"/>
        </pc:sldMkLst>
        <pc:spChg chg="add mod">
          <ac:chgData name="Hoang Duyen" userId="1511e98bf1371921" providerId="LiveId" clId="{5C4E5FE3-C577-4608-9137-721C53B5FE48}" dt="2024-10-09T13:42:13.105" v="1286"/>
          <ac:spMkLst>
            <pc:docMk/>
            <pc:sldMk cId="3359994789" sldId="380"/>
            <ac:spMk id="3" creationId="{5C67D9D2-D9B3-C717-EAC2-3DC80CE97A50}"/>
          </ac:spMkLst>
        </pc:spChg>
        <pc:spChg chg="add mod">
          <ac:chgData name="Hoang Duyen" userId="1511e98bf1371921" providerId="LiveId" clId="{5C4E5FE3-C577-4608-9137-721C53B5FE48}" dt="2024-10-10T00:27:30.738" v="6675" actId="20577"/>
          <ac:spMkLst>
            <pc:docMk/>
            <pc:sldMk cId="3359994789" sldId="380"/>
            <ac:spMk id="4" creationId="{98977FBC-C3AC-B801-074A-E2693A24D180}"/>
          </ac:spMkLst>
        </pc:spChg>
        <pc:spChg chg="add mod">
          <ac:chgData name="Hoang Duyen" userId="1511e98bf1371921" providerId="LiveId" clId="{5C4E5FE3-C577-4608-9137-721C53B5FE48}" dt="2024-10-09T13:42:13.105" v="1286"/>
          <ac:spMkLst>
            <pc:docMk/>
            <pc:sldMk cId="3359994789" sldId="380"/>
            <ac:spMk id="6" creationId="{37D80060-2B34-AF24-CF31-C7B7A1CF2A90}"/>
          </ac:spMkLst>
        </pc:spChg>
        <pc:spChg chg="del mod">
          <ac:chgData name="Hoang Duyen" userId="1511e98bf1371921" providerId="LiveId" clId="{5C4E5FE3-C577-4608-9137-721C53B5FE48}" dt="2024-10-09T13:42:03.535" v="1280" actId="478"/>
          <ac:spMkLst>
            <pc:docMk/>
            <pc:sldMk cId="3359994789" sldId="380"/>
            <ac:spMk id="9" creationId="{3AD16BF8-1DA8-4BE2-9431-971C72CAAF2E}"/>
          </ac:spMkLst>
        </pc:spChg>
        <pc:spChg chg="del mod">
          <ac:chgData name="Hoang Duyen" userId="1511e98bf1371921" providerId="LiveId" clId="{5C4E5FE3-C577-4608-9137-721C53B5FE48}" dt="2024-10-09T13:42:10.816" v="1285" actId="478"/>
          <ac:spMkLst>
            <pc:docMk/>
            <pc:sldMk cId="3359994789" sldId="380"/>
            <ac:spMk id="10" creationId="{AEFA2DBD-9703-4426-ABC0-F35044B2AD7A}"/>
          </ac:spMkLst>
        </pc:spChg>
        <pc:spChg chg="del">
          <ac:chgData name="Hoang Duyen" userId="1511e98bf1371921" providerId="LiveId" clId="{5C4E5FE3-C577-4608-9137-721C53B5FE48}" dt="2024-10-09T13:42:08.112" v="1283" actId="478"/>
          <ac:spMkLst>
            <pc:docMk/>
            <pc:sldMk cId="3359994789" sldId="380"/>
            <ac:spMk id="11" creationId="{7B90301F-9E91-4305-B83D-2916B29ECE04}"/>
          </ac:spMkLst>
        </pc:spChg>
        <pc:spChg chg="add mod">
          <ac:chgData name="Hoang Duyen" userId="1511e98bf1371921" providerId="LiveId" clId="{5C4E5FE3-C577-4608-9137-721C53B5FE48}" dt="2024-10-10T00:27:33.356" v="6678" actId="20577"/>
          <ac:spMkLst>
            <pc:docMk/>
            <pc:sldMk cId="3359994789" sldId="380"/>
            <ac:spMk id="13" creationId="{15E2375D-7A06-6336-00B4-601CA57B1934}"/>
          </ac:spMkLst>
        </pc:spChg>
        <pc:picChg chg="add del mod">
          <ac:chgData name="Hoang Duyen" userId="1511e98bf1371921" providerId="LiveId" clId="{5C4E5FE3-C577-4608-9137-721C53B5FE48}" dt="2024-10-09T14:09:07.871" v="1653" actId="478"/>
          <ac:picMkLst>
            <pc:docMk/>
            <pc:sldMk cId="3359994789" sldId="380"/>
            <ac:picMk id="2" creationId="{2A4896B4-7361-7362-4649-A018D13A96F8}"/>
          </ac:picMkLst>
        </pc:picChg>
        <pc:picChg chg="mod ord">
          <ac:chgData name="Hoang Duyen" userId="1511e98bf1371921" providerId="LiveId" clId="{5C4E5FE3-C577-4608-9137-721C53B5FE48}" dt="2024-10-09T14:09:04.998" v="1652" actId="167"/>
          <ac:picMkLst>
            <pc:docMk/>
            <pc:sldMk cId="3359994789" sldId="380"/>
            <ac:picMk id="12" creationId="{00000000-0000-0000-0000-000000000000}"/>
          </ac:picMkLst>
        </pc:picChg>
        <pc:picChg chg="add mod">
          <ac:chgData name="Hoang Duyen" userId="1511e98bf1371921" providerId="LiveId" clId="{5C4E5FE3-C577-4608-9137-721C53B5FE48}" dt="2024-10-09T13:42:13.105" v="1286"/>
          <ac:picMkLst>
            <pc:docMk/>
            <pc:sldMk cId="3359994789" sldId="380"/>
            <ac:picMk id="14" creationId="{1426F84E-C9E1-B784-31CF-5EA0F6BFA3E8}"/>
          </ac:picMkLst>
        </pc:picChg>
        <pc:picChg chg="add mod">
          <ac:chgData name="Hoang Duyen" userId="1511e98bf1371921" providerId="LiveId" clId="{5C4E5FE3-C577-4608-9137-721C53B5FE48}" dt="2024-10-09T14:09:01.650" v="1651" actId="167"/>
          <ac:picMkLst>
            <pc:docMk/>
            <pc:sldMk cId="3359994789" sldId="380"/>
            <ac:picMk id="15" creationId="{945F6852-D199-3EA3-8DD3-D5F27E9C9B66}"/>
          </ac:picMkLst>
        </pc:picChg>
        <pc:cxnChg chg="del">
          <ac:chgData name="Hoang Duyen" userId="1511e98bf1371921" providerId="LiveId" clId="{5C4E5FE3-C577-4608-9137-721C53B5FE48}" dt="2024-10-09T13:42:06.431" v="1282" actId="478"/>
          <ac:cxnSpMkLst>
            <pc:docMk/>
            <pc:sldMk cId="3359994789" sldId="380"/>
            <ac:cxnSpMk id="7" creationId="{07082A08-28F1-4265-A466-74FDED341670}"/>
          </ac:cxnSpMkLst>
        </pc:cxnChg>
        <pc:cxnChg chg="del">
          <ac:chgData name="Hoang Duyen" userId="1511e98bf1371921" providerId="LiveId" clId="{5C4E5FE3-C577-4608-9137-721C53B5FE48}" dt="2024-10-09T13:42:04.792" v="1281" actId="478"/>
          <ac:cxnSpMkLst>
            <pc:docMk/>
            <pc:sldMk cId="3359994789" sldId="380"/>
            <ac:cxnSpMk id="8" creationId="{30A7F40C-0A82-4202-A3DC-21F7F25A5948}"/>
          </ac:cxnSpMkLst>
        </pc:cxnChg>
      </pc:sldChg>
      <pc:sldChg chg="del ord">
        <pc:chgData name="Hoang Duyen" userId="1511e98bf1371921" providerId="LiveId" clId="{5C4E5FE3-C577-4608-9137-721C53B5FE48}" dt="2024-10-09T15:52:45.015" v="4636" actId="47"/>
        <pc:sldMkLst>
          <pc:docMk/>
          <pc:sldMk cId="0" sldId="464"/>
        </pc:sldMkLst>
      </pc:sldChg>
      <pc:sldChg chg="addSp delSp modSp add del mod delAnim modAnim">
        <pc:chgData name="Hoang Duyen" userId="1511e98bf1371921" providerId="LiveId" clId="{5C4E5FE3-C577-4608-9137-721C53B5FE48}" dt="2024-10-09T14:49:38.582" v="1811" actId="14100"/>
        <pc:sldMkLst>
          <pc:docMk/>
          <pc:sldMk cId="3521537436" sldId="490"/>
        </pc:sldMkLst>
        <pc:picChg chg="del mod">
          <ac:chgData name="Hoang Duyen" userId="1511e98bf1371921" providerId="LiveId" clId="{5C4E5FE3-C577-4608-9137-721C53B5FE48}" dt="2024-10-09T14:36:15.386" v="1790" actId="478"/>
          <ac:picMkLst>
            <pc:docMk/>
            <pc:sldMk cId="3521537436" sldId="490"/>
            <ac:picMk id="3" creationId="{C07BDE87-751B-3D2B-0400-424AA50C2540}"/>
          </ac:picMkLst>
        </pc:picChg>
        <pc:picChg chg="add del mod">
          <ac:chgData name="Hoang Duyen" userId="1511e98bf1371921" providerId="LiveId" clId="{5C4E5FE3-C577-4608-9137-721C53B5FE48}" dt="2024-10-09T14:42:07.143" v="1804" actId="478"/>
          <ac:picMkLst>
            <pc:docMk/>
            <pc:sldMk cId="3521537436" sldId="490"/>
            <ac:picMk id="4" creationId="{658EE9B0-8746-ABBB-65BF-359813D10B3F}"/>
          </ac:picMkLst>
        </pc:picChg>
        <pc:picChg chg="add del mod">
          <ac:chgData name="Hoang Duyen" userId="1511e98bf1371921" providerId="LiveId" clId="{5C4E5FE3-C577-4608-9137-721C53B5FE48}" dt="2024-10-09T14:48:40.862" v="1807" actId="478"/>
          <ac:picMkLst>
            <pc:docMk/>
            <pc:sldMk cId="3521537436" sldId="490"/>
            <ac:picMk id="5" creationId="{5036EBD0-56BA-EBC5-1AB6-28C3F13B1383}"/>
          </ac:picMkLst>
        </pc:picChg>
        <pc:picChg chg="add mod">
          <ac:chgData name="Hoang Duyen" userId="1511e98bf1371921" providerId="LiveId" clId="{5C4E5FE3-C577-4608-9137-721C53B5FE48}" dt="2024-10-09T14:49:38.582" v="1811" actId="14100"/>
          <ac:picMkLst>
            <pc:docMk/>
            <pc:sldMk cId="3521537436" sldId="490"/>
            <ac:picMk id="6" creationId="{BEE2EF1C-A698-D76F-CE74-4842F9C2FADD}"/>
          </ac:picMkLst>
        </pc:picChg>
      </pc:sldChg>
      <pc:sldChg chg="addSp delSp modSp mod delAnim modAnim">
        <pc:chgData name="Hoang Duyen" userId="1511e98bf1371921" providerId="LiveId" clId="{5C4E5FE3-C577-4608-9137-721C53B5FE48}" dt="2024-10-09T16:42:01.127" v="6472"/>
        <pc:sldMkLst>
          <pc:docMk/>
          <pc:sldMk cId="1051509429" sldId="491"/>
        </pc:sldMkLst>
        <pc:spChg chg="mod">
          <ac:chgData name="Hoang Duyen" userId="1511e98bf1371921" providerId="LiveId" clId="{5C4E5FE3-C577-4608-9137-721C53B5FE48}" dt="2024-10-09T15:44:42.756" v="4080" actId="20577"/>
          <ac:spMkLst>
            <pc:docMk/>
            <pc:sldMk cId="1051509429" sldId="491"/>
            <ac:spMk id="5" creationId="{7D8251CB-6F88-8291-DC2E-14C0246EA106}"/>
          </ac:spMkLst>
        </pc:spChg>
        <pc:spChg chg="mod">
          <ac:chgData name="Hoang Duyen" userId="1511e98bf1371921" providerId="LiveId" clId="{5C4E5FE3-C577-4608-9137-721C53B5FE48}" dt="2024-10-09T15:07:53.820" v="2629" actId="1076"/>
          <ac:spMkLst>
            <pc:docMk/>
            <pc:sldMk cId="1051509429" sldId="491"/>
            <ac:spMk id="7" creationId="{340CF893-3DF5-CD4E-1132-9190C04C9A45}"/>
          </ac:spMkLst>
        </pc:spChg>
        <pc:spChg chg="mod">
          <ac:chgData name="Hoang Duyen" userId="1511e98bf1371921" providerId="LiveId" clId="{5C4E5FE3-C577-4608-9137-721C53B5FE48}" dt="2024-10-09T15:06:11.681" v="2446" actId="20577"/>
          <ac:spMkLst>
            <pc:docMk/>
            <pc:sldMk cId="1051509429" sldId="491"/>
            <ac:spMk id="8" creationId="{256B0894-D488-48C6-AAAA-CD510C412141}"/>
          </ac:spMkLst>
        </pc:spChg>
        <pc:spChg chg="mod">
          <ac:chgData name="Hoang Duyen" userId="1511e98bf1371921" providerId="LiveId" clId="{5C4E5FE3-C577-4608-9137-721C53B5FE48}" dt="2024-10-09T15:06:54.864" v="2513" actId="1076"/>
          <ac:spMkLst>
            <pc:docMk/>
            <pc:sldMk cId="1051509429" sldId="491"/>
            <ac:spMk id="10" creationId="{72E1E641-8167-4E5E-98BF-F616D2FF8B8D}"/>
          </ac:spMkLst>
        </pc:spChg>
        <pc:spChg chg="mod">
          <ac:chgData name="Hoang Duyen" userId="1511e98bf1371921" providerId="LiveId" clId="{5C4E5FE3-C577-4608-9137-721C53B5FE48}" dt="2024-10-09T15:07:56.232" v="2630" actId="1076"/>
          <ac:spMkLst>
            <pc:docMk/>
            <pc:sldMk cId="1051509429" sldId="491"/>
            <ac:spMk id="15" creationId="{F85BF7CD-35A9-F438-6D93-00C61B04F6E3}"/>
          </ac:spMkLst>
        </pc:spChg>
        <pc:spChg chg="mod">
          <ac:chgData name="Hoang Duyen" userId="1511e98bf1371921" providerId="LiveId" clId="{5C4E5FE3-C577-4608-9137-721C53B5FE48}" dt="2024-10-09T15:07:59.920" v="2631" actId="1076"/>
          <ac:spMkLst>
            <pc:docMk/>
            <pc:sldMk cId="1051509429" sldId="491"/>
            <ac:spMk id="17" creationId="{CDB0A145-685B-DC56-D1C6-B642F29369BE}"/>
          </ac:spMkLst>
        </pc:spChg>
        <pc:picChg chg="del">
          <ac:chgData name="Hoang Duyen" userId="1511e98bf1371921" providerId="LiveId" clId="{5C4E5FE3-C577-4608-9137-721C53B5FE48}" dt="2024-10-09T14:55:10.955" v="1928" actId="478"/>
          <ac:picMkLst>
            <pc:docMk/>
            <pc:sldMk cId="1051509429" sldId="491"/>
            <ac:picMk id="4" creationId="{1F8D5A80-8B2A-4C44-13E4-9F6F36D79508}"/>
          </ac:picMkLst>
        </pc:picChg>
        <pc:picChg chg="add del mod">
          <ac:chgData name="Hoang Duyen" userId="1511e98bf1371921" providerId="LiveId" clId="{5C4E5FE3-C577-4608-9137-721C53B5FE48}" dt="2024-10-09T15:38:04.369" v="3647" actId="478"/>
          <ac:picMkLst>
            <pc:docMk/>
            <pc:sldMk cId="1051509429" sldId="491"/>
            <ac:picMk id="6" creationId="{E407A5C2-541A-7443-3CF1-5CB2EF233C8A}"/>
          </ac:picMkLst>
        </pc:picChg>
        <pc:picChg chg="add del mod">
          <ac:chgData name="Hoang Duyen" userId="1511e98bf1371921" providerId="LiveId" clId="{5C4E5FE3-C577-4608-9137-721C53B5FE48}" dt="2024-10-09T15:39:06.742" v="3654" actId="478"/>
          <ac:picMkLst>
            <pc:docMk/>
            <pc:sldMk cId="1051509429" sldId="491"/>
            <ac:picMk id="12" creationId="{C1A78E02-9A3D-650F-2D10-0E89D85D843A}"/>
          </ac:picMkLst>
        </pc:picChg>
        <pc:picChg chg="add mod">
          <ac:chgData name="Hoang Duyen" userId="1511e98bf1371921" providerId="LiveId" clId="{5C4E5FE3-C577-4608-9137-721C53B5FE48}" dt="2024-10-09T15:39:18.445" v="3659" actId="14100"/>
          <ac:picMkLst>
            <pc:docMk/>
            <pc:sldMk cId="1051509429" sldId="491"/>
            <ac:picMk id="14" creationId="{D42307D7-0BD0-79A4-F70C-750276CF133E}"/>
          </ac:picMkLst>
        </pc:picChg>
      </pc:sldChg>
      <pc:sldChg chg="addSp delSp modSp mod ord modAnim">
        <pc:chgData name="Hoang Duyen" userId="1511e98bf1371921" providerId="LiveId" clId="{5C4E5FE3-C577-4608-9137-721C53B5FE48}" dt="2024-10-09T15:45:17.197" v="4088" actId="1076"/>
        <pc:sldMkLst>
          <pc:docMk/>
          <pc:sldMk cId="3255694822" sldId="492"/>
        </pc:sldMkLst>
        <pc:spChg chg="mod">
          <ac:chgData name="Hoang Duyen" userId="1511e98bf1371921" providerId="LiveId" clId="{5C4E5FE3-C577-4608-9137-721C53B5FE48}" dt="2024-10-09T15:45:17.197" v="4088" actId="1076"/>
          <ac:spMkLst>
            <pc:docMk/>
            <pc:sldMk cId="3255694822" sldId="492"/>
            <ac:spMk id="3" creationId="{396407B4-78EF-EE4A-E589-C4DDE97ED436}"/>
          </ac:spMkLst>
        </pc:spChg>
        <pc:spChg chg="add mod">
          <ac:chgData name="Hoang Duyen" userId="1511e98bf1371921" providerId="LiveId" clId="{5C4E5FE3-C577-4608-9137-721C53B5FE48}" dt="2024-10-09T14:35:02.788" v="1784" actId="1076"/>
          <ac:spMkLst>
            <pc:docMk/>
            <pc:sldMk cId="3255694822" sldId="492"/>
            <ac:spMk id="4" creationId="{0EFB1237-C360-6B5C-E823-9814E9B5080C}"/>
          </ac:spMkLst>
        </pc:spChg>
        <pc:spChg chg="mod">
          <ac:chgData name="Hoang Duyen" userId="1511e98bf1371921" providerId="LiveId" clId="{5C4E5FE3-C577-4608-9137-721C53B5FE48}" dt="2024-10-09T15:05:51.738" v="2425" actId="20577"/>
          <ac:spMkLst>
            <pc:docMk/>
            <pc:sldMk cId="3255694822" sldId="492"/>
            <ac:spMk id="8" creationId="{256B0894-D488-48C6-AAAA-CD510C412141}"/>
          </ac:spMkLst>
        </pc:spChg>
        <pc:spChg chg="del">
          <ac:chgData name="Hoang Duyen" userId="1511e98bf1371921" providerId="LiveId" clId="{5C4E5FE3-C577-4608-9137-721C53B5FE48}" dt="2024-10-09T14:34:42.804" v="1779" actId="478"/>
          <ac:spMkLst>
            <pc:docMk/>
            <pc:sldMk cId="3255694822" sldId="492"/>
            <ac:spMk id="10" creationId="{72E1E641-8167-4E5E-98BF-F616D2FF8B8D}"/>
          </ac:spMkLst>
        </pc:spChg>
      </pc:sldChg>
      <pc:sldChg chg="addSp delSp modSp mod delAnim modAnim">
        <pc:chgData name="Hoang Duyen" userId="1511e98bf1371921" providerId="LiveId" clId="{5C4E5FE3-C577-4608-9137-721C53B5FE48}" dt="2024-10-09T16:42:40.300" v="6475"/>
        <pc:sldMkLst>
          <pc:docMk/>
          <pc:sldMk cId="2089422677" sldId="506"/>
        </pc:sldMkLst>
        <pc:spChg chg="mod">
          <ac:chgData name="Hoang Duyen" userId="1511e98bf1371921" providerId="LiveId" clId="{5C4E5FE3-C577-4608-9137-721C53B5FE48}" dt="2024-10-09T15:45:10.510" v="4087" actId="1076"/>
          <ac:spMkLst>
            <pc:docMk/>
            <pc:sldMk cId="2089422677" sldId="506"/>
            <ac:spMk id="5" creationId="{7D8251CB-6F88-8291-DC2E-14C0246EA106}"/>
          </ac:spMkLst>
        </pc:spChg>
        <pc:spChg chg="mod">
          <ac:chgData name="Hoang Duyen" userId="1511e98bf1371921" providerId="LiveId" clId="{5C4E5FE3-C577-4608-9137-721C53B5FE48}" dt="2024-10-09T15:42:04.091" v="3877" actId="1076"/>
          <ac:spMkLst>
            <pc:docMk/>
            <pc:sldMk cId="2089422677" sldId="506"/>
            <ac:spMk id="7" creationId="{340CF893-3DF5-CD4E-1132-9190C04C9A45}"/>
          </ac:spMkLst>
        </pc:spChg>
        <pc:spChg chg="mod">
          <ac:chgData name="Hoang Duyen" userId="1511e98bf1371921" providerId="LiveId" clId="{5C4E5FE3-C577-4608-9137-721C53B5FE48}" dt="2024-10-09T15:40:44.035" v="3689" actId="20577"/>
          <ac:spMkLst>
            <pc:docMk/>
            <pc:sldMk cId="2089422677" sldId="506"/>
            <ac:spMk id="8" creationId="{256B0894-D488-48C6-AAAA-CD510C412141}"/>
          </ac:spMkLst>
        </pc:spChg>
        <pc:spChg chg="mod">
          <ac:chgData name="Hoang Duyen" userId="1511e98bf1371921" providerId="LiveId" clId="{5C4E5FE3-C577-4608-9137-721C53B5FE48}" dt="2024-10-09T15:41:07.699" v="3754" actId="20577"/>
          <ac:spMkLst>
            <pc:docMk/>
            <pc:sldMk cId="2089422677" sldId="506"/>
            <ac:spMk id="10" creationId="{72E1E641-8167-4E5E-98BF-F616D2FF8B8D}"/>
          </ac:spMkLst>
        </pc:spChg>
        <pc:spChg chg="mod">
          <ac:chgData name="Hoang Duyen" userId="1511e98bf1371921" providerId="LiveId" clId="{5C4E5FE3-C577-4608-9137-721C53B5FE48}" dt="2024-10-09T15:42:19.953" v="3883" actId="14100"/>
          <ac:spMkLst>
            <pc:docMk/>
            <pc:sldMk cId="2089422677" sldId="506"/>
            <ac:spMk id="15" creationId="{F85BF7CD-35A9-F438-6D93-00C61B04F6E3}"/>
          </ac:spMkLst>
        </pc:spChg>
        <pc:spChg chg="mod">
          <ac:chgData name="Hoang Duyen" userId="1511e98bf1371921" providerId="LiveId" clId="{5C4E5FE3-C577-4608-9137-721C53B5FE48}" dt="2024-10-09T15:42:25.320" v="3885" actId="14100"/>
          <ac:spMkLst>
            <pc:docMk/>
            <pc:sldMk cId="2089422677" sldId="506"/>
            <ac:spMk id="17" creationId="{CDB0A145-685B-DC56-D1C6-B642F29369BE}"/>
          </ac:spMkLst>
        </pc:spChg>
        <pc:picChg chg="add del mod">
          <ac:chgData name="Hoang Duyen" userId="1511e98bf1371921" providerId="LiveId" clId="{5C4E5FE3-C577-4608-9137-721C53B5FE48}" dt="2024-10-09T15:39:59.569" v="3660" actId="478"/>
          <ac:picMkLst>
            <pc:docMk/>
            <pc:sldMk cId="2089422677" sldId="506"/>
            <ac:picMk id="4" creationId="{6BA9B0A5-184A-4688-DC6D-9ED4047E7056}"/>
          </ac:picMkLst>
        </pc:picChg>
        <pc:picChg chg="del">
          <ac:chgData name="Hoang Duyen" userId="1511e98bf1371921" providerId="LiveId" clId="{5C4E5FE3-C577-4608-9137-721C53B5FE48}" dt="2024-10-09T15:03:53.686" v="2190" actId="478"/>
          <ac:picMkLst>
            <pc:docMk/>
            <pc:sldMk cId="2089422677" sldId="506"/>
            <ac:picMk id="6" creationId="{1E36DC2F-1883-CC32-877C-C0660A6F06B9}"/>
          </ac:picMkLst>
        </pc:picChg>
        <pc:picChg chg="add mod">
          <ac:chgData name="Hoang Duyen" userId="1511e98bf1371921" providerId="LiveId" clId="{5C4E5FE3-C577-4608-9137-721C53B5FE48}" dt="2024-10-09T15:42:47.085" v="3888" actId="1076"/>
          <ac:picMkLst>
            <pc:docMk/>
            <pc:sldMk cId="2089422677" sldId="506"/>
            <ac:picMk id="12" creationId="{017537AE-4F8D-E785-8075-B5E611DB6649}"/>
          </ac:picMkLst>
        </pc:picChg>
      </pc:sldChg>
      <pc:sldChg chg="addSp delSp modSp mod delAnim modAnim">
        <pc:chgData name="Hoang Duyen" userId="1511e98bf1371921" providerId="LiveId" clId="{5C4E5FE3-C577-4608-9137-721C53B5FE48}" dt="2024-10-09T16:43:16.069" v="6479"/>
        <pc:sldMkLst>
          <pc:docMk/>
          <pc:sldMk cId="2882615494" sldId="507"/>
        </pc:sldMkLst>
        <pc:spChg chg="mod">
          <ac:chgData name="Hoang Duyen" userId="1511e98bf1371921" providerId="LiveId" clId="{5C4E5FE3-C577-4608-9137-721C53B5FE48}" dt="2024-10-09T15:44:29.669" v="4070" actId="1076"/>
          <ac:spMkLst>
            <pc:docMk/>
            <pc:sldMk cId="2882615494" sldId="507"/>
            <ac:spMk id="5" creationId="{7D8251CB-6F88-8291-DC2E-14C0246EA106}"/>
          </ac:spMkLst>
        </pc:spChg>
        <pc:spChg chg="mod">
          <ac:chgData name="Hoang Duyen" userId="1511e98bf1371921" providerId="LiveId" clId="{5C4E5FE3-C577-4608-9137-721C53B5FE48}" dt="2024-10-09T16:43:10.072" v="6477" actId="1076"/>
          <ac:spMkLst>
            <pc:docMk/>
            <pc:sldMk cId="2882615494" sldId="507"/>
            <ac:spMk id="7" creationId="{340CF893-3DF5-CD4E-1132-9190C04C9A45}"/>
          </ac:spMkLst>
        </pc:spChg>
        <pc:spChg chg="mod">
          <ac:chgData name="Hoang Duyen" userId="1511e98bf1371921" providerId="LiveId" clId="{5C4E5FE3-C577-4608-9137-721C53B5FE48}" dt="2024-10-09T15:43:13.928" v="3907" actId="20577"/>
          <ac:spMkLst>
            <pc:docMk/>
            <pc:sldMk cId="2882615494" sldId="507"/>
            <ac:spMk id="8" creationId="{256B0894-D488-48C6-AAAA-CD510C412141}"/>
          </ac:spMkLst>
        </pc:spChg>
        <pc:spChg chg="mod">
          <ac:chgData name="Hoang Duyen" userId="1511e98bf1371921" providerId="LiveId" clId="{5C4E5FE3-C577-4608-9137-721C53B5FE48}" dt="2024-10-09T15:44:21.503" v="4069" actId="1076"/>
          <ac:spMkLst>
            <pc:docMk/>
            <pc:sldMk cId="2882615494" sldId="507"/>
            <ac:spMk id="10" creationId="{72E1E641-8167-4E5E-98BF-F616D2FF8B8D}"/>
          </ac:spMkLst>
        </pc:spChg>
        <pc:spChg chg="mod">
          <ac:chgData name="Hoang Duyen" userId="1511e98bf1371921" providerId="LiveId" clId="{5C4E5FE3-C577-4608-9137-721C53B5FE48}" dt="2024-10-09T15:13:57.127" v="2828" actId="20577"/>
          <ac:spMkLst>
            <pc:docMk/>
            <pc:sldMk cId="2882615494" sldId="507"/>
            <ac:spMk id="17" creationId="{CDB0A145-685B-DC56-D1C6-B642F29369BE}"/>
          </ac:spMkLst>
        </pc:spChg>
        <pc:picChg chg="del">
          <ac:chgData name="Hoang Duyen" userId="1511e98bf1371921" providerId="LiveId" clId="{5C4E5FE3-C577-4608-9137-721C53B5FE48}" dt="2024-10-09T15:11:51.281" v="2637" actId="478"/>
          <ac:picMkLst>
            <pc:docMk/>
            <pc:sldMk cId="2882615494" sldId="507"/>
            <ac:picMk id="4" creationId="{4D991CB3-534F-AD07-DC33-F7404F218522}"/>
          </ac:picMkLst>
        </pc:picChg>
        <pc:picChg chg="add mod">
          <ac:chgData name="Hoang Duyen" userId="1511e98bf1371921" providerId="LiveId" clId="{5C4E5FE3-C577-4608-9137-721C53B5FE48}" dt="2024-10-09T16:43:10.072" v="6477" actId="1076"/>
          <ac:picMkLst>
            <pc:docMk/>
            <pc:sldMk cId="2882615494" sldId="507"/>
            <ac:picMk id="6" creationId="{A9976512-3102-E6ED-DCA8-DAA01EF322F5}"/>
          </ac:picMkLst>
        </pc:picChg>
      </pc:sldChg>
      <pc:sldChg chg="addSp delSp modSp mod ord delAnim modAnim">
        <pc:chgData name="Hoang Duyen" userId="1511e98bf1371921" providerId="LiveId" clId="{5C4E5FE3-C577-4608-9137-721C53B5FE48}" dt="2024-10-09T23:52:16.655" v="6574" actId="14100"/>
        <pc:sldMkLst>
          <pc:docMk/>
          <pc:sldMk cId="3865960919" sldId="508"/>
        </pc:sldMkLst>
        <pc:spChg chg="mod">
          <ac:chgData name="Hoang Duyen" userId="1511e98bf1371921" providerId="LiveId" clId="{5C4E5FE3-C577-4608-9137-721C53B5FE48}" dt="2024-10-09T15:50:54.348" v="4631" actId="1076"/>
          <ac:spMkLst>
            <pc:docMk/>
            <pc:sldMk cId="3865960919" sldId="508"/>
            <ac:spMk id="5" creationId="{7D8251CB-6F88-8291-DC2E-14C0246EA106}"/>
          </ac:spMkLst>
        </pc:spChg>
        <pc:spChg chg="mod">
          <ac:chgData name="Hoang Duyen" userId="1511e98bf1371921" providerId="LiveId" clId="{5C4E5FE3-C577-4608-9137-721C53B5FE48}" dt="2024-10-09T15:51:01.709" v="4632" actId="1076"/>
          <ac:spMkLst>
            <pc:docMk/>
            <pc:sldMk cId="3865960919" sldId="508"/>
            <ac:spMk id="7" creationId="{340CF893-3DF5-CD4E-1132-9190C04C9A45}"/>
          </ac:spMkLst>
        </pc:spChg>
        <pc:spChg chg="mod">
          <ac:chgData name="Hoang Duyen" userId="1511e98bf1371921" providerId="LiveId" clId="{5C4E5FE3-C577-4608-9137-721C53B5FE48}" dt="2024-10-09T15:49:47.007" v="4530" actId="20577"/>
          <ac:spMkLst>
            <pc:docMk/>
            <pc:sldMk cId="3865960919" sldId="508"/>
            <ac:spMk id="10" creationId="{72E1E641-8167-4E5E-98BF-F616D2FF8B8D}"/>
          </ac:spMkLst>
        </pc:spChg>
        <pc:spChg chg="mod">
          <ac:chgData name="Hoang Duyen" userId="1511e98bf1371921" providerId="LiveId" clId="{5C4E5FE3-C577-4608-9137-721C53B5FE48}" dt="2024-10-09T23:52:16.655" v="6574" actId="14100"/>
          <ac:spMkLst>
            <pc:docMk/>
            <pc:sldMk cId="3865960919" sldId="508"/>
            <ac:spMk id="15" creationId="{F85BF7CD-35A9-F438-6D93-00C61B04F6E3}"/>
          </ac:spMkLst>
        </pc:spChg>
        <pc:spChg chg="mod">
          <ac:chgData name="Hoang Duyen" userId="1511e98bf1371921" providerId="LiveId" clId="{5C4E5FE3-C577-4608-9137-721C53B5FE48}" dt="2024-10-09T23:52:10.254" v="6573" actId="14100"/>
          <ac:spMkLst>
            <pc:docMk/>
            <pc:sldMk cId="3865960919" sldId="508"/>
            <ac:spMk id="17" creationId="{CDB0A145-685B-DC56-D1C6-B642F29369BE}"/>
          </ac:spMkLst>
        </pc:spChg>
        <pc:picChg chg="del">
          <ac:chgData name="Hoang Duyen" userId="1511e98bf1371921" providerId="LiveId" clId="{5C4E5FE3-C577-4608-9137-721C53B5FE48}" dt="2024-10-09T15:28:09.284" v="3552" actId="478"/>
          <ac:picMkLst>
            <pc:docMk/>
            <pc:sldMk cId="3865960919" sldId="508"/>
            <ac:picMk id="4" creationId="{070F0AE9-B212-4E29-B65F-9ECA2F81DA44}"/>
          </ac:picMkLst>
        </pc:picChg>
        <pc:picChg chg="add mod">
          <ac:chgData name="Hoang Duyen" userId="1511e98bf1371921" providerId="LiveId" clId="{5C4E5FE3-C577-4608-9137-721C53B5FE48}" dt="2024-10-09T15:33:48.199" v="3641" actId="14100"/>
          <ac:picMkLst>
            <pc:docMk/>
            <pc:sldMk cId="3865960919" sldId="508"/>
            <ac:picMk id="6" creationId="{DF9E3D99-74CE-EB38-7AEA-9E00DBF08174}"/>
          </ac:picMkLst>
        </pc:picChg>
      </pc:sldChg>
      <pc:sldChg chg="addSp delSp modSp mod modAnim">
        <pc:chgData name="Hoang Duyen" userId="1511e98bf1371921" providerId="LiveId" clId="{5C4E5FE3-C577-4608-9137-721C53B5FE48}" dt="2024-10-09T16:43:53.344" v="6488"/>
        <pc:sldMkLst>
          <pc:docMk/>
          <pc:sldMk cId="2673285128" sldId="509"/>
        </pc:sldMkLst>
        <pc:spChg chg="mod">
          <ac:chgData name="Hoang Duyen" userId="1511e98bf1371921" providerId="LiveId" clId="{5C4E5FE3-C577-4608-9137-721C53B5FE48}" dt="2024-10-09T15:49:08.594" v="4455" actId="1076"/>
          <ac:spMkLst>
            <pc:docMk/>
            <pc:sldMk cId="2673285128" sldId="509"/>
            <ac:spMk id="5" creationId="{7D8251CB-6F88-8291-DC2E-14C0246EA106}"/>
          </ac:spMkLst>
        </pc:spChg>
        <pc:spChg chg="mod">
          <ac:chgData name="Hoang Duyen" userId="1511e98bf1371921" providerId="LiveId" clId="{5C4E5FE3-C577-4608-9137-721C53B5FE48}" dt="2024-10-09T15:48:58.450" v="4454" actId="1076"/>
          <ac:spMkLst>
            <pc:docMk/>
            <pc:sldMk cId="2673285128" sldId="509"/>
            <ac:spMk id="7" creationId="{340CF893-3DF5-CD4E-1132-9190C04C9A45}"/>
          </ac:spMkLst>
        </pc:spChg>
        <pc:spChg chg="mod">
          <ac:chgData name="Hoang Duyen" userId="1511e98bf1371921" providerId="LiveId" clId="{5C4E5FE3-C577-4608-9137-721C53B5FE48}" dt="2024-10-09T15:47:51.851" v="4298"/>
          <ac:spMkLst>
            <pc:docMk/>
            <pc:sldMk cId="2673285128" sldId="509"/>
            <ac:spMk id="8" creationId="{256B0894-D488-48C6-AAAA-CD510C412141}"/>
          </ac:spMkLst>
        </pc:spChg>
        <pc:spChg chg="mod">
          <ac:chgData name="Hoang Duyen" userId="1511e98bf1371921" providerId="LiveId" clId="{5C4E5FE3-C577-4608-9137-721C53B5FE48}" dt="2024-10-09T15:48:20.040" v="4365" actId="1076"/>
          <ac:spMkLst>
            <pc:docMk/>
            <pc:sldMk cId="2673285128" sldId="509"/>
            <ac:spMk id="10" creationId="{72E1E641-8167-4E5E-98BF-F616D2FF8B8D}"/>
          </ac:spMkLst>
        </pc:spChg>
        <pc:spChg chg="mod">
          <ac:chgData name="Hoang Duyen" userId="1511e98bf1371921" providerId="LiveId" clId="{5C4E5FE3-C577-4608-9137-721C53B5FE48}" dt="2024-10-09T15:32:04.089" v="3632" actId="1076"/>
          <ac:spMkLst>
            <pc:docMk/>
            <pc:sldMk cId="2673285128" sldId="509"/>
            <ac:spMk id="15" creationId="{F85BF7CD-35A9-F438-6D93-00C61B04F6E3}"/>
          </ac:spMkLst>
        </pc:spChg>
        <pc:spChg chg="mod">
          <ac:chgData name="Hoang Duyen" userId="1511e98bf1371921" providerId="LiveId" clId="{5C4E5FE3-C577-4608-9137-721C53B5FE48}" dt="2024-10-09T15:32:13.052" v="3635" actId="1076"/>
          <ac:spMkLst>
            <pc:docMk/>
            <pc:sldMk cId="2673285128" sldId="509"/>
            <ac:spMk id="17" creationId="{CDB0A145-685B-DC56-D1C6-B642F29369BE}"/>
          </ac:spMkLst>
        </pc:spChg>
        <pc:picChg chg="del">
          <ac:chgData name="Hoang Duyen" userId="1511e98bf1371921" providerId="LiveId" clId="{5C4E5FE3-C577-4608-9137-721C53B5FE48}" dt="2024-10-09T15:30:44.713" v="3622" actId="478"/>
          <ac:picMkLst>
            <pc:docMk/>
            <pc:sldMk cId="2673285128" sldId="509"/>
            <ac:picMk id="4" creationId="{C8E7F361-66E2-119A-ED7B-0D7E0119F43E}"/>
          </ac:picMkLst>
        </pc:picChg>
        <pc:picChg chg="add mod">
          <ac:chgData name="Hoang Duyen" userId="1511e98bf1371921" providerId="LiveId" clId="{5C4E5FE3-C577-4608-9137-721C53B5FE48}" dt="2024-10-09T15:31:53.567" v="3628" actId="14100"/>
          <ac:picMkLst>
            <pc:docMk/>
            <pc:sldMk cId="2673285128" sldId="509"/>
            <ac:picMk id="6" creationId="{BE0846C0-664A-B3D9-60E5-BAFF52E9ADF3}"/>
          </ac:picMkLst>
        </pc:picChg>
      </pc:sldChg>
      <pc:sldChg chg="addSp delSp modSp mod delAnim modAnim">
        <pc:chgData name="Hoang Duyen" userId="1511e98bf1371921" providerId="LiveId" clId="{5C4E5FE3-C577-4608-9137-721C53B5FE48}" dt="2024-10-09T16:43:35.544" v="6484"/>
        <pc:sldMkLst>
          <pc:docMk/>
          <pc:sldMk cId="2005394262" sldId="510"/>
        </pc:sldMkLst>
        <pc:spChg chg="mod">
          <ac:chgData name="Hoang Duyen" userId="1511e98bf1371921" providerId="LiveId" clId="{5C4E5FE3-C577-4608-9137-721C53B5FE48}" dt="2024-10-09T15:47:27.004" v="4275" actId="1076"/>
          <ac:spMkLst>
            <pc:docMk/>
            <pc:sldMk cId="2005394262" sldId="510"/>
            <ac:spMk id="5" creationId="{7D8251CB-6F88-8291-DC2E-14C0246EA106}"/>
          </ac:spMkLst>
        </pc:spChg>
        <pc:spChg chg="mod">
          <ac:chgData name="Hoang Duyen" userId="1511e98bf1371921" providerId="LiveId" clId="{5C4E5FE3-C577-4608-9137-721C53B5FE48}" dt="2024-10-09T15:22:40.672" v="2951" actId="20577"/>
          <ac:spMkLst>
            <pc:docMk/>
            <pc:sldMk cId="2005394262" sldId="510"/>
            <ac:spMk id="7" creationId="{340CF893-3DF5-CD4E-1132-9190C04C9A45}"/>
          </ac:spMkLst>
        </pc:spChg>
        <pc:spChg chg="mod">
          <ac:chgData name="Hoang Duyen" userId="1511e98bf1371921" providerId="LiveId" clId="{5C4E5FE3-C577-4608-9137-721C53B5FE48}" dt="2024-10-09T15:45:42.308" v="4111"/>
          <ac:spMkLst>
            <pc:docMk/>
            <pc:sldMk cId="2005394262" sldId="510"/>
            <ac:spMk id="8" creationId="{256B0894-D488-48C6-AAAA-CD510C412141}"/>
          </ac:spMkLst>
        </pc:spChg>
        <pc:spChg chg="mod">
          <ac:chgData name="Hoang Duyen" userId="1511e98bf1371921" providerId="LiveId" clId="{5C4E5FE3-C577-4608-9137-721C53B5FE48}" dt="2024-10-09T15:46:07.046" v="4182" actId="20577"/>
          <ac:spMkLst>
            <pc:docMk/>
            <pc:sldMk cId="2005394262" sldId="510"/>
            <ac:spMk id="10" creationId="{72E1E641-8167-4E5E-98BF-F616D2FF8B8D}"/>
          </ac:spMkLst>
        </pc:spChg>
        <pc:spChg chg="mod">
          <ac:chgData name="Hoang Duyen" userId="1511e98bf1371921" providerId="LiveId" clId="{5C4E5FE3-C577-4608-9137-721C53B5FE48}" dt="2024-10-09T15:23:48.183" v="2987" actId="14100"/>
          <ac:spMkLst>
            <pc:docMk/>
            <pc:sldMk cId="2005394262" sldId="510"/>
            <ac:spMk id="17" creationId="{CDB0A145-685B-DC56-D1C6-B642F29369BE}"/>
          </ac:spMkLst>
        </pc:spChg>
        <pc:picChg chg="del">
          <ac:chgData name="Hoang Duyen" userId="1511e98bf1371921" providerId="LiveId" clId="{5C4E5FE3-C577-4608-9137-721C53B5FE48}" dt="2024-10-09T15:21:42.153" v="2829" actId="478"/>
          <ac:picMkLst>
            <pc:docMk/>
            <pc:sldMk cId="2005394262" sldId="510"/>
            <ac:picMk id="4" creationId="{656AF103-CB16-98E5-1241-B2E33D4EC21D}"/>
          </ac:picMkLst>
        </pc:picChg>
        <pc:picChg chg="add mod">
          <ac:chgData name="Hoang Duyen" userId="1511e98bf1371921" providerId="LiveId" clId="{5C4E5FE3-C577-4608-9137-721C53B5FE48}" dt="2024-10-09T15:30:40.819" v="3621" actId="14100"/>
          <ac:picMkLst>
            <pc:docMk/>
            <pc:sldMk cId="2005394262" sldId="510"/>
            <ac:picMk id="6" creationId="{0FB5DF25-5A4A-40A5-9058-674D20C1E77D}"/>
          </ac:picMkLst>
        </pc:picChg>
      </pc:sldChg>
      <pc:sldChg chg="del">
        <pc:chgData name="Hoang Duyen" userId="1511e98bf1371921" providerId="LiveId" clId="{5C4E5FE3-C577-4608-9137-721C53B5FE48}" dt="2024-10-09T15:34:01.053" v="3644" actId="47"/>
        <pc:sldMkLst>
          <pc:docMk/>
          <pc:sldMk cId="678519185" sldId="511"/>
        </pc:sldMkLst>
      </pc:sldChg>
      <pc:sldChg chg="del">
        <pc:chgData name="Hoang Duyen" userId="1511e98bf1371921" providerId="LiveId" clId="{5C4E5FE3-C577-4608-9137-721C53B5FE48}" dt="2024-10-09T15:33:58.911" v="3643" actId="47"/>
        <pc:sldMkLst>
          <pc:docMk/>
          <pc:sldMk cId="4160316521" sldId="512"/>
        </pc:sldMkLst>
      </pc:sldChg>
      <pc:sldChg chg="del ord">
        <pc:chgData name="Hoang Duyen" userId="1511e98bf1371921" providerId="LiveId" clId="{5C4E5FE3-C577-4608-9137-721C53B5FE48}" dt="2024-10-09T15:51:45.029" v="4634" actId="47"/>
        <pc:sldMkLst>
          <pc:docMk/>
          <pc:sldMk cId="513230183" sldId="513"/>
        </pc:sldMkLst>
      </pc:sldChg>
      <pc:sldChg chg="del">
        <pc:chgData name="Hoang Duyen" userId="1511e98bf1371921" providerId="LiveId" clId="{5C4E5FE3-C577-4608-9137-721C53B5FE48}" dt="2024-10-09T16:11:01.386" v="5705" actId="47"/>
        <pc:sldMkLst>
          <pc:docMk/>
          <pc:sldMk cId="588553543" sldId="515"/>
        </pc:sldMkLst>
      </pc:sldChg>
      <pc:sldChg chg="addSp delSp modSp mod delAnim modAnim">
        <pc:chgData name="Hoang Duyen" userId="1511e98bf1371921" providerId="LiveId" clId="{5C4E5FE3-C577-4608-9137-721C53B5FE48}" dt="2024-10-09T23:58:13.460" v="6628"/>
        <pc:sldMkLst>
          <pc:docMk/>
          <pc:sldMk cId="1475347968" sldId="516"/>
        </pc:sldMkLst>
        <pc:spChg chg="add mod">
          <ac:chgData name="Hoang Duyen" userId="1511e98bf1371921" providerId="LiveId" clId="{5C4E5FE3-C577-4608-9137-721C53B5FE48}" dt="2024-10-09T16:12:10.355" v="5745" actId="14100"/>
          <ac:spMkLst>
            <pc:docMk/>
            <pc:sldMk cId="1475347968" sldId="516"/>
            <ac:spMk id="2" creationId="{E81A675B-B4FA-4D94-A3A6-0C365BCDA817}"/>
          </ac:spMkLst>
        </pc:spChg>
        <pc:spChg chg="add mod">
          <ac:chgData name="Hoang Duyen" userId="1511e98bf1371921" providerId="LiveId" clId="{5C4E5FE3-C577-4608-9137-721C53B5FE48}" dt="2024-10-09T23:58:03.889" v="6627" actId="1076"/>
          <ac:spMkLst>
            <pc:docMk/>
            <pc:sldMk cId="1475347968" sldId="516"/>
            <ac:spMk id="3" creationId="{35DCF6A6-320F-52FC-832D-67A198A99D5E}"/>
          </ac:spMkLst>
        </pc:spChg>
        <pc:spChg chg="del">
          <ac:chgData name="Hoang Duyen" userId="1511e98bf1371921" providerId="LiveId" clId="{5C4E5FE3-C577-4608-9137-721C53B5FE48}" dt="2024-10-09T16:11:13.264" v="5707" actId="478"/>
          <ac:spMkLst>
            <pc:docMk/>
            <pc:sldMk cId="1475347968" sldId="516"/>
            <ac:spMk id="4" creationId="{508C7474-E955-ACAB-1B79-E71F912125D1}"/>
          </ac:spMkLst>
        </pc:spChg>
        <pc:spChg chg="mod">
          <ac:chgData name="Hoang Duyen" userId="1511e98bf1371921" providerId="LiveId" clId="{5C4E5FE3-C577-4608-9137-721C53B5FE48}" dt="2024-10-09T16:15:07.262" v="5927" actId="1076"/>
          <ac:spMkLst>
            <pc:docMk/>
            <pc:sldMk cId="1475347968" sldId="516"/>
            <ac:spMk id="8" creationId="{BE63017F-97D7-2A0F-2485-0E7784EF0473}"/>
          </ac:spMkLst>
        </pc:spChg>
        <pc:spChg chg="mod">
          <ac:chgData name="Hoang Duyen" userId="1511e98bf1371921" providerId="LiveId" clId="{5C4E5FE3-C577-4608-9137-721C53B5FE48}" dt="2024-10-09T16:12:29.123" v="5750" actId="14100"/>
          <ac:spMkLst>
            <pc:docMk/>
            <pc:sldMk cId="1475347968" sldId="516"/>
            <ac:spMk id="9" creationId="{00AA4B4B-2CD4-9CBC-0AEC-7CBEF39770EA}"/>
          </ac:spMkLst>
        </pc:spChg>
        <pc:picChg chg="del">
          <ac:chgData name="Hoang Duyen" userId="1511e98bf1371921" providerId="LiveId" clId="{5C4E5FE3-C577-4608-9137-721C53B5FE48}" dt="2024-10-09T16:12:32.348" v="5751" actId="478"/>
          <ac:picMkLst>
            <pc:docMk/>
            <pc:sldMk cId="1475347968" sldId="516"/>
            <ac:picMk id="3" creationId="{78C66259-17BA-B8D9-A015-96B9AB66D299}"/>
          </ac:picMkLst>
        </pc:picChg>
        <pc:picChg chg="mod">
          <ac:chgData name="Hoang Duyen" userId="1511e98bf1371921" providerId="LiveId" clId="{5C4E5FE3-C577-4608-9137-721C53B5FE48}" dt="2024-10-09T16:15:16.820" v="5928" actId="14100"/>
          <ac:picMkLst>
            <pc:docMk/>
            <pc:sldMk cId="1475347968" sldId="516"/>
            <ac:picMk id="5" creationId="{6DD26488-AE28-C229-3479-3ACF4395B068}"/>
          </ac:picMkLst>
        </pc:picChg>
        <pc:picChg chg="add mod">
          <ac:chgData name="Hoang Duyen" userId="1511e98bf1371921" providerId="LiveId" clId="{5C4E5FE3-C577-4608-9137-721C53B5FE48}" dt="2024-10-09T16:13:23.125" v="5753" actId="1076"/>
          <ac:picMkLst>
            <pc:docMk/>
            <pc:sldMk cId="1475347968" sldId="516"/>
            <ac:picMk id="6" creationId="{B0BC67D3-521B-93B8-EC7C-21A45B2580E7}"/>
          </ac:picMkLst>
        </pc:picChg>
      </pc:sldChg>
      <pc:sldChg chg="addSp delSp modSp mod delAnim modAnim">
        <pc:chgData name="Hoang Duyen" userId="1511e98bf1371921" providerId="LiveId" clId="{5C4E5FE3-C577-4608-9137-721C53B5FE48}" dt="2024-10-09T23:58:58.707" v="6636" actId="1076"/>
        <pc:sldMkLst>
          <pc:docMk/>
          <pc:sldMk cId="4125677249" sldId="517"/>
        </pc:sldMkLst>
        <pc:spChg chg="add mod">
          <ac:chgData name="Hoang Duyen" userId="1511e98bf1371921" providerId="LiveId" clId="{5C4E5FE3-C577-4608-9137-721C53B5FE48}" dt="2024-10-09T23:58:58.707" v="6636" actId="1076"/>
          <ac:spMkLst>
            <pc:docMk/>
            <pc:sldMk cId="4125677249" sldId="517"/>
            <ac:spMk id="2" creationId="{5F16C1C4-5993-3CF7-D61E-38D478D0F480}"/>
          </ac:spMkLst>
        </pc:spChg>
        <pc:spChg chg="del">
          <ac:chgData name="Hoang Duyen" userId="1511e98bf1371921" providerId="LiveId" clId="{5C4E5FE3-C577-4608-9137-721C53B5FE48}" dt="2024-10-09T16:18:29.443" v="5933" actId="478"/>
          <ac:spMkLst>
            <pc:docMk/>
            <pc:sldMk cId="4125677249" sldId="517"/>
            <ac:spMk id="4" creationId="{508C7474-E955-ACAB-1B79-E71F912125D1}"/>
          </ac:spMkLst>
        </pc:spChg>
        <pc:spChg chg="mod">
          <ac:chgData name="Hoang Duyen" userId="1511e98bf1371921" providerId="LiveId" clId="{5C4E5FE3-C577-4608-9137-721C53B5FE48}" dt="2024-10-09T16:19:53.081" v="5983" actId="14100"/>
          <ac:spMkLst>
            <pc:docMk/>
            <pc:sldMk cId="4125677249" sldId="517"/>
            <ac:spMk id="6" creationId="{98526C9F-C6F0-CE4F-BF25-E751596C0E98}"/>
          </ac:spMkLst>
        </pc:spChg>
        <pc:spChg chg="mod">
          <ac:chgData name="Hoang Duyen" userId="1511e98bf1371921" providerId="LiveId" clId="{5C4E5FE3-C577-4608-9137-721C53B5FE48}" dt="2024-10-09T16:33:45.126" v="6123" actId="122"/>
          <ac:spMkLst>
            <pc:docMk/>
            <pc:sldMk cId="4125677249" sldId="517"/>
            <ac:spMk id="8" creationId="{BE63017F-97D7-2A0F-2485-0E7784EF0473}"/>
          </ac:spMkLst>
        </pc:spChg>
        <pc:picChg chg="del">
          <ac:chgData name="Hoang Duyen" userId="1511e98bf1371921" providerId="LiveId" clId="{5C4E5FE3-C577-4608-9137-721C53B5FE48}" dt="2024-10-09T16:19:55.038" v="5984" actId="478"/>
          <ac:picMkLst>
            <pc:docMk/>
            <pc:sldMk cId="4125677249" sldId="517"/>
            <ac:picMk id="2" creationId="{18558FE1-4994-5B66-D078-418EAB1891CE}"/>
          </ac:picMkLst>
        </pc:picChg>
        <pc:picChg chg="del mod">
          <ac:chgData name="Hoang Duyen" userId="1511e98bf1371921" providerId="LiveId" clId="{5C4E5FE3-C577-4608-9137-721C53B5FE48}" dt="2024-10-09T16:19:39.114" v="5978" actId="478"/>
          <ac:picMkLst>
            <pc:docMk/>
            <pc:sldMk cId="4125677249" sldId="517"/>
            <ac:picMk id="5" creationId="{6DD26488-AE28-C229-3479-3ACF4395B068}"/>
          </ac:picMkLst>
        </pc:picChg>
        <pc:picChg chg="add mod">
          <ac:chgData name="Hoang Duyen" userId="1511e98bf1371921" providerId="LiveId" clId="{5C4E5FE3-C577-4608-9137-721C53B5FE48}" dt="2024-10-09T16:32:57.847" v="6055" actId="14100"/>
          <ac:picMkLst>
            <pc:docMk/>
            <pc:sldMk cId="4125677249" sldId="517"/>
            <ac:picMk id="7" creationId="{375C27BA-3ADD-91DB-0C2A-736A66300AAD}"/>
          </ac:picMkLst>
        </pc:picChg>
      </pc:sldChg>
      <pc:sldChg chg="del">
        <pc:chgData name="Hoang Duyen" userId="1511e98bf1371921" providerId="LiveId" clId="{5C4E5FE3-C577-4608-9137-721C53B5FE48}" dt="2024-10-09T16:34:08.911" v="6124" actId="47"/>
        <pc:sldMkLst>
          <pc:docMk/>
          <pc:sldMk cId="2376191253" sldId="518"/>
        </pc:sldMkLst>
      </pc:sldChg>
      <pc:sldChg chg="del">
        <pc:chgData name="Hoang Duyen" userId="1511e98bf1371921" providerId="LiveId" clId="{5C4E5FE3-C577-4608-9137-721C53B5FE48}" dt="2024-10-09T16:40:29.420" v="6466" actId="47"/>
        <pc:sldMkLst>
          <pc:docMk/>
          <pc:sldMk cId="2607162444" sldId="519"/>
        </pc:sldMkLst>
      </pc:sldChg>
      <pc:sldChg chg="del">
        <pc:chgData name="Hoang Duyen" userId="1511e98bf1371921" providerId="LiveId" clId="{5C4E5FE3-C577-4608-9137-721C53B5FE48}" dt="2024-10-09T06:35:02.009" v="0" actId="47"/>
        <pc:sldMkLst>
          <pc:docMk/>
          <pc:sldMk cId="2810315176" sldId="520"/>
        </pc:sldMkLst>
      </pc:sldChg>
      <pc:sldChg chg="modSp mod">
        <pc:chgData name="Hoang Duyen" userId="1511e98bf1371921" providerId="LiveId" clId="{5C4E5FE3-C577-4608-9137-721C53B5FE48}" dt="2024-10-09T06:35:26.248" v="58" actId="14100"/>
        <pc:sldMkLst>
          <pc:docMk/>
          <pc:sldMk cId="3490671715" sldId="520"/>
        </pc:sldMkLst>
        <pc:spChg chg="mod">
          <ac:chgData name="Hoang Duyen" userId="1511e98bf1371921" providerId="LiveId" clId="{5C4E5FE3-C577-4608-9137-721C53B5FE48}" dt="2024-10-09T06:35:26.248" v="58" actId="14100"/>
          <ac:spMkLst>
            <pc:docMk/>
            <pc:sldMk cId="3490671715" sldId="520"/>
            <ac:spMk id="4" creationId="{00000000-0000-0000-0000-000000000000}"/>
          </ac:spMkLst>
        </pc:spChg>
      </pc:sldChg>
      <pc:sldChg chg="addSp modSp mod modAnim">
        <pc:chgData name="Hoang Duyen" userId="1511e98bf1371921" providerId="LiveId" clId="{5C4E5FE3-C577-4608-9137-721C53B5FE48}" dt="2024-10-09T16:44:59.839" v="6493" actId="14100"/>
        <pc:sldMkLst>
          <pc:docMk/>
          <pc:sldMk cId="726096535" sldId="521"/>
        </pc:sldMkLst>
        <pc:spChg chg="add mod">
          <ac:chgData name="Hoang Duyen" userId="1511e98bf1371921" providerId="LiveId" clId="{5C4E5FE3-C577-4608-9137-721C53B5FE48}" dt="2024-10-09T16:44:59.839" v="6493" actId="14100"/>
          <ac:spMkLst>
            <pc:docMk/>
            <pc:sldMk cId="726096535" sldId="521"/>
            <ac:spMk id="5" creationId="{912005BC-D9E3-E654-82DB-3FABE46AC6F5}"/>
          </ac:spMkLst>
        </pc:spChg>
      </pc:sldChg>
      <pc:sldChg chg="addSp delSp modSp mod delAnim modAnim">
        <pc:chgData name="Hoang Duyen" userId="1511e98bf1371921" providerId="LiveId" clId="{5C4E5FE3-C577-4608-9137-721C53B5FE48}" dt="2024-10-09T23:53:50.094" v="6578"/>
        <pc:sldMkLst>
          <pc:docMk/>
          <pc:sldMk cId="3066146433" sldId="522"/>
        </pc:sldMkLst>
        <pc:spChg chg="del">
          <ac:chgData name="Hoang Duyen" userId="1511e98bf1371921" providerId="LiveId" clId="{5C4E5FE3-C577-4608-9137-721C53B5FE48}" dt="2024-10-09T16:01:42.779" v="5384" actId="478"/>
          <ac:spMkLst>
            <pc:docMk/>
            <pc:sldMk cId="3066146433" sldId="522"/>
            <ac:spMk id="5" creationId="{912005BC-D9E3-E654-82DB-3FABE46AC6F5}"/>
          </ac:spMkLst>
        </pc:spChg>
        <pc:spChg chg="add mod">
          <ac:chgData name="Hoang Duyen" userId="1511e98bf1371921" providerId="LiveId" clId="{5C4E5FE3-C577-4608-9137-721C53B5FE48}" dt="2024-10-09T16:02:30.016" v="5435" actId="1076"/>
          <ac:spMkLst>
            <pc:docMk/>
            <pc:sldMk cId="3066146433" sldId="522"/>
            <ac:spMk id="6" creationId="{DE7255E3-C94B-F29F-2119-DE26B15570B4}"/>
          </ac:spMkLst>
        </pc:spChg>
        <pc:spChg chg="add mod">
          <ac:chgData name="Hoang Duyen" userId="1511e98bf1371921" providerId="LiveId" clId="{5C4E5FE3-C577-4608-9137-721C53B5FE48}" dt="2024-10-09T16:18:23.193" v="5932" actId="1076"/>
          <ac:spMkLst>
            <pc:docMk/>
            <pc:sldMk cId="3066146433" sldId="522"/>
            <ac:spMk id="7" creationId="{28F42DDB-912E-DBE5-04FB-CCE3CC2FA8F8}"/>
          </ac:spMkLst>
        </pc:spChg>
        <pc:spChg chg="add del mod">
          <ac:chgData name="Hoang Duyen" userId="1511e98bf1371921" providerId="LiveId" clId="{5C4E5FE3-C577-4608-9137-721C53B5FE48}" dt="2024-10-09T16:03:58.372" v="5489" actId="478"/>
          <ac:spMkLst>
            <pc:docMk/>
            <pc:sldMk cId="3066146433" sldId="522"/>
            <ac:spMk id="10" creationId="{1082731F-1EFA-4FFF-F02E-A5AD214EE051}"/>
          </ac:spMkLst>
        </pc:spChg>
        <pc:spChg chg="add mod">
          <ac:chgData name="Hoang Duyen" userId="1511e98bf1371921" providerId="LiveId" clId="{5C4E5FE3-C577-4608-9137-721C53B5FE48}" dt="2024-10-09T16:18:07.130" v="5931" actId="1076"/>
          <ac:spMkLst>
            <pc:docMk/>
            <pc:sldMk cId="3066146433" sldId="522"/>
            <ac:spMk id="13" creationId="{28305142-9018-080F-D413-3C20484BF54B}"/>
          </ac:spMkLst>
        </pc:spChg>
        <pc:picChg chg="add del mod">
          <ac:chgData name="Hoang Duyen" userId="1511e98bf1371921" providerId="LiveId" clId="{5C4E5FE3-C577-4608-9137-721C53B5FE48}" dt="2024-10-09T16:15:30.625" v="5929" actId="478"/>
          <ac:picMkLst>
            <pc:docMk/>
            <pc:sldMk cId="3066146433" sldId="522"/>
            <ac:picMk id="12" creationId="{F20E96B1-35D3-6B4B-2D79-99AC27D69F55}"/>
          </ac:picMkLst>
        </pc:picChg>
      </pc:sldChg>
      <pc:sldChg chg="addSp modSp mod modAnim">
        <pc:chgData name="Hoang Duyen" userId="1511e98bf1371921" providerId="LiveId" clId="{5C4E5FE3-C577-4608-9137-721C53B5FE48}" dt="2024-10-09T23:59:18.729" v="6637"/>
        <pc:sldMkLst>
          <pc:docMk/>
          <pc:sldMk cId="3195772600" sldId="523"/>
        </pc:sldMkLst>
        <pc:spChg chg="mod">
          <ac:chgData name="Hoang Duyen" userId="1511e98bf1371921" providerId="LiveId" clId="{5C4E5FE3-C577-4608-9137-721C53B5FE48}" dt="2024-10-09T16:40:18.422" v="6465" actId="404"/>
          <ac:spMkLst>
            <pc:docMk/>
            <pc:sldMk cId="3195772600" sldId="523"/>
            <ac:spMk id="5" creationId="{912005BC-D9E3-E654-82DB-3FABE46AC6F5}"/>
          </ac:spMkLst>
        </pc:spChg>
        <pc:spChg chg="add mod">
          <ac:chgData name="Hoang Duyen" userId="1511e98bf1371921" providerId="LiveId" clId="{5C4E5FE3-C577-4608-9137-721C53B5FE48}" dt="2024-10-09T16:34:30.321" v="6126"/>
          <ac:spMkLst>
            <pc:docMk/>
            <pc:sldMk cId="3195772600" sldId="523"/>
            <ac:spMk id="6" creationId="{2B243542-7006-0FF1-554B-6730B25219F0}"/>
          </ac:spMkLst>
        </pc:spChg>
        <pc:picChg chg="mod">
          <ac:chgData name="Hoang Duyen" userId="1511e98bf1371921" providerId="LiveId" clId="{5C4E5FE3-C577-4608-9137-721C53B5FE48}" dt="2024-10-09T16:39:56.485" v="6456" actId="1076"/>
          <ac:picMkLst>
            <pc:docMk/>
            <pc:sldMk cId="3195772600" sldId="523"/>
            <ac:picMk id="2" creationId="{04356BDA-B32A-33FC-5306-75EB1EA58668}"/>
          </ac:picMkLst>
        </pc:picChg>
      </pc:sldChg>
      <pc:sldChg chg="delSp modSp mod delAnim modAnim">
        <pc:chgData name="Hoang Duyen" userId="1511e98bf1371921" providerId="LiveId" clId="{5C4E5FE3-C577-4608-9137-721C53B5FE48}" dt="2024-10-10T00:00:19.878" v="6654" actId="14100"/>
        <pc:sldMkLst>
          <pc:docMk/>
          <pc:sldMk cId="2077412698" sldId="524"/>
        </pc:sldMkLst>
        <pc:spChg chg="del">
          <ac:chgData name="Hoang Duyen" userId="1511e98bf1371921" providerId="LiveId" clId="{5C4E5FE3-C577-4608-9137-721C53B5FE48}" dt="2024-10-09T16:40:42.681" v="6467" actId="478"/>
          <ac:spMkLst>
            <pc:docMk/>
            <pc:sldMk cId="2077412698" sldId="524"/>
            <ac:spMk id="5" creationId="{912005BC-D9E3-E654-82DB-3FABE46AC6F5}"/>
          </ac:spMkLst>
        </pc:spChg>
        <pc:picChg chg="mod">
          <ac:chgData name="Hoang Duyen" userId="1511e98bf1371921" providerId="LiveId" clId="{5C4E5FE3-C577-4608-9137-721C53B5FE48}" dt="2024-10-10T00:00:19.878" v="6654" actId="14100"/>
          <ac:picMkLst>
            <pc:docMk/>
            <pc:sldMk cId="2077412698" sldId="524"/>
            <ac:picMk id="2" creationId="{04356BDA-B32A-33FC-5306-75EB1EA58668}"/>
          </ac:picMkLst>
        </pc:picChg>
      </pc:sldChg>
      <pc:sldChg chg="addSp delSp modSp mod delAnim modAnim">
        <pc:chgData name="Hoang Duyen" userId="1511e98bf1371921" providerId="LiveId" clId="{5C4E5FE3-C577-4608-9137-721C53B5FE48}" dt="2024-10-09T23:52:48.796" v="6577" actId="20577"/>
        <pc:sldMkLst>
          <pc:docMk/>
          <pc:sldMk cId="3935854839" sldId="525"/>
        </pc:sldMkLst>
        <pc:spChg chg="add mod">
          <ac:chgData name="Hoang Duyen" userId="1511e98bf1371921" providerId="LiveId" clId="{5C4E5FE3-C577-4608-9137-721C53B5FE48}" dt="2024-10-09T17:06:56.318" v="6534" actId="14100"/>
          <ac:spMkLst>
            <pc:docMk/>
            <pc:sldMk cId="3935854839" sldId="525"/>
            <ac:spMk id="3" creationId="{16B34ABC-520B-9083-67CA-49341B4D7BE8}"/>
          </ac:spMkLst>
        </pc:spChg>
        <pc:spChg chg="mod">
          <ac:chgData name="Hoang Duyen" userId="1511e98bf1371921" providerId="LiveId" clId="{5C4E5FE3-C577-4608-9137-721C53B5FE48}" dt="2024-10-09T17:05:31.462" v="6516" actId="1076"/>
          <ac:spMkLst>
            <pc:docMk/>
            <pc:sldMk cId="3935854839" sldId="525"/>
            <ac:spMk id="7" creationId="{340CF893-3DF5-CD4E-1132-9190C04C9A45}"/>
          </ac:spMkLst>
        </pc:spChg>
        <pc:spChg chg="del">
          <ac:chgData name="Hoang Duyen" userId="1511e98bf1371921" providerId="LiveId" clId="{5C4E5FE3-C577-4608-9137-721C53B5FE48}" dt="2024-10-09T17:04:12.967" v="6495" actId="478"/>
          <ac:spMkLst>
            <pc:docMk/>
            <pc:sldMk cId="3935854839" sldId="525"/>
            <ac:spMk id="15" creationId="{F85BF7CD-35A9-F438-6D93-00C61B04F6E3}"/>
          </ac:spMkLst>
        </pc:spChg>
        <pc:spChg chg="mod">
          <ac:chgData name="Hoang Duyen" userId="1511e98bf1371921" providerId="LiveId" clId="{5C4E5FE3-C577-4608-9137-721C53B5FE48}" dt="2024-10-09T23:52:48.796" v="6577" actId="20577"/>
          <ac:spMkLst>
            <pc:docMk/>
            <pc:sldMk cId="3935854839" sldId="525"/>
            <ac:spMk id="17" creationId="{CDB0A145-685B-DC56-D1C6-B642F29369BE}"/>
          </ac:spMkLst>
        </pc:spChg>
        <pc:picChg chg="del">
          <ac:chgData name="Hoang Duyen" userId="1511e98bf1371921" providerId="LiveId" clId="{5C4E5FE3-C577-4608-9137-721C53B5FE48}" dt="2024-10-09T17:04:09.953" v="6494" actId="478"/>
          <ac:picMkLst>
            <pc:docMk/>
            <pc:sldMk cId="3935854839" sldId="525"/>
            <ac:picMk id="6" creationId="{DF9E3D99-74CE-EB38-7AEA-9E00DBF0817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01953-7A8E-459E-B45D-B455E9A7E194}" type="datetimeFigureOut">
              <a:rPr lang="vi-VN" smtClean="0"/>
              <a:t>11/11/2024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FC6C7-89FB-4DB1-8799-46E2E6BCD2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761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E09E0-35B6-4721-A208-742592460F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19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FC6C7-89FB-4DB1-8799-46E2E6BCD2A9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0594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8FB77-EF15-449C-9908-6055D35882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04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6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1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11/11/2024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09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34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9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42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05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45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22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0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89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43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6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46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3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1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13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0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6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93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4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6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4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0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7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g"/><Relationship Id="rId4" Type="http://schemas.openxmlformats.org/officeDocument/2006/relationships/image" Target="../media/image26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2">
            <a:extLst>
              <a:ext uri="{FF2B5EF4-FFF2-40B4-BE49-F238E27FC236}">
                <a16:creationId xmlns:a16="http://schemas.microsoft.com/office/drawing/2014/main" id="{1D01C1CF-565D-49E6-978C-8A88A9462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2756"/>
            <a:ext cx="12421369" cy="687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262B36-C024-E5EF-CB62-3C6F7597819A}"/>
              </a:ext>
            </a:extLst>
          </p:cNvPr>
          <p:cNvSpPr/>
          <p:nvPr/>
        </p:nvSpPr>
        <p:spPr>
          <a:xfrm>
            <a:off x="-1" y="0"/>
            <a:ext cx="12421368" cy="687075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5027C-98C5-00AF-7F04-838328A80B82}"/>
              </a:ext>
            </a:extLst>
          </p:cNvPr>
          <p:cNvGrpSpPr/>
          <p:nvPr/>
        </p:nvGrpSpPr>
        <p:grpSpPr>
          <a:xfrm>
            <a:off x="3144005" y="224175"/>
            <a:ext cx="6483074" cy="1138773"/>
            <a:chOff x="3144005" y="224175"/>
            <a:chExt cx="6483074" cy="1138773"/>
          </a:xfrm>
        </p:grpSpPr>
        <p:sp>
          <p:nvSpPr>
            <p:cNvPr id="4" name="Text Box 15">
              <a:extLst>
                <a:ext uri="{FF2B5EF4-FFF2-40B4-BE49-F238E27FC236}">
                  <a16:creationId xmlns:a16="http://schemas.microsoft.com/office/drawing/2014/main" id="{8EC87F91-4297-4D02-9E39-BAAC76528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4005" y="224175"/>
              <a:ext cx="6483074" cy="113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 GIÁO DỤC VÀ ĐÀO TẠO BÌNH ĐỊNH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61751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TRƯỜNG CHUYÊN BIỆT HY VỌNG QUY NHƠN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DB827"/>
                  </a:solidFill>
                </a:rPr>
                <a:t> </a:t>
              </a:r>
            </a:p>
          </p:txBody>
        </p:sp>
        <p:cxnSp>
          <p:nvCxnSpPr>
            <p:cNvPr id="5" name="Straight Connector 30">
              <a:extLst>
                <a:ext uri="{FF2B5EF4-FFF2-40B4-BE49-F238E27FC236}">
                  <a16:creationId xmlns:a16="http://schemas.microsoft.com/office/drawing/2014/main" id="{8BEB597B-B924-40DD-9773-4F584B5930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62794" y="918936"/>
              <a:ext cx="2445497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A0449D-2027-7A3D-F2E4-C7FA545102CE}"/>
              </a:ext>
            </a:extLst>
          </p:cNvPr>
          <p:cNvGrpSpPr/>
          <p:nvPr/>
        </p:nvGrpSpPr>
        <p:grpSpPr>
          <a:xfrm>
            <a:off x="-229367" y="1659631"/>
            <a:ext cx="12979209" cy="2298589"/>
            <a:chOff x="-229367" y="1659631"/>
            <a:chExt cx="12979209" cy="229858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3AB7CA-E721-4F30-A832-5F58414CAB79}"/>
                </a:ext>
              </a:extLst>
            </p:cNvPr>
            <p:cNvSpPr txBox="1"/>
            <p:nvPr/>
          </p:nvSpPr>
          <p:spPr>
            <a:xfrm>
              <a:off x="-229367" y="1659631"/>
              <a:ext cx="12979209" cy="12034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30000"/>
                </a:lnSpc>
                <a:defRPr/>
              </a:pPr>
              <a:r>
                <a:rPr lang="en-US" sz="6300" b="1" dirty="0">
                  <a:solidFill>
                    <a:srgbClr val="0066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 LIỆT CHÀO MỪNG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9EEF72-051A-BB46-5C22-B8CAE306D2E5}"/>
                </a:ext>
              </a:extLst>
            </p:cNvPr>
            <p:cNvSpPr txBox="1"/>
            <p:nvPr/>
          </p:nvSpPr>
          <p:spPr>
            <a:xfrm>
              <a:off x="687703" y="2961024"/>
              <a:ext cx="11145067" cy="997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30000"/>
                </a:lnSpc>
                <a:defRPr/>
              </a:pPr>
              <a:r>
                <a:rPr lang="en-US" sz="4800" b="1" i="1" dirty="0">
                  <a:solidFill>
                    <a:srgbClr val="CC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NGÀY NHÀ GIÁO VIỆT NAM </a:t>
              </a:r>
              <a:r>
                <a:rPr lang="en-US" sz="4800" b="1" dirty="0">
                  <a:solidFill>
                    <a:srgbClr val="CC0000"/>
                  </a:solidFill>
                  <a:latin typeface="Monotype Corsiva" panose="030101010102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20/11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35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56BDA-B32A-33FC-5306-75EB1EA58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6B0894-D488-48C6-AAAA-CD510C412141}"/>
              </a:ext>
            </a:extLst>
          </p:cNvPr>
          <p:cNvSpPr txBox="1"/>
          <p:nvPr/>
        </p:nvSpPr>
        <p:spPr>
          <a:xfrm>
            <a:off x="2482795" y="383660"/>
            <a:ext cx="662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64253-FB53-4EE0-9B1F-0AC91E810B6C}"/>
              </a:ext>
            </a:extLst>
          </p:cNvPr>
          <p:cNvSpPr txBox="1"/>
          <p:nvPr/>
        </p:nvSpPr>
        <p:spPr>
          <a:xfrm>
            <a:off x="4539834" y="923756"/>
            <a:ext cx="1850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1E641-8167-4E5E-98BF-F616D2FF8B8D}"/>
              </a:ext>
            </a:extLst>
          </p:cNvPr>
          <p:cNvSpPr txBox="1"/>
          <p:nvPr/>
        </p:nvSpPr>
        <p:spPr>
          <a:xfrm>
            <a:off x="855473" y="1052585"/>
            <a:ext cx="9883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000" b="1" i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7: Vai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1)</a:t>
            </a:r>
            <a:endParaRPr lang="vi-VN" sz="4000" b="1" i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CF893-3DF5-CD4E-1132-9190C04C9A45}"/>
              </a:ext>
            </a:extLst>
          </p:cNvPr>
          <p:cNvSpPr/>
          <p:nvPr/>
        </p:nvSpPr>
        <p:spPr>
          <a:xfrm>
            <a:off x="6091346" y="2660293"/>
            <a:ext cx="5828522" cy="1306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251CB-6F88-8291-DC2E-14C0246EA106}"/>
              </a:ext>
            </a:extLst>
          </p:cNvPr>
          <p:cNvSpPr txBox="1"/>
          <p:nvPr/>
        </p:nvSpPr>
        <p:spPr>
          <a:xfrm>
            <a:off x="-4115719" y="2505292"/>
            <a:ext cx="13649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F85BF7CD-35A9-F438-6D93-00C61B04F6E3}"/>
              </a:ext>
            </a:extLst>
          </p:cNvPr>
          <p:cNvSpPr/>
          <p:nvPr/>
        </p:nvSpPr>
        <p:spPr>
          <a:xfrm rot="929641">
            <a:off x="5365327" y="3307005"/>
            <a:ext cx="634026" cy="1251918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DB0A145-685B-DC56-D1C6-B642F29369BE}"/>
              </a:ext>
            </a:extLst>
          </p:cNvPr>
          <p:cNvSpPr/>
          <p:nvPr/>
        </p:nvSpPr>
        <p:spPr>
          <a:xfrm>
            <a:off x="5457320" y="4535511"/>
            <a:ext cx="6462548" cy="15327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6"/>
                </a:solidFill>
                <a:latin typeface="+mj-lt"/>
              </a:rPr>
              <a:t>Mặt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trời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cung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cấp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năng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lượng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cho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cây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hoa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sống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và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phát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triển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0AD48-9FDD-1119-67DE-35655A78B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88" y="3200400"/>
            <a:ext cx="4658900" cy="2935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509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5C9D4-03FC-9676-8E9D-1B491A352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1F6F21-A842-7A24-2474-CB013F96D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28DFC4-1473-A71A-7C54-A6C4FE35B7E2}"/>
              </a:ext>
            </a:extLst>
          </p:cNvPr>
          <p:cNvSpPr txBox="1"/>
          <p:nvPr/>
        </p:nvSpPr>
        <p:spPr>
          <a:xfrm>
            <a:off x="2482795" y="383660"/>
            <a:ext cx="662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E9818-C802-6DEB-69AB-7D4402C06115}"/>
              </a:ext>
            </a:extLst>
          </p:cNvPr>
          <p:cNvSpPr txBox="1"/>
          <p:nvPr/>
        </p:nvSpPr>
        <p:spPr>
          <a:xfrm>
            <a:off x="4539834" y="923756"/>
            <a:ext cx="1850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58C8A-BAEC-4FC8-86C2-27492364CE60}"/>
              </a:ext>
            </a:extLst>
          </p:cNvPr>
          <p:cNvSpPr txBox="1"/>
          <p:nvPr/>
        </p:nvSpPr>
        <p:spPr>
          <a:xfrm>
            <a:off x="855473" y="1052585"/>
            <a:ext cx="9883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000" b="1" i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7: Vai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1)</a:t>
            </a:r>
            <a:endParaRPr lang="vi-VN" sz="4000" b="1" i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8D86D1-D0AD-434D-593D-5E3BD94C3C7E}"/>
              </a:ext>
            </a:extLst>
          </p:cNvPr>
          <p:cNvSpPr/>
          <p:nvPr/>
        </p:nvSpPr>
        <p:spPr>
          <a:xfrm>
            <a:off x="6091346" y="2660293"/>
            <a:ext cx="5828522" cy="1306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9E67F-F3C6-1A49-D22F-C4FA6A660929}"/>
              </a:ext>
            </a:extLst>
          </p:cNvPr>
          <p:cNvSpPr txBox="1"/>
          <p:nvPr/>
        </p:nvSpPr>
        <p:spPr>
          <a:xfrm>
            <a:off x="-4115719" y="2505292"/>
            <a:ext cx="13649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9DF6D020-7D98-1F84-0408-6232D3F1C4B3}"/>
              </a:ext>
            </a:extLst>
          </p:cNvPr>
          <p:cNvSpPr/>
          <p:nvPr/>
        </p:nvSpPr>
        <p:spPr>
          <a:xfrm rot="310995">
            <a:off x="5391247" y="3169921"/>
            <a:ext cx="637592" cy="141263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8E0D072-E71D-4722-4855-06B5DF1C6192}"/>
              </a:ext>
            </a:extLst>
          </p:cNvPr>
          <p:cNvSpPr/>
          <p:nvPr/>
        </p:nvSpPr>
        <p:spPr>
          <a:xfrm>
            <a:off x="5678424" y="4535511"/>
            <a:ext cx="6241444" cy="15327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6"/>
                </a:solidFill>
                <a:latin typeface="+mj-lt"/>
              </a:rPr>
              <a:t>Xăng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cung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cấp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năng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lượng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cho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xe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máy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chở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người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di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chuyển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21335-4479-46DF-F022-231ECCF97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71" y="3439066"/>
            <a:ext cx="4423667" cy="2714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718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F1F52-6627-3E1C-7AA7-DF9174A51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8BD21-2895-E8BF-B311-CEC5500A0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FBFE28-0EC4-9EA9-5A81-E7A3CEC42435}"/>
              </a:ext>
            </a:extLst>
          </p:cNvPr>
          <p:cNvSpPr txBox="1"/>
          <p:nvPr/>
        </p:nvSpPr>
        <p:spPr>
          <a:xfrm>
            <a:off x="2482795" y="383660"/>
            <a:ext cx="662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3F63F4-90CC-EF9B-6C5D-7E7765CBD3DC}"/>
              </a:ext>
            </a:extLst>
          </p:cNvPr>
          <p:cNvSpPr txBox="1"/>
          <p:nvPr/>
        </p:nvSpPr>
        <p:spPr>
          <a:xfrm>
            <a:off x="4539834" y="923756"/>
            <a:ext cx="1850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702F18-9F98-E8C1-65FE-BBCE4DA46104}"/>
              </a:ext>
            </a:extLst>
          </p:cNvPr>
          <p:cNvSpPr txBox="1"/>
          <p:nvPr/>
        </p:nvSpPr>
        <p:spPr>
          <a:xfrm>
            <a:off x="855473" y="1052585"/>
            <a:ext cx="9883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000" b="1" i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7: Vai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1)</a:t>
            </a:r>
            <a:endParaRPr lang="vi-VN" sz="4000" b="1" i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5CFDD2-2ECB-6AE0-F2D7-26FBD1515463}"/>
              </a:ext>
            </a:extLst>
          </p:cNvPr>
          <p:cNvSpPr/>
          <p:nvPr/>
        </p:nvSpPr>
        <p:spPr>
          <a:xfrm>
            <a:off x="6091346" y="2660293"/>
            <a:ext cx="5828522" cy="1306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ED849-936E-8CB5-733D-7AE9F763905E}"/>
              </a:ext>
            </a:extLst>
          </p:cNvPr>
          <p:cNvSpPr txBox="1"/>
          <p:nvPr/>
        </p:nvSpPr>
        <p:spPr>
          <a:xfrm>
            <a:off x="-4115719" y="2505292"/>
            <a:ext cx="13649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77CA2BA4-2432-E64C-FBED-CFF0C9E41B86}"/>
              </a:ext>
            </a:extLst>
          </p:cNvPr>
          <p:cNvSpPr/>
          <p:nvPr/>
        </p:nvSpPr>
        <p:spPr>
          <a:xfrm>
            <a:off x="5457320" y="3306705"/>
            <a:ext cx="637592" cy="141263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BCD1B3-D7E2-A60C-BFE1-4FA05A5186A2}"/>
              </a:ext>
            </a:extLst>
          </p:cNvPr>
          <p:cNvSpPr/>
          <p:nvPr/>
        </p:nvSpPr>
        <p:spPr>
          <a:xfrm>
            <a:off x="6091346" y="4535511"/>
            <a:ext cx="5828522" cy="15327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6"/>
                </a:solidFill>
                <a:latin typeface="+mj-lt"/>
              </a:rPr>
              <a:t>Cỏ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cung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cấp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năng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lượng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cho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trâu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sống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và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phát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triển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B7177-8716-7D5C-E7E5-7BFDF683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9" y="3484079"/>
            <a:ext cx="4401327" cy="2647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405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5C82B-36EF-0261-CEDE-8BF13F815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B67B7-AC9A-7D67-3CA9-44EC5765C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18AD0B-6FE5-B777-A2B5-5D413FBB151B}"/>
              </a:ext>
            </a:extLst>
          </p:cNvPr>
          <p:cNvSpPr txBox="1"/>
          <p:nvPr/>
        </p:nvSpPr>
        <p:spPr>
          <a:xfrm>
            <a:off x="2482795" y="383660"/>
            <a:ext cx="662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C89E8-84FB-41C6-F457-08677773C619}"/>
              </a:ext>
            </a:extLst>
          </p:cNvPr>
          <p:cNvSpPr txBox="1"/>
          <p:nvPr/>
        </p:nvSpPr>
        <p:spPr>
          <a:xfrm>
            <a:off x="4539834" y="923756"/>
            <a:ext cx="1850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601166-D9EB-07E9-F499-6DC57E4D8A6F}"/>
              </a:ext>
            </a:extLst>
          </p:cNvPr>
          <p:cNvSpPr txBox="1"/>
          <p:nvPr/>
        </p:nvSpPr>
        <p:spPr>
          <a:xfrm>
            <a:off x="855473" y="1052585"/>
            <a:ext cx="9883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000" b="1" i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7: Vai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1)</a:t>
            </a:r>
            <a:endParaRPr lang="vi-VN" sz="4000" b="1" i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E35DE0-DAB5-B3B4-D02E-155C8940BE54}"/>
              </a:ext>
            </a:extLst>
          </p:cNvPr>
          <p:cNvSpPr/>
          <p:nvPr/>
        </p:nvSpPr>
        <p:spPr>
          <a:xfrm>
            <a:off x="6091346" y="2660293"/>
            <a:ext cx="5828522" cy="1306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602B97-0EC9-02D4-0234-D652D5A25910}"/>
              </a:ext>
            </a:extLst>
          </p:cNvPr>
          <p:cNvSpPr txBox="1"/>
          <p:nvPr/>
        </p:nvSpPr>
        <p:spPr>
          <a:xfrm>
            <a:off x="-4115719" y="2505292"/>
            <a:ext cx="13649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67787232-FEBF-B964-5EFA-BAA07532C8A8}"/>
              </a:ext>
            </a:extLst>
          </p:cNvPr>
          <p:cNvSpPr/>
          <p:nvPr/>
        </p:nvSpPr>
        <p:spPr>
          <a:xfrm>
            <a:off x="5457320" y="3306705"/>
            <a:ext cx="637592" cy="141263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AF355FB-4E51-1451-C6A4-43A2D77F37DE}"/>
              </a:ext>
            </a:extLst>
          </p:cNvPr>
          <p:cNvSpPr/>
          <p:nvPr/>
        </p:nvSpPr>
        <p:spPr>
          <a:xfrm>
            <a:off x="5971032" y="4535511"/>
            <a:ext cx="5948836" cy="15726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6"/>
                </a:solidFill>
                <a:latin typeface="+mj-lt"/>
              </a:rPr>
              <a:t>Gió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cung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cấp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năng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lượng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cho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chong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chóng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và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tua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-bin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gió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hoạt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động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7148F-CD86-FC78-8400-CDD4E2EBB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4" y="3306705"/>
            <a:ext cx="2431426" cy="177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E33CDE-AC89-45D5-1AB0-D4FBE30EE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08" y="4401236"/>
            <a:ext cx="2724912" cy="1777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5589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B52C5-BE1B-E04B-88A4-E97996BB3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FE2584-38DC-CAB1-1A43-DB1D1462B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F05954-CDED-4185-47AD-514A19B0866B}"/>
              </a:ext>
            </a:extLst>
          </p:cNvPr>
          <p:cNvSpPr txBox="1"/>
          <p:nvPr/>
        </p:nvSpPr>
        <p:spPr>
          <a:xfrm>
            <a:off x="2482795" y="383660"/>
            <a:ext cx="662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7EC2E-1A81-4E0B-9867-20EDFEBCC30B}"/>
              </a:ext>
            </a:extLst>
          </p:cNvPr>
          <p:cNvSpPr txBox="1"/>
          <p:nvPr/>
        </p:nvSpPr>
        <p:spPr>
          <a:xfrm>
            <a:off x="4539834" y="923756"/>
            <a:ext cx="1850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E1BE9-83E6-C112-42D7-28B14F11EB31}"/>
              </a:ext>
            </a:extLst>
          </p:cNvPr>
          <p:cNvSpPr txBox="1"/>
          <p:nvPr/>
        </p:nvSpPr>
        <p:spPr>
          <a:xfrm>
            <a:off x="855473" y="1052585"/>
            <a:ext cx="9883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000" b="1" i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7: Vai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1)</a:t>
            </a:r>
            <a:endParaRPr lang="vi-VN" sz="4000" b="1" i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90E81-E8D4-6B55-9732-A638F47AF787}"/>
              </a:ext>
            </a:extLst>
          </p:cNvPr>
          <p:cNvSpPr/>
          <p:nvPr/>
        </p:nvSpPr>
        <p:spPr>
          <a:xfrm>
            <a:off x="6091346" y="2660293"/>
            <a:ext cx="5828522" cy="1306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7849D-B701-6AD1-E4DA-8F8DDFE55420}"/>
              </a:ext>
            </a:extLst>
          </p:cNvPr>
          <p:cNvSpPr txBox="1"/>
          <p:nvPr/>
        </p:nvSpPr>
        <p:spPr>
          <a:xfrm>
            <a:off x="-4115719" y="2505292"/>
            <a:ext cx="13649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82447450-B9EA-340D-48DE-DC6F2F219AEF}"/>
              </a:ext>
            </a:extLst>
          </p:cNvPr>
          <p:cNvSpPr/>
          <p:nvPr/>
        </p:nvSpPr>
        <p:spPr>
          <a:xfrm rot="1365550">
            <a:off x="5303508" y="3261522"/>
            <a:ext cx="630152" cy="1238464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E2C279D-D068-CFE1-3B54-EB6E9929BE6C}"/>
              </a:ext>
            </a:extLst>
          </p:cNvPr>
          <p:cNvSpPr/>
          <p:nvPr/>
        </p:nvSpPr>
        <p:spPr>
          <a:xfrm>
            <a:off x="4718304" y="4535511"/>
            <a:ext cx="7201564" cy="15997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6"/>
                </a:solidFill>
                <a:latin typeface="+mj-lt"/>
              </a:rPr>
              <a:t>Nguồn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điện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cung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cấp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năng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lượng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cho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nồi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cơm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điện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nấu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chín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cơm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cơm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cung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cấp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năng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lượng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cho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con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người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868F4-DAA0-1A79-B46E-A0DDDF7C6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24" y="3476506"/>
            <a:ext cx="2658752" cy="2658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963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0025B-7BDD-7D88-027E-70F67E2B3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0B8C78-8E74-881F-7E5B-3BC95571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F38EEB-DA89-BAC5-6E0D-A679213E789C}"/>
              </a:ext>
            </a:extLst>
          </p:cNvPr>
          <p:cNvSpPr txBox="1"/>
          <p:nvPr/>
        </p:nvSpPr>
        <p:spPr>
          <a:xfrm>
            <a:off x="2482795" y="383660"/>
            <a:ext cx="662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1781E7-6DB3-EC7E-74EE-A7C7FD676F78}"/>
              </a:ext>
            </a:extLst>
          </p:cNvPr>
          <p:cNvSpPr txBox="1"/>
          <p:nvPr/>
        </p:nvSpPr>
        <p:spPr>
          <a:xfrm>
            <a:off x="4539834" y="923756"/>
            <a:ext cx="1850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248C8-4FAF-2208-E0AA-82C115D0CDB2}"/>
              </a:ext>
            </a:extLst>
          </p:cNvPr>
          <p:cNvSpPr txBox="1"/>
          <p:nvPr/>
        </p:nvSpPr>
        <p:spPr>
          <a:xfrm>
            <a:off x="855473" y="1052585"/>
            <a:ext cx="9883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000" b="1" i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7: Vai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1)</a:t>
            </a:r>
            <a:endParaRPr lang="vi-VN" sz="4000" b="1" i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00BE13-A4F2-DA5F-CBC8-2C577B38A5B8}"/>
              </a:ext>
            </a:extLst>
          </p:cNvPr>
          <p:cNvSpPr/>
          <p:nvPr/>
        </p:nvSpPr>
        <p:spPr>
          <a:xfrm>
            <a:off x="6091346" y="2660293"/>
            <a:ext cx="5828522" cy="1306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2610E-0FF0-A3BF-A6A9-DB052247F53B}"/>
              </a:ext>
            </a:extLst>
          </p:cNvPr>
          <p:cNvSpPr txBox="1"/>
          <p:nvPr/>
        </p:nvSpPr>
        <p:spPr>
          <a:xfrm>
            <a:off x="-4115719" y="2505292"/>
            <a:ext cx="13649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5B6EAE11-2B2E-9431-6C7D-B87E48533518}"/>
              </a:ext>
            </a:extLst>
          </p:cNvPr>
          <p:cNvSpPr/>
          <p:nvPr/>
        </p:nvSpPr>
        <p:spPr>
          <a:xfrm rot="1111985">
            <a:off x="5267815" y="3390510"/>
            <a:ext cx="698106" cy="1306286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6CBC25-2165-7C69-9BE2-CC7FFB96792F}"/>
              </a:ext>
            </a:extLst>
          </p:cNvPr>
          <p:cNvSpPr/>
          <p:nvPr/>
        </p:nvSpPr>
        <p:spPr>
          <a:xfrm>
            <a:off x="5758700" y="4535511"/>
            <a:ext cx="6161168" cy="15327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6"/>
                </a:solidFill>
                <a:latin typeface="+mj-lt"/>
              </a:rPr>
              <a:t>Nước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chảy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cung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cấp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năng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lượng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làm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cho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cọn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+mj-lt"/>
              </a:rPr>
              <a:t>nước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 quay.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09228-554C-FEAF-4045-6AA8DF2B7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50" y="3498402"/>
            <a:ext cx="4129594" cy="2615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4913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09797-78C5-AD14-4C9C-18E6C5C9B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34C4F2-CCEC-2685-3355-E74E7F0C3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8" y="-8878"/>
            <a:ext cx="12242307" cy="68495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A3E34A-7477-3CE2-2FB8-D2DC4DCD9E5C}"/>
              </a:ext>
            </a:extLst>
          </p:cNvPr>
          <p:cNvSpPr txBox="1"/>
          <p:nvPr/>
        </p:nvSpPr>
        <p:spPr>
          <a:xfrm>
            <a:off x="2421471" y="348723"/>
            <a:ext cx="7349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606E6-5904-E6B5-46A8-36E595D99126}"/>
              </a:ext>
            </a:extLst>
          </p:cNvPr>
          <p:cNvSpPr txBox="1"/>
          <p:nvPr/>
        </p:nvSpPr>
        <p:spPr>
          <a:xfrm>
            <a:off x="4203826" y="825543"/>
            <a:ext cx="2763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Môn: Khoa 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endParaRPr lang="vi-VN" sz="3200" b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57D02-0185-24E2-4778-FB8A94C1C725}"/>
              </a:ext>
            </a:extLst>
          </p:cNvPr>
          <p:cNvSpPr txBox="1"/>
          <p:nvPr/>
        </p:nvSpPr>
        <p:spPr>
          <a:xfrm>
            <a:off x="886653" y="3910484"/>
            <a:ext cx="10841855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1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  <a:p>
            <a:pPr algn="just"/>
            <a:r>
              <a:rPr lang="en-US" sz="44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. Con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prstClr val="white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79BF6A-EE82-F1CF-9DAE-5EC1F5F299A5}"/>
              </a:ext>
            </a:extLst>
          </p:cNvPr>
          <p:cNvSpPr txBox="1"/>
          <p:nvPr/>
        </p:nvSpPr>
        <p:spPr>
          <a:xfrm>
            <a:off x="1293921" y="3516439"/>
            <a:ext cx="6192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D6A300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D6A300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D6A300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D6A300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sz="3200" u="sng" dirty="0">
              <a:solidFill>
                <a:srgbClr val="D6A3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A6A41E-3A5E-166E-55EB-3A2693EA8F9D}"/>
              </a:ext>
            </a:extLst>
          </p:cNvPr>
          <p:cNvSpPr txBox="1"/>
          <p:nvPr/>
        </p:nvSpPr>
        <p:spPr>
          <a:xfrm>
            <a:off x="344464" y="1932581"/>
            <a:ext cx="5315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1-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endParaRPr lang="vi-VN" sz="3200" b="1" dirty="0">
              <a:solidFill>
                <a:srgbClr val="FFCC00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F4610E-61C7-517B-4A9C-E11E9854470D}"/>
              </a:ext>
            </a:extLst>
          </p:cNvPr>
          <p:cNvSpPr txBox="1"/>
          <p:nvPr/>
        </p:nvSpPr>
        <p:spPr>
          <a:xfrm>
            <a:off x="483555" y="2510391"/>
            <a:ext cx="5708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nhóm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26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3D01F-C0E9-9A3C-C41F-FF856B4D0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F7A0A8-818C-49B6-C238-51768550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8" y="0"/>
            <a:ext cx="12242307" cy="68495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F8C13C-284D-8D2A-37A4-3FE6A6662703}"/>
              </a:ext>
            </a:extLst>
          </p:cNvPr>
          <p:cNvSpPr txBox="1"/>
          <p:nvPr/>
        </p:nvSpPr>
        <p:spPr>
          <a:xfrm>
            <a:off x="2421471" y="348723"/>
            <a:ext cx="7349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2D025-3927-A5CB-E9E8-02629D3C0691}"/>
              </a:ext>
            </a:extLst>
          </p:cNvPr>
          <p:cNvSpPr txBox="1"/>
          <p:nvPr/>
        </p:nvSpPr>
        <p:spPr>
          <a:xfrm>
            <a:off x="4203826" y="825543"/>
            <a:ext cx="2763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Môn: Khoa 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endParaRPr lang="vi-VN" sz="3200" b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29E9FE-8371-E17F-E5A2-9475BB143C5D}"/>
              </a:ext>
            </a:extLst>
          </p:cNvPr>
          <p:cNvSpPr txBox="1"/>
          <p:nvPr/>
        </p:nvSpPr>
        <p:spPr>
          <a:xfrm>
            <a:off x="1490661" y="1004520"/>
            <a:ext cx="948900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4800" b="1" i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000" b="1" i="1" dirty="0" err="1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5000" b="1" i="1" dirty="0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5000" b="1" i="1" dirty="0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2</a:t>
            </a:r>
            <a:r>
              <a:rPr lang="en-US" sz="5000" b="1" dirty="0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NĂNG LƯỢNG</a:t>
            </a:r>
          </a:p>
          <a:p>
            <a:pPr algn="ctr"/>
            <a:endParaRPr lang="en-US" sz="1100" b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7: Vai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endParaRPr lang="vi-VN" sz="6000" b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BEA29-9122-EBA4-EF20-DA2BEEE69928}"/>
              </a:ext>
            </a:extLst>
          </p:cNvPr>
          <p:cNvSpPr txBox="1"/>
          <p:nvPr/>
        </p:nvSpPr>
        <p:spPr>
          <a:xfrm>
            <a:off x="877125" y="4128404"/>
            <a:ext cx="5315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1-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endParaRPr lang="vi-VN" sz="3200" b="1" dirty="0">
              <a:solidFill>
                <a:srgbClr val="FFCC00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A7D0DB-0BD5-2291-8958-FE600EEB6ACC}"/>
              </a:ext>
            </a:extLst>
          </p:cNvPr>
          <p:cNvSpPr txBox="1"/>
          <p:nvPr/>
        </p:nvSpPr>
        <p:spPr>
          <a:xfrm>
            <a:off x="420376" y="5137219"/>
            <a:ext cx="6314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nhân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500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63840-BD07-DC1E-08A0-54E7FC45B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BF9C01-2B4E-77A7-4B30-8F82B5D3C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F2C915-E275-EFBD-7E7D-9E4B9D4E69DD}"/>
              </a:ext>
            </a:extLst>
          </p:cNvPr>
          <p:cNvSpPr txBox="1"/>
          <p:nvPr/>
        </p:nvSpPr>
        <p:spPr>
          <a:xfrm>
            <a:off x="2482795" y="383660"/>
            <a:ext cx="662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04544-D8ED-FD74-CAF1-33C2FEF347D8}"/>
              </a:ext>
            </a:extLst>
          </p:cNvPr>
          <p:cNvSpPr txBox="1"/>
          <p:nvPr/>
        </p:nvSpPr>
        <p:spPr>
          <a:xfrm>
            <a:off x="4539834" y="923756"/>
            <a:ext cx="1850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3DDDA3-61F9-DCF6-6966-D49732F6959B}"/>
              </a:ext>
            </a:extLst>
          </p:cNvPr>
          <p:cNvSpPr txBox="1"/>
          <p:nvPr/>
        </p:nvSpPr>
        <p:spPr>
          <a:xfrm>
            <a:off x="855473" y="1052585"/>
            <a:ext cx="9883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000" b="1" i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7: Vai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1)</a:t>
            </a:r>
            <a:endParaRPr lang="vi-VN" sz="4000" b="1" i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A0A1F-CC5A-F789-1048-DB3321AEEB69}"/>
              </a:ext>
            </a:extLst>
          </p:cNvPr>
          <p:cNvSpPr txBox="1"/>
          <p:nvPr/>
        </p:nvSpPr>
        <p:spPr>
          <a:xfrm>
            <a:off x="205022" y="2515213"/>
            <a:ext cx="5592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41F26C6A-6CE4-D50D-38A9-B2C23DC4D34A}"/>
              </a:ext>
            </a:extLst>
          </p:cNvPr>
          <p:cNvSpPr/>
          <p:nvPr/>
        </p:nvSpPr>
        <p:spPr>
          <a:xfrm rot="21444929">
            <a:off x="232991" y="3225094"/>
            <a:ext cx="507732" cy="1251918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1A69B-1A01-2860-1915-B2547D39B7F9}"/>
              </a:ext>
            </a:extLst>
          </p:cNvPr>
          <p:cNvSpPr txBox="1"/>
          <p:nvPr/>
        </p:nvSpPr>
        <p:spPr>
          <a:xfrm>
            <a:off x="608375" y="2996944"/>
            <a:ext cx="109659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C98A12-8FAA-8415-6FCD-C1A7CD6B2A82}"/>
              </a:ext>
            </a:extLst>
          </p:cNvPr>
          <p:cNvSpPr txBox="1"/>
          <p:nvPr/>
        </p:nvSpPr>
        <p:spPr>
          <a:xfrm>
            <a:off x="718102" y="4050399"/>
            <a:ext cx="110776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FF00"/>
                </a:solidFill>
                <a:latin typeface="+mj-lt"/>
              </a:rPr>
              <a:t>Ngoài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những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nguồn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năng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lượng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thông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dụng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, con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người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đang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hướng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tới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khai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thác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sử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dụng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thêm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những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nguồn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năng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lượng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sẵn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nhiên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như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năng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lượng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thuỷ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triều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năng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lượng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sinh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khối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(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năng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lượng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thu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từ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quá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trình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phân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huỷ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thực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vật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gỗ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rơm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rác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chất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thải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,…),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năng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lượng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than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đá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075553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5" grpId="0" animBg="1"/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9D9A4-050D-0CD7-DA2D-C15B46DC3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5F02DA-2025-970C-CC25-532596386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2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DC45BB-580F-70FE-E49C-0CF313650FB3}"/>
              </a:ext>
            </a:extLst>
          </p:cNvPr>
          <p:cNvSpPr txBox="1"/>
          <p:nvPr/>
        </p:nvSpPr>
        <p:spPr>
          <a:xfrm>
            <a:off x="2854311" y="261257"/>
            <a:ext cx="6483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5907B5-0ECE-2285-8644-866933BA4BA9}"/>
              </a:ext>
            </a:extLst>
          </p:cNvPr>
          <p:cNvSpPr txBox="1"/>
          <p:nvPr/>
        </p:nvSpPr>
        <p:spPr>
          <a:xfrm>
            <a:off x="4835480" y="798373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Khoa </a:t>
            </a:r>
            <a:r>
              <a:rPr lang="en-US" sz="28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endParaRPr lang="vi-VN" sz="2800" b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6858FC-8C8A-FB3D-1A37-8D23066C2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2" y="1669001"/>
            <a:ext cx="4263273" cy="28083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315CDC-32D0-ADD1-5B20-1A15E884B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82" y="2848033"/>
            <a:ext cx="4194493" cy="26439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AC900E-D966-4083-4550-815A31EC4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03" y="4199137"/>
            <a:ext cx="4048335" cy="23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6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1B0829-1F86-4A6A-A795-15F167C58EC4}"/>
              </a:ext>
            </a:extLst>
          </p:cNvPr>
          <p:cNvSpPr txBox="1"/>
          <p:nvPr/>
        </p:nvSpPr>
        <p:spPr>
          <a:xfrm>
            <a:off x="1213432" y="1941700"/>
            <a:ext cx="10011748" cy="252857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650545"/>
              </a:avLst>
            </a:prstTxWarp>
            <a:spAutoFit/>
          </a:bodyPr>
          <a:lstStyle/>
          <a:p>
            <a:pPr algn="ctr"/>
            <a:r>
              <a:rPr lang="vi-V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sz="5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THAO GIẢNG TIẾT DẠY TỐT</a:t>
            </a:r>
            <a:r>
              <a:rPr lang="vi-VN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A26100-D3AD-4E23-B5DB-E8330227627B}"/>
              </a:ext>
            </a:extLst>
          </p:cNvPr>
          <p:cNvSpPr txBox="1"/>
          <p:nvPr/>
        </p:nvSpPr>
        <p:spPr>
          <a:xfrm>
            <a:off x="3834208" y="2184270"/>
            <a:ext cx="4916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Khoa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endParaRPr lang="vi-V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A4D2F-0AC2-491A-9736-549056B13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2" y="4399280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3C5784-E155-4F64-9EBF-B73A61DBE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2" y="4399280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23E0D6-070D-4FA1-942B-88AC879C8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399280"/>
            <a:ext cx="22860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DEE211-34BE-91BE-E3F7-D54BD7C2534B}"/>
              </a:ext>
            </a:extLst>
          </p:cNvPr>
          <p:cNvSpPr txBox="1"/>
          <p:nvPr/>
        </p:nvSpPr>
        <p:spPr>
          <a:xfrm>
            <a:off x="544601" y="5246254"/>
            <a:ext cx="63978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33C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33C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33C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33C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b="1" dirty="0">
                <a:solidFill>
                  <a:srgbClr val="33C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33C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33C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800" b="1" dirty="0" err="1">
                <a:solidFill>
                  <a:srgbClr val="33C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vi-VN" sz="2800" b="1" dirty="0">
              <a:solidFill>
                <a:srgbClr val="33CA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769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017526" y="1615736"/>
            <a:ext cx="6156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81447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56BDA-B32A-33FC-5306-75EB1EA58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478" y="-181947"/>
            <a:ext cx="12726956" cy="7221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6B0894-D488-48C6-AAAA-CD510C412141}"/>
              </a:ext>
            </a:extLst>
          </p:cNvPr>
          <p:cNvSpPr txBox="1"/>
          <p:nvPr/>
        </p:nvSpPr>
        <p:spPr>
          <a:xfrm>
            <a:off x="2777837" y="236202"/>
            <a:ext cx="6449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2800" b="1" dirty="0">
                <a:solidFill>
                  <a:prstClr val="white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64253-FB53-4EE0-9B1F-0AC91E810B6C}"/>
              </a:ext>
            </a:extLst>
          </p:cNvPr>
          <p:cNvSpPr txBox="1"/>
          <p:nvPr/>
        </p:nvSpPr>
        <p:spPr>
          <a:xfrm>
            <a:off x="4684107" y="847858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endParaRPr kumimoji="0" lang="vi-VN" sz="2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B1237-C360-6B5C-E823-9814E9B5080C}"/>
              </a:ext>
            </a:extLst>
          </p:cNvPr>
          <p:cNvSpPr txBox="1"/>
          <p:nvPr/>
        </p:nvSpPr>
        <p:spPr>
          <a:xfrm>
            <a:off x="1541472" y="1109468"/>
            <a:ext cx="89224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1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7: Vai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(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42DDB-912E-DBE5-04FB-CCE3CC2FA8F8}"/>
              </a:ext>
            </a:extLst>
          </p:cNvPr>
          <p:cNvSpPr txBox="1"/>
          <p:nvPr/>
        </p:nvSpPr>
        <p:spPr>
          <a:xfrm>
            <a:off x="-173068" y="361330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vi-VN" sz="3200" b="1" u="sng" dirty="0">
                <a:solidFill>
                  <a:schemeClr val="accent6">
                    <a:lumMod val="75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Tình huống 1: 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chạy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30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3200" i="1" dirty="0" err="1">
                <a:solidFill>
                  <a:srgbClr val="F7ECC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ì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i="1" dirty="0">
                <a:solidFill>
                  <a:srgbClr val="F7ECC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vi-VN" sz="3200" b="1" dirty="0">
              <a:solidFill>
                <a:srgbClr val="F7ECCF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305142-9018-080F-D413-3C20484BF54B}"/>
              </a:ext>
            </a:extLst>
          </p:cNvPr>
          <p:cNvSpPr txBox="1"/>
          <p:nvPr/>
        </p:nvSpPr>
        <p:spPr>
          <a:xfrm>
            <a:off x="308460" y="5288900"/>
            <a:ext cx="11560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chemeClr val="accent6">
                    <a:lumMod val="75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Tình huống 2: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phun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sương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mini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phun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i="1" dirty="0">
                <a:solidFill>
                  <a:srgbClr val="F5F4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 </a:t>
            </a:r>
            <a:endParaRPr lang="vi-VN" sz="3200" b="1" dirty="0">
              <a:solidFill>
                <a:srgbClr val="F5F4F0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7BECE-DED3-9178-D201-9624F8E6C632}"/>
              </a:ext>
            </a:extLst>
          </p:cNvPr>
          <p:cNvSpPr txBox="1"/>
          <p:nvPr/>
        </p:nvSpPr>
        <p:spPr>
          <a:xfrm>
            <a:off x="19773" y="249543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92D05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92D05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92D05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92D05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ình huống  </a:t>
            </a:r>
          </a:p>
        </p:txBody>
      </p:sp>
    </p:spTree>
    <p:extLst>
      <p:ext uri="{BB962C8B-B14F-4D97-AF65-F5344CB8AC3E}">
        <p14:creationId xmlns:p14="http://schemas.microsoft.com/office/powerpoint/2010/main" val="30661464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55234" y="2176700"/>
            <a:ext cx="656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vi-VN" alt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56BDA-B32A-33FC-5306-75EB1EA58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58" y="-136744"/>
            <a:ext cx="12433974" cy="7088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6B0894-D488-48C6-AAAA-CD510C412141}"/>
              </a:ext>
            </a:extLst>
          </p:cNvPr>
          <p:cNvSpPr txBox="1"/>
          <p:nvPr/>
        </p:nvSpPr>
        <p:spPr>
          <a:xfrm>
            <a:off x="2777838" y="236202"/>
            <a:ext cx="6449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64253-FB53-4EE0-9B1F-0AC91E810B6C}"/>
              </a:ext>
            </a:extLst>
          </p:cNvPr>
          <p:cNvSpPr txBox="1"/>
          <p:nvPr/>
        </p:nvSpPr>
        <p:spPr>
          <a:xfrm>
            <a:off x="4684107" y="847858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Khoa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endParaRPr kumimoji="0" lang="vi-VN" sz="2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76498-7C88-E156-9C08-3BC0825B6F9E}"/>
              </a:ext>
            </a:extLst>
          </p:cNvPr>
          <p:cNvSpPr txBox="1"/>
          <p:nvPr/>
        </p:nvSpPr>
        <p:spPr>
          <a:xfrm>
            <a:off x="1117799" y="924621"/>
            <a:ext cx="948900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4800" b="1" i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000" b="1" i="1" dirty="0" err="1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5000" b="1" i="1" dirty="0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5000" b="1" i="1" dirty="0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2</a:t>
            </a:r>
            <a:r>
              <a:rPr lang="en-US" sz="5000" b="1" dirty="0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NĂNG LƯỢNG</a:t>
            </a:r>
          </a:p>
          <a:p>
            <a:pPr algn="ctr"/>
            <a:endParaRPr lang="en-US" sz="1100" b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7: Vai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endParaRPr lang="vi-VN" sz="6000" b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43542-7006-0FF1-554B-6730B25219F0}"/>
              </a:ext>
            </a:extLst>
          </p:cNvPr>
          <p:cNvSpPr txBox="1"/>
          <p:nvPr/>
        </p:nvSpPr>
        <p:spPr>
          <a:xfrm>
            <a:off x="283199" y="4155811"/>
            <a:ext cx="11925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? Con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?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12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leading to a field&#10;&#10;Description automatically generated">
            <a:extLst>
              <a:ext uri="{FF2B5EF4-FFF2-40B4-BE49-F238E27FC236}">
                <a16:creationId xmlns:a16="http://schemas.microsoft.com/office/drawing/2014/main" id="{029FA3C0-F348-2625-B5CE-452E46168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70C680-8B1C-415E-8058-CE5258468889}"/>
              </a:ext>
            </a:extLst>
          </p:cNvPr>
          <p:cNvSpPr txBox="1"/>
          <p:nvPr/>
        </p:nvSpPr>
        <p:spPr>
          <a:xfrm>
            <a:off x="2414017" y="4767132"/>
            <a:ext cx="89794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8000" b="1" dirty="0" err="1">
                <a:solidFill>
                  <a:srgbClr val="FFFF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PH" sz="8000" b="1" dirty="0">
                <a:solidFill>
                  <a:srgbClr val="FFFF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PH" sz="8000" b="1" dirty="0" err="1">
                <a:solidFill>
                  <a:srgbClr val="FFFF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PH" sz="8000" b="1" dirty="0">
                <a:solidFill>
                  <a:srgbClr val="FFFF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PH" sz="8000" b="1" dirty="0" err="1">
                <a:solidFill>
                  <a:srgbClr val="FFFF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PH" sz="8000" b="1" dirty="0">
                <a:solidFill>
                  <a:srgbClr val="FFFF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PH" sz="8000" b="1" dirty="0" err="1">
                <a:solidFill>
                  <a:srgbClr val="FFFF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thúc</a:t>
            </a:r>
            <a:r>
              <a:rPr lang="en-PH" sz="8000" b="1" dirty="0">
                <a:solidFill>
                  <a:srgbClr val="FFFF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!</a:t>
            </a:r>
            <a:endParaRPr lang="en-US" sz="7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rgbClr val="F5FEF0"/>
            </a:gs>
            <a:gs pos="26000">
              <a:schemeClr val="accent1">
                <a:lumMod val="5000"/>
                <a:lumOff val="95000"/>
              </a:schemeClr>
            </a:gs>
            <a:gs pos="0">
              <a:srgbClr val="FDFFD3"/>
            </a:gs>
            <a:gs pos="51000">
              <a:srgbClr val="FDFFD2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9ED7B9-8E29-4770-8195-3D63EDAC0F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503" y="3566702"/>
            <a:ext cx="1727820" cy="27294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2463124-6916-4654-BF39-AC0BBB641B89}"/>
              </a:ext>
            </a:extLst>
          </p:cNvPr>
          <p:cNvSpPr/>
          <p:nvPr/>
        </p:nvSpPr>
        <p:spPr>
          <a:xfrm>
            <a:off x="-1" y="6679777"/>
            <a:ext cx="12190413" cy="1777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39" tIns="60920" rIns="121839" bIns="60920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37">
            <a:extLst>
              <a:ext uri="{FF2B5EF4-FFF2-40B4-BE49-F238E27FC236}">
                <a16:creationId xmlns:a16="http://schemas.microsoft.com/office/drawing/2014/main" id="{4C8EDA15-415A-4352-8DFF-93076ED3C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408" y="447"/>
            <a:ext cx="2052477" cy="225468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23">
            <a:extLst>
              <a:ext uri="{FF2B5EF4-FFF2-40B4-BE49-F238E27FC236}">
                <a16:creationId xmlns:a16="http://schemas.microsoft.com/office/drawing/2014/main" id="{F5D4DC1E-2753-4FBF-8581-61AAE54DE00A}"/>
              </a:ext>
            </a:extLst>
          </p:cNvPr>
          <p:cNvGrpSpPr/>
          <p:nvPr/>
        </p:nvGrpSpPr>
        <p:grpSpPr>
          <a:xfrm>
            <a:off x="-17581" y="5831639"/>
            <a:ext cx="12202134" cy="1123217"/>
            <a:chOff x="-17585" y="5729324"/>
            <a:chExt cx="12203723" cy="1123362"/>
          </a:xfrm>
        </p:grpSpPr>
        <p:pic>
          <p:nvPicPr>
            <p:cNvPr id="13" name="图片 24">
              <a:extLst>
                <a:ext uri="{FF2B5EF4-FFF2-40B4-BE49-F238E27FC236}">
                  <a16:creationId xmlns:a16="http://schemas.microsoft.com/office/drawing/2014/main" id="{A0DF5C59-3DA9-4B43-9E1C-4B38C210B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25">
              <a:extLst>
                <a:ext uri="{FF2B5EF4-FFF2-40B4-BE49-F238E27FC236}">
                  <a16:creationId xmlns:a16="http://schemas.microsoft.com/office/drawing/2014/main" id="{260117B1-F794-4BF7-B32C-38326DAA8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图片 36">
            <a:extLst>
              <a:ext uri="{FF2B5EF4-FFF2-40B4-BE49-F238E27FC236}">
                <a16:creationId xmlns:a16="http://schemas.microsoft.com/office/drawing/2014/main" id="{DDA74D5E-3742-4E06-B8F9-5D87ADCAEF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1996" y="2030318"/>
            <a:ext cx="2448413" cy="4924538"/>
          </a:xfrm>
          <a:prstGeom prst="rect">
            <a:avLst/>
          </a:prstGeom>
        </p:spPr>
      </p:pic>
      <p:grpSp>
        <p:nvGrpSpPr>
          <p:cNvPr id="20" name="组合 23">
            <a:extLst>
              <a:ext uri="{FF2B5EF4-FFF2-40B4-BE49-F238E27FC236}">
                <a16:creationId xmlns:a16="http://schemas.microsoft.com/office/drawing/2014/main" id="{95E83892-A13E-4D12-84D5-96210806B2ED}"/>
              </a:ext>
            </a:extLst>
          </p:cNvPr>
          <p:cNvGrpSpPr/>
          <p:nvPr/>
        </p:nvGrpSpPr>
        <p:grpSpPr>
          <a:xfrm rot="10800000">
            <a:off x="-17581" y="-19831"/>
            <a:ext cx="12202134" cy="1123217"/>
            <a:chOff x="-17585" y="5729324"/>
            <a:chExt cx="12203723" cy="1123362"/>
          </a:xfrm>
        </p:grpSpPr>
        <p:pic>
          <p:nvPicPr>
            <p:cNvPr id="21" name="图片 24">
              <a:extLst>
                <a:ext uri="{FF2B5EF4-FFF2-40B4-BE49-F238E27FC236}">
                  <a16:creationId xmlns:a16="http://schemas.microsoft.com/office/drawing/2014/main" id="{6429DFC4-5154-4489-AFB9-273C2C8B8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2" name="图片 25">
              <a:extLst>
                <a:ext uri="{FF2B5EF4-FFF2-40B4-BE49-F238E27FC236}">
                  <a16:creationId xmlns:a16="http://schemas.microsoft.com/office/drawing/2014/main" id="{D835332D-C1B9-4F4C-B14F-70F81AF7D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86E569E-7C7F-706E-5CE7-687455CACA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17" y="919086"/>
            <a:ext cx="8297075" cy="499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844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EA651-8C70-B528-C45E-528136891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C:\Users\ADMIN\Desktop\Tai nguyen thiet ke tro choi\Angry birds epic birds\1505573783630 (2).png">
            <a:hlinkClick r:id="rId2" action="ppaction://hlinksldjump"/>
            <a:extLst>
              <a:ext uri="{FF2B5EF4-FFF2-40B4-BE49-F238E27FC236}">
                <a16:creationId xmlns:a16="http://schemas.microsoft.com/office/drawing/2014/main" id="{998CEE73-47E2-80E9-4116-E22A62027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587503-877B-591A-DB31-DB0C64CB6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80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2BB2EF-863D-AF6B-9723-88D82F10CB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70">
            <a:off x="10337948" y="-486076"/>
            <a:ext cx="1954845" cy="3042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AA799D-7D93-962F-DA59-8AA12A38A7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68492" y="-18376"/>
            <a:ext cx="1806431" cy="3432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8C89B0-C817-9355-9B15-1127D01B3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79" y="3888882"/>
            <a:ext cx="1921689" cy="31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981ED-FA83-14D6-A3FE-D048ADC0A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">
            <a:hlinkClick r:id="" action="ppaction://media"/>
            <a:extLst>
              <a:ext uri="{FF2B5EF4-FFF2-40B4-BE49-F238E27FC236}">
                <a16:creationId xmlns:a16="http://schemas.microsoft.com/office/drawing/2014/main" id="{18897291-B174-DB2B-1EB5-D36D5A7241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0"/>
            <a:ext cx="12099925" cy="689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50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56BDA-B32A-33FC-5306-75EB1EA58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8" y="0"/>
            <a:ext cx="12242307" cy="68495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6B0894-D488-48C6-AAAA-CD510C412141}"/>
              </a:ext>
            </a:extLst>
          </p:cNvPr>
          <p:cNvSpPr txBox="1"/>
          <p:nvPr/>
        </p:nvSpPr>
        <p:spPr>
          <a:xfrm>
            <a:off x="2421471" y="348723"/>
            <a:ext cx="7349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64253-FB53-4EE0-9B1F-0AC91E810B6C}"/>
              </a:ext>
            </a:extLst>
          </p:cNvPr>
          <p:cNvSpPr txBox="1"/>
          <p:nvPr/>
        </p:nvSpPr>
        <p:spPr>
          <a:xfrm>
            <a:off x="4203826" y="825543"/>
            <a:ext cx="2763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Môn: Khoa 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endParaRPr lang="vi-VN" sz="3200" b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1E641-8167-4E5E-98BF-F616D2FF8B8D}"/>
              </a:ext>
            </a:extLst>
          </p:cNvPr>
          <p:cNvSpPr txBox="1"/>
          <p:nvPr/>
        </p:nvSpPr>
        <p:spPr>
          <a:xfrm>
            <a:off x="394053" y="948194"/>
            <a:ext cx="11726929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4800" b="1" i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000" b="1" i="1" dirty="0" err="1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5000" b="1" i="1" dirty="0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5000" b="1" i="1" dirty="0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2</a:t>
            </a:r>
            <a:r>
              <a:rPr lang="en-US" sz="5000" b="1" dirty="0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NĂNG LƯỢNG</a:t>
            </a:r>
          </a:p>
          <a:p>
            <a:pPr algn="ctr"/>
            <a:endParaRPr lang="en-US" sz="4800" b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7: Vai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sz="6000" b="1" i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6000" b="1" i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)</a:t>
            </a:r>
            <a:endParaRPr lang="vi-VN" sz="6000" b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476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00400" y="1544714"/>
            <a:ext cx="6223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06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93C0C-93D2-2E56-D8DF-B680B49E3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C72C2-53E4-647B-2ABB-945DA401E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8" y="0"/>
            <a:ext cx="12242307" cy="68495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87ABE3-76FC-7EDE-C05D-F5A80001CC0D}"/>
              </a:ext>
            </a:extLst>
          </p:cNvPr>
          <p:cNvSpPr txBox="1"/>
          <p:nvPr/>
        </p:nvSpPr>
        <p:spPr>
          <a:xfrm>
            <a:off x="2421471" y="348723"/>
            <a:ext cx="7349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2D3F73-579A-A1E0-EE51-7F8BA468FED2}"/>
              </a:ext>
            </a:extLst>
          </p:cNvPr>
          <p:cNvSpPr txBox="1"/>
          <p:nvPr/>
        </p:nvSpPr>
        <p:spPr>
          <a:xfrm>
            <a:off x="4203826" y="825543"/>
            <a:ext cx="2763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Môn: Khoa </a:t>
            </a:r>
            <a:r>
              <a:rPr lang="en-US" sz="32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endParaRPr lang="vi-VN" sz="3200" b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776BD9-725C-6375-F05D-24C088E1F63E}"/>
              </a:ext>
            </a:extLst>
          </p:cNvPr>
          <p:cNvSpPr txBox="1"/>
          <p:nvPr/>
        </p:nvSpPr>
        <p:spPr>
          <a:xfrm>
            <a:off x="1490661" y="1004520"/>
            <a:ext cx="948900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4800" b="1" i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000" b="1" i="1" dirty="0" err="1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5000" b="1" i="1" dirty="0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5000" b="1" i="1" dirty="0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2</a:t>
            </a:r>
            <a:r>
              <a:rPr lang="en-US" sz="5000" b="1" dirty="0">
                <a:solidFill>
                  <a:srgbClr val="00B0F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NĂNG LƯỢNG</a:t>
            </a:r>
          </a:p>
          <a:p>
            <a:pPr algn="ctr"/>
            <a:endParaRPr lang="en-US" sz="1100" b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7: Vai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endParaRPr lang="vi-VN" sz="6000" b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613A1D-0DD9-4486-9E1E-CE9301E15469}"/>
              </a:ext>
            </a:extLst>
          </p:cNvPr>
          <p:cNvSpPr txBox="1"/>
          <p:nvPr/>
        </p:nvSpPr>
        <p:spPr>
          <a:xfrm>
            <a:off x="877125" y="4128404"/>
            <a:ext cx="5315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1-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C00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lượng</a:t>
            </a:r>
            <a:endParaRPr lang="vi-VN" sz="3200" b="1" dirty="0">
              <a:solidFill>
                <a:srgbClr val="FFCC00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56C699-8F90-FC2A-BE07-728FAD861A69}"/>
              </a:ext>
            </a:extLst>
          </p:cNvPr>
          <p:cNvSpPr txBox="1"/>
          <p:nvPr/>
        </p:nvSpPr>
        <p:spPr>
          <a:xfrm>
            <a:off x="723342" y="5137219"/>
            <a:ext cx="5708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nhóm</a:t>
            </a:r>
            <a:endParaRPr lang="vi-VN" sz="32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133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56BDA-B32A-33FC-5306-75EB1EA58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49"/>
            <a:ext cx="12192000" cy="6812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6B0894-D488-48C6-AAAA-CD510C412141}"/>
              </a:ext>
            </a:extLst>
          </p:cNvPr>
          <p:cNvSpPr txBox="1"/>
          <p:nvPr/>
        </p:nvSpPr>
        <p:spPr>
          <a:xfrm>
            <a:off x="2854311" y="261257"/>
            <a:ext cx="6483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tháng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11</a:t>
            </a:r>
            <a:r>
              <a:rPr lang="vi-VN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năm 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64253-FB53-4EE0-9B1F-0AC91E810B6C}"/>
              </a:ext>
            </a:extLst>
          </p:cNvPr>
          <p:cNvSpPr txBox="1"/>
          <p:nvPr/>
        </p:nvSpPr>
        <p:spPr>
          <a:xfrm>
            <a:off x="4835480" y="798373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Khoa </a:t>
            </a:r>
            <a:r>
              <a:rPr lang="en-US" sz="2800" b="1" u="sng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học</a:t>
            </a:r>
            <a:endParaRPr lang="vi-VN" sz="2800" b="1" u="sng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4B555-9525-3B72-D36A-C60654D55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2" y="1485997"/>
            <a:ext cx="3408170" cy="1905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AA9AA4-6616-2835-D2BC-55419AA60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990" y="1480815"/>
            <a:ext cx="3200019" cy="1905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F19E0-14ED-1B3C-B3F2-1313E1E99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370" y="1504860"/>
            <a:ext cx="3142750" cy="189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AA08D-11AF-5BCB-690F-FFC99334F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2" y="4281736"/>
            <a:ext cx="2720438" cy="180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62CF54-79B7-F7B3-4116-F83E1F225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46" y="4281736"/>
            <a:ext cx="2421288" cy="180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49313D-B12C-0AD3-5175-86E22745EF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35" y="4272858"/>
            <a:ext cx="1953482" cy="180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0D1268-5C70-FEE9-E50F-4137AE6C0D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62" y="4263980"/>
            <a:ext cx="2954014" cy="18094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6A6617-8A35-58BA-F675-A98C12672480}"/>
              </a:ext>
            </a:extLst>
          </p:cNvPr>
          <p:cNvSpPr txBox="1"/>
          <p:nvPr/>
        </p:nvSpPr>
        <p:spPr>
          <a:xfrm>
            <a:off x="1313504" y="3551074"/>
            <a:ext cx="1540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1a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38C83A-96DC-CA18-E0E7-56DD2D3321A5}"/>
              </a:ext>
            </a:extLst>
          </p:cNvPr>
          <p:cNvSpPr txBox="1"/>
          <p:nvPr/>
        </p:nvSpPr>
        <p:spPr>
          <a:xfrm>
            <a:off x="5114626" y="3574060"/>
            <a:ext cx="1540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1b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0598C7-8658-F80A-D2EF-7EF29FDE8AB0}"/>
              </a:ext>
            </a:extLst>
          </p:cNvPr>
          <p:cNvSpPr txBox="1"/>
          <p:nvPr/>
        </p:nvSpPr>
        <p:spPr>
          <a:xfrm>
            <a:off x="9154004" y="356818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1c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A0F735-B140-7774-DE95-675A7DC86D33}"/>
              </a:ext>
            </a:extLst>
          </p:cNvPr>
          <p:cNvSpPr txBox="1"/>
          <p:nvPr/>
        </p:nvSpPr>
        <p:spPr>
          <a:xfrm>
            <a:off x="2514942" y="6182898"/>
            <a:ext cx="1540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1d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ED65B7-2016-9B8A-5044-CD10C69707FC}"/>
              </a:ext>
            </a:extLst>
          </p:cNvPr>
          <p:cNvSpPr txBox="1"/>
          <p:nvPr/>
        </p:nvSpPr>
        <p:spPr>
          <a:xfrm>
            <a:off x="6601949" y="6174020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1e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44D574-A1A4-503D-DBB4-F0A820623F8B}"/>
              </a:ext>
            </a:extLst>
          </p:cNvPr>
          <p:cNvSpPr txBox="1"/>
          <p:nvPr/>
        </p:nvSpPr>
        <p:spPr>
          <a:xfrm>
            <a:off x="9399886" y="6174020"/>
            <a:ext cx="1518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1g</a:t>
            </a:r>
            <a:endParaRPr lang="vi-VN" sz="28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537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SwellVTI">
  <a:themeElements>
    <a:clrScheme name="Swell">
      <a:dk1>
        <a:sysClr val="windowText" lastClr="000000"/>
      </a:dk1>
      <a:lt1>
        <a:sysClr val="window" lastClr="FFFFFF"/>
      </a:lt1>
      <a:dk2>
        <a:srgbClr val="233B47"/>
      </a:dk2>
      <a:lt2>
        <a:srgbClr val="FEEFD9"/>
      </a:lt2>
      <a:accent1>
        <a:srgbClr val="16AEA7"/>
      </a:accent1>
      <a:accent2>
        <a:srgbClr val="618F88"/>
      </a:accent2>
      <a:accent3>
        <a:srgbClr val="7A9973"/>
      </a:accent3>
      <a:accent4>
        <a:srgbClr val="8AAE8E"/>
      </a:accent4>
      <a:accent5>
        <a:srgbClr val="EB8F60"/>
      </a:accent5>
      <a:accent6>
        <a:srgbClr val="E57A6F"/>
      </a:accent6>
      <a:hlink>
        <a:srgbClr val="13968F"/>
      </a:hlink>
      <a:folHlink>
        <a:srgbClr val="E56152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5999</TotalTime>
  <Words>902</Words>
  <Application>Microsoft Office PowerPoint</Application>
  <PresentationFormat>Widescreen</PresentationFormat>
  <Paragraphs>120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HP001 5 hàng</vt:lpstr>
      <vt:lpstr>Times New Roman</vt:lpstr>
      <vt:lpstr>Monotype Corsiva</vt:lpstr>
      <vt:lpstr>Calibri</vt:lpstr>
      <vt:lpstr>Wingdings</vt:lpstr>
      <vt:lpstr>Neue Haas Grotesk Text Pro</vt:lpstr>
      <vt:lpstr>Tahoma</vt:lpstr>
      <vt:lpstr>HP001</vt:lpstr>
      <vt:lpstr>SwellVTI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Bảo Tính Nguyễn</dc:creator>
  <cp:lastModifiedBy>Admin</cp:lastModifiedBy>
  <cp:revision>150</cp:revision>
  <dcterms:created xsi:type="dcterms:W3CDTF">2024-03-05T08:22:58Z</dcterms:created>
  <dcterms:modified xsi:type="dcterms:W3CDTF">2024-11-11T06:57:29Z</dcterms:modified>
</cp:coreProperties>
</file>