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  <p:sldMasterId id="2147483714" r:id="rId2"/>
    <p:sldMasterId id="2147483724" r:id="rId3"/>
    <p:sldMasterId id="2147483760" r:id="rId4"/>
    <p:sldMasterId id="2147483772" r:id="rId5"/>
    <p:sldMasterId id="2147483784" r:id="rId6"/>
  </p:sldMasterIdLst>
  <p:notesMasterIdLst>
    <p:notesMasterId r:id="rId37"/>
  </p:notesMasterIdLst>
  <p:sldIdLst>
    <p:sldId id="763" r:id="rId7"/>
    <p:sldId id="756" r:id="rId8"/>
    <p:sldId id="754" r:id="rId9"/>
    <p:sldId id="755" r:id="rId10"/>
    <p:sldId id="757" r:id="rId11"/>
    <p:sldId id="758" r:id="rId12"/>
    <p:sldId id="759" r:id="rId13"/>
    <p:sldId id="760" r:id="rId14"/>
    <p:sldId id="761" r:id="rId15"/>
    <p:sldId id="762" r:id="rId16"/>
    <p:sldId id="783" r:id="rId17"/>
    <p:sldId id="256" r:id="rId18"/>
    <p:sldId id="257" r:id="rId19"/>
    <p:sldId id="767" r:id="rId20"/>
    <p:sldId id="741" r:id="rId21"/>
    <p:sldId id="784" r:id="rId22"/>
    <p:sldId id="744" r:id="rId23"/>
    <p:sldId id="779" r:id="rId24"/>
    <p:sldId id="773" r:id="rId25"/>
    <p:sldId id="774" r:id="rId26"/>
    <p:sldId id="780" r:id="rId27"/>
    <p:sldId id="775" r:id="rId28"/>
    <p:sldId id="776" r:id="rId29"/>
    <p:sldId id="781" r:id="rId30"/>
    <p:sldId id="777" r:id="rId31"/>
    <p:sldId id="778" r:id="rId32"/>
    <p:sldId id="749" r:id="rId33"/>
    <p:sldId id="782" r:id="rId34"/>
    <p:sldId id="766" r:id="rId35"/>
    <p:sldId id="765" r:id="rId36"/>
  </p:sldIdLst>
  <p:sldSz cx="9144000" cy="5143500" type="screen16x9"/>
  <p:notesSz cx="6858000" cy="9144000"/>
  <p:embeddedFontLst>
    <p:embeddedFont>
      <p:font typeface="Grand Hotel" charset="0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Segoe UI Black" charset="0"/>
      <p:bold r:id="rId43"/>
      <p:boldItalic r:id="rId44"/>
    </p:embeddedFont>
    <p:embeddedFont>
      <p:font typeface="Raleway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9C55DA9-FAD1-4B88-8286-329737B28824}">
  <a:tblStyle styleId="{89C55DA9-FAD1-4B88-8286-329737B288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3" autoAdjust="0"/>
    <p:restoredTop sz="94660"/>
  </p:normalViewPr>
  <p:slideViewPr>
    <p:cSldViewPr snapToGrid="0">
      <p:cViewPr>
        <p:scale>
          <a:sx n="62" d="100"/>
          <a:sy n="62" d="100"/>
        </p:scale>
        <p:origin x="-1128" y="-5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2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4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3052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209571f4d9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209571f4d9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0b7282084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10b7282084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dc3c070b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dc3c070b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dc3c070b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dc3c070b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dc3c070b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dc3c070b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dc3c070bc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dc3c070bc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209571f4d9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209571f4d9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10b9d6ac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10b9d6ac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41650" y="614675"/>
            <a:ext cx="4098600" cy="34113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1695" y="4026025"/>
            <a:ext cx="4098600" cy="5028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48" y="407500"/>
            <a:ext cx="1313251" cy="224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 rot="10800000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14" name="Google Shape;14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23" name="Google Shape;23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34"/>
          <p:cNvSpPr txBox="1">
            <a:spLocks noGrp="1"/>
          </p:cNvSpPr>
          <p:nvPr>
            <p:ph type="subTitle" idx="1"/>
          </p:nvPr>
        </p:nvSpPr>
        <p:spPr>
          <a:xfrm>
            <a:off x="1085113" y="2297500"/>
            <a:ext cx="2978700" cy="13305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908" name="Google Shape;908;p34"/>
          <p:cNvGrpSpPr/>
          <p:nvPr/>
        </p:nvGrpSpPr>
        <p:grpSpPr>
          <a:xfrm flipH="1"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909" name="Google Shape;909;p3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17" name="Google Shape;917;p34"/>
          <p:cNvGrpSpPr/>
          <p:nvPr/>
        </p:nvGrpSpPr>
        <p:grpSpPr>
          <a:xfrm rot="10800000" flipH="1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918" name="Google Shape;918;p3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926" name="Google Shape;9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525" y="2472451"/>
            <a:ext cx="1034750" cy="2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6803" y="454852"/>
            <a:ext cx="1076474" cy="18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34"/>
          <p:cNvSpPr txBox="1">
            <a:spLocks noGrp="1"/>
          </p:cNvSpPr>
          <p:nvPr>
            <p:ph type="subTitle" idx="2"/>
          </p:nvPr>
        </p:nvSpPr>
        <p:spPr>
          <a:xfrm>
            <a:off x="1085125" y="1585100"/>
            <a:ext cx="2978700" cy="644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Grand Hotel"/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1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Google Shape;1105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440702" flipH="1">
            <a:off x="-825902" y="3512629"/>
            <a:ext cx="3147423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440702" flipH="1">
            <a:off x="6857063" y="-306100"/>
            <a:ext cx="3147423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4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marR="38096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grpSp>
        <p:nvGrpSpPr>
          <p:cNvPr id="1109" name="Google Shape;1109;p42"/>
          <p:cNvGrpSpPr/>
          <p:nvPr/>
        </p:nvGrpSpPr>
        <p:grpSpPr>
          <a:xfrm>
            <a:off x="324241" y="2743147"/>
            <a:ext cx="8495525" cy="2247967"/>
            <a:chOff x="245800" y="1896900"/>
            <a:chExt cx="7086100" cy="1875025"/>
          </a:xfrm>
        </p:grpSpPr>
        <p:sp>
          <p:nvSpPr>
            <p:cNvPr id="1110" name="Google Shape;1110;p4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1111;p4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1112;p4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1113;p4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1114;p4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1115;p4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1116;p4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1117;p4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18" name="Google Shape;1118;p42"/>
          <p:cNvGrpSpPr/>
          <p:nvPr/>
        </p:nvGrpSpPr>
        <p:grpSpPr>
          <a:xfrm rot="10800000">
            <a:off x="324241" y="146097"/>
            <a:ext cx="8495525" cy="2247967"/>
            <a:chOff x="245800" y="1896900"/>
            <a:chExt cx="7086100" cy="1875025"/>
          </a:xfrm>
        </p:grpSpPr>
        <p:sp>
          <p:nvSpPr>
            <p:cNvPr id="1119" name="Google Shape;1119;p4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1120;p4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1121;p4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1122;p4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4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1124;p4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1125;p4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1126;p4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127" name="Google Shape;112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42972">
            <a:off x="-692843" y="375345"/>
            <a:ext cx="2065119" cy="20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33785">
            <a:off x="-476363" y="1118144"/>
            <a:ext cx="2065118" cy="2063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604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Google Shape;1159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576303">
            <a:off x="7857451" y="2609125"/>
            <a:ext cx="1146650" cy="19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44"/>
          <p:cNvSpPr txBox="1">
            <a:spLocks noGrp="1"/>
          </p:cNvSpPr>
          <p:nvPr>
            <p:ph type="title"/>
          </p:nvPr>
        </p:nvSpPr>
        <p:spPr>
          <a:xfrm>
            <a:off x="2933500" y="2228644"/>
            <a:ext cx="3359700" cy="12369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2" name="Google Shape;1162;p44"/>
          <p:cNvSpPr txBox="1">
            <a:spLocks noGrp="1"/>
          </p:cNvSpPr>
          <p:nvPr>
            <p:ph type="subTitle" idx="1"/>
          </p:nvPr>
        </p:nvSpPr>
        <p:spPr>
          <a:xfrm>
            <a:off x="2933500" y="3508575"/>
            <a:ext cx="3359700" cy="653700"/>
          </a:xfrm>
          <a:prstGeom prst="rect">
            <a:avLst/>
          </a:prstGeom>
        </p:spPr>
        <p:txBody>
          <a:bodyPr spcFirstLastPara="1" wrap="square" lIns="91417" tIns="91417" rIns="91417" bIns="9141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3" name="Google Shape;1163;p44"/>
          <p:cNvSpPr txBox="1">
            <a:spLocks noGrp="1"/>
          </p:cNvSpPr>
          <p:nvPr>
            <p:ph type="title" idx="2" hasCustomPrompt="1"/>
          </p:nvPr>
        </p:nvSpPr>
        <p:spPr>
          <a:xfrm>
            <a:off x="2933500" y="1099313"/>
            <a:ext cx="1193100" cy="10863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1164" name="Google Shape;116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24148">
            <a:off x="404725" y="1388392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8118">
            <a:off x="812556" y="923620"/>
            <a:ext cx="817012" cy="9682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6" name="Google Shape;1166;p44"/>
          <p:cNvGrpSpPr/>
          <p:nvPr/>
        </p:nvGrpSpPr>
        <p:grpSpPr>
          <a:xfrm rot="10800000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1167" name="Google Shape;1167;p4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75" name="Google Shape;1175;p44"/>
          <p:cNvGrpSpPr/>
          <p:nvPr/>
        </p:nvGrpSpPr>
        <p:grpSpPr>
          <a:xfrm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1176" name="Google Shape;1176;p4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184" name="Google Shape;118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2102" y="1649914"/>
            <a:ext cx="452201" cy="45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94313" y="1932901"/>
            <a:ext cx="371983" cy="37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36004" y="2849432"/>
            <a:ext cx="3576721" cy="197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29712" y="1343713"/>
            <a:ext cx="371983" cy="37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78173" y="2304912"/>
            <a:ext cx="1552602" cy="108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6602862">
            <a:off x="-967505" y="518543"/>
            <a:ext cx="3361467" cy="201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602864">
            <a:off x="-123343" y="1741074"/>
            <a:ext cx="1505204" cy="1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037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879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Google Shape;126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3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Google Shape;1268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02" y="2898451"/>
            <a:ext cx="1034750" cy="2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965778" y="-381825"/>
            <a:ext cx="1076474" cy="18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6349">
            <a:off x="-256126" y="2875161"/>
            <a:ext cx="1104526" cy="130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352">
            <a:off x="6694227" y="-46024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277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96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11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9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9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8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8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7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7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56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1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7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85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6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marL="457154" lvl="0" indent="-33016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10" lvl="1" indent="-33016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464" lvl="2" indent="-33016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619" lvl="3" indent="-33016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772" lvl="4" indent="-33016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2926" lvl="5" indent="-33016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080" lvl="6" indent="-33016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235" lvl="7" indent="-33016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391" lvl="8" indent="-33016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4"/>
          <p:cNvGrpSpPr/>
          <p:nvPr/>
        </p:nvGrpSpPr>
        <p:grpSpPr>
          <a:xfrm rot="10800000" flipH="1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61" name="Google Shape;61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4"/>
          <p:cNvGrpSpPr/>
          <p:nvPr/>
        </p:nvGrpSpPr>
        <p:grpSpPr>
          <a:xfrm flipH="1"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70" name="Google Shape;70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8" name="Google Shape;7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8325" y="380426"/>
            <a:ext cx="1006650" cy="207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411980">
            <a:off x="8022304" y="541287"/>
            <a:ext cx="408475" cy="70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75" y="1978104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8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3" indent="0">
              <a:buNone/>
              <a:defRPr sz="1000" b="1"/>
            </a:lvl2pPr>
            <a:lvl3pPr marL="457187" indent="0">
              <a:buNone/>
              <a:defRPr sz="900" b="1"/>
            </a:lvl3pPr>
            <a:lvl4pPr marL="685784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8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3" indent="0">
              <a:buNone/>
              <a:defRPr sz="1000" b="1"/>
            </a:lvl2pPr>
            <a:lvl3pPr marL="457187" indent="0">
              <a:buNone/>
              <a:defRPr sz="900" b="1"/>
            </a:lvl3pPr>
            <a:lvl4pPr marL="685784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65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64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7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3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9" y="136528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3" y="717554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593" indent="0">
              <a:buNone/>
              <a:defRPr sz="600"/>
            </a:lvl2pPr>
            <a:lvl3pPr marL="457187" indent="0">
              <a:buNone/>
              <a:defRPr sz="500"/>
            </a:lvl3pPr>
            <a:lvl4pPr marL="685784" indent="0">
              <a:buNone/>
              <a:defRPr sz="500"/>
            </a:lvl4pPr>
            <a:lvl5pPr marL="914378" indent="0">
              <a:buNone/>
              <a:defRPr sz="500"/>
            </a:lvl5pPr>
            <a:lvl6pPr marL="1142972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91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3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593" indent="0">
              <a:buNone/>
              <a:defRPr sz="1400"/>
            </a:lvl2pPr>
            <a:lvl3pPr marL="457187" indent="0">
              <a:buNone/>
              <a:defRPr sz="1200"/>
            </a:lvl3pPr>
            <a:lvl4pPr marL="685784" indent="0">
              <a:buNone/>
              <a:defRPr sz="1000"/>
            </a:lvl4pPr>
            <a:lvl5pPr marL="914378" indent="0">
              <a:buNone/>
              <a:defRPr sz="1000"/>
            </a:lvl5pPr>
            <a:lvl6pPr marL="1142972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7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2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93" indent="0">
              <a:buNone/>
              <a:defRPr sz="600"/>
            </a:lvl2pPr>
            <a:lvl3pPr marL="457187" indent="0">
              <a:buNone/>
              <a:defRPr sz="500"/>
            </a:lvl3pPr>
            <a:lvl4pPr marL="685784" indent="0">
              <a:buNone/>
              <a:defRPr sz="500"/>
            </a:lvl4pPr>
            <a:lvl5pPr marL="914378" indent="0">
              <a:buNone/>
              <a:defRPr sz="500"/>
            </a:lvl5pPr>
            <a:lvl6pPr marL="1142972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25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38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2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2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26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151" y="447699"/>
            <a:ext cx="5395700" cy="42481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2550900"/>
            <a:ext cx="37980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3307350"/>
            <a:ext cx="3268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403800"/>
            <a:ext cx="1587600" cy="10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6170636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836900" y="711175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398275" y="1401825"/>
            <a:ext cx="6963300" cy="30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7975">
              <a:spcBef>
                <a:spcPts val="0"/>
              </a:spcBef>
              <a:spcAft>
                <a:spcPts val="0"/>
              </a:spcAft>
              <a:buSzPts val="1250"/>
              <a:buFont typeface="Concert One"/>
              <a:buAutoNum type="arabicPeriod"/>
              <a:defRPr sz="950">
                <a:solidFill>
                  <a:schemeClr val="dk2"/>
                </a:solidFill>
              </a:defRPr>
            </a:lvl1pPr>
            <a:lvl2pPr marL="914400" lvl="1" indent="-292100">
              <a:spcBef>
                <a:spcPts val="16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alphaLcPeriod"/>
              <a:defRPr sz="950">
                <a:solidFill>
                  <a:schemeClr val="dk2"/>
                </a:solidFill>
              </a:defRPr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romanLcPeriod"/>
              <a:defRPr sz="950">
                <a:solidFill>
                  <a:schemeClr val="dk2"/>
                </a:solidFill>
              </a:defRPr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arabicPeriod"/>
              <a:defRPr sz="950">
                <a:solidFill>
                  <a:schemeClr val="dk2"/>
                </a:solidFill>
              </a:defRPr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alphaLcPeriod"/>
              <a:defRPr sz="950">
                <a:solidFill>
                  <a:schemeClr val="dk2"/>
                </a:solidFill>
              </a:defRPr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romanLcPeriod"/>
              <a:defRPr sz="950">
                <a:solidFill>
                  <a:schemeClr val="dk2"/>
                </a:solidFill>
              </a:defRPr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arabicPeriod"/>
              <a:defRPr sz="950">
                <a:solidFill>
                  <a:schemeClr val="dk2"/>
                </a:solidFill>
              </a:defRPr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rgbClr val="4D719D"/>
              </a:buClr>
              <a:buSzPts val="1000"/>
              <a:buFont typeface="Muli"/>
              <a:buAutoNum type="alphaLcPeriod"/>
              <a:defRPr sz="950">
                <a:solidFill>
                  <a:schemeClr val="dk2"/>
                </a:solidFill>
              </a:defRPr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rgbClr val="4D719D"/>
              </a:buClr>
              <a:buSzPts val="1000"/>
              <a:buFont typeface="Muli"/>
              <a:buAutoNum type="romanLcPeriod"/>
              <a:defRPr sz="9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159278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996375" y="1900525"/>
            <a:ext cx="2901600" cy="2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6397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95824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1705233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1612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3685875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3221098"/>
            <a:ext cx="2917800" cy="4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3685874"/>
            <a:ext cx="2874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711181"/>
            <a:ext cx="240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41360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1781550" y="711175"/>
            <a:ext cx="59337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99267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650175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262550" y="465007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1922400" y="3538630"/>
            <a:ext cx="21402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ubTitle" idx="1"/>
          </p:nvPr>
        </p:nvSpPr>
        <p:spPr>
          <a:xfrm>
            <a:off x="1922400" y="1269487"/>
            <a:ext cx="3439500" cy="21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59773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66684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401299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60700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239677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65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0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9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9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8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8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7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7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56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1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7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42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84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8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3" indent="0">
              <a:buNone/>
              <a:defRPr sz="1000" b="1"/>
            </a:lvl2pPr>
            <a:lvl3pPr marL="457187" indent="0">
              <a:buNone/>
              <a:defRPr sz="900" b="1"/>
            </a:lvl3pPr>
            <a:lvl4pPr marL="685784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8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3" indent="0">
              <a:buNone/>
              <a:defRPr sz="1000" b="1"/>
            </a:lvl2pPr>
            <a:lvl3pPr marL="457187" indent="0">
              <a:buNone/>
              <a:defRPr sz="900" b="1"/>
            </a:lvl3pPr>
            <a:lvl4pPr marL="685784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13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904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25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3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9" y="136528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3" y="717554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593" indent="0">
              <a:buNone/>
              <a:defRPr sz="600"/>
            </a:lvl2pPr>
            <a:lvl3pPr marL="457187" indent="0">
              <a:buNone/>
              <a:defRPr sz="500"/>
            </a:lvl3pPr>
            <a:lvl4pPr marL="685784" indent="0">
              <a:buNone/>
              <a:defRPr sz="500"/>
            </a:lvl4pPr>
            <a:lvl5pPr marL="914378" indent="0">
              <a:buNone/>
              <a:defRPr sz="500"/>
            </a:lvl5pPr>
            <a:lvl6pPr marL="1142972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50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3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593" indent="0">
              <a:buNone/>
              <a:defRPr sz="1400"/>
            </a:lvl2pPr>
            <a:lvl3pPr marL="457187" indent="0">
              <a:buNone/>
              <a:defRPr sz="1200"/>
            </a:lvl3pPr>
            <a:lvl4pPr marL="685784" indent="0">
              <a:buNone/>
              <a:defRPr sz="1000"/>
            </a:lvl4pPr>
            <a:lvl5pPr marL="914378" indent="0">
              <a:buNone/>
              <a:defRPr sz="1000"/>
            </a:lvl5pPr>
            <a:lvl6pPr marL="1142972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7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2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93" indent="0">
              <a:buNone/>
              <a:defRPr sz="600"/>
            </a:lvl2pPr>
            <a:lvl3pPr marL="457187" indent="0">
              <a:buNone/>
              <a:defRPr sz="500"/>
            </a:lvl3pPr>
            <a:lvl4pPr marL="685784" indent="0">
              <a:buNone/>
              <a:defRPr sz="500"/>
            </a:lvl4pPr>
            <a:lvl5pPr marL="914378" indent="0">
              <a:buNone/>
              <a:defRPr sz="500"/>
            </a:lvl5pPr>
            <a:lvl6pPr marL="1142972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33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65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2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2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31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8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Google Shape;1266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72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9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9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8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8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7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7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56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1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7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347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39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8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3" indent="0">
              <a:buNone/>
              <a:defRPr sz="1000" b="1"/>
            </a:lvl2pPr>
            <a:lvl3pPr marL="457187" indent="0">
              <a:buNone/>
              <a:defRPr sz="900" b="1"/>
            </a:lvl3pPr>
            <a:lvl4pPr marL="685784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8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3" indent="0">
              <a:buNone/>
              <a:defRPr sz="1000" b="1"/>
            </a:lvl2pPr>
            <a:lvl3pPr marL="457187" indent="0">
              <a:buNone/>
              <a:defRPr sz="900" b="1"/>
            </a:lvl3pPr>
            <a:lvl4pPr marL="685784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272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38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9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3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9" y="136528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3" y="717554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593" indent="0">
              <a:buNone/>
              <a:defRPr sz="600"/>
            </a:lvl2pPr>
            <a:lvl3pPr marL="457187" indent="0">
              <a:buNone/>
              <a:defRPr sz="500"/>
            </a:lvl3pPr>
            <a:lvl4pPr marL="685784" indent="0">
              <a:buNone/>
              <a:defRPr sz="500"/>
            </a:lvl4pPr>
            <a:lvl5pPr marL="914378" indent="0">
              <a:buNone/>
              <a:defRPr sz="500"/>
            </a:lvl5pPr>
            <a:lvl6pPr marL="1142972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259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3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593" indent="0">
              <a:buNone/>
              <a:defRPr sz="1400"/>
            </a:lvl2pPr>
            <a:lvl3pPr marL="457187" indent="0">
              <a:buNone/>
              <a:defRPr sz="1200"/>
            </a:lvl3pPr>
            <a:lvl4pPr marL="685784" indent="0">
              <a:buNone/>
              <a:defRPr sz="1000"/>
            </a:lvl4pPr>
            <a:lvl5pPr marL="914378" indent="0">
              <a:buNone/>
              <a:defRPr sz="1000"/>
            </a:lvl5pPr>
            <a:lvl6pPr marL="1142972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7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2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93" indent="0">
              <a:buNone/>
              <a:defRPr sz="600"/>
            </a:lvl2pPr>
            <a:lvl3pPr marL="457187" indent="0">
              <a:buNone/>
              <a:defRPr sz="500"/>
            </a:lvl3pPr>
            <a:lvl4pPr marL="685784" indent="0">
              <a:buNone/>
              <a:defRPr sz="500"/>
            </a:lvl4pPr>
            <a:lvl5pPr marL="914378" indent="0">
              <a:buNone/>
              <a:defRPr sz="500"/>
            </a:lvl5pPr>
            <a:lvl6pPr marL="1142972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830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13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2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2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65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_1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Google Shape;1268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02" y="2898451"/>
            <a:ext cx="1034750" cy="21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965778" y="-381825"/>
            <a:ext cx="1076474" cy="18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6349">
            <a:off x="-256126" y="2875161"/>
            <a:ext cx="1104526" cy="130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352">
            <a:off x="6694227" y="-46024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41650" y="614675"/>
            <a:ext cx="4098600" cy="34113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1695" y="4026025"/>
            <a:ext cx="4098600" cy="5028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48" y="407500"/>
            <a:ext cx="1313251" cy="224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3;p2"/>
          <p:cNvGrpSpPr/>
          <p:nvPr/>
        </p:nvGrpSpPr>
        <p:grpSpPr>
          <a:xfrm rot="10800000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14" name="Google Shape;14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23" name="Google Shape;23;p2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977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marL="457154" lvl="0" indent="-33016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10" lvl="1" indent="-33016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464" lvl="2" indent="-33016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619" lvl="3" indent="-33016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772" lvl="4" indent="-33016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2926" lvl="5" indent="-33016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080" lvl="6" indent="-330168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235" lvl="7" indent="-330168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391" lvl="8" indent="-33016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-6294"/>
            <a:ext cx="9144000" cy="5156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4"/>
          <p:cNvGrpSpPr/>
          <p:nvPr/>
        </p:nvGrpSpPr>
        <p:grpSpPr>
          <a:xfrm rot="10800000" flipH="1">
            <a:off x="324247" y="146097"/>
            <a:ext cx="8495525" cy="2247967"/>
            <a:chOff x="245800" y="1896900"/>
            <a:chExt cx="7086100" cy="1875025"/>
          </a:xfrm>
        </p:grpSpPr>
        <p:sp>
          <p:nvSpPr>
            <p:cNvPr id="61" name="Google Shape;61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9" name="Google Shape;69;p4"/>
          <p:cNvGrpSpPr/>
          <p:nvPr/>
        </p:nvGrpSpPr>
        <p:grpSpPr>
          <a:xfrm flipH="1">
            <a:off x="324247" y="2743147"/>
            <a:ext cx="8495525" cy="2247967"/>
            <a:chOff x="245800" y="1896900"/>
            <a:chExt cx="7086100" cy="1875025"/>
          </a:xfrm>
        </p:grpSpPr>
        <p:sp>
          <p:nvSpPr>
            <p:cNvPr id="70" name="Google Shape;70;p4"/>
            <p:cNvSpPr/>
            <p:nvPr/>
          </p:nvSpPr>
          <p:spPr>
            <a:xfrm>
              <a:off x="335525" y="2058375"/>
              <a:ext cx="6911800" cy="1713550"/>
            </a:xfrm>
            <a:custGeom>
              <a:avLst/>
              <a:gdLst/>
              <a:ahLst/>
              <a:cxnLst/>
              <a:rect l="l" t="t" r="r" b="b"/>
              <a:pathLst>
                <a:path w="276472" h="68542" fill="none" extrusionOk="0">
                  <a:moveTo>
                    <a:pt x="513" y="1"/>
                  </a:moveTo>
                  <a:cubicBezTo>
                    <a:pt x="0" y="1026"/>
                    <a:pt x="205" y="2052"/>
                    <a:pt x="205" y="3077"/>
                  </a:cubicBezTo>
                  <a:cubicBezTo>
                    <a:pt x="205" y="3384"/>
                    <a:pt x="256" y="3743"/>
                    <a:pt x="256" y="4000"/>
                  </a:cubicBezTo>
                  <a:cubicBezTo>
                    <a:pt x="256" y="10254"/>
                    <a:pt x="256" y="16457"/>
                    <a:pt x="359" y="22711"/>
                  </a:cubicBezTo>
                  <a:cubicBezTo>
                    <a:pt x="462" y="28453"/>
                    <a:pt x="256" y="34297"/>
                    <a:pt x="462" y="40090"/>
                  </a:cubicBezTo>
                  <a:cubicBezTo>
                    <a:pt x="667" y="46652"/>
                    <a:pt x="462" y="53265"/>
                    <a:pt x="615" y="59827"/>
                  </a:cubicBezTo>
                  <a:cubicBezTo>
                    <a:pt x="667" y="61519"/>
                    <a:pt x="410" y="63159"/>
                    <a:pt x="667" y="64851"/>
                  </a:cubicBezTo>
                  <a:cubicBezTo>
                    <a:pt x="769" y="65722"/>
                    <a:pt x="923" y="65927"/>
                    <a:pt x="1794" y="65927"/>
                  </a:cubicBezTo>
                  <a:lnTo>
                    <a:pt x="12099" y="66081"/>
                  </a:lnTo>
                  <a:cubicBezTo>
                    <a:pt x="15892" y="66184"/>
                    <a:pt x="19686" y="66235"/>
                    <a:pt x="23479" y="66338"/>
                  </a:cubicBezTo>
                  <a:cubicBezTo>
                    <a:pt x="26401" y="66389"/>
                    <a:pt x="29272" y="66389"/>
                    <a:pt x="32194" y="66491"/>
                  </a:cubicBezTo>
                  <a:cubicBezTo>
                    <a:pt x="35117" y="66594"/>
                    <a:pt x="37936" y="66543"/>
                    <a:pt x="40858" y="66645"/>
                  </a:cubicBezTo>
                  <a:cubicBezTo>
                    <a:pt x="43780" y="66748"/>
                    <a:pt x="46805" y="66696"/>
                    <a:pt x="49778" y="66799"/>
                  </a:cubicBezTo>
                  <a:cubicBezTo>
                    <a:pt x="53008" y="66850"/>
                    <a:pt x="56135" y="66850"/>
                    <a:pt x="59314" y="66953"/>
                  </a:cubicBezTo>
                  <a:cubicBezTo>
                    <a:pt x="62338" y="67004"/>
                    <a:pt x="65363" y="66953"/>
                    <a:pt x="68387" y="67106"/>
                  </a:cubicBezTo>
                  <a:cubicBezTo>
                    <a:pt x="71668" y="67209"/>
                    <a:pt x="74949" y="67106"/>
                    <a:pt x="78230" y="67260"/>
                  </a:cubicBezTo>
                  <a:cubicBezTo>
                    <a:pt x="80999" y="67414"/>
                    <a:pt x="83716" y="67260"/>
                    <a:pt x="86484" y="67414"/>
                  </a:cubicBezTo>
                  <a:cubicBezTo>
                    <a:pt x="90483" y="67568"/>
                    <a:pt x="94481" y="67517"/>
                    <a:pt x="98480" y="67670"/>
                  </a:cubicBezTo>
                  <a:cubicBezTo>
                    <a:pt x="101402" y="67773"/>
                    <a:pt x="104324" y="67670"/>
                    <a:pt x="107246" y="67773"/>
                  </a:cubicBezTo>
                  <a:cubicBezTo>
                    <a:pt x="113039" y="67978"/>
                    <a:pt x="118883" y="67978"/>
                    <a:pt x="124676" y="68132"/>
                  </a:cubicBezTo>
                  <a:cubicBezTo>
                    <a:pt x="127649" y="68183"/>
                    <a:pt x="130623" y="68132"/>
                    <a:pt x="133596" y="68234"/>
                  </a:cubicBezTo>
                  <a:cubicBezTo>
                    <a:pt x="139082" y="68542"/>
                    <a:pt x="144516" y="68439"/>
                    <a:pt x="150001" y="68337"/>
                  </a:cubicBezTo>
                  <a:cubicBezTo>
                    <a:pt x="153743" y="68286"/>
                    <a:pt x="157537" y="68388"/>
                    <a:pt x="161279" y="68132"/>
                  </a:cubicBezTo>
                  <a:cubicBezTo>
                    <a:pt x="162407" y="68081"/>
                    <a:pt x="163535" y="68081"/>
                    <a:pt x="164663" y="68081"/>
                  </a:cubicBezTo>
                  <a:cubicBezTo>
                    <a:pt x="168456" y="68081"/>
                    <a:pt x="172199" y="67927"/>
                    <a:pt x="175992" y="67875"/>
                  </a:cubicBezTo>
                  <a:cubicBezTo>
                    <a:pt x="179222" y="67824"/>
                    <a:pt x="182503" y="67875"/>
                    <a:pt x="185733" y="67722"/>
                  </a:cubicBezTo>
                  <a:cubicBezTo>
                    <a:pt x="189987" y="67568"/>
                    <a:pt x="194242" y="67517"/>
                    <a:pt x="198497" y="67465"/>
                  </a:cubicBezTo>
                  <a:cubicBezTo>
                    <a:pt x="200856" y="67414"/>
                    <a:pt x="203163" y="67363"/>
                    <a:pt x="205521" y="67312"/>
                  </a:cubicBezTo>
                  <a:cubicBezTo>
                    <a:pt x="209058" y="67260"/>
                    <a:pt x="212544" y="67209"/>
                    <a:pt x="216133" y="67158"/>
                  </a:cubicBezTo>
                  <a:cubicBezTo>
                    <a:pt x="218952" y="67055"/>
                    <a:pt x="221772" y="67004"/>
                    <a:pt x="224591" y="67004"/>
                  </a:cubicBezTo>
                  <a:cubicBezTo>
                    <a:pt x="227770" y="67004"/>
                    <a:pt x="230948" y="66953"/>
                    <a:pt x="234126" y="66850"/>
                  </a:cubicBezTo>
                  <a:cubicBezTo>
                    <a:pt x="237561" y="66696"/>
                    <a:pt x="240996" y="66748"/>
                    <a:pt x="244431" y="66645"/>
                  </a:cubicBezTo>
                  <a:cubicBezTo>
                    <a:pt x="247455" y="66594"/>
                    <a:pt x="250480" y="66594"/>
                    <a:pt x="253505" y="66491"/>
                  </a:cubicBezTo>
                  <a:cubicBezTo>
                    <a:pt x="256324" y="66440"/>
                    <a:pt x="259195" y="66491"/>
                    <a:pt x="262015" y="66338"/>
                  </a:cubicBezTo>
                  <a:cubicBezTo>
                    <a:pt x="264885" y="66235"/>
                    <a:pt x="267654" y="66338"/>
                    <a:pt x="270473" y="66184"/>
                  </a:cubicBezTo>
                  <a:cubicBezTo>
                    <a:pt x="272473" y="66030"/>
                    <a:pt x="274472" y="66184"/>
                    <a:pt x="276471" y="65979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45800" y="1896900"/>
              <a:ext cx="2556850" cy="1730200"/>
            </a:xfrm>
            <a:custGeom>
              <a:avLst/>
              <a:gdLst/>
              <a:ahLst/>
              <a:cxnLst/>
              <a:rect l="l" t="t" r="r" b="b"/>
              <a:pathLst>
                <a:path w="102274" h="69208" fill="none" extrusionOk="0">
                  <a:moveTo>
                    <a:pt x="102274" y="69208"/>
                  </a:moveTo>
                  <a:cubicBezTo>
                    <a:pt x="102223" y="69157"/>
                    <a:pt x="102171" y="69157"/>
                    <a:pt x="102120" y="69157"/>
                  </a:cubicBezTo>
                  <a:cubicBezTo>
                    <a:pt x="98070" y="69105"/>
                    <a:pt x="94020" y="69054"/>
                    <a:pt x="89970" y="69003"/>
                  </a:cubicBezTo>
                  <a:cubicBezTo>
                    <a:pt x="86587" y="68952"/>
                    <a:pt x="83255" y="68849"/>
                    <a:pt x="79871" y="68798"/>
                  </a:cubicBezTo>
                  <a:cubicBezTo>
                    <a:pt x="77205" y="68798"/>
                    <a:pt x="74488" y="68747"/>
                    <a:pt x="71823" y="68644"/>
                  </a:cubicBezTo>
                  <a:cubicBezTo>
                    <a:pt x="68747" y="68542"/>
                    <a:pt x="65722" y="68593"/>
                    <a:pt x="62646" y="68490"/>
                  </a:cubicBezTo>
                  <a:cubicBezTo>
                    <a:pt x="59622" y="68439"/>
                    <a:pt x="56392" y="68439"/>
                    <a:pt x="53265" y="68336"/>
                  </a:cubicBezTo>
                  <a:cubicBezTo>
                    <a:pt x="50138" y="68285"/>
                    <a:pt x="47113" y="68285"/>
                    <a:pt x="44037" y="68183"/>
                  </a:cubicBezTo>
                  <a:cubicBezTo>
                    <a:pt x="41217" y="68080"/>
                    <a:pt x="38347" y="68131"/>
                    <a:pt x="35527" y="68029"/>
                  </a:cubicBezTo>
                  <a:cubicBezTo>
                    <a:pt x="32656" y="67926"/>
                    <a:pt x="29734" y="67978"/>
                    <a:pt x="26812" y="67875"/>
                  </a:cubicBezTo>
                  <a:cubicBezTo>
                    <a:pt x="23890" y="67824"/>
                    <a:pt x="21173" y="67875"/>
                    <a:pt x="18353" y="67721"/>
                  </a:cubicBezTo>
                  <a:cubicBezTo>
                    <a:pt x="14816" y="67619"/>
                    <a:pt x="11330" y="67721"/>
                    <a:pt x="7742" y="67568"/>
                  </a:cubicBezTo>
                  <a:cubicBezTo>
                    <a:pt x="5742" y="67465"/>
                    <a:pt x="3692" y="67568"/>
                    <a:pt x="1692" y="67465"/>
                  </a:cubicBezTo>
                  <a:cubicBezTo>
                    <a:pt x="770" y="67414"/>
                    <a:pt x="462" y="67157"/>
                    <a:pt x="462" y="66235"/>
                  </a:cubicBezTo>
                  <a:lnTo>
                    <a:pt x="462" y="60390"/>
                  </a:lnTo>
                  <a:cubicBezTo>
                    <a:pt x="462" y="58032"/>
                    <a:pt x="513" y="55674"/>
                    <a:pt x="462" y="53316"/>
                  </a:cubicBezTo>
                  <a:cubicBezTo>
                    <a:pt x="206" y="46703"/>
                    <a:pt x="462" y="40090"/>
                    <a:pt x="359" y="33476"/>
                  </a:cubicBezTo>
                  <a:cubicBezTo>
                    <a:pt x="154" y="26658"/>
                    <a:pt x="206" y="19840"/>
                    <a:pt x="154" y="13022"/>
                  </a:cubicBezTo>
                  <a:cubicBezTo>
                    <a:pt x="154" y="10715"/>
                    <a:pt x="1" y="8408"/>
                    <a:pt x="52" y="6101"/>
                  </a:cubicBezTo>
                  <a:cubicBezTo>
                    <a:pt x="52" y="4563"/>
                    <a:pt x="52" y="3076"/>
                    <a:pt x="103" y="1539"/>
                  </a:cubicBezTo>
                  <a:cubicBezTo>
                    <a:pt x="103" y="1026"/>
                    <a:pt x="52" y="513"/>
                    <a:pt x="1" y="1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942000" y="3579675"/>
              <a:ext cx="3389900" cy="66650"/>
            </a:xfrm>
            <a:custGeom>
              <a:avLst/>
              <a:gdLst/>
              <a:ahLst/>
              <a:cxnLst/>
              <a:rect l="l" t="t" r="r" b="b"/>
              <a:pathLst>
                <a:path w="135596" h="2666" fill="none" extrusionOk="0">
                  <a:moveTo>
                    <a:pt x="135596" y="0"/>
                  </a:moveTo>
                  <a:cubicBezTo>
                    <a:pt x="134212" y="410"/>
                    <a:pt x="132725" y="205"/>
                    <a:pt x="131289" y="257"/>
                  </a:cubicBezTo>
                  <a:cubicBezTo>
                    <a:pt x="128265" y="410"/>
                    <a:pt x="125240" y="359"/>
                    <a:pt x="122216" y="462"/>
                  </a:cubicBezTo>
                  <a:cubicBezTo>
                    <a:pt x="120319" y="564"/>
                    <a:pt x="118319" y="462"/>
                    <a:pt x="116371" y="513"/>
                  </a:cubicBezTo>
                  <a:cubicBezTo>
                    <a:pt x="113193" y="667"/>
                    <a:pt x="109963" y="667"/>
                    <a:pt x="106785" y="718"/>
                  </a:cubicBezTo>
                  <a:cubicBezTo>
                    <a:pt x="103863" y="769"/>
                    <a:pt x="100992" y="769"/>
                    <a:pt x="98070" y="872"/>
                  </a:cubicBezTo>
                  <a:cubicBezTo>
                    <a:pt x="95148" y="923"/>
                    <a:pt x="92174" y="923"/>
                    <a:pt x="89252" y="1025"/>
                  </a:cubicBezTo>
                  <a:cubicBezTo>
                    <a:pt x="86279" y="1077"/>
                    <a:pt x="83306" y="1025"/>
                    <a:pt x="80332" y="1179"/>
                  </a:cubicBezTo>
                  <a:cubicBezTo>
                    <a:pt x="76692" y="1384"/>
                    <a:pt x="73053" y="1179"/>
                    <a:pt x="69413" y="1333"/>
                  </a:cubicBezTo>
                  <a:cubicBezTo>
                    <a:pt x="66593" y="1487"/>
                    <a:pt x="63722" y="1333"/>
                    <a:pt x="60903" y="1487"/>
                  </a:cubicBezTo>
                  <a:cubicBezTo>
                    <a:pt x="58032" y="1641"/>
                    <a:pt x="55110" y="1538"/>
                    <a:pt x="52188" y="1641"/>
                  </a:cubicBezTo>
                  <a:cubicBezTo>
                    <a:pt x="49266" y="1692"/>
                    <a:pt x="46497" y="1641"/>
                    <a:pt x="43678" y="1794"/>
                  </a:cubicBezTo>
                  <a:cubicBezTo>
                    <a:pt x="40705" y="1897"/>
                    <a:pt x="37782" y="1794"/>
                    <a:pt x="34809" y="1948"/>
                  </a:cubicBezTo>
                  <a:cubicBezTo>
                    <a:pt x="31887" y="2102"/>
                    <a:pt x="28914" y="1948"/>
                    <a:pt x="25992" y="2102"/>
                  </a:cubicBezTo>
                  <a:cubicBezTo>
                    <a:pt x="23018" y="2205"/>
                    <a:pt x="20096" y="2153"/>
                    <a:pt x="17123" y="2256"/>
                  </a:cubicBezTo>
                  <a:cubicBezTo>
                    <a:pt x="14354" y="2307"/>
                    <a:pt x="11535" y="2358"/>
                    <a:pt x="8767" y="2410"/>
                  </a:cubicBezTo>
                  <a:cubicBezTo>
                    <a:pt x="6050" y="2461"/>
                    <a:pt x="3384" y="2512"/>
                    <a:pt x="667" y="2512"/>
                  </a:cubicBezTo>
                  <a:cubicBezTo>
                    <a:pt x="462" y="2563"/>
                    <a:pt x="205" y="2563"/>
                    <a:pt x="0" y="2666"/>
                  </a:cubicBezTo>
                </a:path>
              </a:pathLst>
            </a:custGeom>
            <a:noFill/>
            <a:ln w="166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166604" y="3630178"/>
              <a:ext cx="40524" cy="27438"/>
            </a:xfrm>
            <a:custGeom>
              <a:avLst/>
              <a:gdLst/>
              <a:ahLst/>
              <a:cxnLst/>
              <a:rect l="l" t="t" r="r" b="b"/>
              <a:pathLst>
                <a:path w="3077" h="2083" extrusionOk="0">
                  <a:moveTo>
                    <a:pt x="1436" y="0"/>
                  </a:moveTo>
                  <a:cubicBezTo>
                    <a:pt x="924" y="51"/>
                    <a:pt x="514" y="359"/>
                    <a:pt x="309" y="769"/>
                  </a:cubicBezTo>
                  <a:cubicBezTo>
                    <a:pt x="52" y="1025"/>
                    <a:pt x="1" y="1436"/>
                    <a:pt x="206" y="1743"/>
                  </a:cubicBezTo>
                  <a:cubicBezTo>
                    <a:pt x="367" y="1945"/>
                    <a:pt x="624" y="2083"/>
                    <a:pt x="900" y="2083"/>
                  </a:cubicBezTo>
                  <a:cubicBezTo>
                    <a:pt x="975" y="2083"/>
                    <a:pt x="1052" y="2073"/>
                    <a:pt x="1129" y="2051"/>
                  </a:cubicBezTo>
                  <a:cubicBezTo>
                    <a:pt x="1795" y="1897"/>
                    <a:pt x="2359" y="1487"/>
                    <a:pt x="2769" y="974"/>
                  </a:cubicBezTo>
                  <a:cubicBezTo>
                    <a:pt x="3077" y="513"/>
                    <a:pt x="2923" y="205"/>
                    <a:pt x="2359" y="103"/>
                  </a:cubicBezTo>
                  <a:cubicBezTo>
                    <a:pt x="2103" y="51"/>
                    <a:pt x="1795" y="51"/>
                    <a:pt x="14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3375229" y="3627096"/>
              <a:ext cx="35124" cy="29427"/>
            </a:xfrm>
            <a:custGeom>
              <a:avLst/>
              <a:gdLst/>
              <a:ahLst/>
              <a:cxnLst/>
              <a:rect l="l" t="t" r="r" b="b"/>
              <a:pathLst>
                <a:path w="2667" h="2234" extrusionOk="0">
                  <a:moveTo>
                    <a:pt x="1539" y="1"/>
                  </a:moveTo>
                  <a:cubicBezTo>
                    <a:pt x="1157" y="1"/>
                    <a:pt x="791" y="202"/>
                    <a:pt x="565" y="542"/>
                  </a:cubicBezTo>
                  <a:cubicBezTo>
                    <a:pt x="308" y="849"/>
                    <a:pt x="1" y="1157"/>
                    <a:pt x="206" y="1567"/>
                  </a:cubicBezTo>
                  <a:cubicBezTo>
                    <a:pt x="411" y="1977"/>
                    <a:pt x="821" y="2233"/>
                    <a:pt x="1231" y="2233"/>
                  </a:cubicBezTo>
                  <a:cubicBezTo>
                    <a:pt x="1898" y="2182"/>
                    <a:pt x="2513" y="1721"/>
                    <a:pt x="2667" y="1054"/>
                  </a:cubicBezTo>
                  <a:cubicBezTo>
                    <a:pt x="2667" y="593"/>
                    <a:pt x="2410" y="183"/>
                    <a:pt x="1949" y="80"/>
                  </a:cubicBezTo>
                  <a:cubicBezTo>
                    <a:pt x="1814" y="26"/>
                    <a:pt x="1676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3268552" y="3632879"/>
              <a:ext cx="35124" cy="24488"/>
            </a:xfrm>
            <a:custGeom>
              <a:avLst/>
              <a:gdLst/>
              <a:ahLst/>
              <a:cxnLst/>
              <a:rect l="l" t="t" r="r" b="b"/>
              <a:pathLst>
                <a:path w="2667" h="1859" extrusionOk="0">
                  <a:moveTo>
                    <a:pt x="1724" y="0"/>
                  </a:moveTo>
                  <a:cubicBezTo>
                    <a:pt x="1626" y="0"/>
                    <a:pt x="1529" y="17"/>
                    <a:pt x="1436" y="51"/>
                  </a:cubicBezTo>
                  <a:cubicBezTo>
                    <a:pt x="1026" y="154"/>
                    <a:pt x="667" y="359"/>
                    <a:pt x="411" y="667"/>
                  </a:cubicBezTo>
                  <a:cubicBezTo>
                    <a:pt x="206" y="923"/>
                    <a:pt x="1" y="1179"/>
                    <a:pt x="155" y="1538"/>
                  </a:cubicBezTo>
                  <a:cubicBezTo>
                    <a:pt x="240" y="1752"/>
                    <a:pt x="468" y="1859"/>
                    <a:pt x="690" y="1859"/>
                  </a:cubicBezTo>
                  <a:cubicBezTo>
                    <a:pt x="734" y="1859"/>
                    <a:pt x="778" y="1854"/>
                    <a:pt x="821" y="1846"/>
                  </a:cubicBezTo>
                  <a:lnTo>
                    <a:pt x="1539" y="1846"/>
                  </a:lnTo>
                  <a:cubicBezTo>
                    <a:pt x="1693" y="1794"/>
                    <a:pt x="1846" y="1743"/>
                    <a:pt x="2000" y="1692"/>
                  </a:cubicBezTo>
                  <a:cubicBezTo>
                    <a:pt x="2410" y="1487"/>
                    <a:pt x="2667" y="974"/>
                    <a:pt x="2513" y="513"/>
                  </a:cubicBezTo>
                  <a:cubicBezTo>
                    <a:pt x="2394" y="195"/>
                    <a:pt x="2059" y="0"/>
                    <a:pt x="1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3486633" y="3632536"/>
              <a:ext cx="30976" cy="27570"/>
            </a:xfrm>
            <a:custGeom>
              <a:avLst/>
              <a:gdLst/>
              <a:ahLst/>
              <a:cxnLst/>
              <a:rect l="l" t="t" r="r" b="b"/>
              <a:pathLst>
                <a:path w="2352" h="2093" extrusionOk="0">
                  <a:moveTo>
                    <a:pt x="1385" y="1"/>
                  </a:moveTo>
                  <a:cubicBezTo>
                    <a:pt x="1167" y="1"/>
                    <a:pt x="949" y="77"/>
                    <a:pt x="769" y="231"/>
                  </a:cubicBezTo>
                  <a:cubicBezTo>
                    <a:pt x="308" y="488"/>
                    <a:pt x="0" y="1000"/>
                    <a:pt x="52" y="1564"/>
                  </a:cubicBezTo>
                  <a:cubicBezTo>
                    <a:pt x="103" y="1820"/>
                    <a:pt x="308" y="2026"/>
                    <a:pt x="564" y="2077"/>
                  </a:cubicBezTo>
                  <a:cubicBezTo>
                    <a:pt x="606" y="2087"/>
                    <a:pt x="651" y="2092"/>
                    <a:pt x="698" y="2092"/>
                  </a:cubicBezTo>
                  <a:cubicBezTo>
                    <a:pt x="1335" y="2092"/>
                    <a:pt x="2352" y="1163"/>
                    <a:pt x="2256" y="590"/>
                  </a:cubicBezTo>
                  <a:cubicBezTo>
                    <a:pt x="2256" y="436"/>
                    <a:pt x="2154" y="283"/>
                    <a:pt x="2000" y="231"/>
                  </a:cubicBezTo>
                  <a:cubicBezTo>
                    <a:pt x="1820" y="77"/>
                    <a:pt x="160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3589253" y="3632879"/>
              <a:ext cx="31068" cy="24988"/>
            </a:xfrm>
            <a:custGeom>
              <a:avLst/>
              <a:gdLst/>
              <a:ahLst/>
              <a:cxnLst/>
              <a:rect l="l" t="t" r="r" b="b"/>
              <a:pathLst>
                <a:path w="2359" h="1897" extrusionOk="0">
                  <a:moveTo>
                    <a:pt x="1282" y="0"/>
                  </a:moveTo>
                  <a:cubicBezTo>
                    <a:pt x="667" y="0"/>
                    <a:pt x="103" y="410"/>
                    <a:pt x="1" y="1077"/>
                  </a:cubicBezTo>
                  <a:cubicBezTo>
                    <a:pt x="1" y="1436"/>
                    <a:pt x="565" y="1897"/>
                    <a:pt x="1026" y="1897"/>
                  </a:cubicBezTo>
                  <a:cubicBezTo>
                    <a:pt x="1539" y="1897"/>
                    <a:pt x="2308" y="1333"/>
                    <a:pt x="2308" y="923"/>
                  </a:cubicBezTo>
                  <a:cubicBezTo>
                    <a:pt x="2359" y="615"/>
                    <a:pt x="1692" y="51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8" name="Google Shape;7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8325" y="380426"/>
            <a:ext cx="1006650" cy="207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411980">
            <a:off x="8022304" y="541287"/>
            <a:ext cx="408475" cy="70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75" y="1978104"/>
            <a:ext cx="1074100" cy="2008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798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68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accent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94" r:id="rId4"/>
    <p:sldLayoutId id="2147483695" r:id="rId5"/>
    <p:sldLayoutId id="214748369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chemeClr val="accent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rand Hotel"/>
              <a:buNone/>
              <a:defRPr sz="32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9656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9"/>
            <a:ext cx="1066800" cy="182563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749">
                <a:buClrTx/>
              </a:pPr>
              <a:t>11/29/2024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9"/>
            <a:ext cx="1447800" cy="182563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9"/>
            <a:ext cx="1066800" cy="182563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749">
                <a:buClrTx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04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187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45718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67" indent="-142874" algn="l" defTabSz="457187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7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7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14297" algn="l" defTabSz="457187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60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4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3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7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4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7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Medium"/>
              <a:buChar char="●"/>
              <a:defRPr sz="1800"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●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Medium"/>
              <a:buChar char="○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Medium"/>
              <a:buChar char="■"/>
              <a:defRPr>
                <a:solidFill>
                  <a:schemeClr val="accent2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39455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9"/>
            <a:ext cx="1066800" cy="182563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749">
                <a:buClrTx/>
              </a:pPr>
              <a:t>11/29/2024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9"/>
            <a:ext cx="1447800" cy="182563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9"/>
            <a:ext cx="1066800" cy="182563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749">
                <a:buClrTx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723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457187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45718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67" indent="-142874" algn="l" defTabSz="457187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7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7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14297" algn="l" defTabSz="457187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60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4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3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7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4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7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9"/>
            <a:ext cx="1066800" cy="182563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749">
                <a:buClrTx/>
              </a:pPr>
              <a:t>11/29/2024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9"/>
            <a:ext cx="1447800" cy="182563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9"/>
            <a:ext cx="1066800" cy="182563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749">
                <a:buClrTx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932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457187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45718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67" indent="-142874" algn="l" defTabSz="457187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7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7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14297" algn="l" defTabSz="457187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60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4" indent="-114297" algn="l" defTabSz="457187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3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7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4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7" algn="l" defTabSz="457187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4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10" Type="http://schemas.openxmlformats.org/officeDocument/2006/relationships/image" Target="../media/image47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20.svg"/><Relationship Id="rId4" Type="http://schemas.openxmlformats.org/officeDocument/2006/relationships/image" Target="../media/image57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20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T&#7844;M%20L&#210;NG%20NG&#431;&#7900;I%20M&#7864;.mp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8.png"/><Relationship Id="rId5" Type="http://schemas.openxmlformats.org/officeDocument/2006/relationships/image" Target="../media/image20.svg"/><Relationship Id="rId4" Type="http://schemas.openxmlformats.org/officeDocument/2006/relationships/image" Target="../media/image57.png"/><Relationship Id="rId9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8.png"/><Relationship Id="rId5" Type="http://schemas.openxmlformats.org/officeDocument/2006/relationships/image" Target="../media/image20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2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20.svg"/><Relationship Id="rId4" Type="http://schemas.openxmlformats.org/officeDocument/2006/relationships/image" Target="../media/image57.png"/><Relationship Id="rId9" Type="http://schemas.openxmlformats.org/officeDocument/2006/relationships/image" Target="../media/image2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20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2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openxmlformats.org/officeDocument/2006/relationships/image" Target="../media/image20.svg"/><Relationship Id="rId10" Type="http://schemas.openxmlformats.org/officeDocument/2006/relationships/image" Target="../media/image32.png"/><Relationship Id="rId4" Type="http://schemas.openxmlformats.org/officeDocument/2006/relationships/image" Target="../media/image57.png"/><Relationship Id="rId9" Type="http://schemas.openxmlformats.org/officeDocument/2006/relationships/image" Target="../media/image24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20.svg"/><Relationship Id="rId10" Type="http://schemas.openxmlformats.org/officeDocument/2006/relationships/image" Target="../media/image32.png"/><Relationship Id="rId4" Type="http://schemas.openxmlformats.org/officeDocument/2006/relationships/image" Target="../media/image57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8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0.jpe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60;p54">
            <a:extLst>
              <a:ext uri="{FF2B5EF4-FFF2-40B4-BE49-F238E27FC236}">
                <a16:creationId xmlns="" xmlns:a16="http://schemas.microsoft.com/office/drawing/2014/main" id="{37EC11EF-31AB-DB75-47FE-E1BB7532B1A9}"/>
              </a:ext>
            </a:extLst>
          </p:cNvPr>
          <p:cNvPicPr preferRelativeResize="0"/>
          <p:nvPr/>
        </p:nvPicPr>
        <p:blipFill>
          <a:blip r:embed="rId3">
            <a:alphaModFix amt="56000"/>
            <a:lum bright="70000" contrast="-70000"/>
          </a:blip>
          <a:stretch>
            <a:fillRect/>
          </a:stretch>
        </p:blipFill>
        <p:spPr>
          <a:xfrm rot="10960507">
            <a:off x="1305216" y="3062753"/>
            <a:ext cx="7149049" cy="87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6;p59">
            <a:extLst>
              <a:ext uri="{FF2B5EF4-FFF2-40B4-BE49-F238E27FC236}">
                <a16:creationId xmlns="" xmlns:a16="http://schemas.microsoft.com/office/drawing/2014/main" id="{5946C891-0955-F635-AAA5-0532DF489AA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40092">
            <a:off x="1384187" y="3693715"/>
            <a:ext cx="723025" cy="83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8E93C17-74FC-EA3E-D62C-2D57FB1C950F}"/>
              </a:ext>
            </a:extLst>
          </p:cNvPr>
          <p:cNvGrpSpPr/>
          <p:nvPr/>
        </p:nvGrpSpPr>
        <p:grpSpPr>
          <a:xfrm>
            <a:off x="6789665" y="552167"/>
            <a:ext cx="1189873" cy="953987"/>
            <a:chOff x="6789665" y="552167"/>
            <a:chExt cx="1189873" cy="953987"/>
          </a:xfrm>
        </p:grpSpPr>
        <p:pic>
          <p:nvPicPr>
            <p:cNvPr id="7" name="Google Shape;404;p57">
              <a:extLst>
                <a:ext uri="{FF2B5EF4-FFF2-40B4-BE49-F238E27FC236}">
                  <a16:creationId xmlns="" xmlns:a16="http://schemas.microsoft.com/office/drawing/2014/main" id="{27C6F135-F466-5D95-54CD-93D9F489BBD4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9781602">
              <a:off x="6789665" y="552167"/>
              <a:ext cx="822120" cy="8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04;p57">
              <a:extLst>
                <a:ext uri="{FF2B5EF4-FFF2-40B4-BE49-F238E27FC236}">
                  <a16:creationId xmlns="" xmlns:a16="http://schemas.microsoft.com/office/drawing/2014/main" id="{CF3818AF-E030-A7C2-1652-74F1BD523A8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9781602">
              <a:off x="7583506" y="1073858"/>
              <a:ext cx="396032" cy="432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927" y="406055"/>
            <a:ext cx="7407153" cy="4623145"/>
          </a:xfrm>
          <a:noFill/>
        </p:spPr>
        <p:txBody>
          <a:bodyPr/>
          <a:lstStyle/>
          <a:p>
            <a:pPr lvl="0" defTabSz="68571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Trường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THPT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Trần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Cao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Vân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THAO GIẢNG TỔ NGỮ VĂN</a:t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GV: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Võ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Thị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Tuyết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Nhung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Lớp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: 11A8</a:t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Lớp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11A8 </a:t>
            </a:r>
            <a:r>
              <a:rPr lang="en-US" sz="3200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chào</a:t>
            </a:r>
            <a: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mừng</a:t>
            </a:r>
            <a: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quý</a:t>
            </a:r>
            <a: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thầy</a:t>
            </a:r>
            <a: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, </a:t>
            </a:r>
            <a:r>
              <a:rPr lang="en-US" sz="3200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cô</a:t>
            </a:r>
            <a: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giáo</a:t>
            </a:r>
            <a: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về</a:t>
            </a:r>
            <a: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dự</a:t>
            </a:r>
            <a: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giờ</a:t>
            </a:r>
            <a: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tiết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thao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giảng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môn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Ngữ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văn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!</a:t>
            </a:r>
            <a: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27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27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NHUNG\Desktop\01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54" y="1990855"/>
            <a:ext cx="2214562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769" y="2762380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86618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0468">
            <a:off x="425007" y="690144"/>
            <a:ext cx="1265670" cy="83311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706" y="568523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36606" y="824253"/>
            <a:ext cx="1734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68523"/>
            <a:ext cx="2829227" cy="393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06" y="2680970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675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62315"/>
            <a:ext cx="2194561" cy="305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" y="390135"/>
            <a:ext cx="1996440" cy="31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NHUNG\Desktop\Chu_nguoi_tu_tu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0136"/>
            <a:ext cx="1981200" cy="311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20" y="390136"/>
            <a:ext cx="2192054" cy="31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" y="3627120"/>
            <a:ext cx="82905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    </a:t>
            </a:r>
            <a:r>
              <a:rPr lang="en-US" sz="2300" b="1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Văn</a:t>
            </a:r>
            <a:r>
              <a:rPr lang="en-US" sz="23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học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không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chỉ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văn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chương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mà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thực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chất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cuộc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đời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.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Văn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học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sẽ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chẳng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gì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cả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nếu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không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vì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cuộc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đời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mà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có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.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Cuộc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đời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nơi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xuất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phát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cũng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nơi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đi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tới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của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>
                <a:solidFill>
                  <a:srgbClr val="FF0000"/>
                </a:solidFill>
                <a:latin typeface="Times New Roman"/>
                <a:ea typeface="Calibri"/>
              </a:rPr>
              <a:t>văn</a:t>
            </a:r>
            <a:r>
              <a:rPr lang="en-US" sz="2300" b="1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học</a:t>
            </a:r>
            <a:r>
              <a:rPr lang="en-US" sz="23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.” (</a:t>
            </a:r>
            <a:r>
              <a:rPr lang="en-US" sz="2300" b="1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Tố</a:t>
            </a:r>
            <a:r>
              <a:rPr lang="en-US" sz="23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300" b="1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Hữu</a:t>
            </a:r>
            <a:r>
              <a:rPr lang="en-US" sz="23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)</a:t>
            </a:r>
            <a:endParaRPr lang="en-US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4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Google Shape;1288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547828">
            <a:off x="6475717" y="329821"/>
            <a:ext cx="1470749" cy="174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34878">
            <a:off x="4940301" y="871150"/>
            <a:ext cx="1532800" cy="1320650"/>
          </a:xfrm>
          <a:prstGeom prst="rect">
            <a:avLst/>
          </a:prstGeom>
          <a:noFill/>
          <a:ln>
            <a:noFill/>
          </a:ln>
          <a:effectLst>
            <a:outerShdw blurRad="14288" dist="4762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290" name="Google Shape;129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2464">
            <a:off x="7109440" y="3386676"/>
            <a:ext cx="1731677" cy="960898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sp>
        <p:nvSpPr>
          <p:cNvPr id="1291" name="Google Shape;1291;p56"/>
          <p:cNvSpPr txBox="1">
            <a:spLocks noGrp="1"/>
          </p:cNvSpPr>
          <p:nvPr>
            <p:ph type="ctrTitle"/>
          </p:nvPr>
        </p:nvSpPr>
        <p:spPr>
          <a:xfrm>
            <a:off x="1303020" y="506511"/>
            <a:ext cx="6810375" cy="1389579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Tiết</a:t>
            </a:r>
            <a:r>
              <a:rPr lang="en-US" sz="28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37 - NÓI VÀ NGHE:</a:t>
            </a:r>
            <a:br>
              <a:rPr lang="en-US" sz="28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28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THẢO LUẬN VỀ MỘT VẤN ĐỀ XÃ HỘI ĐẶT RA TRONG TÁC PHẨM VĂN HỌC</a:t>
            </a:r>
            <a:endParaRPr sz="28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293" name="Google Shape;1293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5613" y="2071823"/>
            <a:ext cx="2275450" cy="3156270"/>
          </a:xfrm>
          <a:prstGeom prst="rect">
            <a:avLst/>
          </a:prstGeom>
          <a:noFill/>
          <a:ln>
            <a:noFill/>
          </a:ln>
          <a:effectLst>
            <a:outerShdw blurRad="14288" dist="38100" dir="8760000" algn="bl" rotWithShape="0">
              <a:srgbClr val="000000">
                <a:alpha val="28000"/>
              </a:srgbClr>
            </a:outerShdw>
          </a:effectLst>
        </p:spPr>
      </p:pic>
      <p:pic>
        <p:nvPicPr>
          <p:cNvPr id="1294" name="Google Shape;1294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268099">
            <a:off x="7635802" y="3460216"/>
            <a:ext cx="617000" cy="127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">
            <a:off x="5107078" y="991129"/>
            <a:ext cx="911918" cy="108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NHUNG\Desktop\01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56"/>
            <a:ext cx="1915367" cy="126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3" y="3867125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51" y="2463804"/>
            <a:ext cx="694326" cy="69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92" y="2192888"/>
            <a:ext cx="684069" cy="68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728" y="89256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36" y="3763074"/>
            <a:ext cx="15843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0468">
            <a:off x="2652225" y="3856648"/>
            <a:ext cx="1370672" cy="670272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629" y="3820702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="" xmlns:a16="http://schemas.microsoft.com/office/drawing/2014/main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620786" y="447930"/>
            <a:ext cx="2906664" cy="77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>
              <a:lnSpc>
                <a:spcPct val="115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1. 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Định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hướng</a:t>
            </a:r>
            <a:endParaRPr lang="en-US" dirty="0">
              <a:solidFill>
                <a:srgbClr val="FF0000"/>
              </a:solidFill>
              <a:latin typeface="Calibri"/>
              <a:ea typeface="等线"/>
              <a:cs typeface="Times New Roman"/>
            </a:endParaRPr>
          </a:p>
        </p:txBody>
      </p:sp>
      <p:pic>
        <p:nvPicPr>
          <p:cNvPr id="1332" name="Google Shape;1325;p58">
            <a:extLst>
              <a:ext uri="{FF2B5EF4-FFF2-40B4-BE49-F238E27FC236}">
                <a16:creationId xmlns="" xmlns:a16="http://schemas.microsoft.com/office/drawing/2014/main" id="{E59759FD-1A2D-7CE1-1862-09D04EDDBC9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622513">
            <a:off x="6529480" y="3353482"/>
            <a:ext cx="1310972" cy="112952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3" name="Google Shape;1326;p58">
            <a:extLst>
              <a:ext uri="{FF2B5EF4-FFF2-40B4-BE49-F238E27FC236}">
                <a16:creationId xmlns="" xmlns:a16="http://schemas.microsoft.com/office/drawing/2014/main" id="{DF45C6B5-E973-D28D-DEFE-65EC26BF37A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450274">
            <a:off x="6903853" y="3514796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27;p58">
            <a:extLst>
              <a:ext uri="{FF2B5EF4-FFF2-40B4-BE49-F238E27FC236}">
                <a16:creationId xmlns="" xmlns:a16="http://schemas.microsoft.com/office/drawing/2014/main" id="{84CB22BF-79E9-76B4-3100-C50485B0F21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87077">
            <a:off x="8164720" y="2675257"/>
            <a:ext cx="748736" cy="7487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20786" y="1222185"/>
            <a:ext cx="8066014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latin typeface="Times New Roman"/>
                <a:ea typeface="Calibri"/>
                <a:cs typeface="Times New Roman"/>
              </a:rPr>
              <a:t>-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Thảo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luận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:</a:t>
            </a:r>
            <a:endParaRPr lang="en-US" sz="32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+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Trao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đổi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ý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+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Phân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đưa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lí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lẽ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→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sáng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tỏ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vấn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đề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78" y="447930"/>
            <a:ext cx="6889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07" y="3672649"/>
            <a:ext cx="6889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0468">
            <a:off x="-177136" y="2934530"/>
            <a:ext cx="1731675" cy="96089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8882" y="2790927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="" xmlns:a16="http://schemas.microsoft.com/office/drawing/2014/main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688701" y="161401"/>
            <a:ext cx="2906664" cy="52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Định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hướng</a:t>
            </a:r>
            <a:endParaRPr lang="en-US" sz="2800" dirty="0">
              <a:solidFill>
                <a:srgbClr val="FF0000"/>
              </a:solidFill>
              <a:latin typeface="Calibri"/>
              <a:ea typeface="等线"/>
              <a:cs typeface="Times New Roman"/>
            </a:endParaRPr>
          </a:p>
        </p:txBody>
      </p:sp>
      <p:pic>
        <p:nvPicPr>
          <p:cNvPr id="1332" name="Google Shape;1325;p58">
            <a:extLst>
              <a:ext uri="{FF2B5EF4-FFF2-40B4-BE49-F238E27FC236}">
                <a16:creationId xmlns="" xmlns:a16="http://schemas.microsoft.com/office/drawing/2014/main" id="{E59759FD-1A2D-7CE1-1862-09D04EDDBC9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622513">
            <a:off x="5910890" y="2852030"/>
            <a:ext cx="655486" cy="564762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4" name="Google Shape;1327;p58">
            <a:extLst>
              <a:ext uri="{FF2B5EF4-FFF2-40B4-BE49-F238E27FC236}">
                <a16:creationId xmlns="" xmlns:a16="http://schemas.microsoft.com/office/drawing/2014/main" id="{84CB22BF-79E9-76B4-3100-C50485B0F21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87077">
            <a:off x="8164720" y="2675257"/>
            <a:ext cx="748736" cy="7487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88701" y="685438"/>
            <a:ext cx="8144825" cy="459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CA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000" b="1" dirty="0" err="1" smtClean="0">
                <a:latin typeface="Times New Roman"/>
                <a:ea typeface="Calibri"/>
                <a:cs typeface="Times New Roman"/>
              </a:rPr>
              <a:t>Chú</a:t>
            </a:r>
            <a:r>
              <a:rPr lang="en-US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>
                <a:latin typeface="Times New Roman"/>
                <a:ea typeface="Calibri"/>
                <a:cs typeface="Times New Roman"/>
              </a:rPr>
              <a:t>ý: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en-CA" sz="2000" dirty="0">
                <a:latin typeface="Times New Roman"/>
                <a:ea typeface="Calibri"/>
                <a:cs typeface="Times New Roman"/>
              </a:rPr>
              <a:t>+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Lựa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chọn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vấn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đề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thảo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luận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en-CA" sz="2000" dirty="0">
                <a:latin typeface="Times New Roman"/>
                <a:ea typeface="Calibri"/>
                <a:cs typeface="Times New Roman"/>
              </a:rPr>
              <a:t>+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Tìm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hiểu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kĩ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nội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dung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vấn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đề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 smtClean="0">
                <a:latin typeface="Times New Roman"/>
                <a:ea typeface="Calibri"/>
                <a:cs typeface="Times New Roman"/>
              </a:rPr>
              <a:t>thảo</a:t>
            </a:r>
            <a:r>
              <a:rPr lang="en-CA" sz="2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luận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en-CA" sz="2000" dirty="0">
                <a:latin typeface="Times New Roman"/>
                <a:ea typeface="Calibri"/>
                <a:cs typeface="Times New Roman"/>
              </a:rPr>
              <a:t>+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Xác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định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rõ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đối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tượng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nghe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en-CA" sz="2000" dirty="0">
                <a:latin typeface="Times New Roman"/>
                <a:ea typeface="Calibri"/>
                <a:cs typeface="Times New Roman"/>
              </a:rPr>
              <a:t>+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Xác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định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thời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lượng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en-CA" sz="2000" dirty="0">
                <a:latin typeface="Times New Roman"/>
                <a:ea typeface="Calibri"/>
                <a:cs typeface="Times New Roman"/>
              </a:rPr>
              <a:t>+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Chuẩn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bị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dàn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ý.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en-CA" sz="2000" dirty="0">
                <a:latin typeface="Times New Roman"/>
                <a:ea typeface="Calibri"/>
                <a:cs typeface="Times New Roman"/>
              </a:rPr>
              <a:t>+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Chuẩn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bị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phương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tiện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hỗ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trợ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: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tranh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ảnh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, video…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en-CA" sz="2000" dirty="0">
                <a:latin typeface="Times New Roman"/>
                <a:ea typeface="Calibri"/>
                <a:cs typeface="Times New Roman"/>
              </a:rPr>
              <a:t>+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nghe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nắm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ý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kiến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;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nêu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nhận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xét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đánh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giá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nội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dung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cách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;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đặt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câu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hỏi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rõ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. 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en-CA" sz="2000" dirty="0">
                <a:latin typeface="Times New Roman"/>
                <a:ea typeface="Calibri"/>
                <a:cs typeface="Times New Roman"/>
              </a:rPr>
              <a:t>+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nghe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tranh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luận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cách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hiệu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quả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văn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CA" sz="2000" dirty="0" err="1">
                <a:latin typeface="Times New Roman"/>
                <a:ea typeface="Calibri"/>
                <a:cs typeface="Times New Roman"/>
              </a:rPr>
              <a:t>hóa</a:t>
            </a:r>
            <a:r>
              <a:rPr lang="en-CA" sz="2000" dirty="0"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69" y="509104"/>
            <a:ext cx="6889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oogle Shape;1326;p58">
            <a:extLst>
              <a:ext uri="{FF2B5EF4-FFF2-40B4-BE49-F238E27FC236}">
                <a16:creationId xmlns="" xmlns:a16="http://schemas.microsoft.com/office/drawing/2014/main" id="{DF45C6B5-E973-D28D-DEFE-65EC26BF37A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50274">
            <a:off x="8175445" y="593344"/>
            <a:ext cx="562226" cy="612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727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0468">
            <a:off x="4898610" y="3861395"/>
            <a:ext cx="1079283" cy="398313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4966" y="376367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="" xmlns:a16="http://schemas.microsoft.com/office/drawing/2014/main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545707" y="233697"/>
            <a:ext cx="8052592" cy="66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等线"/>
                <a:cs typeface="Times New Roman"/>
              </a:rPr>
              <a:t>hành</a:t>
            </a:r>
            <a:endParaRPr lang="en-US" sz="2800" dirty="0">
              <a:solidFill>
                <a:srgbClr val="FF0000"/>
              </a:solidFill>
              <a:latin typeface="Calibri"/>
              <a:ea typeface="等线"/>
              <a:cs typeface="Times New Roman"/>
            </a:endParaRPr>
          </a:p>
        </p:txBody>
      </p:sp>
      <p:pic>
        <p:nvPicPr>
          <p:cNvPr id="1332" name="Google Shape;1325;p58">
            <a:extLst>
              <a:ext uri="{FF2B5EF4-FFF2-40B4-BE49-F238E27FC236}">
                <a16:creationId xmlns="" xmlns:a16="http://schemas.microsoft.com/office/drawing/2014/main" id="{E59759FD-1A2D-7CE1-1862-09D04EDDBC9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622513">
            <a:off x="6529480" y="3353482"/>
            <a:ext cx="1310972" cy="112952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3" name="Google Shape;1326;p58">
            <a:extLst>
              <a:ext uri="{FF2B5EF4-FFF2-40B4-BE49-F238E27FC236}">
                <a16:creationId xmlns="" xmlns:a16="http://schemas.microsoft.com/office/drawing/2014/main" id="{DF45C6B5-E973-D28D-DEFE-65EC26BF37A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450274">
            <a:off x="6903853" y="3514796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27;p58">
            <a:extLst>
              <a:ext uri="{FF2B5EF4-FFF2-40B4-BE49-F238E27FC236}">
                <a16:creationId xmlns="" xmlns:a16="http://schemas.microsoft.com/office/drawing/2014/main" id="{84CB22BF-79E9-76B4-3100-C50485B0F21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87077">
            <a:off x="8164720" y="2675257"/>
            <a:ext cx="748736" cy="7487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45707" y="903177"/>
            <a:ext cx="776009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</a:p>
          <a:p>
            <a:pPr algn="just"/>
            <a:r>
              <a:rPr lang="en-US" sz="2400" b="1" dirty="0"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truyện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ngắn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“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Chí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Phèo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” (Nam Cao),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hãy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bàn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sức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mạnh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yêu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thương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giữa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r>
              <a:rPr lang="en-US" sz="24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en-US" sz="24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400" b="1" i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4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trích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“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Tấm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lòng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mẹ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” (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trích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“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khốn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khổ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” –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Huy-gô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),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hãy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nêu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suy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nghĩ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sức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mạnh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mẫu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tử</a:t>
            </a:r>
            <a:r>
              <a:rPr lang="en-US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en-US" sz="2400" b="1" i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pháp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bể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5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phút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luận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61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HUNG\Desktop\z6077078943608_fb1ec6f4d89270b13a2fee5b0edf5d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6" y="144088"/>
            <a:ext cx="3747612" cy="232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HUNG\Desktop\z6078014543056_50e1111e6fa3a5bc65d6cfc8857c1f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429" y="126539"/>
            <a:ext cx="3979878" cy="23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6" y="2692170"/>
            <a:ext cx="3747613" cy="229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NHUNG\Desktop\z6077060166684_52429100c649dcfdfe3942afd3bf6c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59" y="2692170"/>
            <a:ext cx="4201548" cy="23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6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11;p63">
            <a:extLst>
              <a:ext uri="{FF2B5EF4-FFF2-40B4-BE49-F238E27FC236}">
                <a16:creationId xmlns="" xmlns:a16="http://schemas.microsoft.com/office/drawing/2014/main" id="{5D5786C9-655E-E226-814E-186E8E7C2E15}"/>
              </a:ext>
            </a:extLst>
          </p:cNvPr>
          <p:cNvGrpSpPr/>
          <p:nvPr/>
        </p:nvGrpSpPr>
        <p:grpSpPr>
          <a:xfrm rot="20700000">
            <a:off x="711282" y="1663909"/>
            <a:ext cx="3428153" cy="2429167"/>
            <a:chOff x="-5175978" y="1078955"/>
            <a:chExt cx="12121101" cy="8979862"/>
          </a:xfrm>
        </p:grpSpPr>
        <p:pic>
          <p:nvPicPr>
            <p:cNvPr id="5" name="Google Shape;1412;p63">
              <a:extLst>
                <a:ext uri="{FF2B5EF4-FFF2-40B4-BE49-F238E27FC236}">
                  <a16:creationId xmlns="" xmlns:a16="http://schemas.microsoft.com/office/drawing/2014/main" id="{2DD24DB7-D823-9736-D96F-64609ADEFDB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" flipH="1">
              <a:off x="-5175978" y="6690506"/>
              <a:ext cx="6070301" cy="3368311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6" name="Google Shape;1413;p63">
              <a:extLst>
                <a:ext uri="{FF2B5EF4-FFF2-40B4-BE49-F238E27FC236}">
                  <a16:creationId xmlns="" xmlns:a16="http://schemas.microsoft.com/office/drawing/2014/main" id="{EF2552BF-C57E-F4E3-A4B5-694821E8387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299349">
              <a:off x="6738426" y="3109619"/>
              <a:ext cx="206697" cy="35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414;p63">
              <a:extLst>
                <a:ext uri="{FF2B5EF4-FFF2-40B4-BE49-F238E27FC236}">
                  <a16:creationId xmlns="" xmlns:a16="http://schemas.microsoft.com/office/drawing/2014/main" id="{2BE1B160-9D2F-15CE-111D-E3B5A228ED3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730648">
              <a:off x="1915496" y="940749"/>
              <a:ext cx="382237" cy="658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1" name="Google Shape;1851;p72"/>
          <p:cNvSpPr txBox="1">
            <a:spLocks noGrp="1"/>
          </p:cNvSpPr>
          <p:nvPr>
            <p:ph type="title"/>
          </p:nvPr>
        </p:nvSpPr>
        <p:spPr>
          <a:xfrm>
            <a:off x="1415899" y="351578"/>
            <a:ext cx="7103261" cy="2197311"/>
          </a:xfrm>
          <a:prstGeom prst="rect">
            <a:avLst/>
          </a:prstGeom>
        </p:spPr>
        <p:txBody>
          <a:bodyPr spcFirstLastPara="1" wrap="square" lIns="182857" tIns="91417" rIns="91417" bIns="91417" anchor="t" anchorCtr="0">
            <a:no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			CHỦ ĐỀ 1: </a:t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</a:b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Từ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truyện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ngắn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Chí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Phèo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” (Nam Cao),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hãy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bàn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về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sức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mạnh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tình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yêu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thương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giữa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con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con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người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.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ea typeface="Calibri"/>
              <a:cs typeface="Times New Roman" pitchFamily="18" charset="0"/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7" y="3894983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NHUNG\Desktop\z6077078943608_fb1ec6f4d89270b13a2fee5b0edf5d9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66" y="2128688"/>
            <a:ext cx="5127413" cy="28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0378" y="2610390"/>
            <a:ext cx="3559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endParaRPr lang="en-US" sz="4000" b="1" dirty="0" smtClean="0">
              <a:solidFill>
                <a:srgbClr val="00B05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BỂ 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VOI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71406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1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11;p63">
            <a:extLst>
              <a:ext uri="{FF2B5EF4-FFF2-40B4-BE49-F238E27FC236}">
                <a16:creationId xmlns="" xmlns:a16="http://schemas.microsoft.com/office/drawing/2014/main" id="{5D5786C9-655E-E226-814E-186E8E7C2E15}"/>
              </a:ext>
            </a:extLst>
          </p:cNvPr>
          <p:cNvGrpSpPr/>
          <p:nvPr/>
        </p:nvGrpSpPr>
        <p:grpSpPr>
          <a:xfrm rot="20700000">
            <a:off x="711282" y="1663909"/>
            <a:ext cx="3428153" cy="2429167"/>
            <a:chOff x="-5175978" y="1078955"/>
            <a:chExt cx="12121101" cy="8979862"/>
          </a:xfrm>
        </p:grpSpPr>
        <p:pic>
          <p:nvPicPr>
            <p:cNvPr id="5" name="Google Shape;1412;p63">
              <a:extLst>
                <a:ext uri="{FF2B5EF4-FFF2-40B4-BE49-F238E27FC236}">
                  <a16:creationId xmlns="" xmlns:a16="http://schemas.microsoft.com/office/drawing/2014/main" id="{2DD24DB7-D823-9736-D96F-64609ADEFDB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" flipH="1">
              <a:off x="-5175978" y="6690506"/>
              <a:ext cx="6070301" cy="3368311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6" name="Google Shape;1413;p63">
              <a:extLst>
                <a:ext uri="{FF2B5EF4-FFF2-40B4-BE49-F238E27FC236}">
                  <a16:creationId xmlns="" xmlns:a16="http://schemas.microsoft.com/office/drawing/2014/main" id="{EF2552BF-C57E-F4E3-A4B5-694821E83877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299349">
              <a:off x="6738426" y="3109619"/>
              <a:ext cx="206697" cy="35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414;p63">
              <a:extLst>
                <a:ext uri="{FF2B5EF4-FFF2-40B4-BE49-F238E27FC236}">
                  <a16:creationId xmlns="" xmlns:a16="http://schemas.microsoft.com/office/drawing/2014/main" id="{2BE1B160-9D2F-15CE-111D-E3B5A228ED3D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6730648">
              <a:off x="1915496" y="940749"/>
              <a:ext cx="382237" cy="658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1" name="Google Shape;1851;p72"/>
          <p:cNvSpPr txBox="1">
            <a:spLocks noGrp="1"/>
          </p:cNvSpPr>
          <p:nvPr>
            <p:ph type="title"/>
          </p:nvPr>
        </p:nvSpPr>
        <p:spPr>
          <a:xfrm>
            <a:off x="1415899" y="351578"/>
            <a:ext cx="7103261" cy="2197311"/>
          </a:xfrm>
          <a:prstGeom prst="rect">
            <a:avLst/>
          </a:prstGeom>
        </p:spPr>
        <p:txBody>
          <a:bodyPr spcFirstLastPara="1" wrap="square" lIns="182857" tIns="91417" rIns="91417" bIns="91417" anchor="t" anchorCtr="0">
            <a:no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			CHỦ ĐỀ 1: </a:t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</a:b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Từ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truyện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ngắn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Chí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Phèo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” (Nam Cao),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hãy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bàn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về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sức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mạnh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tình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yêu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thương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giữa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con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con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người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.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ea typeface="Calibri"/>
              <a:cs typeface="Times New Roman" pitchFamily="18" charset="0"/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7" y="3894983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0378" y="2610390"/>
            <a:ext cx="3559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endParaRPr lang="en-US" sz="4000" b="1" dirty="0" smtClean="0">
              <a:solidFill>
                <a:srgbClr val="00B05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BỂ 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HỀ</a:t>
            </a:r>
            <a:endParaRPr lang="en-US" sz="4000" dirty="0"/>
          </a:p>
        </p:txBody>
      </p:sp>
      <p:pic>
        <p:nvPicPr>
          <p:cNvPr id="8" name="Picture 2" descr="C:\Users\NHUNG\Desktop\z6078014543056_50e1111e6fa3a5bc65d6cfc8857c1fb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70" y="1665779"/>
            <a:ext cx="5064929" cy="337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ổ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977" y="3980709"/>
            <a:ext cx="410254" cy="41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64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10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51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0613" y="4482798"/>
            <a:ext cx="1676483" cy="14204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080575" y="-751508"/>
            <a:ext cx="1676483" cy="1420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01715">
            <a:off x="458373" y="1064350"/>
            <a:ext cx="725015" cy="565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49553">
            <a:off x="8457829" y="2414740"/>
            <a:ext cx="781259" cy="64489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304594" y="4925014"/>
            <a:ext cx="586489" cy="586489"/>
            <a:chOff x="0" y="0"/>
            <a:chExt cx="1563971" cy="156397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3118970" y="-285555"/>
            <a:ext cx="571109" cy="571109"/>
            <a:chOff x="0" y="0"/>
            <a:chExt cx="1522959" cy="152295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59246" y="-499902"/>
            <a:ext cx="2147192" cy="20574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7683460" y="3615997"/>
            <a:ext cx="2147192" cy="20574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476275"/>
              </p:ext>
            </p:extLst>
          </p:nvPr>
        </p:nvGraphicFramePr>
        <p:xfrm>
          <a:off x="820880" y="824273"/>
          <a:ext cx="7097936" cy="3664719"/>
        </p:xfrm>
        <a:graphic>
          <a:graphicData uri="http://schemas.openxmlformats.org/drawingml/2006/table">
            <a:tbl>
              <a:tblPr firstRow="1" firstCol="1" bandRow="1"/>
              <a:tblGrid>
                <a:gridCol w="5163100"/>
                <a:gridCol w="904500"/>
                <a:gridCol w="1030336"/>
              </a:tblGrid>
              <a:tr h="2942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b="1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Tiêu chí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b="1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b="1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Không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58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Đã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kiến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hệ</a:t>
                      </a:r>
                      <a:r>
                        <a:rPr lang="vi-VN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thống luận điểm,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lí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lẽ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dẫn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chứng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thuyết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phục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58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Không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đọc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văn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bản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mà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diễn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rõ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ràng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dễ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hiểu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giọng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linh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hoạt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29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bộ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48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quan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sát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lắng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nghe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kiến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phản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hồi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nghe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58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thể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nghe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xong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hoặc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phần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29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Thực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hiện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đúng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gian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dự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kiến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58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phương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tiện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hỗ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trợ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giấy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máy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tính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sơ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đồ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,...)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61087" y="234694"/>
            <a:ext cx="72346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Phiếu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1 - </a:t>
            </a:r>
            <a:r>
              <a:rPr lang="vi-VN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 kiểm đánh giá người nói</a:t>
            </a:r>
            <a:endParaRPr lang="en-US" sz="2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62330" y="4601641"/>
            <a:ext cx="2948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kern="100" dirty="0">
                <a:solidFill>
                  <a:srgbClr val="FF0000"/>
                </a:solidFill>
                <a:latin typeface="Times New Roman"/>
                <a:ea typeface="Calibri"/>
              </a:rPr>
              <a:t>TỔNG ĐIỂM:………./10</a:t>
            </a:r>
            <a:endParaRPr lang="en-US" sz="20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5310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" name="Google Shape;1325;p58">
            <a:extLst>
              <a:ext uri="{FF2B5EF4-FFF2-40B4-BE49-F238E27FC236}">
                <a16:creationId xmlns="" xmlns:a16="http://schemas.microsoft.com/office/drawing/2014/main" id="{E59759FD-1A2D-7CE1-1862-09D04EDDBC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622513">
            <a:off x="7743786" y="445447"/>
            <a:ext cx="642134" cy="77076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3" name="Google Shape;1326;p58">
            <a:extLst>
              <a:ext uri="{FF2B5EF4-FFF2-40B4-BE49-F238E27FC236}">
                <a16:creationId xmlns="" xmlns:a16="http://schemas.microsoft.com/office/drawing/2014/main" id="{DF45C6B5-E973-D28D-DEFE-65EC26BF37A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50274">
            <a:off x="7812116" y="434737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190468">
            <a:off x="817694" y="500773"/>
            <a:ext cx="1265670" cy="83311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4306" y="425182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="" xmlns:a16="http://schemas.microsoft.com/office/drawing/2014/main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774306" y="350497"/>
            <a:ext cx="8052592" cy="16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40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KHỞI ĐỘNG: </a:t>
            </a:r>
          </a:p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3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TRÒ CHƠI: “</a:t>
            </a:r>
            <a:r>
              <a:rPr lang="en-US" sz="3600" dirty="0" err="1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Đuổi</a:t>
            </a:r>
            <a:r>
              <a:rPr lang="en-US" sz="3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3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bắt</a:t>
            </a:r>
            <a:r>
              <a:rPr lang="en-US" sz="3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chữ</a:t>
            </a:r>
            <a:r>
              <a:rPr lang="en-US" sz="36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</a:t>
            </a:r>
            <a:endParaRPr lang="en-US" sz="3600" dirty="0" smtClean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3600" dirty="0" err="1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Thử</a:t>
            </a:r>
            <a:r>
              <a:rPr lang="en-US" sz="3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tài</a:t>
            </a:r>
            <a:r>
              <a:rPr lang="en-US" sz="3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đoán</a:t>
            </a:r>
            <a:r>
              <a:rPr lang="en-US" sz="3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tác</a:t>
            </a:r>
            <a:r>
              <a:rPr lang="en-US" sz="3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phẩm</a:t>
            </a:r>
            <a:r>
              <a:rPr lang="en-US" sz="3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văn</a:t>
            </a:r>
            <a:r>
              <a:rPr lang="en-US" sz="3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học</a:t>
            </a:r>
            <a:r>
              <a:rPr lang="en-US" sz="3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</a:t>
            </a:r>
            <a:endParaRPr lang="vi-VN" sz="36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242" name="Picture 2" descr="C:\Users\NHUNG\Desktop\unnam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6" y="2763175"/>
            <a:ext cx="2116105" cy="211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759" y="3125901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229" y="4168889"/>
            <a:ext cx="694326" cy="69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392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0613" y="4482798"/>
            <a:ext cx="1676483" cy="14204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080575" y="-751508"/>
            <a:ext cx="1676483" cy="1420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01715">
            <a:off x="458373" y="1064350"/>
            <a:ext cx="725015" cy="565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49553">
            <a:off x="8457829" y="2414740"/>
            <a:ext cx="781259" cy="64489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304594" y="4925014"/>
            <a:ext cx="586489" cy="586489"/>
            <a:chOff x="0" y="0"/>
            <a:chExt cx="1563971" cy="156397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3118970" y="-285555"/>
            <a:ext cx="571109" cy="571109"/>
            <a:chOff x="0" y="0"/>
            <a:chExt cx="1522959" cy="152295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59246" y="-499902"/>
            <a:ext cx="2147192" cy="20574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7683460" y="3615997"/>
            <a:ext cx="2147192" cy="20574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405288"/>
              </p:ext>
            </p:extLst>
          </p:nvPr>
        </p:nvGraphicFramePr>
        <p:xfrm>
          <a:off x="1878824" y="711414"/>
          <a:ext cx="6003090" cy="3545785"/>
        </p:xfrm>
        <a:graphic>
          <a:graphicData uri="http://schemas.openxmlformats.org/drawingml/2006/table">
            <a:tbl>
              <a:tblPr firstRow="1" firstCol="1" bandRow="1"/>
              <a:tblGrid>
                <a:gridCol w="4366699"/>
                <a:gridCol w="636731"/>
                <a:gridCol w="999660"/>
              </a:tblGrid>
              <a:tr h="39267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992505" algn="l"/>
                          <a:tab pos="2091690" algn="ctr"/>
                        </a:tabLst>
                      </a:pPr>
                      <a:r>
                        <a:rPr lang="vi-VN" sz="1800" b="1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		Tiêu chí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Không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5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Luôn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tập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trung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chú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theo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dõi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nắm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tin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8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5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Ghi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chép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chính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rõ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cần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8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5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Sử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dụng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cử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chỉ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nét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mặt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ánh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mắt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để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khích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lệ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8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801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Nêu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những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vấn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đề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rõ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hoặc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muốn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mở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rộng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hiểu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biết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trao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đổi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chi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dung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thuyết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phục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8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2280" y="127765"/>
            <a:ext cx="7936178" cy="504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Phiếu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2 - </a:t>
            </a:r>
            <a:r>
              <a:rPr lang="vi-VN" sz="2400" b="1" kern="100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Bảng kiểm đánh giá người </a:t>
            </a:r>
            <a:r>
              <a:rPr lang="vi-VN" sz="2400" b="1" kern="100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nghe</a:t>
            </a:r>
            <a:endParaRPr lang="en-US" sz="2400" dirty="0">
              <a:solidFill>
                <a:srgbClr val="00B05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2" y="4358107"/>
            <a:ext cx="31400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8052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11;p63">
            <a:extLst>
              <a:ext uri="{FF2B5EF4-FFF2-40B4-BE49-F238E27FC236}">
                <a16:creationId xmlns="" xmlns:a16="http://schemas.microsoft.com/office/drawing/2014/main" id="{5D5786C9-655E-E226-814E-186E8E7C2E15}"/>
              </a:ext>
            </a:extLst>
          </p:cNvPr>
          <p:cNvGrpSpPr/>
          <p:nvPr/>
        </p:nvGrpSpPr>
        <p:grpSpPr>
          <a:xfrm rot="20700000">
            <a:off x="711282" y="1663909"/>
            <a:ext cx="3428153" cy="2429167"/>
            <a:chOff x="-5175978" y="1078955"/>
            <a:chExt cx="12121101" cy="8979862"/>
          </a:xfrm>
        </p:grpSpPr>
        <p:pic>
          <p:nvPicPr>
            <p:cNvPr id="5" name="Google Shape;1412;p63">
              <a:extLst>
                <a:ext uri="{FF2B5EF4-FFF2-40B4-BE49-F238E27FC236}">
                  <a16:creationId xmlns="" xmlns:a16="http://schemas.microsoft.com/office/drawing/2014/main" id="{2DD24DB7-D823-9736-D96F-64609ADEFDB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" flipH="1">
              <a:off x="-5175978" y="6690506"/>
              <a:ext cx="6070301" cy="3368311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6" name="Google Shape;1413;p63">
              <a:extLst>
                <a:ext uri="{FF2B5EF4-FFF2-40B4-BE49-F238E27FC236}">
                  <a16:creationId xmlns="" xmlns:a16="http://schemas.microsoft.com/office/drawing/2014/main" id="{EF2552BF-C57E-F4E3-A4B5-694821E8387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299349">
              <a:off x="6738426" y="3109619"/>
              <a:ext cx="206697" cy="35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414;p63">
              <a:extLst>
                <a:ext uri="{FF2B5EF4-FFF2-40B4-BE49-F238E27FC236}">
                  <a16:creationId xmlns="" xmlns:a16="http://schemas.microsoft.com/office/drawing/2014/main" id="{2BE1B160-9D2F-15CE-111D-E3B5A228ED3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730648">
              <a:off x="1915496" y="940749"/>
              <a:ext cx="382237" cy="658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1" name="Google Shape;1851;p72"/>
          <p:cNvSpPr txBox="1">
            <a:spLocks noGrp="1"/>
          </p:cNvSpPr>
          <p:nvPr>
            <p:ph type="title"/>
          </p:nvPr>
        </p:nvSpPr>
        <p:spPr>
          <a:xfrm>
            <a:off x="1415899" y="351578"/>
            <a:ext cx="7103261" cy="2197311"/>
          </a:xfrm>
          <a:prstGeom prst="rect">
            <a:avLst/>
          </a:prstGeom>
        </p:spPr>
        <p:txBody>
          <a:bodyPr spcFirstLastPara="1" wrap="square" lIns="182857" tIns="91417" rIns="91417" bIns="91417" anchor="t" anchorCtr="0">
            <a:no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			CHỦ ĐỀ 2:</a:t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</a:b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Từ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đoạn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trích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Tấm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lòng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mẹ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” (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trích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Những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khốn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khổ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” –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Huy-gô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),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hãy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nêu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suy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nghĩ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về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sức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mạnh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tình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mẫu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tử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. </a:t>
            </a:r>
            <a:b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</a:br>
            <a:endParaRPr lang="en-US" sz="2400" b="1" dirty="0">
              <a:solidFill>
                <a:srgbClr val="00B050"/>
              </a:solidFill>
              <a:latin typeface="Times New Roman" pitchFamily="18" charset="0"/>
              <a:ea typeface="Calibri"/>
              <a:cs typeface="Times New Roman" pitchFamily="18" charset="0"/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917" y="206903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0378" y="2610390"/>
            <a:ext cx="3559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endParaRPr lang="en-US" sz="4000" b="1" dirty="0" smtClean="0">
              <a:solidFill>
                <a:srgbClr val="00B05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BỂ 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MẬP</a:t>
            </a:r>
            <a:endParaRPr lang="en-US" sz="4000" dirty="0"/>
          </a:p>
        </p:txBody>
      </p:sp>
      <p:pic>
        <p:nvPicPr>
          <p:cNvPr id="2050" name="Picture 2" descr="C:\Users\NHUNG\Desktop\z6077059520958_bc81580dc074d25a74dd1d23495ef7f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4" y="2057400"/>
            <a:ext cx="5400676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0379" y="4282530"/>
            <a:ext cx="2913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hlinkClick r:id="rId7" action="ppaction://hlinkfile"/>
              </a:rPr>
              <a:t>TẤM LÒNG NGƯỜI MẸ.mp4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913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1" grpId="0"/>
      <p:bldP spid="3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0613" y="4482798"/>
            <a:ext cx="1676483" cy="14204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080575" y="-751508"/>
            <a:ext cx="1676483" cy="1420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01715">
            <a:off x="458373" y="1064350"/>
            <a:ext cx="725015" cy="565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49553">
            <a:off x="8457829" y="2414740"/>
            <a:ext cx="781259" cy="64489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304594" y="4925014"/>
            <a:ext cx="586489" cy="586489"/>
            <a:chOff x="0" y="0"/>
            <a:chExt cx="1563971" cy="156397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3118970" y="-285555"/>
            <a:ext cx="571109" cy="571109"/>
            <a:chOff x="0" y="0"/>
            <a:chExt cx="1522959" cy="152295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59246" y="-499902"/>
            <a:ext cx="2147192" cy="20574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7683460" y="3615997"/>
            <a:ext cx="2147192" cy="20574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15618"/>
              </p:ext>
            </p:extLst>
          </p:nvPr>
        </p:nvGraphicFramePr>
        <p:xfrm>
          <a:off x="820880" y="824273"/>
          <a:ext cx="7097936" cy="3664719"/>
        </p:xfrm>
        <a:graphic>
          <a:graphicData uri="http://schemas.openxmlformats.org/drawingml/2006/table">
            <a:tbl>
              <a:tblPr firstRow="1" firstCol="1" bandRow="1"/>
              <a:tblGrid>
                <a:gridCol w="5163100"/>
                <a:gridCol w="904500"/>
                <a:gridCol w="1030336"/>
              </a:tblGrid>
              <a:tr h="2942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b="1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Tiêu chí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b="1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b="1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Không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58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Đã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kiến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hệ</a:t>
                      </a:r>
                      <a:r>
                        <a:rPr lang="vi-VN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thống luận điểm,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lí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lẽ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dẫn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chứng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thuyết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phục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58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Không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đọc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văn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bản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mà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diễn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rõ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ràng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dễ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hiểu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giọng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linh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hoạt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29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bộ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48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quan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sát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lắng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nghe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kiến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phản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hồi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nghe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58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thể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nghe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xong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hoặc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phần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29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Thực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hiện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đúng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gian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dự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kiến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58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phương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tiện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hỗ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trợ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giấy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máy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tính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sơ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đồ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,...)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61087" y="234694"/>
            <a:ext cx="72346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Phiếu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1 - </a:t>
            </a:r>
            <a:r>
              <a:rPr lang="vi-VN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 kiểm đánh giá người nói</a:t>
            </a:r>
            <a:endParaRPr lang="en-US" sz="2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62330" y="4601641"/>
            <a:ext cx="2948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kern="100" dirty="0">
                <a:solidFill>
                  <a:srgbClr val="FF0000"/>
                </a:solidFill>
                <a:latin typeface="Times New Roman"/>
                <a:ea typeface="Calibri"/>
              </a:rPr>
              <a:t>TỔNG ĐIỂM:………./10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839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0613" y="4482798"/>
            <a:ext cx="1676483" cy="14204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080575" y="-751508"/>
            <a:ext cx="1676483" cy="1420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01715">
            <a:off x="458373" y="1064350"/>
            <a:ext cx="725015" cy="565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49553">
            <a:off x="8457829" y="2414740"/>
            <a:ext cx="781259" cy="64489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304594" y="4925014"/>
            <a:ext cx="586489" cy="586489"/>
            <a:chOff x="0" y="0"/>
            <a:chExt cx="1563971" cy="156397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3118970" y="-285555"/>
            <a:ext cx="571109" cy="571109"/>
            <a:chOff x="0" y="0"/>
            <a:chExt cx="1522959" cy="152295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59246" y="-499902"/>
            <a:ext cx="2147192" cy="20574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7683460" y="3615997"/>
            <a:ext cx="2147192" cy="20574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198096"/>
              </p:ext>
            </p:extLst>
          </p:nvPr>
        </p:nvGraphicFramePr>
        <p:xfrm>
          <a:off x="1878824" y="711414"/>
          <a:ext cx="6003090" cy="3545785"/>
        </p:xfrm>
        <a:graphic>
          <a:graphicData uri="http://schemas.openxmlformats.org/drawingml/2006/table">
            <a:tbl>
              <a:tblPr firstRow="1" firstCol="1" bandRow="1"/>
              <a:tblGrid>
                <a:gridCol w="4366699"/>
                <a:gridCol w="636731"/>
                <a:gridCol w="999660"/>
              </a:tblGrid>
              <a:tr h="39267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992505" algn="l"/>
                          <a:tab pos="2091690" algn="ctr"/>
                        </a:tabLst>
                      </a:pPr>
                      <a:r>
                        <a:rPr lang="vi-VN" sz="1800" b="1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		Tiêu chí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Không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5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Luôn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tập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trung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chú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theo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dõi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nắm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tin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8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5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Ghi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chép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chính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rõ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cần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8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5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Sử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dụng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cử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chỉ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nét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mặt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ánh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mắt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để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khích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lệ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8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801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Nêu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những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vấn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đề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rõ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hoặc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muốn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mở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rộng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hiểu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biết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trao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đổi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chi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dung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thuyết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phục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8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2280" y="127765"/>
            <a:ext cx="7936178" cy="504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Phiếu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2 - </a:t>
            </a:r>
            <a:r>
              <a:rPr lang="vi-VN" sz="2400" b="1" kern="100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Bảng kiểm đánh giá người </a:t>
            </a:r>
            <a:r>
              <a:rPr lang="vi-VN" sz="2400" b="1" kern="100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nghe</a:t>
            </a:r>
            <a:endParaRPr lang="en-US" sz="2400" dirty="0">
              <a:solidFill>
                <a:srgbClr val="00B05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2" y="4358107"/>
            <a:ext cx="31400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025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411;p63">
            <a:extLst>
              <a:ext uri="{FF2B5EF4-FFF2-40B4-BE49-F238E27FC236}">
                <a16:creationId xmlns="" xmlns:a16="http://schemas.microsoft.com/office/drawing/2014/main" id="{5D5786C9-655E-E226-814E-186E8E7C2E15}"/>
              </a:ext>
            </a:extLst>
          </p:cNvPr>
          <p:cNvGrpSpPr/>
          <p:nvPr/>
        </p:nvGrpSpPr>
        <p:grpSpPr>
          <a:xfrm rot="20700000">
            <a:off x="711282" y="1663909"/>
            <a:ext cx="3428153" cy="2429167"/>
            <a:chOff x="-5175978" y="1078955"/>
            <a:chExt cx="12121101" cy="8979862"/>
          </a:xfrm>
        </p:grpSpPr>
        <p:pic>
          <p:nvPicPr>
            <p:cNvPr id="5" name="Google Shape;1412;p63">
              <a:extLst>
                <a:ext uri="{FF2B5EF4-FFF2-40B4-BE49-F238E27FC236}">
                  <a16:creationId xmlns="" xmlns:a16="http://schemas.microsoft.com/office/drawing/2014/main" id="{2DD24DB7-D823-9736-D96F-64609ADEFDB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" flipH="1">
              <a:off x="-5175978" y="6690506"/>
              <a:ext cx="6070301" cy="3368311"/>
            </a:xfrm>
            <a:prstGeom prst="rect">
              <a:avLst/>
            </a:prstGeom>
            <a:noFill/>
            <a:ln>
              <a:noFill/>
            </a:ln>
            <a:effectLst>
              <a:outerShdw blurRad="14288" dist="2857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6" name="Google Shape;1413;p63">
              <a:extLst>
                <a:ext uri="{FF2B5EF4-FFF2-40B4-BE49-F238E27FC236}">
                  <a16:creationId xmlns="" xmlns:a16="http://schemas.microsoft.com/office/drawing/2014/main" id="{EF2552BF-C57E-F4E3-A4B5-694821E8387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299349">
              <a:off x="6738426" y="3109619"/>
              <a:ext cx="206697" cy="356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414;p63">
              <a:extLst>
                <a:ext uri="{FF2B5EF4-FFF2-40B4-BE49-F238E27FC236}">
                  <a16:creationId xmlns="" xmlns:a16="http://schemas.microsoft.com/office/drawing/2014/main" id="{2BE1B160-9D2F-15CE-111D-E3B5A228ED3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730648">
              <a:off x="1915496" y="940749"/>
              <a:ext cx="382237" cy="6586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1" name="Google Shape;1851;p72"/>
          <p:cNvSpPr txBox="1">
            <a:spLocks noGrp="1"/>
          </p:cNvSpPr>
          <p:nvPr>
            <p:ph type="title"/>
          </p:nvPr>
        </p:nvSpPr>
        <p:spPr>
          <a:xfrm>
            <a:off x="1415899" y="351578"/>
            <a:ext cx="7103261" cy="2197311"/>
          </a:xfrm>
          <a:prstGeom prst="rect">
            <a:avLst/>
          </a:prstGeom>
        </p:spPr>
        <p:txBody>
          <a:bodyPr spcFirstLastPara="1" wrap="square" lIns="182857" tIns="91417" rIns="91417" bIns="91417" anchor="t" anchorCtr="0">
            <a:noAutofit/>
          </a:bodyPr>
          <a:lstStyle/>
          <a:p>
            <a:pPr lvl="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			CHỦ ĐỀ 2:</a:t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</a:b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Từ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đoạn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trích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Tấm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lòng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mẹ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” (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trích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Những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người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khốn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khổ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” –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Huy-gô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),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hãy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nêu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suy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nghĩ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về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sức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mạnh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tình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mẫu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tử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  <a:t>. </a:t>
            </a:r>
            <a:b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Arial"/>
              </a:rPr>
            </a:br>
            <a:endParaRPr lang="en-US" sz="2400" b="1" dirty="0">
              <a:solidFill>
                <a:srgbClr val="00B050"/>
              </a:solidFill>
              <a:latin typeface="Times New Roman" pitchFamily="18" charset="0"/>
              <a:ea typeface="Calibri"/>
              <a:cs typeface="Times New Roman" pitchFamily="18" charset="0"/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37" y="3894983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0378" y="2610390"/>
            <a:ext cx="3559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endParaRPr lang="en-US" sz="4000" b="1" dirty="0" smtClean="0">
              <a:solidFill>
                <a:srgbClr val="00B05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BỂ 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KOI</a:t>
            </a:r>
            <a:endParaRPr lang="en-US" sz="4000" dirty="0"/>
          </a:p>
        </p:txBody>
      </p:sp>
      <p:pic>
        <p:nvPicPr>
          <p:cNvPr id="3074" name="Picture 2" descr="C:\Users\NHUNG\Desktop\z6077060166684_52429100c649dcfdfe3942afd3bf6c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71" y="2072641"/>
            <a:ext cx="5369594" cy="299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58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1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0613" y="4482798"/>
            <a:ext cx="1676483" cy="14204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080575" y="-751508"/>
            <a:ext cx="1676483" cy="1420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01715">
            <a:off x="458373" y="1064350"/>
            <a:ext cx="725015" cy="565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49553">
            <a:off x="8457829" y="2414740"/>
            <a:ext cx="781259" cy="64489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304594" y="4925014"/>
            <a:ext cx="586489" cy="586489"/>
            <a:chOff x="0" y="0"/>
            <a:chExt cx="1563971" cy="156397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3118970" y="-285555"/>
            <a:ext cx="571109" cy="571109"/>
            <a:chOff x="0" y="0"/>
            <a:chExt cx="1522959" cy="152295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59246" y="-499902"/>
            <a:ext cx="2147192" cy="20574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7683460" y="3615997"/>
            <a:ext cx="2147192" cy="20574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230278"/>
              </p:ext>
            </p:extLst>
          </p:nvPr>
        </p:nvGraphicFramePr>
        <p:xfrm>
          <a:off x="820880" y="824273"/>
          <a:ext cx="7097936" cy="3664719"/>
        </p:xfrm>
        <a:graphic>
          <a:graphicData uri="http://schemas.openxmlformats.org/drawingml/2006/table">
            <a:tbl>
              <a:tblPr firstRow="1" firstCol="1" bandRow="1"/>
              <a:tblGrid>
                <a:gridCol w="5163100"/>
                <a:gridCol w="904500"/>
                <a:gridCol w="1030336"/>
              </a:tblGrid>
              <a:tr h="2942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b="1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Tiêu chí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b="1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b="1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Không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58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Đã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kiến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hệ</a:t>
                      </a:r>
                      <a:r>
                        <a:rPr lang="vi-VN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thống luận điểm,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lí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lẽ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dẫn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chứng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thuyết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phục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58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Không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đọc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văn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bản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mà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bằng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diễn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đạt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rõ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ràng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dễ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hiểu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giọng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linh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hoạt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29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Ngôn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bộ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48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quan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sát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thái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lắng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nghe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kiến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phản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hồi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nghe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58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thể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nghe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sau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xong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hoặc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kết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trả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phần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29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Thực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hiện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đúng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thời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gian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dự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kiến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58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phương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tiện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hỗ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trợ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khác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giấy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máy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tính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sơ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đồ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,...)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phù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14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4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61087" y="234694"/>
            <a:ext cx="72346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Phiếu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1 - </a:t>
            </a:r>
            <a:r>
              <a:rPr lang="vi-VN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 kiểm đánh giá người nói</a:t>
            </a:r>
            <a:endParaRPr lang="en-US" sz="2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62330" y="4601641"/>
            <a:ext cx="2948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kern="100" dirty="0">
                <a:solidFill>
                  <a:srgbClr val="FF0000"/>
                </a:solidFill>
                <a:latin typeface="Times New Roman"/>
                <a:ea typeface="Calibri"/>
              </a:rPr>
              <a:t>TỔNG ĐIỂM:………./10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38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0613" y="4482798"/>
            <a:ext cx="1676483" cy="14204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080575" y="-751508"/>
            <a:ext cx="1676483" cy="1420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01715">
            <a:off x="458373" y="1064350"/>
            <a:ext cx="725015" cy="565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49553">
            <a:off x="8457829" y="2414740"/>
            <a:ext cx="781259" cy="64489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304594" y="4925014"/>
            <a:ext cx="586489" cy="586489"/>
            <a:chOff x="0" y="0"/>
            <a:chExt cx="1563971" cy="156397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3118970" y="-285555"/>
            <a:ext cx="571109" cy="571109"/>
            <a:chOff x="0" y="0"/>
            <a:chExt cx="1522959" cy="152295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59246" y="-499902"/>
            <a:ext cx="2147192" cy="20574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7683460" y="3615997"/>
            <a:ext cx="2147192" cy="20574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061462"/>
              </p:ext>
            </p:extLst>
          </p:nvPr>
        </p:nvGraphicFramePr>
        <p:xfrm>
          <a:off x="1878824" y="711414"/>
          <a:ext cx="6003090" cy="3545785"/>
        </p:xfrm>
        <a:graphic>
          <a:graphicData uri="http://schemas.openxmlformats.org/drawingml/2006/table">
            <a:tbl>
              <a:tblPr firstRow="1" firstCol="1" bandRow="1"/>
              <a:tblGrid>
                <a:gridCol w="4366699"/>
                <a:gridCol w="636731"/>
                <a:gridCol w="999660"/>
              </a:tblGrid>
              <a:tr h="39267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992505" algn="l"/>
                          <a:tab pos="2091690" algn="ctr"/>
                        </a:tabLst>
                      </a:pPr>
                      <a:r>
                        <a:rPr lang="vi-VN" sz="1800" b="1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		Tiêu chí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b="1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Không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5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Luôn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tập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trung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chú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theo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dõi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nắm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được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thông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tin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8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5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Ghi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chép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chính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rõ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cần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8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59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Sử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dụng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cử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chỉ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nét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mặt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ánh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mắt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để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khích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lệ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8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801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Nêu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những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vấn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đề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rõ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hoặc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muốn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mở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rộng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hiểu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biết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trao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đổi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lại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chi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nội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dung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thuyết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phục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800" b="1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468" marR="47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2280" y="127765"/>
            <a:ext cx="7936178" cy="504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Phiếu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2 - </a:t>
            </a:r>
            <a:r>
              <a:rPr lang="vi-VN" sz="2400" b="1" kern="100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Bảng kiểm đánh giá người </a:t>
            </a:r>
            <a:r>
              <a:rPr lang="vi-VN" sz="2400" b="1" kern="100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nghe</a:t>
            </a:r>
            <a:endParaRPr lang="en-US" sz="2400" dirty="0">
              <a:solidFill>
                <a:srgbClr val="00B05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2" y="4358107"/>
            <a:ext cx="31400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650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0613" y="4482798"/>
            <a:ext cx="1676483" cy="14204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080575" y="-751508"/>
            <a:ext cx="1676483" cy="1420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01715">
            <a:off x="458373" y="1064350"/>
            <a:ext cx="725015" cy="565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49553">
            <a:off x="8457829" y="2414740"/>
            <a:ext cx="781259" cy="64489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304594" y="4925014"/>
            <a:ext cx="586489" cy="586489"/>
            <a:chOff x="0" y="0"/>
            <a:chExt cx="1563971" cy="156397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3118970" y="-285555"/>
            <a:ext cx="571109" cy="571109"/>
            <a:chOff x="0" y="0"/>
            <a:chExt cx="1522959" cy="152295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59246" y="-499902"/>
            <a:ext cx="2147192" cy="20574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7683460" y="3399120"/>
            <a:ext cx="2147192" cy="20574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FAEDDE7-3D1F-7ACA-F090-259D3CDF2EAA}"/>
              </a:ext>
            </a:extLst>
          </p:cNvPr>
          <p:cNvGrpSpPr/>
          <p:nvPr/>
        </p:nvGrpSpPr>
        <p:grpSpPr>
          <a:xfrm>
            <a:off x="1667283" y="528798"/>
            <a:ext cx="6736934" cy="1607835"/>
            <a:chOff x="2794673" y="2502406"/>
            <a:chExt cx="11522403" cy="321567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73B5DC18-3862-148E-59BC-E7AAB486BF58}"/>
                </a:ext>
              </a:extLst>
            </p:cNvPr>
            <p:cNvSpPr/>
            <p:nvPr/>
          </p:nvSpPr>
          <p:spPr>
            <a:xfrm>
              <a:off x="2794673" y="2502406"/>
              <a:ext cx="11522403" cy="3215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5">
                <a:buClrTx/>
              </a:pPr>
              <a:endParaRPr lang="en-US" sz="900" kern="1200">
                <a:solidFill>
                  <a:prstClr val="white"/>
                </a:solidFill>
              </a:endParaRPr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xmlns="" id="{2DBE8BDC-9006-49D8-597E-2ECFFE784B0E}"/>
                </a:ext>
              </a:extLst>
            </p:cNvPr>
            <p:cNvSpPr txBox="1"/>
            <p:nvPr/>
          </p:nvSpPr>
          <p:spPr>
            <a:xfrm>
              <a:off x="2917073" y="3111454"/>
              <a:ext cx="11277601" cy="15234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175">
                <a:lnSpc>
                  <a:spcPct val="150000"/>
                </a:lnSpc>
                <a:buClrTx/>
              </a:pPr>
              <a:r>
                <a:rPr lang="en-US" sz="3300" b="1" kern="1200" dirty="0">
                  <a:solidFill>
                    <a:srgbClr val="F79646">
                      <a:lumMod val="50000"/>
                    </a:srgbClr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HOẠT </a:t>
              </a:r>
              <a:r>
                <a:rPr lang="en-US" sz="3300" b="1" kern="1200" dirty="0" smtClean="0">
                  <a:solidFill>
                    <a:srgbClr val="F79646">
                      <a:lumMod val="50000"/>
                    </a:srgbClr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ĐỘNG 3: LUYỆN TẬP</a:t>
              </a:r>
              <a:endParaRPr lang="en-US" sz="3300" b="1" kern="120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96663" y="2152305"/>
            <a:ext cx="82985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i="1" dirty="0" smtClean="0">
                <a:latin typeface="Times New Roman"/>
                <a:ea typeface="Calibri"/>
                <a:cs typeface="Times New Roman"/>
              </a:rPr>
              <a:t>              </a:t>
            </a:r>
            <a:r>
              <a:rPr lang="en-US" sz="2800" b="1" i="1" dirty="0" err="1" smtClean="0"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b="1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hãy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đóng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vai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thư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gửi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Chí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Phèo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truyện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ngắn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tên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văn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Nam Cao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trao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đổi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sự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tác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định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xã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hội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khao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khát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lương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thiện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Chí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ea typeface="Calibri"/>
                <a:cs typeface="Times New Roman"/>
              </a:rPr>
              <a:t>Phèo</a:t>
            </a:r>
            <a:r>
              <a:rPr lang="en-US" sz="2800" b="1" i="1" dirty="0">
                <a:latin typeface="Times New Roman"/>
                <a:ea typeface="Calibri"/>
                <a:cs typeface="Times New Roman"/>
              </a:rPr>
              <a:t>.</a:t>
            </a:r>
            <a:endParaRPr lang="en-US" sz="20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</a:pPr>
            <a:endParaRPr lang="en-US" sz="2800" b="1" i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54" y="138996"/>
            <a:ext cx="694326" cy="69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412" y="4135635"/>
            <a:ext cx="694326" cy="69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627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HUNG\Desktop\z6077129772200_aac0fdf236fe2e632d5b367b34f580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76728"/>
            <a:ext cx="9098280" cy="506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27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0613" y="4482798"/>
            <a:ext cx="1676483" cy="14204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080575" y="-751508"/>
            <a:ext cx="1676483" cy="1420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01715">
            <a:off x="458373" y="1064350"/>
            <a:ext cx="725015" cy="5653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49553">
            <a:off x="8457829" y="2414740"/>
            <a:ext cx="781259" cy="64489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5304594" y="4925014"/>
            <a:ext cx="586489" cy="586489"/>
            <a:chOff x="0" y="0"/>
            <a:chExt cx="1563971" cy="156397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86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3118970" y="-285555"/>
            <a:ext cx="571109" cy="571109"/>
            <a:chOff x="0" y="0"/>
            <a:chExt cx="1522959" cy="152295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5B4F47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85732">
                  <a:buClrTx/>
                </a:pPr>
                <a:endParaRPr lang="en-US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457175">
                  <a:lnSpc>
                    <a:spcPts val="1544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59246" y="-499902"/>
            <a:ext cx="2147192" cy="20574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7683460" y="3615997"/>
            <a:ext cx="2147192" cy="20574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FAEDDE7-3D1F-7ACA-F090-259D3CDF2EAA}"/>
              </a:ext>
            </a:extLst>
          </p:cNvPr>
          <p:cNvGrpSpPr/>
          <p:nvPr/>
        </p:nvGrpSpPr>
        <p:grpSpPr>
          <a:xfrm>
            <a:off x="2111524" y="520975"/>
            <a:ext cx="6736934" cy="1607835"/>
            <a:chOff x="3690166" y="2683238"/>
            <a:chExt cx="11522403" cy="321567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73B5DC18-3862-148E-59BC-E7AAB486BF58}"/>
                </a:ext>
              </a:extLst>
            </p:cNvPr>
            <p:cNvSpPr/>
            <p:nvPr/>
          </p:nvSpPr>
          <p:spPr>
            <a:xfrm>
              <a:off x="3690166" y="2683238"/>
              <a:ext cx="11522403" cy="3215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5">
                <a:buClrTx/>
              </a:pPr>
              <a:endParaRPr lang="en-US" sz="900" kern="1200">
                <a:solidFill>
                  <a:prstClr val="white"/>
                </a:solidFill>
              </a:endParaRPr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xmlns="" id="{2DBE8BDC-9006-49D8-597E-2ECFFE784B0E}"/>
                </a:ext>
              </a:extLst>
            </p:cNvPr>
            <p:cNvSpPr txBox="1"/>
            <p:nvPr/>
          </p:nvSpPr>
          <p:spPr>
            <a:xfrm>
              <a:off x="3916110" y="3232790"/>
              <a:ext cx="11277601" cy="15234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175">
                <a:lnSpc>
                  <a:spcPct val="150000"/>
                </a:lnSpc>
                <a:buClrTx/>
              </a:pPr>
              <a:r>
                <a:rPr lang="en-US" sz="3300" b="1" kern="1200" dirty="0">
                  <a:solidFill>
                    <a:srgbClr val="F79646">
                      <a:lumMod val="50000"/>
                    </a:srgbClr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HOẠT </a:t>
              </a:r>
              <a:r>
                <a:rPr lang="en-US" sz="3300" b="1" kern="1200" dirty="0" smtClean="0">
                  <a:solidFill>
                    <a:srgbClr val="F79646">
                      <a:lumMod val="50000"/>
                    </a:srgbClr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ĐỘNG 4: VẬN DỤNG</a:t>
              </a:r>
              <a:endParaRPr lang="en-US" sz="3300" b="1" kern="120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20880" y="2128810"/>
            <a:ext cx="72856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0000"/>
              </a:lnSpc>
            </a:pPr>
            <a:r>
              <a:rPr lang="en-US" sz="2800" b="1" i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b="1" i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nội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dung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mà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vừa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trình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bày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b="1" i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hãy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suy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nghĩ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thêm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trách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nhiệm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thân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mình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tiếp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nối</a:t>
            </a:r>
            <a:r>
              <a:rPr lang="vi-VN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truyền thống bao dung nhân ái của cha ông, xây dựng cộng đồng văn minh, tốt đẹp</a:t>
            </a:r>
            <a:r>
              <a:rPr lang="en-US" sz="2800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b="1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68" y="4135635"/>
            <a:ext cx="694326" cy="69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943" y="4315060"/>
            <a:ext cx="694326" cy="69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NHUNG\Downloads\—Pngtree—cute cartoon question mark doubting_659955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63" y="-65881"/>
            <a:ext cx="2730946" cy="273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5861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90468">
            <a:off x="425007" y="690144"/>
            <a:ext cx="1265670" cy="83311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706" y="568523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="" xmlns:a16="http://schemas.microsoft.com/office/drawing/2014/main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545706" y="456134"/>
            <a:ext cx="8052592" cy="115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KHỞI ĐỘNG: </a:t>
            </a:r>
          </a:p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“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Đuổi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</a:t>
            </a:r>
            <a:endParaRPr lang="vi-VN" sz="28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332" name="Google Shape;1325;p58">
            <a:extLst>
              <a:ext uri="{FF2B5EF4-FFF2-40B4-BE49-F238E27FC236}">
                <a16:creationId xmlns="" xmlns:a16="http://schemas.microsoft.com/office/drawing/2014/main" id="{E59759FD-1A2D-7CE1-1862-09D04EDDBC9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622513">
            <a:off x="6529480" y="3353482"/>
            <a:ext cx="1310972" cy="112952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3" name="Google Shape;1326;p58">
            <a:extLst>
              <a:ext uri="{FF2B5EF4-FFF2-40B4-BE49-F238E27FC236}">
                <a16:creationId xmlns="" xmlns:a16="http://schemas.microsoft.com/office/drawing/2014/main" id="{DF45C6B5-E973-D28D-DEFE-65EC26BF37A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450274">
            <a:off x="6903853" y="3514796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NHUNG\Desktop\z6071769287745_e762c61cf842e239abe881d1a8b17c8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03" y="2177639"/>
            <a:ext cx="2563253" cy="17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HUNG\Desktop\z6071769262345_80640c3b0141be417afabcbe964ab28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2" y="2177638"/>
            <a:ext cx="2629742" cy="16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258297" y="615229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5</a:t>
            </a:r>
            <a:endParaRPr lang="en-US" b="1" dirty="0"/>
          </a:p>
        </p:txBody>
      </p:sp>
      <p:sp>
        <p:nvSpPr>
          <p:cNvPr id="24" name="Oval 23"/>
          <p:cNvSpPr/>
          <p:nvPr/>
        </p:nvSpPr>
        <p:spPr>
          <a:xfrm>
            <a:off x="7258297" y="615229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>
            <a:off x="7299471" y="615229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3</a:t>
            </a:r>
            <a:endParaRPr lang="en-US" b="1" dirty="0"/>
          </a:p>
        </p:txBody>
      </p:sp>
      <p:sp>
        <p:nvSpPr>
          <p:cNvPr id="26" name="Oval 25"/>
          <p:cNvSpPr/>
          <p:nvPr/>
        </p:nvSpPr>
        <p:spPr>
          <a:xfrm>
            <a:off x="7275722" y="628444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  <a:endParaRPr lang="en-US" b="1" dirty="0"/>
          </a:p>
        </p:txBody>
      </p:sp>
      <p:sp>
        <p:nvSpPr>
          <p:cNvPr id="27" name="Oval 26"/>
          <p:cNvSpPr/>
          <p:nvPr/>
        </p:nvSpPr>
        <p:spPr>
          <a:xfrm>
            <a:off x="7258297" y="633087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7258297" y="633087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421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  <p:bldP spid="27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60;p54">
            <a:extLst>
              <a:ext uri="{FF2B5EF4-FFF2-40B4-BE49-F238E27FC236}">
                <a16:creationId xmlns="" xmlns:a16="http://schemas.microsoft.com/office/drawing/2014/main" id="{37EC11EF-31AB-DB75-47FE-E1BB7532B1A9}"/>
              </a:ext>
            </a:extLst>
          </p:cNvPr>
          <p:cNvPicPr preferRelativeResize="0"/>
          <p:nvPr/>
        </p:nvPicPr>
        <p:blipFill>
          <a:blip r:embed="rId3">
            <a:alphaModFix amt="56000"/>
            <a:lum bright="70000" contrast="-70000"/>
          </a:blip>
          <a:stretch>
            <a:fillRect/>
          </a:stretch>
        </p:blipFill>
        <p:spPr>
          <a:xfrm rot="10960507">
            <a:off x="1305216" y="3062753"/>
            <a:ext cx="7149049" cy="87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6;p59">
            <a:extLst>
              <a:ext uri="{FF2B5EF4-FFF2-40B4-BE49-F238E27FC236}">
                <a16:creationId xmlns="" xmlns:a16="http://schemas.microsoft.com/office/drawing/2014/main" id="{5946C891-0955-F635-AAA5-0532DF489AA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40092">
            <a:off x="1384187" y="3693715"/>
            <a:ext cx="723025" cy="830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8E93C17-74FC-EA3E-D62C-2D57FB1C950F}"/>
              </a:ext>
            </a:extLst>
          </p:cNvPr>
          <p:cNvGrpSpPr/>
          <p:nvPr/>
        </p:nvGrpSpPr>
        <p:grpSpPr>
          <a:xfrm>
            <a:off x="6789665" y="552167"/>
            <a:ext cx="1189873" cy="953987"/>
            <a:chOff x="6789665" y="552167"/>
            <a:chExt cx="1189873" cy="953987"/>
          </a:xfrm>
        </p:grpSpPr>
        <p:pic>
          <p:nvPicPr>
            <p:cNvPr id="7" name="Google Shape;404;p57">
              <a:extLst>
                <a:ext uri="{FF2B5EF4-FFF2-40B4-BE49-F238E27FC236}">
                  <a16:creationId xmlns="" xmlns:a16="http://schemas.microsoft.com/office/drawing/2014/main" id="{27C6F135-F466-5D95-54CD-93D9F489BBD4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9781602">
              <a:off x="6789665" y="552167"/>
              <a:ext cx="822120" cy="8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04;p57">
              <a:extLst>
                <a:ext uri="{FF2B5EF4-FFF2-40B4-BE49-F238E27FC236}">
                  <a16:creationId xmlns="" xmlns:a16="http://schemas.microsoft.com/office/drawing/2014/main" id="{CF3818AF-E030-A7C2-1652-74F1BD523A8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9781602">
              <a:off x="7583506" y="1073858"/>
              <a:ext cx="396032" cy="432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927" y="406055"/>
            <a:ext cx="7407153" cy="4623145"/>
          </a:xfrm>
          <a:noFill/>
        </p:spPr>
        <p:txBody>
          <a:bodyPr/>
          <a:lstStyle/>
          <a:p>
            <a:pPr lvl="0" defTabSz="68571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Trường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THPT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Trần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Cao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Vân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THAO GIẢNG TỔ NGỮ VĂN</a:t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GV: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Võ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Thị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Tuyết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 </a:t>
            </a: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Nhung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err="1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Lớp</a:t>
            </a: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: 11A8</a:t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BÀI HỌC KẾT THÚC.</a:t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>CẢM ƠN QUÝ THẦY, CÔ GIÁO!</a:t>
            </a:r>
            <a: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32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3200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r>
              <a:rPr lang="en-US" sz="27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  <a:t/>
            </a:r>
            <a:br>
              <a:rPr lang="en-US" sz="2700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Arial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NHUNG\Desktop\01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54" y="1990855"/>
            <a:ext cx="2214562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48" y="3387009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1444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0468">
            <a:off x="425007" y="690144"/>
            <a:ext cx="1265670" cy="83311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706" y="568523"/>
            <a:ext cx="1590900" cy="9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40" y="577689"/>
            <a:ext cx="2712719" cy="406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6606" y="824253"/>
            <a:ext cx="1734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836" y="2485708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244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190468">
            <a:off x="425007" y="690144"/>
            <a:ext cx="1265670" cy="83311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706" y="568523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="" xmlns:a16="http://schemas.microsoft.com/office/drawing/2014/main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545706" y="483045"/>
            <a:ext cx="8052592" cy="115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KHỞI ĐỘNG: </a:t>
            </a:r>
          </a:p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“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Đuổi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</a:t>
            </a:r>
            <a:endParaRPr lang="vi-VN" sz="28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332" name="Google Shape;1325;p58">
            <a:extLst>
              <a:ext uri="{FF2B5EF4-FFF2-40B4-BE49-F238E27FC236}">
                <a16:creationId xmlns="" xmlns:a16="http://schemas.microsoft.com/office/drawing/2014/main" id="{E59759FD-1A2D-7CE1-1862-09D04EDDBC9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622513">
            <a:off x="6529480" y="3353482"/>
            <a:ext cx="1310972" cy="112952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3" name="Google Shape;1326;p58">
            <a:extLst>
              <a:ext uri="{FF2B5EF4-FFF2-40B4-BE49-F238E27FC236}">
                <a16:creationId xmlns="" xmlns:a16="http://schemas.microsoft.com/office/drawing/2014/main" id="{DF45C6B5-E973-D28D-DEFE-65EC26BF37A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50274">
            <a:off x="6903853" y="3514796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63" y="2245696"/>
            <a:ext cx="2816028" cy="196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60" y="2186796"/>
            <a:ext cx="3192779" cy="218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>
            <a:off x="7642859" y="559249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5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7642859" y="559249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7684033" y="559249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3</a:t>
            </a:r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7660284" y="572464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7642859" y="577107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  <a:endParaRPr lang="en-US" b="1" dirty="0"/>
          </a:p>
        </p:txBody>
      </p:sp>
      <p:sp>
        <p:nvSpPr>
          <p:cNvPr id="33" name="Oval 32"/>
          <p:cNvSpPr/>
          <p:nvPr/>
        </p:nvSpPr>
        <p:spPr>
          <a:xfrm>
            <a:off x="7642859" y="577107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0114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0468">
            <a:off x="425007" y="690144"/>
            <a:ext cx="1265670" cy="83311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706" y="568523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36606" y="824253"/>
            <a:ext cx="1734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NHUNG\Desktop\z6071769261178_6295b4544f76c84ee6e4e2d1dcc6c2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99271"/>
            <a:ext cx="2590799" cy="403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58" y="3516313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177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190468">
            <a:off x="425007" y="690144"/>
            <a:ext cx="1265670" cy="83311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706" y="568523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="" xmlns:a16="http://schemas.microsoft.com/office/drawing/2014/main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545706" y="483045"/>
            <a:ext cx="8052592" cy="115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KHỞI ĐỘNG: </a:t>
            </a:r>
          </a:p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“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Đuổi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</a:t>
            </a:r>
            <a:endParaRPr lang="vi-VN" sz="28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332" name="Google Shape;1325;p58">
            <a:extLst>
              <a:ext uri="{FF2B5EF4-FFF2-40B4-BE49-F238E27FC236}">
                <a16:creationId xmlns="" xmlns:a16="http://schemas.microsoft.com/office/drawing/2014/main" id="{E59759FD-1A2D-7CE1-1862-09D04EDDBC9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622513">
            <a:off x="6529480" y="3353482"/>
            <a:ext cx="1310972" cy="112952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3" name="Google Shape;1326;p58">
            <a:extLst>
              <a:ext uri="{FF2B5EF4-FFF2-40B4-BE49-F238E27FC236}">
                <a16:creationId xmlns="" xmlns:a16="http://schemas.microsoft.com/office/drawing/2014/main" id="{DF45C6B5-E973-D28D-DEFE-65EC26BF37A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50274">
            <a:off x="6903853" y="3514796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0"/>
          <a:stretch/>
        </p:blipFill>
        <p:spPr bwMode="auto">
          <a:xfrm>
            <a:off x="1057842" y="1892978"/>
            <a:ext cx="2759191" cy="231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NHUNG\Desktop\z6071769292153_caa01c20720dcb4a609dc7c70a32863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07" y="1898602"/>
            <a:ext cx="3084400" cy="23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7642859" y="559249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5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7642859" y="559249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7684033" y="559249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3</a:t>
            </a:r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7660284" y="572464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7642859" y="577107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  <a:endParaRPr lang="en-US" b="1" dirty="0"/>
          </a:p>
        </p:txBody>
      </p:sp>
      <p:sp>
        <p:nvSpPr>
          <p:cNvPr id="33" name="Oval 32"/>
          <p:cNvSpPr/>
          <p:nvPr/>
        </p:nvSpPr>
        <p:spPr>
          <a:xfrm>
            <a:off x="7642859" y="577107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4253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0468">
            <a:off x="425007" y="690144"/>
            <a:ext cx="1265670" cy="83311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706" y="568523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36606" y="824253"/>
            <a:ext cx="1734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93" y="2652800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NHUNG\Desktop\Chu_nguoi_tu_tu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497"/>
            <a:ext cx="2910840" cy="42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709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190468">
            <a:off x="425007" y="690144"/>
            <a:ext cx="1265670" cy="833117"/>
          </a:xfrm>
          <a:prstGeom prst="rect">
            <a:avLst/>
          </a:prstGeom>
          <a:noFill/>
          <a:ln>
            <a:noFill/>
          </a:ln>
          <a:effectLst>
            <a:outerShdw blurRad="14288" dist="28575" dir="540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03" name="Google Shape;130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706" y="568523"/>
            <a:ext cx="1590900" cy="9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91;p56">
            <a:extLst>
              <a:ext uri="{FF2B5EF4-FFF2-40B4-BE49-F238E27FC236}">
                <a16:creationId xmlns="" xmlns:a16="http://schemas.microsoft.com/office/drawing/2014/main" id="{E4846C08-2554-C551-CD65-E4F614F416A8}"/>
              </a:ext>
            </a:extLst>
          </p:cNvPr>
          <p:cNvSpPr txBox="1">
            <a:spLocks/>
          </p:cNvSpPr>
          <p:nvPr/>
        </p:nvSpPr>
        <p:spPr>
          <a:xfrm>
            <a:off x="545706" y="483045"/>
            <a:ext cx="8052592" cy="115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3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KHỞI ĐỘNG: </a:t>
            </a:r>
          </a:p>
          <a:p>
            <a:pPr>
              <a:lnSpc>
                <a:spcPct val="115000"/>
              </a:lnSpc>
              <a:buClr>
                <a:srgbClr val="5D412D"/>
              </a:buClr>
            </a:pP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“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Đuổi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</a:t>
            </a:r>
            <a:endParaRPr lang="vi-VN" sz="28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332" name="Google Shape;1325;p58">
            <a:extLst>
              <a:ext uri="{FF2B5EF4-FFF2-40B4-BE49-F238E27FC236}">
                <a16:creationId xmlns="" xmlns:a16="http://schemas.microsoft.com/office/drawing/2014/main" id="{E59759FD-1A2D-7CE1-1862-09D04EDDBC9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622513">
            <a:off x="6529480" y="3353482"/>
            <a:ext cx="1310972" cy="1129524"/>
          </a:xfrm>
          <a:prstGeom prst="rect">
            <a:avLst/>
          </a:prstGeom>
          <a:noFill/>
          <a:ln>
            <a:noFill/>
          </a:ln>
          <a:effectLst>
            <a:outerShdw blurRad="14288" dist="28575" dir="12420000" algn="bl" rotWithShape="0">
              <a:srgbClr val="000000">
                <a:alpha val="9000"/>
              </a:srgbClr>
            </a:outerShdw>
          </a:effectLst>
        </p:spPr>
      </p:pic>
      <p:pic>
        <p:nvPicPr>
          <p:cNvPr id="1333" name="Google Shape;1326;p58">
            <a:extLst>
              <a:ext uri="{FF2B5EF4-FFF2-40B4-BE49-F238E27FC236}">
                <a16:creationId xmlns="" xmlns:a16="http://schemas.microsoft.com/office/drawing/2014/main" id="{DF45C6B5-E973-D28D-DEFE-65EC26BF37A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50274">
            <a:off x="6903853" y="3514796"/>
            <a:ext cx="562226" cy="61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Users\NHUNG\Desktop\z6071769278000_c0c2fc275ca559929ce253f82fa6aec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97" y="2125926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490" y="1879703"/>
            <a:ext cx="3092995" cy="221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>
            <a:off x="7642859" y="559249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5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7642859" y="559249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7684033" y="559249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3</a:t>
            </a:r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7660284" y="572464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7642859" y="577107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  <a:endParaRPr lang="en-US" b="1" dirty="0"/>
          </a:p>
        </p:txBody>
      </p:sp>
      <p:sp>
        <p:nvSpPr>
          <p:cNvPr id="33" name="Oval 32"/>
          <p:cNvSpPr/>
          <p:nvPr/>
        </p:nvSpPr>
        <p:spPr>
          <a:xfrm>
            <a:off x="7642859" y="577107"/>
            <a:ext cx="982946" cy="982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7887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33" grpId="0" animBg="1"/>
    </p:bldLst>
  </p:timing>
</p:sld>
</file>

<file path=ppt/theme/theme1.xml><?xml version="1.0" encoding="utf-8"?>
<a:theme xmlns:a="http://schemas.openxmlformats.org/drawingml/2006/main" name="German Literature Thesis XL by Slidesgo">
  <a:themeElements>
    <a:clrScheme name="Simple Light">
      <a:dk1>
        <a:srgbClr val="5D412D"/>
      </a:dk1>
      <a:lt1>
        <a:srgbClr val="FFFFFF"/>
      </a:lt1>
      <a:dk2>
        <a:srgbClr val="B68B6D"/>
      </a:dk2>
      <a:lt2>
        <a:srgbClr val="EDB6A8"/>
      </a:lt2>
      <a:accent1>
        <a:srgbClr val="FDB282"/>
      </a:accent1>
      <a:accent2>
        <a:srgbClr val="819EBD"/>
      </a:accent2>
      <a:accent3>
        <a:srgbClr val="84B6A8"/>
      </a:accent3>
      <a:accent4>
        <a:srgbClr val="D9EED9"/>
      </a:accent4>
      <a:accent5>
        <a:srgbClr val="FFF5E6"/>
      </a:accent5>
      <a:accent6>
        <a:srgbClr val="FFEED4"/>
      </a:accent6>
      <a:hlink>
        <a:srgbClr val="5D41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erman Literature Thesis XL by Slidesgo">
  <a:themeElements>
    <a:clrScheme name="Simple Light">
      <a:dk1>
        <a:srgbClr val="5D412D"/>
      </a:dk1>
      <a:lt1>
        <a:srgbClr val="FFFFFF"/>
      </a:lt1>
      <a:dk2>
        <a:srgbClr val="B68B6D"/>
      </a:dk2>
      <a:lt2>
        <a:srgbClr val="EDB6A8"/>
      </a:lt2>
      <a:accent1>
        <a:srgbClr val="FDB282"/>
      </a:accent1>
      <a:accent2>
        <a:srgbClr val="819EBD"/>
      </a:accent2>
      <a:accent3>
        <a:srgbClr val="84B6A8"/>
      </a:accent3>
      <a:accent4>
        <a:srgbClr val="D9EED9"/>
      </a:accent4>
      <a:accent5>
        <a:srgbClr val="FFF5E6"/>
      </a:accent5>
      <a:accent6>
        <a:srgbClr val="FFEED4"/>
      </a:accent6>
      <a:hlink>
        <a:srgbClr val="5D41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1338</Words>
  <Application>Microsoft Office PowerPoint</Application>
  <PresentationFormat>On-screen Show (16:9)</PresentationFormat>
  <Paragraphs>208</Paragraphs>
  <Slides>30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Arial</vt:lpstr>
      <vt:lpstr>Roboto Mono Medium</vt:lpstr>
      <vt:lpstr>Muli</vt:lpstr>
      <vt:lpstr>Grand Hotel</vt:lpstr>
      <vt:lpstr>Calibri</vt:lpstr>
      <vt:lpstr>Coming Soon</vt:lpstr>
      <vt:lpstr>等线</vt:lpstr>
      <vt:lpstr>Concert One</vt:lpstr>
      <vt:lpstr>Segoe UI Black</vt:lpstr>
      <vt:lpstr>Times New Roman</vt:lpstr>
      <vt:lpstr>Anonymous Pro</vt:lpstr>
      <vt:lpstr>Raleway</vt:lpstr>
      <vt:lpstr>German Literature Thesis XL by Slidesgo</vt:lpstr>
      <vt:lpstr>1_German Literature Thesis XL by Slidesgo</vt:lpstr>
      <vt:lpstr>1_Office Theme</vt:lpstr>
      <vt:lpstr>Notebook Lesson by Slidesgo</vt:lpstr>
      <vt:lpstr>2_Office Theme</vt:lpstr>
      <vt:lpstr>3_Office Theme</vt:lpstr>
      <vt:lpstr>Trường THPT Trần Cao Vân THAO GIẢNG TỔ NGỮ VĂN  GV: Võ Thị Tuyết Nhung Lớp: 11A8  Lớp 11A8 chào mừng quý thầy, cô giáo về dự giờ tiết thao giảng môn Ngữ văn!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37 - NÓI VÀ NGHE: THẢO LUẬN VỀ MỘT VẤN ĐỀ XÃ HỘI ĐẶT RA TRONG TÁC PHẨM VĂN HỌC</vt:lpstr>
      <vt:lpstr>PowerPoint Presentation</vt:lpstr>
      <vt:lpstr>PowerPoint Presentation</vt:lpstr>
      <vt:lpstr>PowerPoint Presentation</vt:lpstr>
      <vt:lpstr>PowerPoint Presentation</vt:lpstr>
      <vt:lpstr>   CHỦ ĐỀ 1:  Từ truyện ngắn “Chí Phèo” (Nam Cao), em hãy bàn về sức mạnh của tình yêu thương giữa con người với con người.</vt:lpstr>
      <vt:lpstr>   CHỦ ĐỀ 1:  Từ truyện ngắn “Chí Phèo” (Nam Cao), em hãy bàn về sức mạnh của tình yêu thương giữa con người với con người.</vt:lpstr>
      <vt:lpstr>PowerPoint Presentation</vt:lpstr>
      <vt:lpstr>PowerPoint Presentation</vt:lpstr>
      <vt:lpstr>   CHỦ ĐỀ 2:   Từ đoạn trích “Tấm lòng người mẹ” (trích “Những người khốn khổ” – Huy-gô), em hãy nêu suy nghĩ về sức mạnh của tình mẫu tử.  </vt:lpstr>
      <vt:lpstr>PowerPoint Presentation</vt:lpstr>
      <vt:lpstr>PowerPoint Presentation</vt:lpstr>
      <vt:lpstr>   CHỦ ĐỀ 2:   Từ đoạn trích “Tấm lòng người mẹ” (trích “Những người khốn khổ” – Huy-gô), em hãy nêu suy nghĩ về sức mạnh của tình mẫu tử.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Trường THPT Trần Cao Vân THAO GIẢNG TỔ NGỮ VĂN  GV: Võ Thị Tuyết Nhung Lớp: 11A8  BÀI HỌC KẾT THÚC. CẢM ƠN QUÝ THẦY, CÔ GIÁO!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Sinh hoạt lớp </dc:title>
  <cp:lastModifiedBy>NHUNG</cp:lastModifiedBy>
  <cp:revision>81</cp:revision>
  <dcterms:modified xsi:type="dcterms:W3CDTF">2024-11-29T02:31:07Z</dcterms:modified>
</cp:coreProperties>
</file>