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12" r:id="rId3"/>
    <p:sldId id="362" r:id="rId4"/>
    <p:sldId id="259" r:id="rId5"/>
    <p:sldId id="258" r:id="rId6"/>
    <p:sldId id="364" r:id="rId7"/>
    <p:sldId id="260" r:id="rId8"/>
    <p:sldId id="363" r:id="rId9"/>
    <p:sldId id="263" r:id="rId10"/>
    <p:sldId id="269" r:id="rId11"/>
    <p:sldId id="369" r:id="rId12"/>
    <p:sldId id="370" r:id="rId13"/>
    <p:sldId id="371" r:id="rId14"/>
    <p:sldId id="372" r:id="rId15"/>
    <p:sldId id="373" r:id="rId16"/>
    <p:sldId id="3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89A7-9556-4053-BDC6-354CCED13B84}"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01318-6B4D-4106-8556-60FE25A9FEED}" type="slidenum">
              <a:rPr lang="en-US" smtClean="0"/>
              <a:t>‹#›</a:t>
            </a:fld>
            <a:endParaRPr lang="en-US"/>
          </a:p>
        </p:txBody>
      </p:sp>
    </p:spTree>
    <p:extLst>
      <p:ext uri="{BB962C8B-B14F-4D97-AF65-F5344CB8AC3E}">
        <p14:creationId xmlns:p14="http://schemas.microsoft.com/office/powerpoint/2010/main" val="149981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250c6fed1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250c6fed1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17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40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7"/>
        <p:cNvGrpSpPr/>
        <p:nvPr/>
      </p:nvGrpSpPr>
      <p:grpSpPr>
        <a:xfrm>
          <a:off x="0" y="0"/>
          <a:ext cx="0" cy="0"/>
          <a:chOff x="0" y="0"/>
          <a:chExt cx="0" cy="0"/>
        </a:xfrm>
      </p:grpSpPr>
      <p:sp>
        <p:nvSpPr>
          <p:cNvPr id="2048" name="Google Shape;204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9" name="Google Shape;204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54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a:extLst>
            <a:ext uri="{FF2B5EF4-FFF2-40B4-BE49-F238E27FC236}">
              <a16:creationId xmlns:a16="http://schemas.microsoft.com/office/drawing/2014/main" id="{87A229E1-64B8-822A-B852-E40788ED8F0C}"/>
            </a:ext>
          </a:extLst>
        </p:cNvPr>
        <p:cNvGrpSpPr/>
        <p:nvPr/>
      </p:nvGrpSpPr>
      <p:grpSpPr>
        <a:xfrm>
          <a:off x="0" y="0"/>
          <a:ext cx="0" cy="0"/>
          <a:chOff x="0" y="0"/>
          <a:chExt cx="0" cy="0"/>
        </a:xfrm>
      </p:grpSpPr>
      <p:sp>
        <p:nvSpPr>
          <p:cNvPr id="2158" name="Google Shape;2158;g54dda1946d_6_308:notes">
            <a:extLst>
              <a:ext uri="{FF2B5EF4-FFF2-40B4-BE49-F238E27FC236}">
                <a16:creationId xmlns:a16="http://schemas.microsoft.com/office/drawing/2014/main" id="{CF26B9BA-3688-7F67-E3E7-A264413A20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a:extLst>
              <a:ext uri="{FF2B5EF4-FFF2-40B4-BE49-F238E27FC236}">
                <a16:creationId xmlns:a16="http://schemas.microsoft.com/office/drawing/2014/main" id="{FF221F41-42C1-B4EA-951D-6826D84F99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64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7"/>
        <p:cNvGrpSpPr/>
        <p:nvPr/>
      </p:nvGrpSpPr>
      <p:grpSpPr>
        <a:xfrm>
          <a:off x="0" y="0"/>
          <a:ext cx="0" cy="0"/>
          <a:chOff x="0" y="0"/>
          <a:chExt cx="0" cy="0"/>
        </a:xfrm>
      </p:grpSpPr>
      <p:sp>
        <p:nvSpPr>
          <p:cNvPr id="2158" name="Google Shape;215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9" name="Google Shape;215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ED2F-BEB3-9026-C54A-C9B85A7F6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EB4D93-CA9A-4650-8F77-AC2A052457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4E6E5A-2E3C-8B5E-CDDE-5AA8E14CA066}"/>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5" name="Footer Placeholder 4">
            <a:extLst>
              <a:ext uri="{FF2B5EF4-FFF2-40B4-BE49-F238E27FC236}">
                <a16:creationId xmlns:a16="http://schemas.microsoft.com/office/drawing/2014/main" id="{6CBC76D4-5158-4FB3-CDD7-D92FCB89A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A64CE-D826-7F2E-2F24-96FEF826A80B}"/>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124557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C422-1545-C610-EC34-B87677F46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3573D-425C-2F39-FEF3-260EFAB2AB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2EB28-C9D5-593A-03BF-C2963095798E}"/>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5" name="Footer Placeholder 4">
            <a:extLst>
              <a:ext uri="{FF2B5EF4-FFF2-40B4-BE49-F238E27FC236}">
                <a16:creationId xmlns:a16="http://schemas.microsoft.com/office/drawing/2014/main" id="{438CC732-AFEB-AC43-57F7-66B11D348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8D340-0D59-4327-A4CB-2CDD23E5145F}"/>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168589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BBBF0-10B6-2829-8EB1-1FF43B9226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7549E3-D970-73E4-C05E-03EA9AA53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1378A-143A-F82F-595D-BDCE7A01457F}"/>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5" name="Footer Placeholder 4">
            <a:extLst>
              <a:ext uri="{FF2B5EF4-FFF2-40B4-BE49-F238E27FC236}">
                <a16:creationId xmlns:a16="http://schemas.microsoft.com/office/drawing/2014/main" id="{19358754-7BA4-6E0A-AA5B-A27FB34C0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39998-1596-D46E-8BCB-58298E637CD6}"/>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287546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2"/>
        <p:cNvGrpSpPr/>
        <p:nvPr/>
      </p:nvGrpSpPr>
      <p:grpSpPr>
        <a:xfrm>
          <a:off x="0" y="0"/>
          <a:ext cx="0" cy="0"/>
          <a:chOff x="0" y="0"/>
          <a:chExt cx="0" cy="0"/>
        </a:xfrm>
      </p:grpSpPr>
      <p:grpSp>
        <p:nvGrpSpPr>
          <p:cNvPr id="443" name="Google Shape;443;p9"/>
          <p:cNvGrpSpPr/>
          <p:nvPr/>
        </p:nvGrpSpPr>
        <p:grpSpPr>
          <a:xfrm>
            <a:off x="-769740" y="-2089117"/>
            <a:ext cx="13711333" cy="11017316"/>
            <a:chOff x="-577305" y="-1566838"/>
            <a:chExt cx="10283500" cy="8262987"/>
          </a:xfrm>
        </p:grpSpPr>
        <p:grpSp>
          <p:nvGrpSpPr>
            <p:cNvPr id="444" name="Google Shape;444;p9"/>
            <p:cNvGrpSpPr/>
            <p:nvPr/>
          </p:nvGrpSpPr>
          <p:grpSpPr>
            <a:xfrm rot="-1198589">
              <a:off x="6545203" y="-1217593"/>
              <a:ext cx="2481607" cy="2481607"/>
              <a:chOff x="2530475" y="1998650"/>
              <a:chExt cx="2100600" cy="2100600"/>
            </a:xfrm>
          </p:grpSpPr>
          <p:cxnSp>
            <p:nvCxnSpPr>
              <p:cNvPr id="445" name="Google Shape;44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46" name="Google Shape;446;p9"/>
              <p:cNvGrpSpPr/>
              <p:nvPr/>
            </p:nvGrpSpPr>
            <p:grpSpPr>
              <a:xfrm>
                <a:off x="2530475" y="1998650"/>
                <a:ext cx="2100600" cy="2100600"/>
                <a:chOff x="2530475" y="1998650"/>
                <a:chExt cx="2100600" cy="2100600"/>
              </a:xfrm>
            </p:grpSpPr>
            <p:cxnSp>
              <p:nvCxnSpPr>
                <p:cNvPr id="447" name="Google Shape;44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55" name="Google Shape;45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6" name="Google Shape;45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7" name="Google Shape;45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8" name="Google Shape;45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64" name="Google Shape;464;p9"/>
            <p:cNvGrpSpPr/>
            <p:nvPr/>
          </p:nvGrpSpPr>
          <p:grpSpPr>
            <a:xfrm rot="-899916">
              <a:off x="-298495" y="3936020"/>
              <a:ext cx="2481318" cy="2481318"/>
              <a:chOff x="2530475" y="1998650"/>
              <a:chExt cx="2100600" cy="2100600"/>
            </a:xfrm>
          </p:grpSpPr>
          <p:cxnSp>
            <p:nvCxnSpPr>
              <p:cNvPr id="465" name="Google Shape;46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66" name="Google Shape;466;p9"/>
              <p:cNvGrpSpPr/>
              <p:nvPr/>
            </p:nvGrpSpPr>
            <p:grpSpPr>
              <a:xfrm>
                <a:off x="2530475" y="1998650"/>
                <a:ext cx="2100600" cy="2100600"/>
                <a:chOff x="2530475" y="1998650"/>
                <a:chExt cx="2100600" cy="2100600"/>
              </a:xfrm>
            </p:grpSpPr>
            <p:cxnSp>
              <p:nvCxnSpPr>
                <p:cNvPr id="467" name="Google Shape;46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3" name="Google Shape;47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4" name="Google Shape;47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84" name="Google Shape;484;p9"/>
            <p:cNvGrpSpPr/>
            <p:nvPr/>
          </p:nvGrpSpPr>
          <p:grpSpPr>
            <a:xfrm rot="-741944">
              <a:off x="6987590" y="3548820"/>
              <a:ext cx="2481666" cy="2481666"/>
              <a:chOff x="2530475" y="1998650"/>
              <a:chExt cx="2100600" cy="2100600"/>
            </a:xfrm>
          </p:grpSpPr>
          <p:cxnSp>
            <p:nvCxnSpPr>
              <p:cNvPr id="485" name="Google Shape;485;p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486" name="Google Shape;486;p9"/>
              <p:cNvGrpSpPr/>
              <p:nvPr/>
            </p:nvGrpSpPr>
            <p:grpSpPr>
              <a:xfrm>
                <a:off x="2530475" y="1998650"/>
                <a:ext cx="2100600" cy="2100600"/>
                <a:chOff x="2530475" y="1998650"/>
                <a:chExt cx="2100600" cy="2100600"/>
              </a:xfrm>
            </p:grpSpPr>
            <p:cxnSp>
              <p:nvCxnSpPr>
                <p:cNvPr id="487" name="Google Shape;487;p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499" name="Google Shape;499;p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0" name="Google Shape;500;p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1" name="Google Shape;501;p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2" name="Google Shape;502;p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03" name="Google Shape;503;p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504" name="Google Shape;504;p9"/>
          <p:cNvSpPr txBox="1">
            <a:spLocks noGrp="1"/>
          </p:cNvSpPr>
          <p:nvPr>
            <p:ph type="title"/>
          </p:nvPr>
        </p:nvSpPr>
        <p:spPr>
          <a:xfrm>
            <a:off x="938200" y="2296600"/>
            <a:ext cx="6997200" cy="154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5" name="Google Shape;505;p9"/>
          <p:cNvSpPr txBox="1">
            <a:spLocks noGrp="1"/>
          </p:cNvSpPr>
          <p:nvPr>
            <p:ph type="subTitle" idx="1"/>
          </p:nvPr>
        </p:nvSpPr>
        <p:spPr>
          <a:xfrm>
            <a:off x="938200" y="3666600"/>
            <a:ext cx="6997200" cy="8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06" name="Google Shape;506;p9"/>
          <p:cNvGrpSpPr/>
          <p:nvPr/>
        </p:nvGrpSpPr>
        <p:grpSpPr>
          <a:xfrm>
            <a:off x="1180582" y="85622"/>
            <a:ext cx="659836" cy="6705044"/>
            <a:chOff x="885436" y="64216"/>
            <a:chExt cx="494877" cy="5028783"/>
          </a:xfrm>
        </p:grpSpPr>
        <p:sp>
          <p:nvSpPr>
            <p:cNvPr id="507" name="Google Shape;507;p9"/>
            <p:cNvSpPr/>
            <p:nvPr/>
          </p:nvSpPr>
          <p:spPr>
            <a:xfrm rot="1332272" flipH="1">
              <a:off x="943725" y="4684140"/>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885436" y="64216"/>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9" name="Google Shape;509;p9"/>
          <p:cNvGrpSpPr/>
          <p:nvPr/>
        </p:nvGrpSpPr>
        <p:grpSpPr>
          <a:xfrm>
            <a:off x="550617" y="300900"/>
            <a:ext cx="10032743" cy="5464000"/>
            <a:chOff x="412962" y="225675"/>
            <a:chExt cx="7524557" cy="4098000"/>
          </a:xfrm>
        </p:grpSpPr>
        <p:sp>
          <p:nvSpPr>
            <p:cNvPr id="510" name="Google Shape;510;p9"/>
            <p:cNvSpPr/>
            <p:nvPr/>
          </p:nvSpPr>
          <p:spPr>
            <a:xfrm>
              <a:off x="7469724" y="3744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7781873" y="2256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2" name="Google Shape;512;p9"/>
            <p:cNvGrpSpPr/>
            <p:nvPr/>
          </p:nvGrpSpPr>
          <p:grpSpPr>
            <a:xfrm>
              <a:off x="412962" y="394811"/>
              <a:ext cx="306224" cy="3928864"/>
              <a:chOff x="412962" y="394811"/>
              <a:chExt cx="306224" cy="3928864"/>
            </a:xfrm>
          </p:grpSpPr>
          <p:sp>
            <p:nvSpPr>
              <p:cNvPr id="513" name="Google Shape;513;p9"/>
              <p:cNvSpPr/>
              <p:nvPr/>
            </p:nvSpPr>
            <p:spPr>
              <a:xfrm flipH="1">
                <a:off x="571969" y="41714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9"/>
              <p:cNvSpPr/>
              <p:nvPr/>
            </p:nvSpPr>
            <p:spPr>
              <a:xfrm flipH="1">
                <a:off x="452544" y="3810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9"/>
              <p:cNvSpPr/>
              <p:nvPr/>
            </p:nvSpPr>
            <p:spPr>
              <a:xfrm flipH="1">
                <a:off x="412962" y="394811"/>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a:off x="501602" y="68245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2135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77"/>
        <p:cNvGrpSpPr/>
        <p:nvPr/>
      </p:nvGrpSpPr>
      <p:grpSpPr>
        <a:xfrm>
          <a:off x="0" y="0"/>
          <a:ext cx="0" cy="0"/>
          <a:chOff x="0" y="0"/>
          <a:chExt cx="0" cy="0"/>
        </a:xfrm>
      </p:grpSpPr>
      <p:grpSp>
        <p:nvGrpSpPr>
          <p:cNvPr id="578" name="Google Shape;578;p13"/>
          <p:cNvGrpSpPr/>
          <p:nvPr/>
        </p:nvGrpSpPr>
        <p:grpSpPr>
          <a:xfrm>
            <a:off x="-1143703" y="-2695079"/>
            <a:ext cx="16143617" cy="12158280"/>
            <a:chOff x="-857778" y="-2021309"/>
            <a:chExt cx="12107713" cy="9118710"/>
          </a:xfrm>
        </p:grpSpPr>
        <p:grpSp>
          <p:nvGrpSpPr>
            <p:cNvPr id="579" name="Google Shape;579;p13"/>
            <p:cNvGrpSpPr/>
            <p:nvPr/>
          </p:nvGrpSpPr>
          <p:grpSpPr>
            <a:xfrm rot="-641899">
              <a:off x="-649014" y="-1812545"/>
              <a:ext cx="2481509" cy="2481509"/>
              <a:chOff x="2530475" y="1998650"/>
              <a:chExt cx="2100600" cy="2100600"/>
            </a:xfrm>
          </p:grpSpPr>
          <p:cxnSp>
            <p:nvCxnSpPr>
              <p:cNvPr id="580" name="Google Shape;58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581" name="Google Shape;581;p13"/>
              <p:cNvGrpSpPr/>
              <p:nvPr/>
            </p:nvGrpSpPr>
            <p:grpSpPr>
              <a:xfrm>
                <a:off x="2530475" y="1998650"/>
                <a:ext cx="2100600" cy="2100600"/>
                <a:chOff x="2530475" y="1998650"/>
                <a:chExt cx="2100600" cy="2100600"/>
              </a:xfrm>
            </p:grpSpPr>
            <p:cxnSp>
              <p:nvCxnSpPr>
                <p:cNvPr id="582" name="Google Shape;58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99" name="Google Shape;599;p13"/>
            <p:cNvGrpSpPr/>
            <p:nvPr/>
          </p:nvGrpSpPr>
          <p:grpSpPr>
            <a:xfrm rot="-641899">
              <a:off x="8559661" y="-321395"/>
              <a:ext cx="2481509" cy="2481509"/>
              <a:chOff x="2530475" y="1998650"/>
              <a:chExt cx="2100600" cy="2100600"/>
            </a:xfrm>
          </p:grpSpPr>
          <p:cxnSp>
            <p:nvCxnSpPr>
              <p:cNvPr id="600" name="Google Shape;60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01" name="Google Shape;601;p13"/>
              <p:cNvGrpSpPr/>
              <p:nvPr/>
            </p:nvGrpSpPr>
            <p:grpSpPr>
              <a:xfrm>
                <a:off x="2530475" y="1998650"/>
                <a:ext cx="2100600" cy="2100600"/>
                <a:chOff x="2530475" y="1998650"/>
                <a:chExt cx="2100600" cy="2100600"/>
              </a:xfrm>
            </p:grpSpPr>
            <p:cxnSp>
              <p:nvCxnSpPr>
                <p:cNvPr id="602" name="Google Shape;60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3" name="Google Shape;61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4" name="Google Shape;61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5" name="Google Shape;61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6" name="Google Shape;61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7" name="Google Shape;61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18" name="Google Shape;61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9" name="Google Shape;619;p13"/>
            <p:cNvGrpSpPr/>
            <p:nvPr/>
          </p:nvGrpSpPr>
          <p:grpSpPr>
            <a:xfrm rot="-484102">
              <a:off x="-417667" y="4035481"/>
              <a:ext cx="2481425" cy="2481425"/>
              <a:chOff x="2530475" y="1998650"/>
              <a:chExt cx="2100600" cy="2100600"/>
            </a:xfrm>
          </p:grpSpPr>
          <p:cxnSp>
            <p:nvCxnSpPr>
              <p:cNvPr id="620" name="Google Shape;620;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21" name="Google Shape;621;p13"/>
              <p:cNvGrpSpPr/>
              <p:nvPr/>
            </p:nvGrpSpPr>
            <p:grpSpPr>
              <a:xfrm>
                <a:off x="2530475" y="1998650"/>
                <a:ext cx="2100600" cy="2100600"/>
                <a:chOff x="2530475" y="1998650"/>
                <a:chExt cx="2100600" cy="2100600"/>
              </a:xfrm>
            </p:grpSpPr>
            <p:cxnSp>
              <p:nvCxnSpPr>
                <p:cNvPr id="622" name="Google Shape;622;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3" name="Google Shape;623;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4" name="Google Shape;624;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5" name="Google Shape;625;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6" name="Google Shape;626;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7" name="Google Shape;627;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8" name="Google Shape;628;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29" name="Google Shape;629;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30" name="Google Shape;630;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1" name="Google Shape;631;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2" name="Google Shape;632;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3" name="Google Shape;633;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4" name="Google Shape;634;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5" name="Google Shape;635;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6" name="Google Shape;636;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7" name="Google Shape;637;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38" name="Google Shape;638;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sp>
          <p:nvSpPr>
            <p:cNvPr id="639" name="Google Shape;639;p13"/>
            <p:cNvSpPr/>
            <p:nvPr/>
          </p:nvSpPr>
          <p:spPr>
            <a:xfrm>
              <a:off x="2642850" y="-106250"/>
              <a:ext cx="5191775" cy="614789"/>
            </a:xfrm>
            <a:custGeom>
              <a:avLst/>
              <a:gdLst/>
              <a:ahLst/>
              <a:cxnLst/>
              <a:rect l="l" t="t" r="r" b="b"/>
              <a:pathLst>
                <a:path w="207671" h="20265" extrusionOk="0">
                  <a:moveTo>
                    <a:pt x="0" y="0"/>
                  </a:moveTo>
                  <a:cubicBezTo>
                    <a:pt x="2352" y="1875"/>
                    <a:pt x="4354" y="8868"/>
                    <a:pt x="14111" y="11252"/>
                  </a:cubicBezTo>
                  <a:cubicBezTo>
                    <a:pt x="23868" y="13636"/>
                    <a:pt x="43225" y="15320"/>
                    <a:pt x="58544" y="14303"/>
                  </a:cubicBezTo>
                  <a:cubicBezTo>
                    <a:pt x="73864" y="13286"/>
                    <a:pt x="91217" y="4164"/>
                    <a:pt x="106028" y="5149"/>
                  </a:cubicBezTo>
                  <a:cubicBezTo>
                    <a:pt x="120839" y="6134"/>
                    <a:pt x="130470" y="21010"/>
                    <a:pt x="147410" y="20215"/>
                  </a:cubicBezTo>
                  <a:cubicBezTo>
                    <a:pt x="164351" y="19421"/>
                    <a:pt x="197628" y="3688"/>
                    <a:pt x="207671" y="382"/>
                  </a:cubicBezTo>
                </a:path>
              </a:pathLst>
            </a:custGeom>
            <a:noFill/>
            <a:ln w="19050" cap="flat" cmpd="sng">
              <a:solidFill>
                <a:schemeClr val="accent5"/>
              </a:solidFill>
              <a:prstDash val="dash"/>
              <a:round/>
              <a:headEnd type="none" w="med" len="med"/>
              <a:tailEnd type="none" w="med" len="med"/>
            </a:ln>
          </p:spPr>
        </p:sp>
        <p:grpSp>
          <p:nvGrpSpPr>
            <p:cNvPr id="640" name="Google Shape;640;p13"/>
            <p:cNvGrpSpPr/>
            <p:nvPr/>
          </p:nvGrpSpPr>
          <p:grpSpPr>
            <a:xfrm rot="899559">
              <a:off x="6461207" y="4337199"/>
              <a:ext cx="2481466" cy="2481466"/>
              <a:chOff x="2530475" y="1998650"/>
              <a:chExt cx="2100600" cy="2100600"/>
            </a:xfrm>
          </p:grpSpPr>
          <p:cxnSp>
            <p:nvCxnSpPr>
              <p:cNvPr id="641" name="Google Shape;641;p1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642" name="Google Shape;642;p13"/>
              <p:cNvGrpSpPr/>
              <p:nvPr/>
            </p:nvGrpSpPr>
            <p:grpSpPr>
              <a:xfrm>
                <a:off x="2530475" y="1998650"/>
                <a:ext cx="2100600" cy="2100600"/>
                <a:chOff x="2530475" y="1998650"/>
                <a:chExt cx="2100600" cy="2100600"/>
              </a:xfrm>
            </p:grpSpPr>
            <p:cxnSp>
              <p:nvCxnSpPr>
                <p:cNvPr id="643" name="Google Shape;643;p1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4" name="Google Shape;644;p1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5" name="Google Shape;645;p1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6" name="Google Shape;646;p1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7" name="Google Shape;647;p1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8" name="Google Shape;648;p1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49" name="Google Shape;649;p1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0" name="Google Shape;650;p1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651" name="Google Shape;651;p1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2" name="Google Shape;652;p1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3" name="Google Shape;653;p1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4" name="Google Shape;654;p1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5" name="Google Shape;655;p1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6" name="Google Shape;656;p1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7" name="Google Shape;657;p1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8" name="Google Shape;658;p1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659" name="Google Shape;659;p1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660" name="Google Shape;660;p13"/>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1" name="Google Shape;661;p13"/>
          <p:cNvSpPr txBox="1">
            <a:spLocks noGrp="1"/>
          </p:cNvSpPr>
          <p:nvPr>
            <p:ph type="subTitle" idx="1"/>
          </p:nvPr>
        </p:nvSpPr>
        <p:spPr>
          <a:xfrm>
            <a:off x="1052567" y="3357100"/>
            <a:ext cx="317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2" name="Google Shape;662;p13"/>
          <p:cNvSpPr txBox="1">
            <a:spLocks noGrp="1"/>
          </p:cNvSpPr>
          <p:nvPr>
            <p:ph type="subTitle" idx="2"/>
          </p:nvPr>
        </p:nvSpPr>
        <p:spPr>
          <a:xfrm>
            <a:off x="4510995" y="3357100"/>
            <a:ext cx="317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subTitle" idx="3"/>
          </p:nvPr>
        </p:nvSpPr>
        <p:spPr>
          <a:xfrm>
            <a:off x="7969423" y="3357100"/>
            <a:ext cx="317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13"/>
          <p:cNvSpPr txBox="1">
            <a:spLocks noGrp="1"/>
          </p:cNvSpPr>
          <p:nvPr>
            <p:ph type="title" idx="4" hasCustomPrompt="1"/>
          </p:nvPr>
        </p:nvSpPr>
        <p:spPr>
          <a:xfrm>
            <a:off x="2132627" y="2245467"/>
            <a:ext cx="10100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5" name="Google Shape;665;p13"/>
          <p:cNvSpPr txBox="1">
            <a:spLocks noGrp="1"/>
          </p:cNvSpPr>
          <p:nvPr>
            <p:ph type="title" idx="5" hasCustomPrompt="1"/>
          </p:nvPr>
        </p:nvSpPr>
        <p:spPr>
          <a:xfrm>
            <a:off x="5591055" y="2245467"/>
            <a:ext cx="10100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6" name="Google Shape;666;p13"/>
          <p:cNvSpPr txBox="1">
            <a:spLocks noGrp="1"/>
          </p:cNvSpPr>
          <p:nvPr>
            <p:ph type="title" idx="6" hasCustomPrompt="1"/>
          </p:nvPr>
        </p:nvSpPr>
        <p:spPr>
          <a:xfrm>
            <a:off x="9049483" y="2245467"/>
            <a:ext cx="10100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7" name="Google Shape;667;p13"/>
          <p:cNvSpPr txBox="1">
            <a:spLocks noGrp="1"/>
          </p:cNvSpPr>
          <p:nvPr>
            <p:ph type="subTitle" idx="7"/>
          </p:nvPr>
        </p:nvSpPr>
        <p:spPr>
          <a:xfrm>
            <a:off x="1052567" y="2934124"/>
            <a:ext cx="31700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8" name="Google Shape;668;p13"/>
          <p:cNvSpPr txBox="1">
            <a:spLocks noGrp="1"/>
          </p:cNvSpPr>
          <p:nvPr>
            <p:ph type="subTitle" idx="8"/>
          </p:nvPr>
        </p:nvSpPr>
        <p:spPr>
          <a:xfrm>
            <a:off x="4510995" y="2934124"/>
            <a:ext cx="31700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69" name="Google Shape;669;p13"/>
          <p:cNvSpPr txBox="1">
            <a:spLocks noGrp="1"/>
          </p:cNvSpPr>
          <p:nvPr>
            <p:ph type="subTitle" idx="9"/>
          </p:nvPr>
        </p:nvSpPr>
        <p:spPr>
          <a:xfrm>
            <a:off x="7969423" y="2934124"/>
            <a:ext cx="31700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670" name="Google Shape;670;p13"/>
          <p:cNvGrpSpPr/>
          <p:nvPr/>
        </p:nvGrpSpPr>
        <p:grpSpPr>
          <a:xfrm>
            <a:off x="139403" y="204485"/>
            <a:ext cx="11731196" cy="6337849"/>
            <a:chOff x="104552" y="153363"/>
            <a:chExt cx="8798397" cy="4753387"/>
          </a:xfrm>
        </p:grpSpPr>
        <p:sp>
          <p:nvSpPr>
            <p:cNvPr id="671" name="Google Shape;671;p13"/>
            <p:cNvSpPr/>
            <p:nvPr/>
          </p:nvSpPr>
          <p:spPr>
            <a:xfrm>
              <a:off x="320612" y="4754478"/>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3"/>
            <p:cNvSpPr/>
            <p:nvPr/>
          </p:nvSpPr>
          <p:spPr>
            <a:xfrm>
              <a:off x="160312" y="35688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3"/>
            <p:cNvSpPr/>
            <p:nvPr/>
          </p:nvSpPr>
          <p:spPr>
            <a:xfrm>
              <a:off x="472461" y="34201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3"/>
            <p:cNvSpPr/>
            <p:nvPr/>
          </p:nvSpPr>
          <p:spPr>
            <a:xfrm>
              <a:off x="174928" y="164451"/>
              <a:ext cx="145673" cy="120525"/>
            </a:xfrm>
            <a:custGeom>
              <a:avLst/>
              <a:gdLst/>
              <a:ahLst/>
              <a:cxnLst/>
              <a:rect l="l" t="t" r="r" b="b"/>
              <a:pathLst>
                <a:path w="1037" h="858" extrusionOk="0">
                  <a:moveTo>
                    <a:pt x="477" y="1"/>
                  </a:moveTo>
                  <a:cubicBezTo>
                    <a:pt x="334" y="1"/>
                    <a:pt x="215" y="48"/>
                    <a:pt x="108" y="132"/>
                  </a:cubicBezTo>
                  <a:cubicBezTo>
                    <a:pt x="48" y="191"/>
                    <a:pt x="1" y="263"/>
                    <a:pt x="1" y="358"/>
                  </a:cubicBezTo>
                  <a:cubicBezTo>
                    <a:pt x="1" y="453"/>
                    <a:pt x="36" y="537"/>
                    <a:pt x="96" y="608"/>
                  </a:cubicBezTo>
                  <a:cubicBezTo>
                    <a:pt x="132" y="656"/>
                    <a:pt x="203" y="703"/>
                    <a:pt x="274" y="727"/>
                  </a:cubicBezTo>
                  <a:cubicBezTo>
                    <a:pt x="274" y="727"/>
                    <a:pt x="274" y="739"/>
                    <a:pt x="274" y="739"/>
                  </a:cubicBezTo>
                  <a:cubicBezTo>
                    <a:pt x="322" y="810"/>
                    <a:pt x="405" y="858"/>
                    <a:pt x="489" y="858"/>
                  </a:cubicBezTo>
                  <a:cubicBezTo>
                    <a:pt x="572" y="858"/>
                    <a:pt x="655" y="822"/>
                    <a:pt x="703" y="751"/>
                  </a:cubicBezTo>
                  <a:cubicBezTo>
                    <a:pt x="763" y="727"/>
                    <a:pt x="822" y="691"/>
                    <a:pt x="882" y="667"/>
                  </a:cubicBezTo>
                  <a:cubicBezTo>
                    <a:pt x="929" y="656"/>
                    <a:pt x="965" y="632"/>
                    <a:pt x="989" y="596"/>
                  </a:cubicBezTo>
                  <a:cubicBezTo>
                    <a:pt x="1013" y="572"/>
                    <a:pt x="1036" y="513"/>
                    <a:pt x="1036" y="477"/>
                  </a:cubicBezTo>
                  <a:cubicBezTo>
                    <a:pt x="1024" y="394"/>
                    <a:pt x="1001" y="322"/>
                    <a:pt x="965" y="263"/>
                  </a:cubicBezTo>
                  <a:cubicBezTo>
                    <a:pt x="929" y="203"/>
                    <a:pt x="870" y="144"/>
                    <a:pt x="810" y="108"/>
                  </a:cubicBezTo>
                  <a:cubicBezTo>
                    <a:pt x="715" y="36"/>
                    <a:pt x="584"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3"/>
            <p:cNvSpPr/>
            <p:nvPr/>
          </p:nvSpPr>
          <p:spPr>
            <a:xfrm>
              <a:off x="369267" y="1905298"/>
              <a:ext cx="159018" cy="157610"/>
            </a:xfrm>
            <a:custGeom>
              <a:avLst/>
              <a:gdLst/>
              <a:ahLst/>
              <a:cxnLst/>
              <a:rect l="l" t="t" r="r" b="b"/>
              <a:pathLst>
                <a:path w="1132" h="1122" extrusionOk="0">
                  <a:moveTo>
                    <a:pt x="567" y="1"/>
                  </a:moveTo>
                  <a:cubicBezTo>
                    <a:pt x="534" y="1"/>
                    <a:pt x="499" y="7"/>
                    <a:pt x="464" y="21"/>
                  </a:cubicBezTo>
                  <a:cubicBezTo>
                    <a:pt x="405" y="32"/>
                    <a:pt x="345" y="68"/>
                    <a:pt x="286" y="104"/>
                  </a:cubicBezTo>
                  <a:cubicBezTo>
                    <a:pt x="167" y="187"/>
                    <a:pt x="72" y="318"/>
                    <a:pt x="48" y="461"/>
                  </a:cubicBezTo>
                  <a:cubicBezTo>
                    <a:pt x="0" y="640"/>
                    <a:pt x="48" y="806"/>
                    <a:pt x="155" y="949"/>
                  </a:cubicBezTo>
                  <a:cubicBezTo>
                    <a:pt x="202" y="997"/>
                    <a:pt x="262" y="1044"/>
                    <a:pt x="322" y="1080"/>
                  </a:cubicBezTo>
                  <a:cubicBezTo>
                    <a:pt x="369" y="1104"/>
                    <a:pt x="417" y="1116"/>
                    <a:pt x="476" y="1116"/>
                  </a:cubicBezTo>
                  <a:cubicBezTo>
                    <a:pt x="476" y="1116"/>
                    <a:pt x="482" y="1121"/>
                    <a:pt x="485" y="1121"/>
                  </a:cubicBezTo>
                  <a:cubicBezTo>
                    <a:pt x="487" y="1121"/>
                    <a:pt x="488" y="1120"/>
                    <a:pt x="488" y="1116"/>
                  </a:cubicBezTo>
                  <a:lnTo>
                    <a:pt x="572" y="1116"/>
                  </a:lnTo>
                  <a:cubicBezTo>
                    <a:pt x="619" y="1116"/>
                    <a:pt x="667" y="1080"/>
                    <a:pt x="691" y="1033"/>
                  </a:cubicBezTo>
                  <a:cubicBezTo>
                    <a:pt x="798" y="985"/>
                    <a:pt x="905" y="902"/>
                    <a:pt x="976" y="794"/>
                  </a:cubicBezTo>
                  <a:cubicBezTo>
                    <a:pt x="1131" y="544"/>
                    <a:pt x="1012" y="187"/>
                    <a:pt x="750" y="56"/>
                  </a:cubicBezTo>
                  <a:cubicBezTo>
                    <a:pt x="714" y="32"/>
                    <a:pt x="667" y="21"/>
                    <a:pt x="631" y="9"/>
                  </a:cubicBezTo>
                  <a:cubicBezTo>
                    <a:pt x="611" y="4"/>
                    <a:pt x="590"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3"/>
            <p:cNvSpPr/>
            <p:nvPr/>
          </p:nvSpPr>
          <p:spPr>
            <a:xfrm>
              <a:off x="104552" y="403204"/>
              <a:ext cx="70378" cy="71641"/>
            </a:xfrm>
            <a:custGeom>
              <a:avLst/>
              <a:gdLst/>
              <a:ahLst/>
              <a:cxnLst/>
              <a:rect l="l" t="t" r="r" b="b"/>
              <a:pathLst>
                <a:path w="501" h="510" extrusionOk="0">
                  <a:moveTo>
                    <a:pt x="179" y="0"/>
                  </a:moveTo>
                  <a:cubicBezTo>
                    <a:pt x="155" y="0"/>
                    <a:pt x="143" y="12"/>
                    <a:pt x="119" y="24"/>
                  </a:cubicBezTo>
                  <a:cubicBezTo>
                    <a:pt x="95" y="24"/>
                    <a:pt x="72" y="36"/>
                    <a:pt x="60" y="60"/>
                  </a:cubicBezTo>
                  <a:cubicBezTo>
                    <a:pt x="48" y="72"/>
                    <a:pt x="36" y="84"/>
                    <a:pt x="24" y="107"/>
                  </a:cubicBezTo>
                  <a:cubicBezTo>
                    <a:pt x="24" y="119"/>
                    <a:pt x="12" y="131"/>
                    <a:pt x="12" y="155"/>
                  </a:cubicBezTo>
                  <a:cubicBezTo>
                    <a:pt x="0" y="179"/>
                    <a:pt x="0" y="203"/>
                    <a:pt x="0" y="226"/>
                  </a:cubicBezTo>
                  <a:cubicBezTo>
                    <a:pt x="0" y="250"/>
                    <a:pt x="12" y="274"/>
                    <a:pt x="24" y="298"/>
                  </a:cubicBezTo>
                  <a:cubicBezTo>
                    <a:pt x="24" y="310"/>
                    <a:pt x="24" y="322"/>
                    <a:pt x="24" y="322"/>
                  </a:cubicBezTo>
                  <a:cubicBezTo>
                    <a:pt x="36" y="357"/>
                    <a:pt x="48" y="381"/>
                    <a:pt x="72" y="405"/>
                  </a:cubicBezTo>
                  <a:cubicBezTo>
                    <a:pt x="84" y="429"/>
                    <a:pt x="95" y="441"/>
                    <a:pt x="107" y="453"/>
                  </a:cubicBezTo>
                  <a:cubicBezTo>
                    <a:pt x="131" y="465"/>
                    <a:pt x="143" y="476"/>
                    <a:pt x="167" y="488"/>
                  </a:cubicBezTo>
                  <a:cubicBezTo>
                    <a:pt x="191" y="500"/>
                    <a:pt x="203" y="500"/>
                    <a:pt x="226" y="500"/>
                  </a:cubicBezTo>
                  <a:cubicBezTo>
                    <a:pt x="244" y="506"/>
                    <a:pt x="259" y="509"/>
                    <a:pt x="274" y="509"/>
                  </a:cubicBezTo>
                  <a:cubicBezTo>
                    <a:pt x="289" y="509"/>
                    <a:pt x="304" y="506"/>
                    <a:pt x="322" y="500"/>
                  </a:cubicBezTo>
                  <a:cubicBezTo>
                    <a:pt x="334" y="488"/>
                    <a:pt x="345" y="488"/>
                    <a:pt x="357" y="488"/>
                  </a:cubicBezTo>
                  <a:cubicBezTo>
                    <a:pt x="381" y="476"/>
                    <a:pt x="405" y="453"/>
                    <a:pt x="429" y="441"/>
                  </a:cubicBezTo>
                  <a:cubicBezTo>
                    <a:pt x="441" y="417"/>
                    <a:pt x="453" y="405"/>
                    <a:pt x="465" y="381"/>
                  </a:cubicBezTo>
                  <a:cubicBezTo>
                    <a:pt x="476" y="369"/>
                    <a:pt x="488" y="345"/>
                    <a:pt x="488" y="334"/>
                  </a:cubicBezTo>
                  <a:cubicBezTo>
                    <a:pt x="500" y="310"/>
                    <a:pt x="500" y="286"/>
                    <a:pt x="500" y="262"/>
                  </a:cubicBezTo>
                  <a:cubicBezTo>
                    <a:pt x="500" y="238"/>
                    <a:pt x="500" y="215"/>
                    <a:pt x="500" y="203"/>
                  </a:cubicBezTo>
                  <a:cubicBezTo>
                    <a:pt x="488" y="179"/>
                    <a:pt x="476" y="155"/>
                    <a:pt x="476" y="143"/>
                  </a:cubicBezTo>
                  <a:cubicBezTo>
                    <a:pt x="453" y="107"/>
                    <a:pt x="441" y="84"/>
                    <a:pt x="405" y="72"/>
                  </a:cubicBezTo>
                  <a:cubicBezTo>
                    <a:pt x="393" y="60"/>
                    <a:pt x="381" y="48"/>
                    <a:pt x="357" y="36"/>
                  </a:cubicBezTo>
                  <a:cubicBezTo>
                    <a:pt x="334" y="24"/>
                    <a:pt x="322" y="24"/>
                    <a:pt x="298" y="24"/>
                  </a:cubicBezTo>
                  <a:cubicBezTo>
                    <a:pt x="286" y="24"/>
                    <a:pt x="274" y="12"/>
                    <a:pt x="262" y="12"/>
                  </a:cubicBezTo>
                  <a:cubicBezTo>
                    <a:pt x="226" y="0"/>
                    <a:pt x="20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3"/>
            <p:cNvSpPr/>
            <p:nvPr/>
          </p:nvSpPr>
          <p:spPr>
            <a:xfrm flipH="1">
              <a:off x="8755731" y="184490"/>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3"/>
            <p:cNvSpPr/>
            <p:nvPr/>
          </p:nvSpPr>
          <p:spPr>
            <a:xfrm flipH="1">
              <a:off x="8290507" y="30210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3"/>
            <p:cNvSpPr/>
            <p:nvPr/>
          </p:nvSpPr>
          <p:spPr>
            <a:xfrm flipH="1">
              <a:off x="7883116" y="153362"/>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0" name="Google Shape;680;p13"/>
          <p:cNvGrpSpPr/>
          <p:nvPr/>
        </p:nvGrpSpPr>
        <p:grpSpPr>
          <a:xfrm>
            <a:off x="191182" y="945487"/>
            <a:ext cx="11780085" cy="5030716"/>
            <a:chOff x="143386" y="709115"/>
            <a:chExt cx="8835064" cy="3773037"/>
          </a:xfrm>
        </p:grpSpPr>
        <p:sp>
          <p:nvSpPr>
            <p:cNvPr id="681" name="Google Shape;681;p13"/>
            <p:cNvSpPr/>
            <p:nvPr/>
          </p:nvSpPr>
          <p:spPr>
            <a:xfrm>
              <a:off x="335111" y="41330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3"/>
            <p:cNvSpPr/>
            <p:nvPr/>
          </p:nvSpPr>
          <p:spPr>
            <a:xfrm flipH="1">
              <a:off x="8593548" y="7091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3"/>
            <p:cNvSpPr/>
            <p:nvPr/>
          </p:nvSpPr>
          <p:spPr>
            <a:xfrm>
              <a:off x="143386" y="1350802"/>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1689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0"/>
        <p:cNvGrpSpPr/>
        <p:nvPr/>
      </p:nvGrpSpPr>
      <p:grpSpPr>
        <a:xfrm>
          <a:off x="0" y="0"/>
          <a:ext cx="0" cy="0"/>
          <a:chOff x="0" y="0"/>
          <a:chExt cx="0" cy="0"/>
        </a:xfrm>
      </p:grpSpPr>
      <p:grpSp>
        <p:nvGrpSpPr>
          <p:cNvPr id="91" name="Google Shape;91;p3"/>
          <p:cNvGrpSpPr/>
          <p:nvPr/>
        </p:nvGrpSpPr>
        <p:grpSpPr>
          <a:xfrm>
            <a:off x="-992857" y="-1902989"/>
            <a:ext cx="15622236" cy="11151148"/>
            <a:chOff x="-744643" y="-1427242"/>
            <a:chExt cx="11716677" cy="8363361"/>
          </a:xfrm>
        </p:grpSpPr>
        <p:grpSp>
          <p:nvGrpSpPr>
            <p:cNvPr id="92" name="Google Shape;92;p3"/>
            <p:cNvGrpSpPr/>
            <p:nvPr/>
          </p:nvGrpSpPr>
          <p:grpSpPr>
            <a:xfrm rot="-520522">
              <a:off x="326" y="4281468"/>
              <a:ext cx="2481684" cy="2481684"/>
              <a:chOff x="2530475" y="1998650"/>
              <a:chExt cx="2100600" cy="2100600"/>
            </a:xfrm>
          </p:grpSpPr>
          <p:cxnSp>
            <p:nvCxnSpPr>
              <p:cNvPr id="93" name="Google Shape;9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94" name="Google Shape;94;p3"/>
              <p:cNvGrpSpPr/>
              <p:nvPr/>
            </p:nvGrpSpPr>
            <p:grpSpPr>
              <a:xfrm>
                <a:off x="2530475" y="1998650"/>
                <a:ext cx="2100600" cy="2100600"/>
                <a:chOff x="2530475" y="1998650"/>
                <a:chExt cx="2100600" cy="2100600"/>
              </a:xfrm>
            </p:grpSpPr>
            <p:cxnSp>
              <p:nvCxnSpPr>
                <p:cNvPr id="95" name="Google Shape;9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6" name="Google Shape;9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7" name="Google Shape;9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8" name="Google Shape;9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99" name="Google Shape;9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0" name="Google Shape;10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1" name="Google Shape;10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2" name="Google Shape;10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03" name="Google Shape;10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4" name="Google Shape;10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5" name="Google Shape;10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2" name="Google Shape;112;p3"/>
            <p:cNvGrpSpPr/>
            <p:nvPr/>
          </p:nvGrpSpPr>
          <p:grpSpPr>
            <a:xfrm rot="899916">
              <a:off x="-465833" y="-1148432"/>
              <a:ext cx="2481318" cy="2481318"/>
              <a:chOff x="2530475" y="1998650"/>
              <a:chExt cx="2100600" cy="2100600"/>
            </a:xfrm>
          </p:grpSpPr>
          <p:cxnSp>
            <p:nvCxnSpPr>
              <p:cNvPr id="113" name="Google Shape;11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14" name="Google Shape;114;p3"/>
              <p:cNvGrpSpPr/>
              <p:nvPr/>
            </p:nvGrpSpPr>
            <p:grpSpPr>
              <a:xfrm>
                <a:off x="2530475" y="1998650"/>
                <a:ext cx="2100600" cy="2100600"/>
                <a:chOff x="2530475" y="1998650"/>
                <a:chExt cx="2100600" cy="2100600"/>
              </a:xfrm>
            </p:grpSpPr>
            <p:cxnSp>
              <p:nvCxnSpPr>
                <p:cNvPr id="115" name="Google Shape;11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0" name="Google Shape;12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 name="Google Shape;12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2" name="Google Shape;132;p3"/>
            <p:cNvGrpSpPr/>
            <p:nvPr/>
          </p:nvGrpSpPr>
          <p:grpSpPr>
            <a:xfrm rot="900121">
              <a:off x="8211567" y="-581675"/>
              <a:ext cx="2481575" cy="2481575"/>
              <a:chOff x="2530475" y="1998650"/>
              <a:chExt cx="2100600" cy="2100600"/>
            </a:xfrm>
          </p:grpSpPr>
          <p:cxnSp>
            <p:nvCxnSpPr>
              <p:cNvPr id="133" name="Google Shape;133;p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34" name="Google Shape;134;p3"/>
              <p:cNvGrpSpPr/>
              <p:nvPr/>
            </p:nvGrpSpPr>
            <p:grpSpPr>
              <a:xfrm>
                <a:off x="2530475" y="1998650"/>
                <a:ext cx="2100600" cy="2100600"/>
                <a:chOff x="2530475" y="1998650"/>
                <a:chExt cx="2100600" cy="2100600"/>
              </a:xfrm>
            </p:grpSpPr>
            <p:cxnSp>
              <p:nvCxnSpPr>
                <p:cNvPr id="135" name="Google Shape;135;p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6" name="Google Shape;146;p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7" name="Google Shape;147;p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8" name="Google Shape;148;p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49" name="Google Shape;149;p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0" name="Google Shape;150;p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1" name="Google Shape;151;p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52" name="Google Shape;152;p3"/>
          <p:cNvSpPr txBox="1">
            <a:spLocks noGrp="1"/>
          </p:cNvSpPr>
          <p:nvPr>
            <p:ph type="title"/>
          </p:nvPr>
        </p:nvSpPr>
        <p:spPr>
          <a:xfrm>
            <a:off x="5091533" y="3113433"/>
            <a:ext cx="5584400" cy="121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3" name="Google Shape;153;p3"/>
          <p:cNvSpPr txBox="1">
            <a:spLocks noGrp="1"/>
          </p:cNvSpPr>
          <p:nvPr>
            <p:ph type="title" idx="2" hasCustomPrompt="1"/>
          </p:nvPr>
        </p:nvSpPr>
        <p:spPr>
          <a:xfrm>
            <a:off x="6973333" y="2148933"/>
            <a:ext cx="1820800" cy="122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54" name="Google Shape;154;p3"/>
          <p:cNvSpPr txBox="1">
            <a:spLocks noGrp="1"/>
          </p:cNvSpPr>
          <p:nvPr>
            <p:ph type="subTitle" idx="1"/>
          </p:nvPr>
        </p:nvSpPr>
        <p:spPr>
          <a:xfrm>
            <a:off x="5091533" y="4209067"/>
            <a:ext cx="5584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5" name="Google Shape;155;p3"/>
          <p:cNvGrpSpPr/>
          <p:nvPr/>
        </p:nvGrpSpPr>
        <p:grpSpPr>
          <a:xfrm>
            <a:off x="231585" y="382367"/>
            <a:ext cx="11267720" cy="6309360"/>
            <a:chOff x="173689" y="286775"/>
            <a:chExt cx="8450790" cy="4732020"/>
          </a:xfrm>
        </p:grpSpPr>
        <p:sp>
          <p:nvSpPr>
            <p:cNvPr id="156" name="Google Shape;156;p3"/>
            <p:cNvSpPr/>
            <p:nvPr/>
          </p:nvSpPr>
          <p:spPr>
            <a:xfrm>
              <a:off x="349823" y="8779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3"/>
            <p:cNvSpPr/>
            <p:nvPr/>
          </p:nvSpPr>
          <p:spPr>
            <a:xfrm>
              <a:off x="422573" y="2867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3"/>
            <p:cNvSpPr/>
            <p:nvPr/>
          </p:nvSpPr>
          <p:spPr>
            <a:xfrm>
              <a:off x="173689" y="496740"/>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3"/>
            <p:cNvSpPr/>
            <p:nvPr/>
          </p:nvSpPr>
          <p:spPr>
            <a:xfrm>
              <a:off x="8564074" y="493324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527173" y="35046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 name="Google Shape;161;p3"/>
          <p:cNvGrpSpPr/>
          <p:nvPr/>
        </p:nvGrpSpPr>
        <p:grpSpPr>
          <a:xfrm>
            <a:off x="286682" y="5851887"/>
            <a:ext cx="11645303" cy="870183"/>
            <a:chOff x="215011" y="4388915"/>
            <a:chExt cx="8733977" cy="652637"/>
          </a:xfrm>
        </p:grpSpPr>
        <p:sp>
          <p:nvSpPr>
            <p:cNvPr id="162" name="Google Shape;162;p3"/>
            <p:cNvSpPr/>
            <p:nvPr/>
          </p:nvSpPr>
          <p:spPr>
            <a:xfrm>
              <a:off x="8564086" y="43889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flipH="1">
              <a:off x="215011" y="4692477"/>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78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1"/>
        <p:cNvGrpSpPr/>
        <p:nvPr/>
      </p:nvGrpSpPr>
      <p:grpSpPr>
        <a:xfrm>
          <a:off x="0" y="0"/>
          <a:ext cx="0" cy="0"/>
          <a:chOff x="0" y="0"/>
          <a:chExt cx="0" cy="0"/>
        </a:xfrm>
      </p:grpSpPr>
      <p:grpSp>
        <p:nvGrpSpPr>
          <p:cNvPr id="1212" name="Google Shape;1212;p23"/>
          <p:cNvGrpSpPr/>
          <p:nvPr/>
        </p:nvGrpSpPr>
        <p:grpSpPr>
          <a:xfrm>
            <a:off x="-1725845" y="-2901288"/>
            <a:ext cx="16823224" cy="8247477"/>
            <a:chOff x="-1294384" y="-2175966"/>
            <a:chExt cx="12617418" cy="6185608"/>
          </a:xfrm>
        </p:grpSpPr>
        <p:grpSp>
          <p:nvGrpSpPr>
            <p:cNvPr id="1213" name="Google Shape;1213;p23"/>
            <p:cNvGrpSpPr/>
            <p:nvPr/>
          </p:nvGrpSpPr>
          <p:grpSpPr>
            <a:xfrm rot="-1123673">
              <a:off x="-961698" y="-1843281"/>
              <a:ext cx="2481539" cy="2481539"/>
              <a:chOff x="2530475" y="1998650"/>
              <a:chExt cx="2100600" cy="2100600"/>
            </a:xfrm>
          </p:grpSpPr>
          <p:cxnSp>
            <p:nvCxnSpPr>
              <p:cNvPr id="1214" name="Google Shape;121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15" name="Google Shape;1215;p23"/>
              <p:cNvGrpSpPr/>
              <p:nvPr/>
            </p:nvGrpSpPr>
            <p:grpSpPr>
              <a:xfrm>
                <a:off x="2530475" y="1998650"/>
                <a:ext cx="2100600" cy="2100600"/>
                <a:chOff x="2530475" y="1998650"/>
                <a:chExt cx="2100600" cy="2100600"/>
              </a:xfrm>
            </p:grpSpPr>
            <p:cxnSp>
              <p:nvCxnSpPr>
                <p:cNvPr id="1216" name="Google Shape;121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1" name="Google Shape;122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2" name="Google Shape;122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3" name="Google Shape;122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24" name="Google Shape;122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5" name="Google Shape;122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6" name="Google Shape;122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7" name="Google Shape;122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8" name="Google Shape;122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29" name="Google Shape;122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0" name="Google Shape;123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1" name="Google Shape;123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32" name="Google Shape;123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33" name="Google Shape;1233;p23"/>
            <p:cNvGrpSpPr/>
            <p:nvPr/>
          </p:nvGrpSpPr>
          <p:grpSpPr>
            <a:xfrm rot="-641899">
              <a:off x="8632761" y="1319368"/>
              <a:ext cx="2481509" cy="2481509"/>
              <a:chOff x="2530475" y="1998650"/>
              <a:chExt cx="2100600" cy="2100600"/>
            </a:xfrm>
          </p:grpSpPr>
          <p:cxnSp>
            <p:nvCxnSpPr>
              <p:cNvPr id="1234" name="Google Shape;1234;p23"/>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235" name="Google Shape;1235;p23"/>
              <p:cNvGrpSpPr/>
              <p:nvPr/>
            </p:nvGrpSpPr>
            <p:grpSpPr>
              <a:xfrm>
                <a:off x="2530475" y="1998650"/>
                <a:ext cx="2100600" cy="2100600"/>
                <a:chOff x="2530475" y="1998650"/>
                <a:chExt cx="2100600" cy="2100600"/>
              </a:xfrm>
            </p:grpSpPr>
            <p:cxnSp>
              <p:nvCxnSpPr>
                <p:cNvPr id="1236" name="Google Shape;1236;p23"/>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7" name="Google Shape;1237;p23"/>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8" name="Google Shape;1238;p23"/>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39" name="Google Shape;1239;p23"/>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0" name="Google Shape;1240;p23"/>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1" name="Google Shape;1241;p23"/>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2" name="Google Shape;1242;p23"/>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3" name="Google Shape;1243;p23"/>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244" name="Google Shape;1244;p23"/>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5" name="Google Shape;1245;p23"/>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6" name="Google Shape;1246;p23"/>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7" name="Google Shape;1247;p23"/>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8" name="Google Shape;1248;p23"/>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49" name="Google Shape;1249;p23"/>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0" name="Google Shape;1250;p23"/>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1" name="Google Shape;1251;p23"/>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252" name="Google Shape;1252;p23"/>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
        <p:nvSpPr>
          <p:cNvPr id="1253" name="Google Shape;1253;p23"/>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4" name="Google Shape;1254;p23"/>
          <p:cNvSpPr txBox="1">
            <a:spLocks noGrp="1"/>
          </p:cNvSpPr>
          <p:nvPr>
            <p:ph type="subTitle" idx="1"/>
          </p:nvPr>
        </p:nvSpPr>
        <p:spPr>
          <a:xfrm>
            <a:off x="950965" y="4288141"/>
            <a:ext cx="3520000" cy="1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3"/>
          <p:cNvSpPr txBox="1">
            <a:spLocks noGrp="1"/>
          </p:cNvSpPr>
          <p:nvPr>
            <p:ph type="subTitle" idx="2"/>
          </p:nvPr>
        </p:nvSpPr>
        <p:spPr>
          <a:xfrm>
            <a:off x="7721031" y="3051475"/>
            <a:ext cx="3520000" cy="14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6" name="Google Shape;1256;p23"/>
          <p:cNvSpPr txBox="1">
            <a:spLocks noGrp="1"/>
          </p:cNvSpPr>
          <p:nvPr>
            <p:ph type="subTitle" idx="3"/>
          </p:nvPr>
        </p:nvSpPr>
        <p:spPr>
          <a:xfrm>
            <a:off x="7721031" y="2630567"/>
            <a:ext cx="35200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257" name="Google Shape;1257;p23"/>
          <p:cNvSpPr txBox="1">
            <a:spLocks noGrp="1"/>
          </p:cNvSpPr>
          <p:nvPr>
            <p:ph type="subTitle" idx="4"/>
          </p:nvPr>
        </p:nvSpPr>
        <p:spPr>
          <a:xfrm>
            <a:off x="950969" y="3867233"/>
            <a:ext cx="35200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258" name="Google Shape;1258;p23"/>
          <p:cNvGrpSpPr/>
          <p:nvPr/>
        </p:nvGrpSpPr>
        <p:grpSpPr>
          <a:xfrm>
            <a:off x="295817" y="165346"/>
            <a:ext cx="11646873" cy="6527309"/>
            <a:chOff x="221862" y="124009"/>
            <a:chExt cx="8735155" cy="4895482"/>
          </a:xfrm>
        </p:grpSpPr>
        <p:sp>
          <p:nvSpPr>
            <p:cNvPr id="1259" name="Google Shape;1259;p23"/>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3"/>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3"/>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3"/>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3"/>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3"/>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3"/>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3"/>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7" name="Google Shape;1267;p23"/>
          <p:cNvGrpSpPr/>
          <p:nvPr/>
        </p:nvGrpSpPr>
        <p:grpSpPr>
          <a:xfrm>
            <a:off x="249312" y="901278"/>
            <a:ext cx="11684585" cy="5781653"/>
            <a:chOff x="186983" y="675958"/>
            <a:chExt cx="8763439" cy="4336240"/>
          </a:xfrm>
        </p:grpSpPr>
        <p:sp>
          <p:nvSpPr>
            <p:cNvPr id="1268" name="Google Shape;1268;p23"/>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3"/>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152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60"/>
        <p:cNvGrpSpPr/>
        <p:nvPr/>
      </p:nvGrpSpPr>
      <p:grpSpPr>
        <a:xfrm>
          <a:off x="0" y="0"/>
          <a:ext cx="0" cy="0"/>
          <a:chOff x="0" y="0"/>
          <a:chExt cx="0" cy="0"/>
        </a:xfrm>
      </p:grpSpPr>
      <p:sp>
        <p:nvSpPr>
          <p:cNvPr id="1561" name="Google Shape;1561;p29"/>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2" name="Google Shape;1562;p29"/>
          <p:cNvSpPr txBox="1">
            <a:spLocks noGrp="1"/>
          </p:cNvSpPr>
          <p:nvPr>
            <p:ph type="subTitle" idx="1"/>
          </p:nvPr>
        </p:nvSpPr>
        <p:spPr>
          <a:xfrm>
            <a:off x="1510385" y="2738575"/>
            <a:ext cx="28048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3" name="Google Shape;1563;p29"/>
          <p:cNvSpPr txBox="1">
            <a:spLocks noGrp="1"/>
          </p:cNvSpPr>
          <p:nvPr>
            <p:ph type="subTitle" idx="2"/>
          </p:nvPr>
        </p:nvSpPr>
        <p:spPr>
          <a:xfrm>
            <a:off x="4693600" y="2738575"/>
            <a:ext cx="28048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4" name="Google Shape;1564;p29"/>
          <p:cNvSpPr txBox="1">
            <a:spLocks noGrp="1"/>
          </p:cNvSpPr>
          <p:nvPr>
            <p:ph type="subTitle" idx="3"/>
          </p:nvPr>
        </p:nvSpPr>
        <p:spPr>
          <a:xfrm>
            <a:off x="1510385" y="4442340"/>
            <a:ext cx="28048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5" name="Google Shape;1565;p29"/>
          <p:cNvSpPr txBox="1">
            <a:spLocks noGrp="1"/>
          </p:cNvSpPr>
          <p:nvPr>
            <p:ph type="subTitle" idx="4"/>
          </p:nvPr>
        </p:nvSpPr>
        <p:spPr>
          <a:xfrm>
            <a:off x="4693600" y="4442340"/>
            <a:ext cx="28048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9"/>
          <p:cNvSpPr txBox="1">
            <a:spLocks noGrp="1"/>
          </p:cNvSpPr>
          <p:nvPr>
            <p:ph type="subTitle" idx="5"/>
          </p:nvPr>
        </p:nvSpPr>
        <p:spPr>
          <a:xfrm>
            <a:off x="7876815" y="2738575"/>
            <a:ext cx="28048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7" name="Google Shape;1567;p29"/>
          <p:cNvSpPr txBox="1">
            <a:spLocks noGrp="1"/>
          </p:cNvSpPr>
          <p:nvPr>
            <p:ph type="subTitle" idx="6"/>
          </p:nvPr>
        </p:nvSpPr>
        <p:spPr>
          <a:xfrm>
            <a:off x="7876815" y="4442340"/>
            <a:ext cx="2804800" cy="84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8" name="Google Shape;1568;p29"/>
          <p:cNvSpPr txBox="1">
            <a:spLocks noGrp="1"/>
          </p:cNvSpPr>
          <p:nvPr>
            <p:ph type="subTitle" idx="7"/>
          </p:nvPr>
        </p:nvSpPr>
        <p:spPr>
          <a:xfrm>
            <a:off x="1515893" y="2310400"/>
            <a:ext cx="2793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69" name="Google Shape;1569;p29"/>
          <p:cNvSpPr txBox="1">
            <a:spLocks noGrp="1"/>
          </p:cNvSpPr>
          <p:nvPr>
            <p:ph type="subTitle" idx="8"/>
          </p:nvPr>
        </p:nvSpPr>
        <p:spPr>
          <a:xfrm>
            <a:off x="4699108" y="2310400"/>
            <a:ext cx="2793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70" name="Google Shape;1570;p29"/>
          <p:cNvSpPr txBox="1">
            <a:spLocks noGrp="1"/>
          </p:cNvSpPr>
          <p:nvPr>
            <p:ph type="subTitle" idx="9"/>
          </p:nvPr>
        </p:nvSpPr>
        <p:spPr>
          <a:xfrm>
            <a:off x="7882321" y="2310400"/>
            <a:ext cx="2793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71" name="Google Shape;1571;p29"/>
          <p:cNvSpPr txBox="1">
            <a:spLocks noGrp="1"/>
          </p:cNvSpPr>
          <p:nvPr>
            <p:ph type="subTitle" idx="13"/>
          </p:nvPr>
        </p:nvSpPr>
        <p:spPr>
          <a:xfrm>
            <a:off x="1515893" y="4014133"/>
            <a:ext cx="2793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72" name="Google Shape;1572;p29"/>
          <p:cNvSpPr txBox="1">
            <a:spLocks noGrp="1"/>
          </p:cNvSpPr>
          <p:nvPr>
            <p:ph type="subTitle" idx="14"/>
          </p:nvPr>
        </p:nvSpPr>
        <p:spPr>
          <a:xfrm>
            <a:off x="4699108" y="4014133"/>
            <a:ext cx="2793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73" name="Google Shape;1573;p29"/>
          <p:cNvSpPr txBox="1">
            <a:spLocks noGrp="1"/>
          </p:cNvSpPr>
          <p:nvPr>
            <p:ph type="subTitle" idx="15"/>
          </p:nvPr>
        </p:nvSpPr>
        <p:spPr>
          <a:xfrm>
            <a:off x="7882321" y="4014133"/>
            <a:ext cx="27936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1574" name="Google Shape;1574;p29"/>
          <p:cNvGrpSpPr/>
          <p:nvPr/>
        </p:nvGrpSpPr>
        <p:grpSpPr>
          <a:xfrm>
            <a:off x="427483" y="204484"/>
            <a:ext cx="11443116" cy="6404549"/>
            <a:chOff x="320612" y="153363"/>
            <a:chExt cx="8582337" cy="4803412"/>
          </a:xfrm>
        </p:grpSpPr>
        <p:sp>
          <p:nvSpPr>
            <p:cNvPr id="1575" name="Google Shape;1575;p29"/>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29"/>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29"/>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9"/>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9"/>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9"/>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9"/>
          <p:cNvGrpSpPr/>
          <p:nvPr/>
        </p:nvGrpSpPr>
        <p:grpSpPr>
          <a:xfrm>
            <a:off x="139415" y="940415"/>
            <a:ext cx="11831852" cy="4724416"/>
            <a:chOff x="104561" y="705311"/>
            <a:chExt cx="8873889" cy="3543312"/>
          </a:xfrm>
        </p:grpSpPr>
        <p:sp>
          <p:nvSpPr>
            <p:cNvPr id="1582" name="Google Shape;1582;p29"/>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9"/>
            <p:cNvSpPr/>
            <p:nvPr/>
          </p:nvSpPr>
          <p:spPr>
            <a:xfrm rot="10800000">
              <a:off x="8593548" y="38995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4" name="Google Shape;1584;p29"/>
          <p:cNvGrpSpPr/>
          <p:nvPr/>
        </p:nvGrpSpPr>
        <p:grpSpPr>
          <a:xfrm>
            <a:off x="-2461973" y="-2050717"/>
            <a:ext cx="17172715" cy="11004383"/>
            <a:chOff x="-1846480" y="-1538038"/>
            <a:chExt cx="12879536" cy="8253287"/>
          </a:xfrm>
        </p:grpSpPr>
        <p:sp>
          <p:nvSpPr>
            <p:cNvPr id="1585" name="Google Shape;1585;p29"/>
            <p:cNvSpPr/>
            <p:nvPr/>
          </p:nvSpPr>
          <p:spPr>
            <a:xfrm>
              <a:off x="2022450" y="4216036"/>
              <a:ext cx="8052250" cy="1193225"/>
            </a:xfrm>
            <a:custGeom>
              <a:avLst/>
              <a:gdLst/>
              <a:ahLst/>
              <a:cxnLst/>
              <a:rect l="l" t="t" r="r" b="b"/>
              <a:pathLst>
                <a:path w="322090" h="47729" extrusionOk="0">
                  <a:moveTo>
                    <a:pt x="322090" y="31329"/>
                  </a:moveTo>
                  <a:cubicBezTo>
                    <a:pt x="317418" y="30344"/>
                    <a:pt x="301844" y="27547"/>
                    <a:pt x="294057" y="25417"/>
                  </a:cubicBezTo>
                  <a:cubicBezTo>
                    <a:pt x="286270" y="23288"/>
                    <a:pt x="281439" y="22430"/>
                    <a:pt x="275368" y="18552"/>
                  </a:cubicBezTo>
                  <a:cubicBezTo>
                    <a:pt x="269297" y="14675"/>
                    <a:pt x="268725" y="4917"/>
                    <a:pt x="257633" y="2152"/>
                  </a:cubicBezTo>
                  <a:cubicBezTo>
                    <a:pt x="246541" y="-613"/>
                    <a:pt x="223117" y="-709"/>
                    <a:pt x="208815" y="1961"/>
                  </a:cubicBezTo>
                  <a:cubicBezTo>
                    <a:pt x="194513" y="4631"/>
                    <a:pt x="185581" y="14389"/>
                    <a:pt x="171819" y="18171"/>
                  </a:cubicBezTo>
                  <a:cubicBezTo>
                    <a:pt x="158057" y="21953"/>
                    <a:pt x="145121" y="23923"/>
                    <a:pt x="126242" y="24654"/>
                  </a:cubicBezTo>
                  <a:cubicBezTo>
                    <a:pt x="107363" y="25385"/>
                    <a:pt x="79584" y="18711"/>
                    <a:pt x="58544" y="22557"/>
                  </a:cubicBezTo>
                  <a:cubicBezTo>
                    <a:pt x="37504" y="26403"/>
                    <a:pt x="9757" y="43534"/>
                    <a:pt x="0" y="47729"/>
                  </a:cubicBezTo>
                </a:path>
              </a:pathLst>
            </a:custGeom>
            <a:noFill/>
            <a:ln w="19050" cap="flat" cmpd="sng">
              <a:solidFill>
                <a:schemeClr val="accent5"/>
              </a:solidFill>
              <a:prstDash val="dash"/>
              <a:round/>
              <a:headEnd type="none" w="med" len="med"/>
              <a:tailEnd type="none" w="med" len="med"/>
            </a:ln>
          </p:spPr>
        </p:sp>
        <p:grpSp>
          <p:nvGrpSpPr>
            <p:cNvPr id="1586" name="Google Shape;1586;p29"/>
            <p:cNvGrpSpPr/>
            <p:nvPr/>
          </p:nvGrpSpPr>
          <p:grpSpPr>
            <a:xfrm rot="-1198589">
              <a:off x="8202203" y="-1188793"/>
              <a:ext cx="2481607" cy="2481607"/>
              <a:chOff x="2530475" y="1998650"/>
              <a:chExt cx="2100600" cy="2100600"/>
            </a:xfrm>
          </p:grpSpPr>
          <p:cxnSp>
            <p:nvCxnSpPr>
              <p:cNvPr id="1587" name="Google Shape;158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588" name="Google Shape;1588;p29"/>
              <p:cNvGrpSpPr/>
              <p:nvPr/>
            </p:nvGrpSpPr>
            <p:grpSpPr>
              <a:xfrm>
                <a:off x="2530475" y="1998650"/>
                <a:ext cx="2100600" cy="2100600"/>
                <a:chOff x="2530475" y="1998650"/>
                <a:chExt cx="2100600" cy="2100600"/>
              </a:xfrm>
            </p:grpSpPr>
            <p:cxnSp>
              <p:nvCxnSpPr>
                <p:cNvPr id="1589" name="Google Shape;158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0" name="Google Shape;159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1" name="Google Shape;159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2" name="Google Shape;159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3" name="Google Shape;159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4" name="Google Shape;159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5" name="Google Shape;159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6" name="Google Shape;159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597" name="Google Shape;159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8" name="Google Shape;159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599" name="Google Shape;159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0" name="Google Shape;160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1" name="Google Shape;160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2" name="Google Shape;160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3" name="Google Shape;160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4" name="Google Shape;160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05" name="Google Shape;160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606" name="Google Shape;1606;p29"/>
            <p:cNvGrpSpPr/>
            <p:nvPr/>
          </p:nvGrpSpPr>
          <p:grpSpPr>
            <a:xfrm rot="-899916">
              <a:off x="-1567670" y="3955120"/>
              <a:ext cx="2481318" cy="2481318"/>
              <a:chOff x="2530475" y="1998650"/>
              <a:chExt cx="2100600" cy="2100600"/>
            </a:xfrm>
          </p:grpSpPr>
          <p:cxnSp>
            <p:nvCxnSpPr>
              <p:cNvPr id="1607" name="Google Shape;1607;p29"/>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1608" name="Google Shape;1608;p29"/>
              <p:cNvGrpSpPr/>
              <p:nvPr/>
            </p:nvGrpSpPr>
            <p:grpSpPr>
              <a:xfrm>
                <a:off x="2530475" y="1998650"/>
                <a:ext cx="2100600" cy="2100600"/>
                <a:chOff x="2530475" y="1998650"/>
                <a:chExt cx="2100600" cy="2100600"/>
              </a:xfrm>
            </p:grpSpPr>
            <p:cxnSp>
              <p:nvCxnSpPr>
                <p:cNvPr id="1609" name="Google Shape;1609;p29"/>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0" name="Google Shape;1610;p29"/>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1" name="Google Shape;1611;p29"/>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2" name="Google Shape;1612;p29"/>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3" name="Google Shape;1613;p29"/>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4" name="Google Shape;1614;p29"/>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5" name="Google Shape;1615;p29"/>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6" name="Google Shape;1616;p29"/>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1617" name="Google Shape;1617;p29"/>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8" name="Google Shape;1618;p29"/>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19" name="Google Shape;1619;p29"/>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0" name="Google Shape;1620;p29"/>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1" name="Google Shape;1621;p29"/>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2" name="Google Shape;1622;p29"/>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3" name="Google Shape;1623;p29"/>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4" name="Google Shape;1624;p29"/>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1625" name="Google Shape;1625;p29"/>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414763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960000" y="719333"/>
            <a:ext cx="1028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7"/>
          <p:cNvSpPr txBox="1">
            <a:spLocks noGrp="1"/>
          </p:cNvSpPr>
          <p:nvPr>
            <p:ph type="subTitle" idx="1"/>
          </p:nvPr>
        </p:nvSpPr>
        <p:spPr>
          <a:xfrm>
            <a:off x="1463833" y="2480933"/>
            <a:ext cx="5145200" cy="295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335" name="Google Shape;335;p7"/>
          <p:cNvGrpSpPr/>
          <p:nvPr/>
        </p:nvGrpSpPr>
        <p:grpSpPr>
          <a:xfrm>
            <a:off x="427483" y="204484"/>
            <a:ext cx="11443116" cy="6404549"/>
            <a:chOff x="320612" y="153363"/>
            <a:chExt cx="8582337" cy="4803412"/>
          </a:xfrm>
        </p:grpSpPr>
        <p:sp>
          <p:nvSpPr>
            <p:cNvPr id="336" name="Google Shape;336;p7"/>
            <p:cNvSpPr/>
            <p:nvPr/>
          </p:nvSpPr>
          <p:spPr>
            <a:xfrm rot="10800000" flipH="1">
              <a:off x="320612" y="15336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rot="10800000" flipH="1">
              <a:off x="467837" y="105439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rot="10800000" flipH="1">
              <a:off x="713236" y="305627"/>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rot="10800000">
              <a:off x="8755731" y="4773375"/>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rot="10800000">
              <a:off x="8290507" y="4722480"/>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rot="10800000">
              <a:off x="7883116" y="4808014"/>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 name="Google Shape;342;p7"/>
          <p:cNvGrpSpPr/>
          <p:nvPr/>
        </p:nvGrpSpPr>
        <p:grpSpPr>
          <a:xfrm>
            <a:off x="139415" y="940415"/>
            <a:ext cx="11831852" cy="4927616"/>
            <a:chOff x="104561" y="705311"/>
            <a:chExt cx="8873889" cy="3695712"/>
          </a:xfrm>
        </p:grpSpPr>
        <p:sp>
          <p:nvSpPr>
            <p:cNvPr id="343" name="Google Shape;343;p7"/>
            <p:cNvSpPr/>
            <p:nvPr/>
          </p:nvSpPr>
          <p:spPr>
            <a:xfrm rot="10800000" flipH="1">
              <a:off x="104561" y="705311"/>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rot="10800000">
              <a:off x="8593548" y="4051949"/>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5" name="Google Shape;345;p7"/>
          <p:cNvGrpSpPr/>
          <p:nvPr/>
        </p:nvGrpSpPr>
        <p:grpSpPr>
          <a:xfrm>
            <a:off x="-2614149" y="-992378"/>
            <a:ext cx="17330329" cy="8796431"/>
            <a:chOff x="-1960612" y="-744284"/>
            <a:chExt cx="12997747" cy="6597323"/>
          </a:xfrm>
        </p:grpSpPr>
        <p:grpSp>
          <p:nvGrpSpPr>
            <p:cNvPr id="346" name="Google Shape;346;p7"/>
            <p:cNvGrpSpPr/>
            <p:nvPr/>
          </p:nvGrpSpPr>
          <p:grpSpPr>
            <a:xfrm rot="-641899">
              <a:off x="8346861" y="-535520"/>
              <a:ext cx="2481509" cy="2481509"/>
              <a:chOff x="2530475" y="1998650"/>
              <a:chExt cx="2100600" cy="2100600"/>
            </a:xfrm>
          </p:grpSpPr>
          <p:cxnSp>
            <p:nvCxnSpPr>
              <p:cNvPr id="347" name="Google Shape;34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48" name="Google Shape;348;p7"/>
              <p:cNvGrpSpPr/>
              <p:nvPr/>
            </p:nvGrpSpPr>
            <p:grpSpPr>
              <a:xfrm>
                <a:off x="2530475" y="1998650"/>
                <a:ext cx="2100600" cy="2100600"/>
                <a:chOff x="2530475" y="1998650"/>
                <a:chExt cx="2100600" cy="2100600"/>
              </a:xfrm>
            </p:grpSpPr>
            <p:cxnSp>
              <p:nvCxnSpPr>
                <p:cNvPr id="349" name="Google Shape;34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66" name="Google Shape;366;p7"/>
            <p:cNvGrpSpPr/>
            <p:nvPr/>
          </p:nvGrpSpPr>
          <p:grpSpPr>
            <a:xfrm rot="-484102">
              <a:off x="-1798754" y="3209756"/>
              <a:ext cx="2481425" cy="2481425"/>
              <a:chOff x="2530475" y="1998650"/>
              <a:chExt cx="2100600" cy="2100600"/>
            </a:xfrm>
          </p:grpSpPr>
          <p:cxnSp>
            <p:nvCxnSpPr>
              <p:cNvPr id="367" name="Google Shape;367;p7"/>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368" name="Google Shape;368;p7"/>
              <p:cNvGrpSpPr/>
              <p:nvPr/>
            </p:nvGrpSpPr>
            <p:grpSpPr>
              <a:xfrm>
                <a:off x="2530475" y="1998650"/>
                <a:ext cx="2100600" cy="2100600"/>
                <a:chOff x="2530475" y="1998650"/>
                <a:chExt cx="2100600" cy="2100600"/>
              </a:xfrm>
            </p:grpSpPr>
            <p:cxnSp>
              <p:nvCxnSpPr>
                <p:cNvPr id="369" name="Google Shape;369;p7"/>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7"/>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7"/>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7"/>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3" name="Google Shape;373;p7"/>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4" name="Google Shape;374;p7"/>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5" name="Google Shape;375;p7"/>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6" name="Google Shape;376;p7"/>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377" name="Google Shape;377;p7"/>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8" name="Google Shape;378;p7"/>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79" name="Google Shape;379;p7"/>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0" name="Google Shape;380;p7"/>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1" name="Google Shape;381;p7"/>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2" name="Google Shape;382;p7"/>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3" name="Google Shape;383;p7"/>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4" name="Google Shape;384;p7"/>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385" name="Google Shape;385;p7"/>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02173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5"/>
          <p:cNvSpPr txBox="1">
            <a:spLocks noGrp="1"/>
          </p:cNvSpPr>
          <p:nvPr>
            <p:ph type="subTitle" idx="1"/>
          </p:nvPr>
        </p:nvSpPr>
        <p:spPr>
          <a:xfrm>
            <a:off x="6740379" y="4840836"/>
            <a:ext cx="334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22" name="Google Shape;222;p5"/>
          <p:cNvSpPr txBox="1">
            <a:spLocks noGrp="1"/>
          </p:cNvSpPr>
          <p:nvPr>
            <p:ph type="subTitle" idx="2"/>
          </p:nvPr>
        </p:nvSpPr>
        <p:spPr>
          <a:xfrm>
            <a:off x="2111067" y="4840836"/>
            <a:ext cx="334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23" name="Google Shape;223;p5"/>
          <p:cNvSpPr txBox="1">
            <a:spLocks noGrp="1"/>
          </p:cNvSpPr>
          <p:nvPr>
            <p:ph type="subTitle" idx="3"/>
          </p:nvPr>
        </p:nvSpPr>
        <p:spPr>
          <a:xfrm>
            <a:off x="6740367" y="4436700"/>
            <a:ext cx="33408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24" name="Google Shape;224;p5"/>
          <p:cNvSpPr txBox="1">
            <a:spLocks noGrp="1"/>
          </p:cNvSpPr>
          <p:nvPr>
            <p:ph type="subTitle" idx="4"/>
          </p:nvPr>
        </p:nvSpPr>
        <p:spPr>
          <a:xfrm>
            <a:off x="2110767" y="4436700"/>
            <a:ext cx="3340800" cy="60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3200">
                <a:solidFill>
                  <a:schemeClr val="dk1"/>
                </a:solidFill>
                <a:latin typeface="Londrina Solid"/>
                <a:ea typeface="Londrina Solid"/>
                <a:cs typeface="Londrina Solid"/>
                <a:sym typeface="Londrina Soli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grpSp>
        <p:nvGrpSpPr>
          <p:cNvPr id="225" name="Google Shape;225;p5"/>
          <p:cNvGrpSpPr/>
          <p:nvPr/>
        </p:nvGrpSpPr>
        <p:grpSpPr>
          <a:xfrm>
            <a:off x="258105" y="901278"/>
            <a:ext cx="11684585" cy="5781653"/>
            <a:chOff x="193578" y="675958"/>
            <a:chExt cx="8763439" cy="4336240"/>
          </a:xfrm>
        </p:grpSpPr>
        <p:sp>
          <p:nvSpPr>
            <p:cNvPr id="226" name="Google Shape;226;p5"/>
            <p:cNvSpPr/>
            <p:nvPr/>
          </p:nvSpPr>
          <p:spPr>
            <a:xfrm>
              <a:off x="8572115" y="4663124"/>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rot="10800000" flipH="1">
              <a:off x="193578" y="675958"/>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5"/>
          <p:cNvGrpSpPr/>
          <p:nvPr/>
        </p:nvGrpSpPr>
        <p:grpSpPr>
          <a:xfrm>
            <a:off x="249312" y="165346"/>
            <a:ext cx="11646873" cy="6527309"/>
            <a:chOff x="186983" y="124009"/>
            <a:chExt cx="8735155" cy="4895482"/>
          </a:xfrm>
        </p:grpSpPr>
        <p:sp>
          <p:nvSpPr>
            <p:cNvPr id="229" name="Google Shape;229;p5"/>
            <p:cNvSpPr/>
            <p:nvPr/>
          </p:nvSpPr>
          <p:spPr>
            <a:xfrm flipH="1">
              <a:off x="186983"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flipH="1">
              <a:off x="8517608"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flipH="1">
              <a:off x="8832620"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flipH="1">
              <a:off x="449624"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flipH="1">
              <a:off x="8572133"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rot="10800000" flipH="1">
              <a:off x="409629"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rot="10800000" flipH="1">
              <a:off x="556854"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rot="10800000" flipH="1">
              <a:off x="545403"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 name="Google Shape;237;p5"/>
          <p:cNvGrpSpPr/>
          <p:nvPr/>
        </p:nvGrpSpPr>
        <p:grpSpPr>
          <a:xfrm>
            <a:off x="-2906390" y="1531871"/>
            <a:ext cx="17852967" cy="4357375"/>
            <a:chOff x="-2179793" y="1148903"/>
            <a:chExt cx="13389725" cy="3268031"/>
          </a:xfrm>
        </p:grpSpPr>
        <p:grpSp>
          <p:nvGrpSpPr>
            <p:cNvPr id="238" name="Google Shape;238;p5"/>
            <p:cNvGrpSpPr/>
            <p:nvPr/>
          </p:nvGrpSpPr>
          <p:grpSpPr>
            <a:xfrm rot="711011">
              <a:off x="8499971" y="1377261"/>
              <a:ext cx="2481602" cy="2481602"/>
              <a:chOff x="2530475" y="1998650"/>
              <a:chExt cx="2100600" cy="2100600"/>
            </a:xfrm>
          </p:grpSpPr>
          <p:cxnSp>
            <p:nvCxnSpPr>
              <p:cNvPr id="239" name="Google Shape;23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40" name="Google Shape;240;p5"/>
              <p:cNvGrpSpPr/>
              <p:nvPr/>
            </p:nvGrpSpPr>
            <p:grpSpPr>
              <a:xfrm>
                <a:off x="2530475" y="1998650"/>
                <a:ext cx="2100600" cy="2100600"/>
                <a:chOff x="2530475" y="1998650"/>
                <a:chExt cx="2100600" cy="2100600"/>
              </a:xfrm>
            </p:grpSpPr>
            <p:cxnSp>
              <p:nvCxnSpPr>
                <p:cNvPr id="241" name="Google Shape;24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2" name="Google Shape;24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3" name="Google Shape;24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4" name="Google Shape;24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5" name="Google Shape;24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6" name="Google Shape;24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7" name="Google Shape;24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8" name="Google Shape;24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49" name="Google Shape;24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0" name="Google Shape;25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1" name="Google Shape;25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2" name="Google Shape;25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3" name="Google Shape;25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4" name="Google Shape;25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5" name="Google Shape;25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6" name="Google Shape;25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57" name="Google Shape;25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58" name="Google Shape;258;p5"/>
            <p:cNvGrpSpPr/>
            <p:nvPr/>
          </p:nvGrpSpPr>
          <p:grpSpPr>
            <a:xfrm rot="899916">
              <a:off x="-1900983" y="1656806"/>
              <a:ext cx="2481318" cy="2481318"/>
              <a:chOff x="2530475" y="1998650"/>
              <a:chExt cx="2100600" cy="2100600"/>
            </a:xfrm>
          </p:grpSpPr>
          <p:cxnSp>
            <p:nvCxnSpPr>
              <p:cNvPr id="259" name="Google Shape;259;p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260" name="Google Shape;260;p5"/>
              <p:cNvGrpSpPr/>
              <p:nvPr/>
            </p:nvGrpSpPr>
            <p:grpSpPr>
              <a:xfrm>
                <a:off x="2530475" y="1998650"/>
                <a:ext cx="2100600" cy="2100600"/>
                <a:chOff x="2530475" y="1998650"/>
                <a:chExt cx="2100600" cy="2100600"/>
              </a:xfrm>
            </p:grpSpPr>
            <p:cxnSp>
              <p:nvCxnSpPr>
                <p:cNvPr id="261" name="Google Shape;261;p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2" name="Google Shape;262;p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3" name="Google Shape;263;p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4" name="Google Shape;264;p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5" name="Google Shape;265;p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6" name="Google Shape;266;p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7" name="Google Shape;267;p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8" name="Google Shape;268;p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269" name="Google Shape;269;p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0" name="Google Shape;270;p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1" name="Google Shape;271;p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2" name="Google Shape;272;p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3" name="Google Shape;273;p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4" name="Google Shape;274;p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5" name="Google Shape;275;p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6" name="Google Shape;276;p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277" name="Google Shape;277;p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63270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60"/>
        <p:cNvGrpSpPr/>
        <p:nvPr/>
      </p:nvGrpSpPr>
      <p:grpSpPr>
        <a:xfrm>
          <a:off x="0" y="0"/>
          <a:ext cx="0" cy="0"/>
          <a:chOff x="0" y="0"/>
          <a:chExt cx="0" cy="0"/>
        </a:xfrm>
      </p:grpSpPr>
      <p:sp>
        <p:nvSpPr>
          <p:cNvPr id="761" name="Google Shape;761;p15"/>
          <p:cNvSpPr txBox="1">
            <a:spLocks noGrp="1"/>
          </p:cNvSpPr>
          <p:nvPr>
            <p:ph type="title"/>
          </p:nvPr>
        </p:nvSpPr>
        <p:spPr>
          <a:xfrm>
            <a:off x="960000" y="719333"/>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62" name="Google Shape;762;p15"/>
          <p:cNvGrpSpPr/>
          <p:nvPr/>
        </p:nvGrpSpPr>
        <p:grpSpPr>
          <a:xfrm>
            <a:off x="249312" y="901278"/>
            <a:ext cx="11684585" cy="5781653"/>
            <a:chOff x="186983" y="675958"/>
            <a:chExt cx="8763439" cy="4336240"/>
          </a:xfrm>
        </p:grpSpPr>
        <p:sp>
          <p:nvSpPr>
            <p:cNvPr id="763" name="Google Shape;763;p15"/>
            <p:cNvSpPr/>
            <p:nvPr/>
          </p:nvSpPr>
          <p:spPr>
            <a:xfrm flipH="1">
              <a:off x="186983" y="4663124"/>
              <a:ext cx="384902"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5"/>
            <p:cNvSpPr/>
            <p:nvPr/>
          </p:nvSpPr>
          <p:spPr>
            <a:xfrm rot="10800000">
              <a:off x="8565521" y="675958"/>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5" name="Google Shape;765;p15"/>
          <p:cNvGrpSpPr/>
          <p:nvPr/>
        </p:nvGrpSpPr>
        <p:grpSpPr>
          <a:xfrm>
            <a:off x="295817" y="165346"/>
            <a:ext cx="11646873" cy="6527309"/>
            <a:chOff x="221862" y="124009"/>
            <a:chExt cx="8735155" cy="4895482"/>
          </a:xfrm>
        </p:grpSpPr>
        <p:sp>
          <p:nvSpPr>
            <p:cNvPr id="766" name="Google Shape;766;p15"/>
            <p:cNvSpPr/>
            <p:nvPr/>
          </p:nvSpPr>
          <p:spPr>
            <a:xfrm>
              <a:off x="8801371" y="46827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5"/>
            <p:cNvSpPr/>
            <p:nvPr/>
          </p:nvSpPr>
          <p:spPr>
            <a:xfrm>
              <a:off x="470746" y="181221"/>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5"/>
            <p:cNvSpPr/>
            <p:nvPr/>
          </p:nvSpPr>
          <p:spPr>
            <a:xfrm>
              <a:off x="221862" y="391186"/>
              <a:ext cx="89518" cy="85551"/>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5"/>
            <p:cNvSpPr/>
            <p:nvPr/>
          </p:nvSpPr>
          <p:spPr>
            <a:xfrm>
              <a:off x="416221" y="4300796"/>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5"/>
            <p:cNvSpPr/>
            <p:nvPr/>
          </p:nvSpPr>
          <p:spPr>
            <a:xfrm rot="10800000">
              <a:off x="8587153" y="124009"/>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5"/>
            <p:cNvSpPr/>
            <p:nvPr/>
          </p:nvSpPr>
          <p:spPr>
            <a:xfrm rot="10800000">
              <a:off x="8526742" y="1025039"/>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5"/>
            <p:cNvSpPr/>
            <p:nvPr/>
          </p:nvSpPr>
          <p:spPr>
            <a:xfrm rot="10800000">
              <a:off x="8402746" y="4655821"/>
              <a:ext cx="195850" cy="202551"/>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5"/>
            <p:cNvSpPr/>
            <p:nvPr/>
          </p:nvSpPr>
          <p:spPr>
            <a:xfrm>
              <a:off x="8633972" y="4933943"/>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4" name="Google Shape;774;p15"/>
          <p:cNvGrpSpPr/>
          <p:nvPr/>
        </p:nvGrpSpPr>
        <p:grpSpPr>
          <a:xfrm>
            <a:off x="-2780183" y="-211766"/>
            <a:ext cx="14426005" cy="10240228"/>
            <a:chOff x="-2085137" y="-158825"/>
            <a:chExt cx="10819504" cy="7680171"/>
          </a:xfrm>
        </p:grpSpPr>
        <p:sp>
          <p:nvSpPr>
            <p:cNvPr id="775" name="Google Shape;775;p15"/>
            <p:cNvSpPr/>
            <p:nvPr/>
          </p:nvSpPr>
          <p:spPr>
            <a:xfrm>
              <a:off x="-189100" y="-158825"/>
              <a:ext cx="7480150" cy="914325"/>
            </a:xfrm>
            <a:custGeom>
              <a:avLst/>
              <a:gdLst/>
              <a:ahLst/>
              <a:cxnLst/>
              <a:rect l="l" t="t" r="r" b="b"/>
              <a:pathLst>
                <a:path w="299206" h="36573" extrusionOk="0">
                  <a:moveTo>
                    <a:pt x="0" y="33563"/>
                  </a:moveTo>
                  <a:cubicBezTo>
                    <a:pt x="2288" y="33976"/>
                    <a:pt x="6897" y="37949"/>
                    <a:pt x="13730" y="36042"/>
                  </a:cubicBezTo>
                  <a:cubicBezTo>
                    <a:pt x="20563" y="34135"/>
                    <a:pt x="30861" y="25236"/>
                    <a:pt x="41000" y="22121"/>
                  </a:cubicBezTo>
                  <a:cubicBezTo>
                    <a:pt x="51139" y="19006"/>
                    <a:pt x="64456" y="17162"/>
                    <a:pt x="74563" y="17353"/>
                  </a:cubicBezTo>
                  <a:cubicBezTo>
                    <a:pt x="84670" y="17544"/>
                    <a:pt x="90454" y="23964"/>
                    <a:pt x="101642" y="23265"/>
                  </a:cubicBezTo>
                  <a:cubicBezTo>
                    <a:pt x="112830" y="22566"/>
                    <a:pt x="128690" y="14461"/>
                    <a:pt x="141689" y="13158"/>
                  </a:cubicBezTo>
                  <a:cubicBezTo>
                    <a:pt x="154688" y="11855"/>
                    <a:pt x="163047" y="15065"/>
                    <a:pt x="179638" y="15446"/>
                  </a:cubicBezTo>
                  <a:cubicBezTo>
                    <a:pt x="196229" y="15827"/>
                    <a:pt x="221305" y="18020"/>
                    <a:pt x="241233" y="15446"/>
                  </a:cubicBezTo>
                  <a:cubicBezTo>
                    <a:pt x="261161" y="12872"/>
                    <a:pt x="289544" y="2574"/>
                    <a:pt x="299206" y="0"/>
                  </a:cubicBezTo>
                </a:path>
              </a:pathLst>
            </a:custGeom>
            <a:noFill/>
            <a:ln w="19050" cap="flat" cmpd="sng">
              <a:solidFill>
                <a:schemeClr val="accent5"/>
              </a:solidFill>
              <a:prstDash val="dash"/>
              <a:round/>
              <a:headEnd type="none" w="med" len="med"/>
              <a:tailEnd type="none" w="med" len="med"/>
            </a:ln>
          </p:spPr>
        </p:sp>
        <p:grpSp>
          <p:nvGrpSpPr>
            <p:cNvPr id="776" name="Google Shape;776;p15"/>
            <p:cNvGrpSpPr/>
            <p:nvPr/>
          </p:nvGrpSpPr>
          <p:grpSpPr>
            <a:xfrm rot="900121">
              <a:off x="5973900" y="4760880"/>
              <a:ext cx="2481575" cy="2481575"/>
              <a:chOff x="2530475" y="1998650"/>
              <a:chExt cx="2100600" cy="2100600"/>
            </a:xfrm>
          </p:grpSpPr>
          <p:cxnSp>
            <p:nvCxnSpPr>
              <p:cNvPr id="777" name="Google Shape;77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78" name="Google Shape;778;p15"/>
              <p:cNvGrpSpPr/>
              <p:nvPr/>
            </p:nvGrpSpPr>
            <p:grpSpPr>
              <a:xfrm>
                <a:off x="2530475" y="1998650"/>
                <a:ext cx="2100600" cy="2100600"/>
                <a:chOff x="2530475" y="1998650"/>
                <a:chExt cx="2100600" cy="2100600"/>
              </a:xfrm>
            </p:grpSpPr>
            <p:cxnSp>
              <p:nvCxnSpPr>
                <p:cNvPr id="779" name="Google Shape;77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6" name="Google Shape;78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787" name="Google Shape;78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96" name="Google Shape;796;p15"/>
            <p:cNvGrpSpPr/>
            <p:nvPr/>
          </p:nvGrpSpPr>
          <p:grpSpPr>
            <a:xfrm rot="-484102">
              <a:off x="-1923279" y="1408231"/>
              <a:ext cx="2481425" cy="2481425"/>
              <a:chOff x="2530475" y="1998650"/>
              <a:chExt cx="2100600" cy="2100600"/>
            </a:xfrm>
          </p:grpSpPr>
          <p:cxnSp>
            <p:nvCxnSpPr>
              <p:cNvPr id="797" name="Google Shape;797;p15"/>
              <p:cNvCxnSpPr/>
              <p:nvPr/>
            </p:nvCxnSpPr>
            <p:spPr>
              <a:xfrm>
                <a:off x="2530475" y="2115350"/>
                <a:ext cx="2100600" cy="0"/>
              </a:xfrm>
              <a:prstGeom prst="straightConnector1">
                <a:avLst/>
              </a:prstGeom>
              <a:noFill/>
              <a:ln w="9525" cap="flat" cmpd="sng">
                <a:solidFill>
                  <a:schemeClr val="accent5"/>
                </a:solidFill>
                <a:prstDash val="solid"/>
                <a:round/>
                <a:headEnd type="none" w="med" len="med"/>
                <a:tailEnd type="none" w="med" len="med"/>
              </a:ln>
            </p:spPr>
          </p:cxnSp>
          <p:grpSp>
            <p:nvGrpSpPr>
              <p:cNvPr id="798" name="Google Shape;798;p15"/>
              <p:cNvGrpSpPr/>
              <p:nvPr/>
            </p:nvGrpSpPr>
            <p:grpSpPr>
              <a:xfrm>
                <a:off x="2530475" y="1998650"/>
                <a:ext cx="2100600" cy="2100600"/>
                <a:chOff x="2530475" y="1998650"/>
                <a:chExt cx="2100600" cy="2100600"/>
              </a:xfrm>
            </p:grpSpPr>
            <p:cxnSp>
              <p:nvCxnSpPr>
                <p:cNvPr id="799" name="Google Shape;799;p15"/>
                <p:cNvCxnSpPr/>
                <p:nvPr/>
              </p:nvCxnSpPr>
              <p:spPr>
                <a:xfrm>
                  <a:off x="2530475" y="3982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5"/>
                <p:cNvCxnSpPr/>
                <p:nvPr/>
              </p:nvCxnSpPr>
              <p:spPr>
                <a:xfrm>
                  <a:off x="2530475" y="3749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5"/>
                <p:cNvCxnSpPr/>
                <p:nvPr/>
              </p:nvCxnSpPr>
              <p:spPr>
                <a:xfrm>
                  <a:off x="2530475" y="3515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5"/>
                <p:cNvCxnSpPr/>
                <p:nvPr/>
              </p:nvCxnSpPr>
              <p:spPr>
                <a:xfrm>
                  <a:off x="2530475" y="32823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5"/>
                <p:cNvCxnSpPr/>
                <p:nvPr/>
              </p:nvCxnSpPr>
              <p:spPr>
                <a:xfrm>
                  <a:off x="2530475" y="30489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5"/>
                <p:cNvCxnSpPr/>
                <p:nvPr/>
              </p:nvCxnSpPr>
              <p:spPr>
                <a:xfrm>
                  <a:off x="2530475" y="28155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5"/>
                <p:cNvCxnSpPr/>
                <p:nvPr/>
              </p:nvCxnSpPr>
              <p:spPr>
                <a:xfrm>
                  <a:off x="2530475" y="25821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5"/>
                <p:cNvCxnSpPr/>
                <p:nvPr/>
              </p:nvCxnSpPr>
              <p:spPr>
                <a:xfrm>
                  <a:off x="2530475" y="2348750"/>
                  <a:ext cx="2100600" cy="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5"/>
                <p:cNvCxnSpPr/>
                <p:nvPr/>
              </p:nvCxnSpPr>
              <p:spPr>
                <a:xfrm>
                  <a:off x="2647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5"/>
                <p:cNvCxnSpPr/>
                <p:nvPr/>
              </p:nvCxnSpPr>
              <p:spPr>
                <a:xfrm>
                  <a:off x="4514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5"/>
                <p:cNvCxnSpPr/>
                <p:nvPr/>
              </p:nvCxnSpPr>
              <p:spPr>
                <a:xfrm>
                  <a:off x="4280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5"/>
                <p:cNvCxnSpPr/>
                <p:nvPr/>
              </p:nvCxnSpPr>
              <p:spPr>
                <a:xfrm>
                  <a:off x="40475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5"/>
                <p:cNvCxnSpPr/>
                <p:nvPr/>
              </p:nvCxnSpPr>
              <p:spPr>
                <a:xfrm>
                  <a:off x="38141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2" name="Google Shape;812;p15"/>
                <p:cNvCxnSpPr/>
                <p:nvPr/>
              </p:nvCxnSpPr>
              <p:spPr>
                <a:xfrm>
                  <a:off x="35807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3" name="Google Shape;813;p15"/>
                <p:cNvCxnSpPr/>
                <p:nvPr/>
              </p:nvCxnSpPr>
              <p:spPr>
                <a:xfrm>
                  <a:off x="33473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4" name="Google Shape;814;p15"/>
                <p:cNvCxnSpPr/>
                <p:nvPr/>
              </p:nvCxnSpPr>
              <p:spPr>
                <a:xfrm>
                  <a:off x="3113975" y="1998650"/>
                  <a:ext cx="0" cy="2100600"/>
                </a:xfrm>
                <a:prstGeom prst="straightConnector1">
                  <a:avLst/>
                </a:prstGeom>
                <a:noFill/>
                <a:ln w="9525" cap="flat" cmpd="sng">
                  <a:solidFill>
                    <a:schemeClr val="accent5"/>
                  </a:solidFill>
                  <a:prstDash val="solid"/>
                  <a:round/>
                  <a:headEnd type="none" w="med" len="med"/>
                  <a:tailEnd type="none" w="med" len="med"/>
                </a:ln>
              </p:spPr>
            </p:cxnSp>
            <p:cxnSp>
              <p:nvCxnSpPr>
                <p:cNvPr id="815" name="Google Shape;815;p15"/>
                <p:cNvCxnSpPr/>
                <p:nvPr/>
              </p:nvCxnSpPr>
              <p:spPr>
                <a:xfrm>
                  <a:off x="2880575" y="1998650"/>
                  <a:ext cx="0" cy="2100600"/>
                </a:xfrm>
                <a:prstGeom prst="straightConnector1">
                  <a:avLst/>
                </a:prstGeom>
                <a:noFill/>
                <a:ln w="9525" cap="flat" cmpd="sng">
                  <a:solidFill>
                    <a:schemeClr val="accent5"/>
                  </a:solidFill>
                  <a:prstDash val="solid"/>
                  <a:round/>
                  <a:headEnd type="none" w="med" len="med"/>
                  <a:tailEnd type="none" w="med" len="med"/>
                </a:ln>
              </p:spPr>
            </p:cxnSp>
          </p:grpSp>
        </p:grpSp>
      </p:grpSp>
    </p:spTree>
    <p:extLst>
      <p:ext uri="{BB962C8B-B14F-4D97-AF65-F5344CB8AC3E}">
        <p14:creationId xmlns:p14="http://schemas.microsoft.com/office/powerpoint/2010/main" val="369175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BB37-E5BD-9BE3-B78E-8F22647F8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BD6A8-FB21-D2E6-2D28-0E0F62A598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AE25A-A33F-F738-D54D-643A1BA1D2B2}"/>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5" name="Footer Placeholder 4">
            <a:extLst>
              <a:ext uri="{FF2B5EF4-FFF2-40B4-BE49-F238E27FC236}">
                <a16:creationId xmlns:a16="http://schemas.microsoft.com/office/drawing/2014/main" id="{79F38C78-2F13-DC5A-3E35-F73805E72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CDBF0-1462-1B34-9DDD-C3481FA78301}"/>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356930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B8A3-BFD0-123B-6848-9A2AC84F02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89D01B-EF6D-1EEA-74F7-8380E7F7C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39905C-9D40-A340-FA33-7D93699A9DEC}"/>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5" name="Footer Placeholder 4">
            <a:extLst>
              <a:ext uri="{FF2B5EF4-FFF2-40B4-BE49-F238E27FC236}">
                <a16:creationId xmlns:a16="http://schemas.microsoft.com/office/drawing/2014/main" id="{F2642F69-6ADD-341D-E4FE-7EF1C9E41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E83D2-CF63-376F-9B9B-9B903024C3BF}"/>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410367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86CB-071B-0A59-B742-CB25CC980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978BC-3D1D-3AFA-5F71-B3373AFD42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94A00-A80D-947B-14D4-19BDE35CC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F84A1D-1493-EE80-1922-E9F73132F351}"/>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6" name="Footer Placeholder 5">
            <a:extLst>
              <a:ext uri="{FF2B5EF4-FFF2-40B4-BE49-F238E27FC236}">
                <a16:creationId xmlns:a16="http://schemas.microsoft.com/office/drawing/2014/main" id="{A2591043-A3D1-BE31-A07B-42B6FDE43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3DC0C-FBD3-80ED-9D50-0FCAC5E5B161}"/>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192894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96F2-5D61-0D4E-2142-6B7DC9C956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2EF271-4A73-88C0-1751-92BC86E4D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307A1B-03ED-4A4E-2F8D-E244E9185C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EE211-72D4-8B33-45FE-9D890E196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A18443-D564-C1C0-A901-9D4C14E1E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F67C0F-BB97-34EF-C80A-73647C23AE81}"/>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8" name="Footer Placeholder 7">
            <a:extLst>
              <a:ext uri="{FF2B5EF4-FFF2-40B4-BE49-F238E27FC236}">
                <a16:creationId xmlns:a16="http://schemas.microsoft.com/office/drawing/2014/main" id="{2B372C7D-3D24-D59C-B75D-70644268A2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05D0C1-330E-FC4C-C73B-7AED7C6CFE4F}"/>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93050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C066-F95F-AB17-24C4-3601459CDC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787D68-18A3-D316-FC2B-B8BFC91B779A}"/>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4" name="Footer Placeholder 3">
            <a:extLst>
              <a:ext uri="{FF2B5EF4-FFF2-40B4-BE49-F238E27FC236}">
                <a16:creationId xmlns:a16="http://schemas.microsoft.com/office/drawing/2014/main" id="{23ECDC3D-8B53-3A56-5831-959A0AA280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232D0-F317-F275-E304-F09E0D234644}"/>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31273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BC21D-4D26-DF5A-9096-6FFC0B1CB1AD}"/>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3" name="Footer Placeholder 2">
            <a:extLst>
              <a:ext uri="{FF2B5EF4-FFF2-40B4-BE49-F238E27FC236}">
                <a16:creationId xmlns:a16="http://schemas.microsoft.com/office/drawing/2014/main" id="{0ADBBB48-3EB0-10FB-0361-8574D0D651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97CB21-6452-7D7D-D094-901854EC0CF2}"/>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340074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00FA-31B0-BA14-AE9B-0716A8BE7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F43F1-7FD2-9C90-66DB-586DFBA81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87B47-C11E-80E6-2B78-4EF035D7A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FA801-5AAE-7BC2-FFBF-A18E659B6F4D}"/>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6" name="Footer Placeholder 5">
            <a:extLst>
              <a:ext uri="{FF2B5EF4-FFF2-40B4-BE49-F238E27FC236}">
                <a16:creationId xmlns:a16="http://schemas.microsoft.com/office/drawing/2014/main" id="{87BF6578-437B-760F-979D-426E5146F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D113E-DA54-80B8-B7CC-7E2ABA30A385}"/>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101261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FFFA-A165-E5AD-A833-37F9A1D9A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BD08A2-E78B-2DDD-9ED3-5206B8071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FE314E-B3D3-4048-AF0E-A5010BB99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4916C3-3926-CD8D-5A86-E0D6CCCA2EF2}"/>
              </a:ext>
            </a:extLst>
          </p:cNvPr>
          <p:cNvSpPr>
            <a:spLocks noGrp="1"/>
          </p:cNvSpPr>
          <p:nvPr>
            <p:ph type="dt" sz="half" idx="10"/>
          </p:nvPr>
        </p:nvSpPr>
        <p:spPr/>
        <p:txBody>
          <a:bodyPr/>
          <a:lstStyle/>
          <a:p>
            <a:fld id="{C4FFFE89-3811-4B75-AD33-D022582ABA1C}" type="datetimeFigureOut">
              <a:rPr lang="en-US" smtClean="0"/>
              <a:t>10/27/2024</a:t>
            </a:fld>
            <a:endParaRPr lang="en-US"/>
          </a:p>
        </p:txBody>
      </p:sp>
      <p:sp>
        <p:nvSpPr>
          <p:cNvPr id="6" name="Footer Placeholder 5">
            <a:extLst>
              <a:ext uri="{FF2B5EF4-FFF2-40B4-BE49-F238E27FC236}">
                <a16:creationId xmlns:a16="http://schemas.microsoft.com/office/drawing/2014/main" id="{47EE4E30-8BF0-0574-3CDB-43F09E515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8F117-11CE-6653-A0DA-59500F5F00B9}"/>
              </a:ext>
            </a:extLst>
          </p:cNvPr>
          <p:cNvSpPr>
            <a:spLocks noGrp="1"/>
          </p:cNvSpPr>
          <p:nvPr>
            <p:ph type="sldNum" sz="quarter" idx="12"/>
          </p:nvPr>
        </p:nvSpPr>
        <p:spPr/>
        <p:txBody>
          <a:bodyPr/>
          <a:lstStyle/>
          <a:p>
            <a:fld id="{7355DDEF-7532-4F72-90DF-272900F407AB}" type="slidenum">
              <a:rPr lang="en-US" smtClean="0"/>
              <a:t>‹#›</a:t>
            </a:fld>
            <a:endParaRPr lang="en-US"/>
          </a:p>
        </p:txBody>
      </p:sp>
    </p:spTree>
    <p:extLst>
      <p:ext uri="{BB962C8B-B14F-4D97-AF65-F5344CB8AC3E}">
        <p14:creationId xmlns:p14="http://schemas.microsoft.com/office/powerpoint/2010/main" val="42764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C2886-E918-D4ED-408B-AE1467F05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C047D6-A392-EDF5-7CEB-9CEE25D8F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06D51-8802-0376-6827-ECF17D9B1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FFE89-3811-4B75-AD33-D022582ABA1C}" type="datetimeFigureOut">
              <a:rPr lang="en-US" smtClean="0"/>
              <a:t>10/27/2024</a:t>
            </a:fld>
            <a:endParaRPr lang="en-US"/>
          </a:p>
        </p:txBody>
      </p:sp>
      <p:sp>
        <p:nvSpPr>
          <p:cNvPr id="5" name="Footer Placeholder 4">
            <a:extLst>
              <a:ext uri="{FF2B5EF4-FFF2-40B4-BE49-F238E27FC236}">
                <a16:creationId xmlns:a16="http://schemas.microsoft.com/office/drawing/2014/main" id="{17492C04-C9B7-489C-92A8-168268687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54DEA6-DA95-A26F-6954-A4645F3DBA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5DDEF-7532-4F72-90DF-272900F407AB}" type="slidenum">
              <a:rPr lang="en-US" smtClean="0"/>
              <a:t>‹#›</a:t>
            </a:fld>
            <a:endParaRPr lang="en-US"/>
          </a:p>
        </p:txBody>
      </p:sp>
    </p:spTree>
    <p:extLst>
      <p:ext uri="{BB962C8B-B14F-4D97-AF65-F5344CB8AC3E}">
        <p14:creationId xmlns:p14="http://schemas.microsoft.com/office/powerpoint/2010/main" val="2562421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7" r:id="rId15"/>
    <p:sldLayoutId id="2147483669" r:id="rId16"/>
    <p:sldLayoutId id="2147483670" r:id="rId17"/>
    <p:sldLayoutId id="2147483671" r:id="rId18"/>
    <p:sldLayoutId id="214748367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2.bin"/><Relationship Id="rId18" Type="http://schemas.openxmlformats.org/officeDocument/2006/relationships/image" Target="../media/image20.wmf"/><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17.wmf"/><Relationship Id="rId17" Type="http://schemas.openxmlformats.org/officeDocument/2006/relationships/oleObject" Target="../embeddings/oleObject4.bin"/><Relationship Id="rId2" Type="http://schemas.openxmlformats.org/officeDocument/2006/relationships/audio" Target="../media/media1.mp3"/><Relationship Id="rId16" Type="http://schemas.openxmlformats.org/officeDocument/2006/relationships/image" Target="../media/image19.wmf"/><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oleObject" Target="../embeddings/oleObject1.bin"/><Relationship Id="rId5" Type="http://schemas.openxmlformats.org/officeDocument/2006/relationships/slideLayout" Target="../slideLayouts/slideLayout14.xml"/><Relationship Id="rId15" Type="http://schemas.openxmlformats.org/officeDocument/2006/relationships/oleObject" Target="../embeddings/oleObject3.bin"/><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svg"/><Relationship Id="rId14" Type="http://schemas.openxmlformats.org/officeDocument/2006/relationships/image" Target="../media/image18.wmf"/></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6.bin"/><Relationship Id="rId18" Type="http://schemas.openxmlformats.org/officeDocument/2006/relationships/image" Target="../media/image24.wmf"/><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1.wmf"/><Relationship Id="rId17" Type="http://schemas.openxmlformats.org/officeDocument/2006/relationships/oleObject" Target="../embeddings/oleObject8.bin"/><Relationship Id="rId2" Type="http://schemas.openxmlformats.org/officeDocument/2006/relationships/audio" Target="../media/media1.mp3"/><Relationship Id="rId16" Type="http://schemas.openxmlformats.org/officeDocument/2006/relationships/image" Target="../media/image23.wmf"/><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oleObject" Target="../embeddings/oleObject5.bin"/><Relationship Id="rId5" Type="http://schemas.openxmlformats.org/officeDocument/2006/relationships/slideLayout" Target="../slideLayouts/slideLayout17.xml"/><Relationship Id="rId15" Type="http://schemas.openxmlformats.org/officeDocument/2006/relationships/oleObject" Target="../embeddings/oleObject7.bin"/><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svg"/><Relationship Id="rId14" Type="http://schemas.openxmlformats.org/officeDocument/2006/relationships/image" Target="../media/image22.wmf"/></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5.svg"/><Relationship Id="rId3" Type="http://schemas.microsoft.com/office/2007/relationships/media" Target="../media/media2.mp3"/><Relationship Id="rId7" Type="http://schemas.openxmlformats.org/officeDocument/2006/relationships/image" Target="../media/image26.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image" Target="../media/image13.svg"/><Relationship Id="rId5" Type="http://schemas.openxmlformats.org/officeDocument/2006/relationships/slideLayout" Target="../slideLayouts/slideLayout18.xml"/><Relationship Id="rId15" Type="http://schemas.openxmlformats.org/officeDocument/2006/relationships/image" Target="../media/image29.png"/><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28.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10.bin"/><Relationship Id="rId18" Type="http://schemas.openxmlformats.org/officeDocument/2006/relationships/image" Target="../media/image33.wmf"/><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30.wmf"/><Relationship Id="rId17" Type="http://schemas.openxmlformats.org/officeDocument/2006/relationships/oleObject" Target="../embeddings/oleObject12.bin"/><Relationship Id="rId2" Type="http://schemas.openxmlformats.org/officeDocument/2006/relationships/audio" Target="../media/media1.mp3"/><Relationship Id="rId16" Type="http://schemas.openxmlformats.org/officeDocument/2006/relationships/image" Target="../media/image32.wmf"/><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oleObject" Target="../embeddings/oleObject9.bin"/><Relationship Id="rId5" Type="http://schemas.openxmlformats.org/officeDocument/2006/relationships/slideLayout" Target="../slideLayouts/slideLayout19.xml"/><Relationship Id="rId15" Type="http://schemas.openxmlformats.org/officeDocument/2006/relationships/oleObject" Target="../embeddings/oleObject11.bin"/><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svg"/><Relationship Id="rId14" Type="http://schemas.openxmlformats.org/officeDocument/2006/relationships/image" Target="../media/image31.wmf"/></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1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12.png"/><Relationship Id="rId5" Type="http://schemas.openxmlformats.org/officeDocument/2006/relationships/slideLayout" Target="../slideLayouts/slideLayout15.xml"/><Relationship Id="rId15" Type="http://schemas.openxmlformats.org/officeDocument/2006/relationships/image" Target="../media/image16.png"/><Relationship Id="rId10" Type="http://schemas.openxmlformats.org/officeDocument/2006/relationships/image" Target="../media/image38.png"/><Relationship Id="rId4" Type="http://schemas.openxmlformats.org/officeDocument/2006/relationships/audio" Target="../media/media2.mp3"/><Relationship Id="rId9" Type="http://schemas.openxmlformats.org/officeDocument/2006/relationships/image" Target="../media/image37.png"/><Relationship Id="rId14"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4661798" y="-67798"/>
            <a:ext cx="8155412" cy="2801335"/>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sp>
        <p:nvSpPr>
          <p:cNvPr id="1960" name="Google Shape;1960;p41"/>
          <p:cNvSpPr txBox="1">
            <a:spLocks noGrp="1"/>
          </p:cNvSpPr>
          <p:nvPr>
            <p:ph type="ctrTitle"/>
          </p:nvPr>
        </p:nvSpPr>
        <p:spPr>
          <a:xfrm>
            <a:off x="1215222" y="1505639"/>
            <a:ext cx="10230497" cy="3402834"/>
          </a:xfrm>
          <a:prstGeom prst="rect">
            <a:avLst/>
          </a:prstGeom>
        </p:spPr>
        <p:txBody>
          <a:bodyPr spcFirstLastPara="1" vert="horz" wrap="square" lIns="121900" tIns="121900" rIns="121900" bIns="121900" rtlCol="0" anchor="b" anchorCtr="0">
            <a:noAutofit/>
          </a:bodyPr>
          <a:lstStyle/>
          <a:p>
            <a:pPr>
              <a:lnSpc>
                <a:spcPct val="150000"/>
              </a:lnSpc>
              <a:spcBef>
                <a:spcPts val="0"/>
              </a:spcBef>
            </a:pPr>
            <a:r>
              <a:rPr lang="en-US" sz="5067" b="1" dirty="0">
                <a:solidFill>
                  <a:srgbClr val="7030A0"/>
                </a:solidFill>
                <a:latin typeface="Times New Roman" panose="02020603050405020304" pitchFamily="18" charset="0"/>
                <a:cs typeface="Times New Roman" panose="02020603050405020304" pitchFamily="18" charset="0"/>
              </a:rPr>
              <a:t>CHÀO MỪNG </a:t>
            </a:r>
            <a:br>
              <a:rPr lang="en-US" sz="5067" b="1" dirty="0">
                <a:solidFill>
                  <a:srgbClr val="7030A0"/>
                </a:solidFill>
                <a:latin typeface="Times New Roman" panose="02020603050405020304" pitchFamily="18" charset="0"/>
                <a:cs typeface="Times New Roman" panose="02020603050405020304" pitchFamily="18" charset="0"/>
              </a:rPr>
            </a:br>
            <a:r>
              <a:rPr lang="en-US" sz="5067" b="1" dirty="0">
                <a:solidFill>
                  <a:srgbClr val="7030A0"/>
                </a:solidFill>
                <a:latin typeface="Times New Roman" panose="02020603050405020304" pitchFamily="18" charset="0"/>
                <a:cs typeface="Times New Roman" panose="02020603050405020304" pitchFamily="18" charset="0"/>
              </a:rPr>
              <a:t>QUÝ THẦY CÔ VÀ CÁC EM </a:t>
            </a:r>
            <a:br>
              <a:rPr lang="en-US" sz="5067" b="1" dirty="0">
                <a:solidFill>
                  <a:srgbClr val="7030A0"/>
                </a:solidFill>
                <a:latin typeface="Times New Roman" panose="02020603050405020304" pitchFamily="18" charset="0"/>
                <a:cs typeface="Times New Roman" panose="02020603050405020304" pitchFamily="18" charset="0"/>
              </a:rPr>
            </a:br>
            <a:r>
              <a:rPr lang="en-US" sz="5067" b="1" dirty="0">
                <a:solidFill>
                  <a:srgbClr val="7030A0"/>
                </a:solidFill>
                <a:latin typeface="Times New Roman" panose="02020603050405020304" pitchFamily="18" charset="0"/>
                <a:cs typeface="Times New Roman" panose="02020603050405020304" pitchFamily="18" charset="0"/>
              </a:rPr>
              <a:t>ĐẾN VỚI TIẾT HỌC HÔM NAY</a:t>
            </a:r>
            <a:endParaRPr sz="5067" b="1" dirty="0">
              <a:solidFill>
                <a:srgbClr val="7030A0"/>
              </a:solidFill>
              <a:latin typeface="Times New Roman" panose="02020603050405020304" pitchFamily="18" charset="0"/>
              <a:cs typeface="Times New Roman" panose="02020603050405020304" pitchFamily="18" charset="0"/>
            </a:endParaRPr>
          </a:p>
        </p:txBody>
      </p:sp>
      <p:grpSp>
        <p:nvGrpSpPr>
          <p:cNvPr id="1962" name="Google Shape;1962;p41"/>
          <p:cNvGrpSpPr/>
          <p:nvPr/>
        </p:nvGrpSpPr>
        <p:grpSpPr>
          <a:xfrm rot="637251">
            <a:off x="11357918" y="4980199"/>
            <a:ext cx="793253" cy="1078620"/>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sp>
        <p:nvSpPr>
          <p:cNvPr id="1974" name="Google Shape;1974;p41"/>
          <p:cNvSpPr/>
          <p:nvPr/>
        </p:nvSpPr>
        <p:spPr>
          <a:xfrm>
            <a:off x="10167880" y="1124835"/>
            <a:ext cx="2435" cy="4683"/>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121900" tIns="121900" rIns="121900" bIns="121900" anchor="ctr" anchorCtr="0">
            <a:noAutofit/>
          </a:bodyPr>
          <a:lstStyle/>
          <a:p>
            <a:endParaRPr sz="2400"/>
          </a:p>
        </p:txBody>
      </p:sp>
      <p:sp>
        <p:nvSpPr>
          <p:cNvPr id="1975" name="Google Shape;1975;p41"/>
          <p:cNvSpPr/>
          <p:nvPr/>
        </p:nvSpPr>
        <p:spPr>
          <a:xfrm>
            <a:off x="10158889" y="1113784"/>
            <a:ext cx="2435" cy="2435"/>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121900" tIns="121900" rIns="121900" bIns="121900" anchor="ctr" anchorCtr="0">
            <a:noAutofit/>
          </a:bodyPr>
          <a:lstStyle/>
          <a:p>
            <a:endParaRPr sz="2400"/>
          </a:p>
        </p:txBody>
      </p:sp>
      <p:sp>
        <p:nvSpPr>
          <p:cNvPr id="1976" name="Google Shape;1976;p41"/>
          <p:cNvSpPr/>
          <p:nvPr/>
        </p:nvSpPr>
        <p:spPr>
          <a:xfrm>
            <a:off x="10163385" y="1116032"/>
            <a:ext cx="2435" cy="4683"/>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121900" tIns="121900" rIns="121900" bIns="121900" anchor="ctr" anchorCtr="0">
            <a:noAutofit/>
          </a:bodyPr>
          <a:lstStyle/>
          <a:p>
            <a:endParaRPr sz="2400"/>
          </a:p>
        </p:txBody>
      </p:sp>
      <p:grpSp>
        <p:nvGrpSpPr>
          <p:cNvPr id="1977" name="Google Shape;1977;p41"/>
          <p:cNvGrpSpPr/>
          <p:nvPr/>
        </p:nvGrpSpPr>
        <p:grpSpPr>
          <a:xfrm>
            <a:off x="455768" y="5028761"/>
            <a:ext cx="1290603" cy="1260211"/>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993" name="Google Shape;1993;p41"/>
          <p:cNvGrpSpPr/>
          <p:nvPr/>
        </p:nvGrpSpPr>
        <p:grpSpPr>
          <a:xfrm>
            <a:off x="166393" y="342589"/>
            <a:ext cx="1589080" cy="1110663"/>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grpSp>
      <p:grpSp>
        <p:nvGrpSpPr>
          <p:cNvPr id="2026" name="Google Shape;2026;p41"/>
          <p:cNvGrpSpPr/>
          <p:nvPr/>
        </p:nvGrpSpPr>
        <p:grpSpPr>
          <a:xfrm rot="-170362">
            <a:off x="9716584" y="491690"/>
            <a:ext cx="1372163" cy="84492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grpSp>
        <p:nvGrpSpPr>
          <p:cNvPr id="28" name="Google Shape;2268;p48">
            <a:extLst>
              <a:ext uri="{FF2B5EF4-FFF2-40B4-BE49-F238E27FC236}">
                <a16:creationId xmlns:a16="http://schemas.microsoft.com/office/drawing/2014/main" id="{8F5D0AEA-0C8B-A8C9-06AD-FD75A26D3A41}"/>
              </a:ext>
            </a:extLst>
          </p:cNvPr>
          <p:cNvGrpSpPr/>
          <p:nvPr/>
        </p:nvGrpSpPr>
        <p:grpSpPr>
          <a:xfrm rot="-209841">
            <a:off x="262491" y="5856781"/>
            <a:ext cx="1125280" cy="741961"/>
            <a:chOff x="6225980" y="3998667"/>
            <a:chExt cx="1339618" cy="816390"/>
          </a:xfrm>
        </p:grpSpPr>
        <p:sp>
          <p:nvSpPr>
            <p:cNvPr id="29" name="Google Shape;2269;p48">
              <a:extLst>
                <a:ext uri="{FF2B5EF4-FFF2-40B4-BE49-F238E27FC236}">
                  <a16:creationId xmlns:a16="http://schemas.microsoft.com/office/drawing/2014/main" id="{FF986611-23BA-0E8F-23B5-77716ACFC13C}"/>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30" name="Google Shape;2270;p48">
              <a:extLst>
                <a:ext uri="{FF2B5EF4-FFF2-40B4-BE49-F238E27FC236}">
                  <a16:creationId xmlns:a16="http://schemas.microsoft.com/office/drawing/2014/main" id="{39C2CF01-8A05-14A6-AAAC-098566070F91}"/>
                </a:ext>
              </a:extLst>
            </p:cNvPr>
            <p:cNvGrpSpPr/>
            <p:nvPr/>
          </p:nvGrpSpPr>
          <p:grpSpPr>
            <a:xfrm>
              <a:off x="6225980" y="3998849"/>
              <a:ext cx="1339598" cy="816004"/>
              <a:chOff x="5214650" y="2724475"/>
              <a:chExt cx="434300" cy="264550"/>
            </a:xfrm>
          </p:grpSpPr>
          <p:sp>
            <p:nvSpPr>
              <p:cNvPr id="31" name="Google Shape;2271;p48">
                <a:extLst>
                  <a:ext uri="{FF2B5EF4-FFF2-40B4-BE49-F238E27FC236}">
                    <a16:creationId xmlns:a16="http://schemas.microsoft.com/office/drawing/2014/main" id="{7CF163B5-3902-32DC-9E5D-21D234A1D76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2" name="Google Shape;2272;p48">
                <a:extLst>
                  <a:ext uri="{FF2B5EF4-FFF2-40B4-BE49-F238E27FC236}">
                    <a16:creationId xmlns:a16="http://schemas.microsoft.com/office/drawing/2014/main" id="{DBD755CB-7307-C4CA-0F56-007DD69BDD05}"/>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3" name="Google Shape;2273;p48">
                <a:extLst>
                  <a:ext uri="{FF2B5EF4-FFF2-40B4-BE49-F238E27FC236}">
                    <a16:creationId xmlns:a16="http://schemas.microsoft.com/office/drawing/2014/main" id="{05FF5DDB-EFC4-1335-01C2-8DD39CD8D1C4}"/>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34" name="Google Shape;2274;p48">
                <a:extLst>
                  <a:ext uri="{FF2B5EF4-FFF2-40B4-BE49-F238E27FC236}">
                    <a16:creationId xmlns:a16="http://schemas.microsoft.com/office/drawing/2014/main" id="{13F40567-B202-CC2D-0478-35F81676A028}"/>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35" name="Google Shape;2275;p48">
            <a:extLst>
              <a:ext uri="{FF2B5EF4-FFF2-40B4-BE49-F238E27FC236}">
                <a16:creationId xmlns:a16="http://schemas.microsoft.com/office/drawing/2014/main" id="{0AADB70A-573D-83A1-4F69-5538A66AC21C}"/>
              </a:ext>
            </a:extLst>
          </p:cNvPr>
          <p:cNvGrpSpPr/>
          <p:nvPr/>
        </p:nvGrpSpPr>
        <p:grpSpPr>
          <a:xfrm rot="2173497">
            <a:off x="11204637" y="237833"/>
            <a:ext cx="926776" cy="508192"/>
            <a:chOff x="6225980" y="3998667"/>
            <a:chExt cx="1339618" cy="816390"/>
          </a:xfrm>
        </p:grpSpPr>
        <p:sp>
          <p:nvSpPr>
            <p:cNvPr id="36" name="Google Shape;2276;p48">
              <a:extLst>
                <a:ext uri="{FF2B5EF4-FFF2-40B4-BE49-F238E27FC236}">
                  <a16:creationId xmlns:a16="http://schemas.microsoft.com/office/drawing/2014/main" id="{1C65D7AD-C97A-EF91-9E99-E71329066B2B}"/>
                </a:ext>
              </a:extLst>
            </p:cNvPr>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37" name="Google Shape;2277;p48">
              <a:extLst>
                <a:ext uri="{FF2B5EF4-FFF2-40B4-BE49-F238E27FC236}">
                  <a16:creationId xmlns:a16="http://schemas.microsoft.com/office/drawing/2014/main" id="{3E6FEAD4-369E-E338-9AC5-059E3F9CEEFC}"/>
                </a:ext>
              </a:extLst>
            </p:cNvPr>
            <p:cNvGrpSpPr/>
            <p:nvPr/>
          </p:nvGrpSpPr>
          <p:grpSpPr>
            <a:xfrm>
              <a:off x="6225980" y="3998849"/>
              <a:ext cx="1339598" cy="816004"/>
              <a:chOff x="5214650" y="2724475"/>
              <a:chExt cx="434300" cy="264550"/>
            </a:xfrm>
          </p:grpSpPr>
          <p:sp>
            <p:nvSpPr>
              <p:cNvPr id="38" name="Google Shape;2278;p48">
                <a:extLst>
                  <a:ext uri="{FF2B5EF4-FFF2-40B4-BE49-F238E27FC236}">
                    <a16:creationId xmlns:a16="http://schemas.microsoft.com/office/drawing/2014/main" id="{4E7D3AEE-A35F-4EC2-B628-516DDE9A3A77}"/>
                  </a:ext>
                </a:extLst>
              </p:cNvPr>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39" name="Google Shape;2279;p48">
                <a:extLst>
                  <a:ext uri="{FF2B5EF4-FFF2-40B4-BE49-F238E27FC236}">
                    <a16:creationId xmlns:a16="http://schemas.microsoft.com/office/drawing/2014/main" id="{21AA493F-4811-6FFA-4012-D6BA97D572EF}"/>
                  </a:ext>
                </a:extLst>
              </p:cNvPr>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0" name="Google Shape;2280;p48">
                <a:extLst>
                  <a:ext uri="{FF2B5EF4-FFF2-40B4-BE49-F238E27FC236}">
                    <a16:creationId xmlns:a16="http://schemas.microsoft.com/office/drawing/2014/main" id="{36AAFFBF-E9EF-FA0F-1C4F-BC90269EBFE2}"/>
                  </a:ext>
                </a:extLst>
              </p:cNvPr>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1" name="Google Shape;2281;p48">
                <a:extLst>
                  <a:ext uri="{FF2B5EF4-FFF2-40B4-BE49-F238E27FC236}">
                    <a16:creationId xmlns:a16="http://schemas.microsoft.com/office/drawing/2014/main" id="{2EF8D5CB-38DF-45C0-14A6-87969E56784E}"/>
                  </a:ext>
                </a:extLst>
              </p:cNvPr>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sp>
        <p:nvSpPr>
          <p:cNvPr id="42" name="Rounded Rectangle 9">
            <a:extLst>
              <a:ext uri="{FF2B5EF4-FFF2-40B4-BE49-F238E27FC236}">
                <a16:creationId xmlns:a16="http://schemas.microsoft.com/office/drawing/2014/main" id="{6A4AED01-FA78-067F-DD79-F8852DD4C5D5}"/>
              </a:ext>
            </a:extLst>
          </p:cNvPr>
          <p:cNvSpPr/>
          <p:nvPr/>
        </p:nvSpPr>
        <p:spPr>
          <a:xfrm>
            <a:off x="3896528" y="129708"/>
            <a:ext cx="4398943" cy="809227"/>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defRPr/>
            </a:pPr>
            <a:r>
              <a:rPr lang="en-US" sz="3200" b="1" dirty="0">
                <a:solidFill>
                  <a:prstClr val="white"/>
                </a:solidFill>
                <a:latin typeface="Times New Roman" panose="02020603050405020304" pitchFamily="18" charset="0"/>
                <a:cs typeface="Times New Roman" panose="02020603050405020304" pitchFamily="18" charset="0"/>
              </a:rPr>
              <a:t>HOẠT ĐỘNG NHÓM</a:t>
            </a:r>
          </a:p>
        </p:txBody>
      </p:sp>
      <p:grpSp>
        <p:nvGrpSpPr>
          <p:cNvPr id="44" name="Group 43">
            <a:extLst>
              <a:ext uri="{FF2B5EF4-FFF2-40B4-BE49-F238E27FC236}">
                <a16:creationId xmlns:a16="http://schemas.microsoft.com/office/drawing/2014/main" id="{E11BCCF2-C934-196C-B32D-270AAB9652DE}"/>
              </a:ext>
            </a:extLst>
          </p:cNvPr>
          <p:cNvGrpSpPr/>
          <p:nvPr/>
        </p:nvGrpSpPr>
        <p:grpSpPr>
          <a:xfrm>
            <a:off x="-95871" y="2259410"/>
            <a:ext cx="1702235" cy="1120184"/>
            <a:chOff x="120612" y="1432960"/>
            <a:chExt cx="1616825" cy="909464"/>
          </a:xfrm>
        </p:grpSpPr>
        <p:pic>
          <p:nvPicPr>
            <p:cNvPr id="45" name="Picture 44">
              <a:extLst>
                <a:ext uri="{FF2B5EF4-FFF2-40B4-BE49-F238E27FC236}">
                  <a16:creationId xmlns:a16="http://schemas.microsoft.com/office/drawing/2014/main" id="{0BA84025-629B-5859-004E-9CB0FE65AAC7}"/>
                </a:ext>
              </a:extLst>
            </p:cNvPr>
            <p:cNvPicPr>
              <a:picLocks noChangeAspect="1"/>
            </p:cNvPicPr>
            <p:nvPr/>
          </p:nvPicPr>
          <p:blipFill>
            <a:blip r:embed="rId3"/>
            <a:stretch>
              <a:fillRect/>
            </a:stretch>
          </p:blipFill>
          <p:spPr>
            <a:xfrm>
              <a:off x="120612" y="1432960"/>
              <a:ext cx="1616825" cy="909464"/>
            </a:xfrm>
            <a:prstGeom prst="rect">
              <a:avLst/>
            </a:prstGeom>
          </p:spPr>
        </p:pic>
        <p:sp>
          <p:nvSpPr>
            <p:cNvPr id="46" name="TextBox 45">
              <a:extLst>
                <a:ext uri="{FF2B5EF4-FFF2-40B4-BE49-F238E27FC236}">
                  <a16:creationId xmlns:a16="http://schemas.microsoft.com/office/drawing/2014/main" id="{B759AE52-B587-BA1C-D330-F85E0706042E}"/>
                </a:ext>
              </a:extLst>
            </p:cNvPr>
            <p:cNvSpPr txBox="1"/>
            <p:nvPr/>
          </p:nvSpPr>
          <p:spPr>
            <a:xfrm>
              <a:off x="282895" y="1662207"/>
              <a:ext cx="1292257" cy="408190"/>
            </a:xfrm>
            <a:prstGeom prst="rect">
              <a:avLst/>
            </a:prstGeom>
            <a:noFill/>
          </p:spPr>
          <p:txBody>
            <a:bodyPr wrap="square" rtlCol="0">
              <a:spAutoFit/>
            </a:bodyPr>
            <a:lstStyle/>
            <a:p>
              <a:pPr algn="ctr" defTabSz="1219170">
                <a:defRPr/>
              </a:pPr>
              <a:r>
                <a:rPr lang="en-US" sz="2667" b="1" dirty="0" err="1">
                  <a:solidFill>
                    <a:prstClr val="black"/>
                  </a:solidFill>
                  <a:latin typeface="Arial" panose="020B0604020202020204" pitchFamily="34" charset="0"/>
                  <a:cs typeface="Arial" panose="020B0604020202020204" pitchFamily="34" charset="0"/>
                </a:rPr>
                <a:t>Giải</a:t>
              </a:r>
              <a:endParaRPr lang="en-US" sz="2667" b="1" dirty="0">
                <a:solidFill>
                  <a:prstClr val="black"/>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2A059C4-AB74-BDC6-7CE4-D1D4C4343738}"/>
                  </a:ext>
                </a:extLst>
              </p:cNvPr>
              <p:cNvSpPr/>
              <p:nvPr/>
            </p:nvSpPr>
            <p:spPr>
              <a:xfrm>
                <a:off x="755247" y="917344"/>
                <a:ext cx="10122303" cy="1481175"/>
              </a:xfrm>
              <a:prstGeom prst="rect">
                <a:avLst/>
              </a:prstGeom>
            </p:spPr>
            <p:txBody>
              <a:bodyPr wrap="square">
                <a:spAutoFit/>
              </a:bodyPr>
              <a:lstStyle/>
              <a:p>
                <a:pPr algn="just">
                  <a:lnSpc>
                    <a:spcPct val="150000"/>
                  </a:lnSpc>
                  <a:buClrTx/>
                  <a:buFontTx/>
                  <a:buNone/>
                </a:pP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a:solidFill>
                      <a:prstClr val="black"/>
                    </a:solidFill>
                    <a:latin typeface="Times New Roman" panose="02020603050405020304" pitchFamily="18" charset="0"/>
                    <a:cs typeface="Times New Roman" panose="02020603050405020304" pitchFamily="18" charset="0"/>
                  </a:rPr>
                  <a:t>Cho </a:t>
                </a:r>
                <a:r>
                  <a:rPr lang="en-US" sz="3200" dirty="0" err="1">
                    <a:solidFill>
                      <a:prstClr val="black"/>
                    </a:solidFill>
                    <a:latin typeface="Times New Roman" panose="02020603050405020304" pitchFamily="18" charset="0"/>
                    <a:cs typeface="Times New Roman" panose="02020603050405020304" pitchFamily="18" charset="0"/>
                  </a:rPr>
                  <a:t>dãy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𝑛</m:t>
                            </m:r>
                          </m:sub>
                        </m:sSub>
                      </m:e>
                    </m:d>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𝑛</m:t>
                        </m:r>
                      </m:sub>
                    </m:sSub>
                    <m:r>
                      <a:rPr lang="en-US" sz="3200" i="1">
                        <a:solidFill>
                          <a:prstClr val="black"/>
                        </a:solidFill>
                        <a:latin typeface="Cambria Math" panose="02040503050406030204" pitchFamily="18" charset="0"/>
                      </a:rPr>
                      <m:t>=5</m:t>
                    </m:r>
                    <m:r>
                      <a:rPr lang="en-US" sz="3200" i="1">
                        <a:solidFill>
                          <a:prstClr val="black"/>
                        </a:solidFill>
                        <a:latin typeface="Cambria Math" panose="02040503050406030204" pitchFamily="18" charset="0"/>
                      </a:rPr>
                      <m:t>𝑛</m:t>
                    </m:r>
                    <m:r>
                      <a:rPr lang="en-US" sz="3200" i="1">
                        <a:solidFill>
                          <a:prstClr val="black"/>
                        </a:solidFill>
                        <a:latin typeface="Cambria Math" panose="02040503050406030204" pitchFamily="18" charset="0"/>
                      </a:rPr>
                      <m:t>+7</m:t>
                    </m:r>
                  </m:oMath>
                </a14:m>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dirty="0">
                        <a:solidFill>
                          <a:prstClr val="black"/>
                        </a:solidFill>
                        <a:latin typeface="Cambria Math" panose="02040503050406030204" pitchFamily="18" charset="0"/>
                      </a:rPr>
                      <m:t>(</m:t>
                    </m:r>
                    <m:r>
                      <a:rPr lang="en-US" sz="3200" i="1" dirty="0">
                        <a:solidFill>
                          <a:prstClr val="black"/>
                        </a:solidFill>
                        <a:latin typeface="Cambria Math" panose="02040503050406030204" pitchFamily="18" charset="0"/>
                      </a:rPr>
                      <m:t>𝑛</m:t>
                    </m:r>
                    <m:r>
                      <a:rPr lang="en-US" sz="3200" i="1" dirty="0">
                        <a:solidFill>
                          <a:prstClr val="black"/>
                        </a:solidFill>
                        <a:latin typeface="Cambria Math" panose="02040503050406030204" pitchFamily="18" charset="0"/>
                      </a:rPr>
                      <m:t>≥1)</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Dãy</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𝑛</m:t>
                            </m:r>
                          </m:sub>
                        </m:sSub>
                      </m:e>
                    </m:d>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Vì</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sao</a:t>
                </a:r>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48" name="Rectangle 47">
                <a:extLst>
                  <a:ext uri="{FF2B5EF4-FFF2-40B4-BE49-F238E27FC236}">
                    <a16:creationId xmlns:a16="http://schemas.microsoft.com/office/drawing/2014/main" id="{82A059C4-AB74-BDC6-7CE4-D1D4C4343738}"/>
                  </a:ext>
                </a:extLst>
              </p:cNvPr>
              <p:cNvSpPr>
                <a:spLocks noRot="1" noChangeAspect="1" noMove="1" noResize="1" noEditPoints="1" noAdjustHandles="1" noChangeArrowheads="1" noChangeShapeType="1" noTextEdit="1"/>
              </p:cNvSpPr>
              <p:nvPr/>
            </p:nvSpPr>
            <p:spPr>
              <a:xfrm>
                <a:off x="755247" y="917344"/>
                <a:ext cx="10122303" cy="1481175"/>
              </a:xfrm>
              <a:prstGeom prst="rect">
                <a:avLst/>
              </a:prstGeom>
              <a:blipFill>
                <a:blip r:embed="rId4"/>
                <a:stretch>
                  <a:fillRect l="-1566" r="-1506"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AAFA6708-D066-6BFB-1991-6F56E482FC9E}"/>
                  </a:ext>
                </a:extLst>
              </p:cNvPr>
              <p:cNvSpPr/>
              <p:nvPr/>
            </p:nvSpPr>
            <p:spPr>
              <a:xfrm>
                <a:off x="1435506" y="2561575"/>
                <a:ext cx="10398817" cy="3266279"/>
              </a:xfrm>
              <a:prstGeom prst="rect">
                <a:avLst/>
              </a:prstGeom>
            </p:spPr>
            <p:txBody>
              <a:bodyPr wrap="square">
                <a:spAutoFit/>
              </a:bodyPr>
              <a:lstStyle/>
              <a:p>
                <a:pPr>
                  <a:lnSpc>
                    <a:spcPct val="150000"/>
                  </a:lnSpc>
                  <a:spcAft>
                    <a:spcPts val="800"/>
                  </a:spcAft>
                </a:pPr>
                <a14:m>
                  <m:oMath xmlns:m="http://schemas.openxmlformats.org/officeDocument/2006/math">
                    <m:r>
                      <m:rPr>
                        <m:sty m:val="p"/>
                      </m:rPr>
                      <a:rPr lang="en-US" sz="3200" dirty="0">
                        <a:solidFill>
                          <a:srgbClr val="C00000"/>
                        </a:solidFill>
                        <a:latin typeface="Cambria Math" panose="02040503050406030204" pitchFamily="18" charset="0"/>
                      </a:rPr>
                      <m:t>V</m:t>
                    </m:r>
                    <m:r>
                      <a:rPr lang="en-US" sz="3200" dirty="0">
                        <a:solidFill>
                          <a:srgbClr val="C00000"/>
                        </a:solidFill>
                        <a:latin typeface="Cambria Math" panose="02040503050406030204" pitchFamily="18" charset="0"/>
                      </a:rPr>
                      <m:t>ớ</m:t>
                    </m:r>
                    <m:r>
                      <m:rPr>
                        <m:sty m:val="p"/>
                      </m:rPr>
                      <a:rPr lang="en-US" sz="3200" dirty="0">
                        <a:solidFill>
                          <a:srgbClr val="C00000"/>
                        </a:solidFill>
                        <a:latin typeface="Cambria Math" panose="02040503050406030204" pitchFamily="18" charset="0"/>
                      </a:rPr>
                      <m:t>i</m:t>
                    </m:r>
                    <m:r>
                      <a:rPr lang="en-US" sz="3200" dirty="0">
                        <a:solidFill>
                          <a:srgbClr val="C00000"/>
                        </a:solidFill>
                        <a:latin typeface="Cambria Math" panose="02040503050406030204" pitchFamily="18" charset="0"/>
                      </a:rPr>
                      <m:t> </m:t>
                    </m:r>
                    <m:r>
                      <a:rPr lang="en-US" sz="3200" i="1" dirty="0">
                        <a:solidFill>
                          <a:srgbClr val="C00000"/>
                        </a:solidFill>
                        <a:latin typeface="Cambria Math" panose="02040503050406030204" pitchFamily="18" charset="0"/>
                      </a:rPr>
                      <m:t>𝑛</m:t>
                    </m:r>
                    <m:r>
                      <a:rPr lang="en-US" sz="3200" i="1" dirty="0">
                        <a:solidFill>
                          <a:srgbClr val="C00000"/>
                        </a:solidFill>
                        <a:latin typeface="Cambria Math" panose="02040503050406030204" pitchFamily="18" charset="0"/>
                      </a:rPr>
                      <m:t>≥1 </m:t>
                    </m:r>
                  </m:oMath>
                </a14:m>
                <a:r>
                  <a:rPr lang="pt-BR"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ta có </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50000"/>
                  </a:lnSpc>
                  <a:spcAft>
                    <a:spcPts val="800"/>
                  </a:spcAft>
                </a:pPr>
                <a14:m>
                  <m:oMath xmlns:m="http://schemas.openxmlformats.org/officeDocument/2006/math">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m:t>
                    </m:r>
                    <m:d>
                      <m:d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+7=5</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en-US" sz="32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5+7</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+12</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Khi đó xét hiệu </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+12−</m:t>
                    </m:r>
                    <m:d>
                      <m:d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+7</m:t>
                        </m:r>
                      </m:e>
                    </m:d>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Do đó </a:t>
                </a:r>
                <a14:m>
                  <m:oMath xmlns:m="http://schemas.openxmlformats.org/officeDocument/2006/math">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r>
                      <a:rPr lang="pt-BR" sz="3200" b="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 một cấp số cộng.</a:t>
                </a:r>
                <a:endPar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AAFA6708-D066-6BFB-1991-6F56E482FC9E}"/>
                  </a:ext>
                </a:extLst>
              </p:cNvPr>
              <p:cNvSpPr>
                <a:spLocks noRot="1" noChangeAspect="1" noMove="1" noResize="1" noEditPoints="1" noAdjustHandles="1" noChangeArrowheads="1" noChangeShapeType="1" noTextEdit="1"/>
              </p:cNvSpPr>
              <p:nvPr/>
            </p:nvSpPr>
            <p:spPr>
              <a:xfrm>
                <a:off x="1435506" y="2561575"/>
                <a:ext cx="10398817" cy="3266279"/>
              </a:xfrm>
              <a:prstGeom prst="rect">
                <a:avLst/>
              </a:prstGeom>
              <a:blipFill>
                <a:blip r:embed="rId5"/>
                <a:stretch>
                  <a:fillRect l="-1465" b="-503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randombar(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1581D02B-9452-7C8C-797C-7297F3D4717A}"/>
              </a:ext>
            </a:extLst>
          </p:cNvPr>
          <p:cNvSpPr txBox="1"/>
          <p:nvPr/>
        </p:nvSpPr>
        <p:spPr>
          <a:xfrm>
            <a:off x="3184327" y="133415"/>
            <a:ext cx="5823343" cy="776303"/>
          </a:xfrm>
          <a:prstGeom prst="rect">
            <a:avLst/>
          </a:prstGeom>
        </p:spPr>
        <p:txBody>
          <a:bodyPr wrap="square" lIns="0" tIns="0" rIns="0" bIns="0" rtlCol="0" anchor="t">
            <a:spAutoFit/>
          </a:bodyPr>
          <a:lstStyle/>
          <a:p>
            <a:pPr algn="ctr" defTabSz="812820">
              <a:lnSpc>
                <a:spcPts val="7112"/>
              </a:lnSpc>
              <a:spcBef>
                <a:spcPct val="0"/>
              </a:spcBef>
            </a:pPr>
            <a:r>
              <a:rPr lang="en-US" sz="3200" b="1" spc="-71" dirty="0">
                <a:latin typeface="Arial" panose="020B0604020202020204" pitchFamily="34" charset="0"/>
                <a:cs typeface="Arial" panose="020B0604020202020204" pitchFamily="34" charset="0"/>
              </a:rPr>
              <a:t>TRÒ CHƠI TRẮC NGHIỆM</a:t>
            </a:r>
          </a:p>
        </p:txBody>
      </p:sp>
      <p:sp>
        <p:nvSpPr>
          <p:cNvPr id="16" name="Câu hỏi">
            <a:extLst>
              <a:ext uri="{FF2B5EF4-FFF2-40B4-BE49-F238E27FC236}">
                <a16:creationId xmlns:a16="http://schemas.microsoft.com/office/drawing/2014/main" id="{142F44A2-C0B3-AF6F-516A-440E4119AA54}"/>
              </a:ext>
            </a:extLst>
          </p:cNvPr>
          <p:cNvSpPr/>
          <p:nvPr/>
        </p:nvSpPr>
        <p:spPr>
          <a:xfrm>
            <a:off x="490847" y="1161740"/>
            <a:ext cx="10943333" cy="1638816"/>
          </a:xfrm>
          <a:prstGeom prst="roundRect">
            <a:avLst>
              <a:gd name="adj" fmla="val 17580"/>
            </a:avLst>
          </a:prstGeom>
          <a:solidFill>
            <a:schemeClr val="accent4">
              <a:lumMod val="20000"/>
              <a:lumOff val="80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1219170">
              <a:lnSpc>
                <a:spcPct val="150000"/>
              </a:lnSpc>
              <a:defRPr/>
            </a:pPr>
            <a:r>
              <a:rPr lang="vi-VN" sz="3200" b="1" noProof="1">
                <a:solidFill>
                  <a:srgbClr val="C00000"/>
                </a:solidFill>
                <a:latin typeface="Arial" panose="020B0604020202020204" pitchFamily="34" charset="0"/>
                <a:cs typeface="Arial" panose="020B0604020202020204" pitchFamily="34" charset="0"/>
              </a:rPr>
              <a:t>Câu 1: </a:t>
            </a:r>
            <a:endParaRPr lang="en-US" sz="3200" b="1" noProof="1">
              <a:solidFill>
                <a:srgbClr val="C00000"/>
              </a:solidFill>
              <a:latin typeface="Calibri"/>
              <a:cs typeface="Arial" panose="020B0604020202020204" pitchFamily="34" charset="0"/>
            </a:endParaRPr>
          </a:p>
          <a:p>
            <a:pPr lvl="0" algn="ctr"/>
            <a:r>
              <a:rPr lang="nl-NL" sz="3600" dirty="0">
                <a:solidFill>
                  <a:srgbClr val="002060"/>
                </a:solidFill>
                <a:latin typeface="Times New Roman" panose="02020603050405020304" pitchFamily="18" charset="0"/>
                <a:cs typeface="Times New Roman" panose="02020603050405020304" pitchFamily="18" charset="0"/>
              </a:rPr>
              <a:t>Trong các dãy số sau, dãy số nào là một cấp số cộng?</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17" name="Đáp án đúng">
            <a:extLst>
              <a:ext uri="{FF2B5EF4-FFF2-40B4-BE49-F238E27FC236}">
                <a16:creationId xmlns:a16="http://schemas.microsoft.com/office/drawing/2014/main" id="{4FA86A4B-F19D-A349-8FCE-4EDA1C20780F}"/>
              </a:ext>
            </a:extLst>
          </p:cNvPr>
          <p:cNvSpPr/>
          <p:nvPr/>
        </p:nvSpPr>
        <p:spPr>
          <a:xfrm>
            <a:off x="530852" y="481772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endParaRPr lang="vi-VN" sz="2667" noProof="1">
              <a:solidFill>
                <a:prstClr val="black"/>
              </a:solidFill>
              <a:latin typeface="+mj-lt"/>
              <a:cs typeface="Arial" panose="020B0604020202020204" pitchFamily="34" charset="0"/>
            </a:endParaRPr>
          </a:p>
        </p:txBody>
      </p:sp>
      <p:sp>
        <p:nvSpPr>
          <p:cNvPr id="18" name="Đáp án sai 1">
            <a:extLst>
              <a:ext uri="{FF2B5EF4-FFF2-40B4-BE49-F238E27FC236}">
                <a16:creationId xmlns:a16="http://schemas.microsoft.com/office/drawing/2014/main" id="{F8681B3B-FDE7-CB41-59BF-E76933E0C48B}"/>
              </a:ext>
            </a:extLst>
          </p:cNvPr>
          <p:cNvSpPr/>
          <p:nvPr/>
        </p:nvSpPr>
        <p:spPr>
          <a:xfrm>
            <a:off x="6127231" y="312476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endParaRPr lang="vi-VN" sz="2667" noProof="1">
              <a:solidFill>
                <a:prstClr val="black"/>
              </a:solidFill>
              <a:latin typeface="+mj-lt"/>
              <a:cs typeface="Arial" panose="020B0604020202020204" pitchFamily="34" charset="0"/>
            </a:endParaRPr>
          </a:p>
        </p:txBody>
      </p:sp>
      <p:sp>
        <p:nvSpPr>
          <p:cNvPr id="19" name="Đáp án sai 2">
            <a:extLst>
              <a:ext uri="{FF2B5EF4-FFF2-40B4-BE49-F238E27FC236}">
                <a16:creationId xmlns:a16="http://schemas.microsoft.com/office/drawing/2014/main" id="{1BA45A17-F1FD-AC23-2887-5F6E9EAF1534}"/>
              </a:ext>
            </a:extLst>
          </p:cNvPr>
          <p:cNvSpPr/>
          <p:nvPr/>
        </p:nvSpPr>
        <p:spPr>
          <a:xfrm>
            <a:off x="490847" y="313240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endParaRPr lang="vi-VN" sz="2667" noProof="1">
              <a:solidFill>
                <a:prstClr val="black"/>
              </a:solidFill>
              <a:latin typeface="Arial" panose="020B0604020202020204" pitchFamily="34" charset="0"/>
              <a:cs typeface="Arial" panose="020B0604020202020204" pitchFamily="34" charset="0"/>
            </a:endParaRPr>
          </a:p>
        </p:txBody>
      </p:sp>
      <p:sp>
        <p:nvSpPr>
          <p:cNvPr id="20" name="Đáp án sai 3">
            <a:extLst>
              <a:ext uri="{FF2B5EF4-FFF2-40B4-BE49-F238E27FC236}">
                <a16:creationId xmlns:a16="http://schemas.microsoft.com/office/drawing/2014/main" id="{B8A529A8-2BDB-C656-9386-D5C99837FAAB}"/>
              </a:ext>
            </a:extLst>
          </p:cNvPr>
          <p:cNvSpPr/>
          <p:nvPr/>
        </p:nvSpPr>
        <p:spPr>
          <a:xfrm>
            <a:off x="6095998" y="481772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endParaRPr lang="vi-VN" sz="2667" noProof="1">
              <a:solidFill>
                <a:prstClr val="black"/>
              </a:solidFill>
              <a:latin typeface="+mj-lt"/>
              <a:cs typeface="Arial" panose="020B0604020202020204" pitchFamily="34" charset="0"/>
            </a:endParaRPr>
          </a:p>
        </p:txBody>
      </p:sp>
      <p:pic>
        <p:nvPicPr>
          <p:cNvPr id="21" name="Picture 5">
            <a:extLst>
              <a:ext uri="{FF2B5EF4-FFF2-40B4-BE49-F238E27FC236}">
                <a16:creationId xmlns:a16="http://schemas.microsoft.com/office/drawing/2014/main" id="{7F9B63EC-0E00-80BC-D474-D4C14EF363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97630" y="5224325"/>
            <a:ext cx="1000167" cy="870548"/>
          </a:xfrm>
          <a:prstGeom prst="rect">
            <a:avLst/>
          </a:prstGeom>
        </p:spPr>
      </p:pic>
      <p:pic>
        <p:nvPicPr>
          <p:cNvPr id="22" name="Picture 30">
            <a:extLst>
              <a:ext uri="{FF2B5EF4-FFF2-40B4-BE49-F238E27FC236}">
                <a16:creationId xmlns:a16="http://schemas.microsoft.com/office/drawing/2014/main" id="{4C0A21FB-078C-B518-94D1-AB9E6ED977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969927" y="3625114"/>
            <a:ext cx="827868" cy="917247"/>
          </a:xfrm>
          <a:prstGeom prst="rect">
            <a:avLst/>
          </a:prstGeom>
        </p:spPr>
      </p:pic>
      <p:pic>
        <p:nvPicPr>
          <p:cNvPr id="23" name="Picture 10">
            <a:extLst>
              <a:ext uri="{FF2B5EF4-FFF2-40B4-BE49-F238E27FC236}">
                <a16:creationId xmlns:a16="http://schemas.microsoft.com/office/drawing/2014/main" id="{14C59269-20C8-C573-226A-061F6D17DD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53539" y="5225393"/>
            <a:ext cx="975947" cy="869480"/>
          </a:xfrm>
          <a:prstGeom prst="rect">
            <a:avLst/>
          </a:prstGeom>
        </p:spPr>
      </p:pic>
      <p:pic>
        <p:nvPicPr>
          <p:cNvPr id="24" name="Picture 10">
            <a:extLst>
              <a:ext uri="{FF2B5EF4-FFF2-40B4-BE49-F238E27FC236}">
                <a16:creationId xmlns:a16="http://schemas.microsoft.com/office/drawing/2014/main" id="{69F407C8-59D6-AD47-41B6-D64E3266AA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25078" y="3606924"/>
            <a:ext cx="909103" cy="809929"/>
          </a:xfrm>
          <a:prstGeom prst="rect">
            <a:avLst/>
          </a:prstGeom>
        </p:spPr>
      </p:pic>
      <p:pic>
        <p:nvPicPr>
          <p:cNvPr id="25" name="Correct sound effect and wrong sound effect (mp3cut.net)">
            <a:hlinkClick r:id="" action="ppaction://media"/>
            <a:extLst>
              <a:ext uri="{FF2B5EF4-FFF2-40B4-BE49-F238E27FC236}">
                <a16:creationId xmlns:a16="http://schemas.microsoft.com/office/drawing/2014/main" id="{1E6513AE-B769-2A16-9FA3-F0E1C51E016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89817" y="-849688"/>
            <a:ext cx="649817" cy="649817"/>
          </a:xfrm>
          <a:prstGeom prst="rect">
            <a:avLst/>
          </a:prstGeom>
        </p:spPr>
      </p:pic>
      <p:pic>
        <p:nvPicPr>
          <p:cNvPr id="26" name="Correct sound effect and wrong sound effect (mp3cut.net) (1)">
            <a:hlinkClick r:id="" action="ppaction://media"/>
            <a:extLst>
              <a:ext uri="{FF2B5EF4-FFF2-40B4-BE49-F238E27FC236}">
                <a16:creationId xmlns:a16="http://schemas.microsoft.com/office/drawing/2014/main" id="{980FAFC8-81C4-6A8F-5C54-2A85DFC1CD4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358968" y="-849688"/>
            <a:ext cx="649817" cy="649817"/>
          </a:xfrm>
          <a:prstGeom prst="rect">
            <a:avLst/>
          </a:prstGeom>
        </p:spPr>
      </p:pic>
      <p:graphicFrame>
        <p:nvGraphicFramePr>
          <p:cNvPr id="3" name="Object 2">
            <a:extLst>
              <a:ext uri="{FF2B5EF4-FFF2-40B4-BE49-F238E27FC236}">
                <a16:creationId xmlns:a16="http://schemas.microsoft.com/office/drawing/2014/main" id="{F2564E2F-9ECF-77D1-7AE3-07E70D4DB565}"/>
              </a:ext>
            </a:extLst>
          </p:cNvPr>
          <p:cNvGraphicFramePr>
            <a:graphicFrameLocks noChangeAspect="1"/>
          </p:cNvGraphicFramePr>
          <p:nvPr>
            <p:extLst>
              <p:ext uri="{D42A27DB-BD31-4B8C-83A1-F6EECF244321}">
                <p14:modId xmlns:p14="http://schemas.microsoft.com/office/powerpoint/2010/main" val="1386029267"/>
              </p:ext>
            </p:extLst>
          </p:nvPr>
        </p:nvGraphicFramePr>
        <p:xfrm>
          <a:off x="1056156" y="5210665"/>
          <a:ext cx="3548062" cy="550863"/>
        </p:xfrm>
        <a:graphic>
          <a:graphicData uri="http://schemas.openxmlformats.org/presentationml/2006/ole">
            <mc:AlternateContent xmlns:mc="http://schemas.openxmlformats.org/markup-compatibility/2006">
              <mc:Choice xmlns:v="urn:schemas-microsoft-com:vml" Requires="v">
                <p:oleObj name="Equation" r:id="rId11" imgW="1307880" imgH="203040" progId="Equation.DSMT4">
                  <p:embed/>
                </p:oleObj>
              </mc:Choice>
              <mc:Fallback>
                <p:oleObj name="Equation" r:id="rId11" imgW="1307880" imgH="203040" progId="Equation.DSMT4">
                  <p:embed/>
                  <p:pic>
                    <p:nvPicPr>
                      <p:cNvPr id="0" name=""/>
                      <p:cNvPicPr/>
                      <p:nvPr/>
                    </p:nvPicPr>
                    <p:blipFill>
                      <a:blip r:embed="rId12"/>
                      <a:stretch>
                        <a:fillRect/>
                      </a:stretch>
                    </p:blipFill>
                    <p:spPr>
                      <a:xfrm>
                        <a:off x="1056156" y="5210665"/>
                        <a:ext cx="3548062" cy="5508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2C1DECD2-6270-B133-0377-48726441B16E}"/>
              </a:ext>
            </a:extLst>
          </p:cNvPr>
          <p:cNvGraphicFramePr>
            <a:graphicFrameLocks noChangeAspect="1"/>
          </p:cNvGraphicFramePr>
          <p:nvPr>
            <p:extLst>
              <p:ext uri="{D42A27DB-BD31-4B8C-83A1-F6EECF244321}">
                <p14:modId xmlns:p14="http://schemas.microsoft.com/office/powerpoint/2010/main" val="360021254"/>
              </p:ext>
            </p:extLst>
          </p:nvPr>
        </p:nvGraphicFramePr>
        <p:xfrm>
          <a:off x="1056156" y="3606924"/>
          <a:ext cx="3593826" cy="611715"/>
        </p:xfrm>
        <a:graphic>
          <a:graphicData uri="http://schemas.openxmlformats.org/presentationml/2006/ole">
            <mc:AlternateContent xmlns:mc="http://schemas.openxmlformats.org/markup-compatibility/2006">
              <mc:Choice xmlns:v="urn:schemas-microsoft-com:vml" Requires="v">
                <p:oleObj name="Equation" r:id="rId13" imgW="1193760" imgH="203040" progId="Equation.DSMT4">
                  <p:embed/>
                </p:oleObj>
              </mc:Choice>
              <mc:Fallback>
                <p:oleObj name="Equation" r:id="rId13" imgW="1193760" imgH="203040" progId="Equation.DSMT4">
                  <p:embed/>
                  <p:pic>
                    <p:nvPicPr>
                      <p:cNvPr id="0" name=""/>
                      <p:cNvPicPr/>
                      <p:nvPr/>
                    </p:nvPicPr>
                    <p:blipFill>
                      <a:blip r:embed="rId14"/>
                      <a:stretch>
                        <a:fillRect/>
                      </a:stretch>
                    </p:blipFill>
                    <p:spPr>
                      <a:xfrm>
                        <a:off x="1056156" y="3606924"/>
                        <a:ext cx="3593826" cy="61171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6B2FC95-6F8F-EB21-776D-8D17790DCC5B}"/>
              </a:ext>
            </a:extLst>
          </p:cNvPr>
          <p:cNvGraphicFramePr>
            <a:graphicFrameLocks noChangeAspect="1"/>
          </p:cNvGraphicFramePr>
          <p:nvPr>
            <p:extLst>
              <p:ext uri="{D42A27DB-BD31-4B8C-83A1-F6EECF244321}">
                <p14:modId xmlns:p14="http://schemas.microsoft.com/office/powerpoint/2010/main" val="2441035402"/>
              </p:ext>
            </p:extLst>
          </p:nvPr>
        </p:nvGraphicFramePr>
        <p:xfrm>
          <a:off x="6469379" y="3579230"/>
          <a:ext cx="3090105" cy="504507"/>
        </p:xfrm>
        <a:graphic>
          <a:graphicData uri="http://schemas.openxmlformats.org/presentationml/2006/ole">
            <mc:AlternateContent xmlns:mc="http://schemas.openxmlformats.org/markup-compatibility/2006">
              <mc:Choice xmlns:v="urn:schemas-microsoft-com:vml" Requires="v">
                <p:oleObj name="Equation" r:id="rId15" imgW="1244520" imgH="203040" progId="Equation.DSMT4">
                  <p:embed/>
                </p:oleObj>
              </mc:Choice>
              <mc:Fallback>
                <p:oleObj name="Equation" r:id="rId15" imgW="1244520" imgH="203040" progId="Equation.DSMT4">
                  <p:embed/>
                  <p:pic>
                    <p:nvPicPr>
                      <p:cNvPr id="0" name=""/>
                      <p:cNvPicPr/>
                      <p:nvPr/>
                    </p:nvPicPr>
                    <p:blipFill>
                      <a:blip r:embed="rId16"/>
                      <a:stretch>
                        <a:fillRect/>
                      </a:stretch>
                    </p:blipFill>
                    <p:spPr>
                      <a:xfrm>
                        <a:off x="6469379" y="3579230"/>
                        <a:ext cx="3090105" cy="50450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3181C88-0250-C66F-FD65-A1E1FE115342}"/>
              </a:ext>
            </a:extLst>
          </p:cNvPr>
          <p:cNvGraphicFramePr>
            <a:graphicFrameLocks noChangeAspect="1"/>
          </p:cNvGraphicFramePr>
          <p:nvPr>
            <p:extLst>
              <p:ext uri="{D42A27DB-BD31-4B8C-83A1-F6EECF244321}">
                <p14:modId xmlns:p14="http://schemas.microsoft.com/office/powerpoint/2010/main" val="2976606773"/>
              </p:ext>
            </p:extLst>
          </p:nvPr>
        </p:nvGraphicFramePr>
        <p:xfrm>
          <a:off x="6599238" y="5284788"/>
          <a:ext cx="3076575" cy="530225"/>
        </p:xfrm>
        <a:graphic>
          <a:graphicData uri="http://schemas.openxmlformats.org/presentationml/2006/ole">
            <mc:AlternateContent xmlns:mc="http://schemas.openxmlformats.org/markup-compatibility/2006">
              <mc:Choice xmlns:v="urn:schemas-microsoft-com:vml" Requires="v">
                <p:oleObj name="Equation" r:id="rId17" imgW="1180800" imgH="203040" progId="Equation.DSMT4">
                  <p:embed/>
                </p:oleObj>
              </mc:Choice>
              <mc:Fallback>
                <p:oleObj name="Equation" r:id="rId17" imgW="1180800" imgH="203040" progId="Equation.DSMT4">
                  <p:embed/>
                  <p:pic>
                    <p:nvPicPr>
                      <p:cNvPr id="0" name=""/>
                      <p:cNvPicPr/>
                      <p:nvPr/>
                    </p:nvPicPr>
                    <p:blipFill>
                      <a:blip r:embed="rId18"/>
                      <a:stretch>
                        <a:fillRect/>
                      </a:stretch>
                    </p:blipFill>
                    <p:spPr>
                      <a:xfrm>
                        <a:off x="6599238" y="5284788"/>
                        <a:ext cx="3076575" cy="530225"/>
                      </a:xfrm>
                      <a:prstGeom prst="rect">
                        <a:avLst/>
                      </a:prstGeom>
                    </p:spPr>
                  </p:pic>
                </p:oleObj>
              </mc:Fallback>
            </mc:AlternateContent>
          </a:graphicData>
        </a:graphic>
      </p:graphicFrame>
    </p:spTree>
    <p:extLst>
      <p:ext uri="{BB962C8B-B14F-4D97-AF65-F5344CB8AC3E}">
        <p14:creationId xmlns:p14="http://schemas.microsoft.com/office/powerpoint/2010/main" val="119326765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92D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5" fill="hold"/>
                                        <p:tgtEl>
                                          <p:spTgt spid="25"/>
                                        </p:tgtEl>
                                      </p:cBhvr>
                                    </p:cmd>
                                  </p:childTnLst>
                                </p:cTn>
                              </p:par>
                              <p:par>
                                <p:cTn id="38" presetID="1" presetClass="entr" presetSubtype="0" fill="hold" nodeType="withEffect">
                                  <p:stCondLst>
                                    <p:cond delay="0"/>
                                  </p:stCondLst>
                                  <p:childTnLst>
                                    <p:set>
                                      <p:cBhvr>
                                        <p:cTn id="39" dur="1" fill="hold">
                                          <p:stCondLst>
                                            <p:cond delay="9"/>
                                          </p:stCondLst>
                                        </p:cTn>
                                        <p:tgtEl>
                                          <p:spTgt spid="21"/>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8"/>
                                        </p:tgtEl>
                                        <p:attrNameLst>
                                          <p:attrName>fillcolor</p:attrName>
                                        </p:attrNameLst>
                                      </p:cBhvr>
                                      <p:to>
                                        <a:srgbClr val="D99694"/>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2" fill="hold"/>
                                        <p:tgtEl>
                                          <p:spTgt spid="26"/>
                                        </p:tgtEl>
                                      </p:cBhvr>
                                    </p:cmd>
                                  </p:childTnLst>
                                </p:cTn>
                              </p:par>
                              <p:par>
                                <p:cTn id="52" presetID="1"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18"/>
                                        </p:tgtEl>
                                      </p:cBhvr>
                                    </p:animEffect>
                                    <p:animScale>
                                      <p:cBhvr>
                                        <p:cTn id="56"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19"/>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withEffect">
                                  <p:stCondLst>
                                    <p:cond delay="0"/>
                                  </p:stCondLst>
                                  <p:childTnLst>
                                    <p:cmd type="call" cmd="playFrom(0.0)">
                                      <p:cBhvr>
                                        <p:cTn id="61" dur="862" fill="hold"/>
                                        <p:tgtEl>
                                          <p:spTgt spid="26"/>
                                        </p:tgtEl>
                                      </p:cBhvr>
                                    </p:cmd>
                                  </p:childTnLst>
                                </p:cTn>
                              </p:par>
                              <p:par>
                                <p:cTn id="62" presetID="1" presetClass="entr" presetSubtype="0" fill="hold" nodeType="withEffect">
                                  <p:stCondLst>
                                    <p:cond delay="0"/>
                                  </p:stCondLst>
                                  <p:childTnLst>
                                    <p:set>
                                      <p:cBhvr>
                                        <p:cTn id="63" dur="1" fill="hold">
                                          <p:stCondLst>
                                            <p:cond delay="9"/>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0"/>
                                        </p:tgtEl>
                                        <p:attrNameLst>
                                          <p:attrName>fillcolor</p:attrName>
                                        </p:attrNameLst>
                                      </p:cBhvr>
                                      <p:to>
                                        <a:srgbClr val="D99694"/>
                                      </p:to>
                                    </p:animClr>
                                    <p:set>
                                      <p:cBhvr>
                                        <p:cTn id="69" dur="500" fill="hold"/>
                                        <p:tgtEl>
                                          <p:spTgt spid="20"/>
                                        </p:tgtEl>
                                        <p:attrNameLst>
                                          <p:attrName>fill.type</p:attrName>
                                        </p:attrNameLst>
                                      </p:cBhvr>
                                      <p:to>
                                        <p:strVal val="solid"/>
                                      </p:to>
                                    </p:set>
                                    <p:set>
                                      <p:cBhvr>
                                        <p:cTn id="70" dur="500" fill="hold"/>
                                        <p:tgtEl>
                                          <p:spTgt spid="20"/>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26"/>
                                        </p:tgtEl>
                                      </p:cBhvr>
                                    </p:cmd>
                                  </p:childTnLst>
                                </p:cTn>
                              </p:par>
                              <p:par>
                                <p:cTn id="73" presetID="1" presetClass="entr" presetSubtype="0" fill="hold" nodeType="withEffect">
                                  <p:stCondLst>
                                    <p:cond delay="0"/>
                                  </p:stCondLst>
                                  <p:childTnLst>
                                    <p:set>
                                      <p:cBhvr>
                                        <p:cTn id="74" dur="1" fill="hold">
                                          <p:stCondLst>
                                            <p:cond delay="9"/>
                                          </p:stCondLst>
                                        </p:cTn>
                                        <p:tgtEl>
                                          <p:spTgt spid="23"/>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0"/>
                                        </p:tgtEl>
                                      </p:cBhvr>
                                    </p:animEffect>
                                    <p:animScale>
                                      <p:cBhvr>
                                        <p:cTn id="77" dur="250" autoRev="1" fill="hold"/>
                                        <p:tgtEl>
                                          <p:spTgt spid="20"/>
                                        </p:tgtEl>
                                      </p:cBhvr>
                                      <p:by x="105000" y="105000"/>
                                    </p:animScale>
                                  </p:childTnLst>
                                </p:cTn>
                              </p:par>
                            </p:childTnLst>
                          </p:cTn>
                        </p:par>
                      </p:childTnLst>
                    </p:cTn>
                  </p:par>
                </p:childTnLst>
              </p:cTn>
              <p:nextCondLst>
                <p:cond evt="onClick" delay="0">
                  <p:tgtEl>
                    <p:spTgt spid="20"/>
                  </p:tgtEl>
                </p:cond>
              </p:nextCondLst>
            </p:seq>
            <p:audio>
              <p:cMediaNode vol="80000">
                <p:cTn id="78" fill="hold" display="0">
                  <p:stCondLst>
                    <p:cond delay="indefinite"/>
                  </p:stCondLst>
                  <p:endCondLst>
                    <p:cond evt="onStopAudio" delay="0">
                      <p:tgtEl>
                        <p:sldTgt/>
                      </p:tgtEl>
                    </p:cond>
                  </p:endCondLst>
                </p:cTn>
                <p:tgtEl>
                  <p:spTgt spid="25"/>
                </p:tgtEl>
              </p:cMediaNode>
            </p:audio>
            <p:audio>
              <p:cMediaNode vol="80000">
                <p:cTn id="79" fill="hold" display="0">
                  <p:stCondLst>
                    <p:cond delay="indefinite"/>
                  </p:stCondLst>
                  <p:endCondLst>
                    <p:cond evt="onStopAudio" delay="0">
                      <p:tgtEl>
                        <p:sldTgt/>
                      </p:tgtEl>
                    </p:cond>
                  </p:endCondLst>
                </p:cTn>
                <p:tgtEl>
                  <p:spTgt spid="26"/>
                </p:tgtEl>
              </p:cMediaNode>
            </p:audio>
          </p:childTnLst>
        </p:cTn>
      </p:par>
    </p:tnLst>
    <p:bldLst>
      <p:bldP spid="16" grpId="0" animBg="1"/>
      <p:bldP spid="17" grpId="0" animBg="1"/>
      <p:bldP spid="17" grpId="1" animBg="1"/>
      <p:bldP spid="18" grpId="0" animBg="1"/>
      <p:bldP spid="18" grpId="1" animBg="1"/>
      <p:bldP spid="19" grpId="0" animBg="1"/>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18DA32D5-3845-E822-E714-D359936C89F7}"/>
              </a:ext>
            </a:extLst>
          </p:cNvPr>
          <p:cNvSpPr txBox="1"/>
          <p:nvPr/>
        </p:nvSpPr>
        <p:spPr>
          <a:xfrm>
            <a:off x="3184327" y="133415"/>
            <a:ext cx="5823343" cy="776303"/>
          </a:xfrm>
          <a:prstGeom prst="rect">
            <a:avLst/>
          </a:prstGeom>
        </p:spPr>
        <p:txBody>
          <a:bodyPr wrap="square" lIns="0" tIns="0" rIns="0" bIns="0" rtlCol="0" anchor="t">
            <a:spAutoFit/>
          </a:bodyPr>
          <a:lstStyle/>
          <a:p>
            <a:pPr algn="ctr" defTabSz="812820">
              <a:lnSpc>
                <a:spcPts val="7112"/>
              </a:lnSpc>
              <a:spcBef>
                <a:spcPct val="0"/>
              </a:spcBef>
            </a:pPr>
            <a:r>
              <a:rPr lang="en-US" sz="3200" b="1" spc="-71" dirty="0">
                <a:latin typeface="Arial" panose="020B0604020202020204" pitchFamily="34" charset="0"/>
                <a:cs typeface="Arial" panose="020B0604020202020204" pitchFamily="34" charset="0"/>
              </a:rPr>
              <a:t>TRÒ CHƠI TRẮC NGHIỆM</a:t>
            </a:r>
          </a:p>
        </p:txBody>
      </p:sp>
      <p:sp>
        <p:nvSpPr>
          <p:cNvPr id="8" name="Câu hỏi">
            <a:extLst>
              <a:ext uri="{FF2B5EF4-FFF2-40B4-BE49-F238E27FC236}">
                <a16:creationId xmlns:a16="http://schemas.microsoft.com/office/drawing/2014/main" id="{9E89D316-8A0A-57B7-2912-57FCD0EBF262}"/>
              </a:ext>
            </a:extLst>
          </p:cNvPr>
          <p:cNvSpPr/>
          <p:nvPr/>
        </p:nvSpPr>
        <p:spPr>
          <a:xfrm>
            <a:off x="490847" y="909718"/>
            <a:ext cx="11532987" cy="1890838"/>
          </a:xfrm>
          <a:prstGeom prst="roundRect">
            <a:avLst>
              <a:gd name="adj" fmla="val 17580"/>
            </a:avLst>
          </a:prstGeom>
          <a:solidFill>
            <a:schemeClr val="accent4">
              <a:lumMod val="20000"/>
              <a:lumOff val="80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1219170">
              <a:lnSpc>
                <a:spcPct val="150000"/>
              </a:lnSpc>
              <a:defRPr/>
            </a:pPr>
            <a:r>
              <a:rPr lang="vi-VN" sz="3200" b="1" noProof="1">
                <a:solidFill>
                  <a:srgbClr val="C00000"/>
                </a:solidFill>
                <a:latin typeface="Times New Roman" panose="02020603050405020304" pitchFamily="18" charset="0"/>
                <a:cs typeface="Times New Roman" panose="02020603050405020304" pitchFamily="18" charset="0"/>
              </a:rPr>
              <a:t>Câu </a:t>
            </a:r>
            <a:r>
              <a:rPr lang="en-US" sz="3200" b="1" noProof="1">
                <a:solidFill>
                  <a:srgbClr val="C00000"/>
                </a:solidFill>
                <a:latin typeface="Times New Roman" panose="02020603050405020304" pitchFamily="18" charset="0"/>
                <a:cs typeface="Times New Roman" panose="02020603050405020304" pitchFamily="18" charset="0"/>
              </a:rPr>
              <a:t>2</a:t>
            </a:r>
            <a:r>
              <a:rPr lang="vi-VN" sz="3200" b="1" noProof="1">
                <a:solidFill>
                  <a:srgbClr val="C00000"/>
                </a:solidFill>
                <a:latin typeface="Times New Roman" panose="02020603050405020304" pitchFamily="18" charset="0"/>
                <a:cs typeface="Times New Roman" panose="02020603050405020304" pitchFamily="18" charset="0"/>
              </a:rPr>
              <a:t>:</a:t>
            </a:r>
            <a:endParaRPr lang="en-US" sz="3200" b="1" noProof="1">
              <a:solidFill>
                <a:srgbClr val="C00000"/>
              </a:solidFill>
              <a:latin typeface="Times New Roman" panose="02020603050405020304" pitchFamily="18" charset="0"/>
              <a:cs typeface="Times New Roman" panose="02020603050405020304" pitchFamily="18" charset="0"/>
            </a:endParaRPr>
          </a:p>
          <a:p>
            <a:pPr algn="ctr" defTabSz="1219170">
              <a:lnSpc>
                <a:spcPct val="150000"/>
              </a:lnSpc>
              <a:defRPr/>
            </a:pPr>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a:t>
            </a:r>
          </a:p>
          <a:p>
            <a:pPr algn="ctr" defTabSz="1219170">
              <a:lnSpc>
                <a:spcPct val="150000"/>
              </a:lnSpc>
              <a:defRPr/>
            </a:pPr>
            <a:endParaRPr lang="en-US" sz="2667" dirty="0">
              <a:solidFill>
                <a:srgbClr val="000000"/>
              </a:solidFill>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66E7F7ED-B0A8-79E3-CEA7-C77085038791}"/>
              </a:ext>
            </a:extLst>
          </p:cNvPr>
          <p:cNvSpPr/>
          <p:nvPr/>
        </p:nvSpPr>
        <p:spPr>
          <a:xfrm>
            <a:off x="6130025" y="3164026"/>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endParaRPr lang="vi-VN" sz="2667" noProof="1">
              <a:solidFill>
                <a:srgbClr val="000000"/>
              </a:solidFill>
              <a:latin typeface="+mj-lt"/>
              <a:cs typeface="Arial" panose="020B0604020202020204" pitchFamily="34" charset="0"/>
            </a:endParaRPr>
          </a:p>
        </p:txBody>
      </p:sp>
      <p:sp>
        <p:nvSpPr>
          <p:cNvPr id="10" name="Đáp án sai 1">
            <a:extLst>
              <a:ext uri="{FF2B5EF4-FFF2-40B4-BE49-F238E27FC236}">
                <a16:creationId xmlns:a16="http://schemas.microsoft.com/office/drawing/2014/main" id="{6EF1A936-2845-A018-D5DD-DECB4EC6B6D4}"/>
              </a:ext>
            </a:extLst>
          </p:cNvPr>
          <p:cNvSpPr/>
          <p:nvPr/>
        </p:nvSpPr>
        <p:spPr>
          <a:xfrm>
            <a:off x="490847" y="4810080"/>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endParaRPr lang="vi-VN" sz="2667" noProof="1">
              <a:solidFill>
                <a:srgbClr val="000000"/>
              </a:solidFill>
              <a:latin typeface="+mj-lt"/>
              <a:cs typeface="Arial" panose="020B0604020202020204" pitchFamily="34" charset="0"/>
            </a:endParaRPr>
          </a:p>
        </p:txBody>
      </p:sp>
      <p:sp>
        <p:nvSpPr>
          <p:cNvPr id="11" name="Đáp án sai 2">
            <a:extLst>
              <a:ext uri="{FF2B5EF4-FFF2-40B4-BE49-F238E27FC236}">
                <a16:creationId xmlns:a16="http://schemas.microsoft.com/office/drawing/2014/main" id="{A33B1215-1B15-C8B0-70B5-0FDF5F938586}"/>
              </a:ext>
            </a:extLst>
          </p:cNvPr>
          <p:cNvSpPr/>
          <p:nvPr/>
        </p:nvSpPr>
        <p:spPr>
          <a:xfrm>
            <a:off x="490846" y="3171050"/>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endParaRPr lang="vi-VN" sz="2667" noProof="1">
              <a:solidFill>
                <a:srgbClr val="000000"/>
              </a:solidFill>
              <a:latin typeface="+mj-lt"/>
              <a:cs typeface="Arial" panose="020B0604020202020204" pitchFamily="34" charset="0"/>
            </a:endParaRPr>
          </a:p>
        </p:txBody>
      </p:sp>
      <p:sp>
        <p:nvSpPr>
          <p:cNvPr id="12" name="Đáp án sai 3">
            <a:extLst>
              <a:ext uri="{FF2B5EF4-FFF2-40B4-BE49-F238E27FC236}">
                <a16:creationId xmlns:a16="http://schemas.microsoft.com/office/drawing/2014/main" id="{3342C851-DD9A-79A7-D667-3A7DC95ACF8F}"/>
              </a:ext>
            </a:extLst>
          </p:cNvPr>
          <p:cNvSpPr/>
          <p:nvPr/>
        </p:nvSpPr>
        <p:spPr>
          <a:xfrm>
            <a:off x="6095998" y="4817720"/>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endParaRPr lang="vi-VN" sz="2667" noProof="1">
              <a:solidFill>
                <a:srgbClr val="000000"/>
              </a:solidFill>
              <a:latin typeface="+mj-lt"/>
              <a:cs typeface="Arial" panose="020B0604020202020204" pitchFamily="34" charset="0"/>
            </a:endParaRPr>
          </a:p>
        </p:txBody>
      </p:sp>
      <p:pic>
        <p:nvPicPr>
          <p:cNvPr id="13" name="Picture 5">
            <a:extLst>
              <a:ext uri="{FF2B5EF4-FFF2-40B4-BE49-F238E27FC236}">
                <a16:creationId xmlns:a16="http://schemas.microsoft.com/office/drawing/2014/main" id="{C794DA18-BEAE-8FE1-EE0A-E4CEBF0EB4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404770" y="3678478"/>
            <a:ext cx="998175" cy="868815"/>
          </a:xfrm>
          <a:prstGeom prst="rect">
            <a:avLst/>
          </a:prstGeom>
        </p:spPr>
      </p:pic>
      <p:pic>
        <p:nvPicPr>
          <p:cNvPr id="14" name="Picture 30">
            <a:extLst>
              <a:ext uri="{FF2B5EF4-FFF2-40B4-BE49-F238E27FC236}">
                <a16:creationId xmlns:a16="http://schemas.microsoft.com/office/drawing/2014/main" id="{7A3ACFF8-7A14-280E-162E-A358835ADE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60967" y="3504387"/>
            <a:ext cx="936829" cy="1037973"/>
          </a:xfrm>
          <a:prstGeom prst="rect">
            <a:avLst/>
          </a:prstGeom>
        </p:spPr>
      </p:pic>
      <p:pic>
        <p:nvPicPr>
          <p:cNvPr id="15" name="Picture 10">
            <a:extLst>
              <a:ext uri="{FF2B5EF4-FFF2-40B4-BE49-F238E27FC236}">
                <a16:creationId xmlns:a16="http://schemas.microsoft.com/office/drawing/2014/main" id="{05687F8B-CEC3-02C1-195E-A2CDF19C4E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464654" y="5280972"/>
            <a:ext cx="938292" cy="835933"/>
          </a:xfrm>
          <a:prstGeom prst="rect">
            <a:avLst/>
          </a:prstGeom>
        </p:spPr>
      </p:pic>
      <p:pic>
        <p:nvPicPr>
          <p:cNvPr id="16" name="Picture 10">
            <a:extLst>
              <a:ext uri="{FF2B5EF4-FFF2-40B4-BE49-F238E27FC236}">
                <a16:creationId xmlns:a16="http://schemas.microsoft.com/office/drawing/2014/main" id="{F3ACA347-7CFE-8E37-4F4C-870DF8B526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746824" y="5165851"/>
            <a:ext cx="1050973" cy="936323"/>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949D9B6C-1A95-BA1D-E28E-D7CAFA71662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89817" y="-849688"/>
            <a:ext cx="649817" cy="649817"/>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49C2005-8DF8-F935-6969-E58B58DC548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358968" y="-849688"/>
            <a:ext cx="649817" cy="649817"/>
          </a:xfrm>
          <a:prstGeom prst="rect">
            <a:avLst/>
          </a:prstGeom>
        </p:spPr>
      </p:pic>
      <p:graphicFrame>
        <p:nvGraphicFramePr>
          <p:cNvPr id="3" name="Object 2">
            <a:extLst>
              <a:ext uri="{FF2B5EF4-FFF2-40B4-BE49-F238E27FC236}">
                <a16:creationId xmlns:a16="http://schemas.microsoft.com/office/drawing/2014/main" id="{FCD9D1D2-4657-54CB-D905-C3E2AB112840}"/>
              </a:ext>
            </a:extLst>
          </p:cNvPr>
          <p:cNvGraphicFramePr>
            <a:graphicFrameLocks noChangeAspect="1"/>
          </p:cNvGraphicFramePr>
          <p:nvPr>
            <p:extLst>
              <p:ext uri="{D42A27DB-BD31-4B8C-83A1-F6EECF244321}">
                <p14:modId xmlns:p14="http://schemas.microsoft.com/office/powerpoint/2010/main" val="3126605250"/>
              </p:ext>
            </p:extLst>
          </p:nvPr>
        </p:nvGraphicFramePr>
        <p:xfrm>
          <a:off x="6772275" y="3592514"/>
          <a:ext cx="2755679" cy="512882"/>
        </p:xfrm>
        <a:graphic>
          <a:graphicData uri="http://schemas.openxmlformats.org/presentationml/2006/ole">
            <mc:AlternateContent xmlns:mc="http://schemas.openxmlformats.org/markup-compatibility/2006">
              <mc:Choice xmlns:v="urn:schemas-microsoft-com:vml" Requires="v">
                <p:oleObj name="Equation" r:id="rId11" imgW="1091880" imgH="203040" progId="Equation.DSMT4">
                  <p:embed/>
                </p:oleObj>
              </mc:Choice>
              <mc:Fallback>
                <p:oleObj name="Equation" r:id="rId11" imgW="1091880" imgH="203040" progId="Equation.DSMT4">
                  <p:embed/>
                  <p:pic>
                    <p:nvPicPr>
                      <p:cNvPr id="0" name=""/>
                      <p:cNvPicPr/>
                      <p:nvPr/>
                    </p:nvPicPr>
                    <p:blipFill>
                      <a:blip r:embed="rId12"/>
                      <a:stretch>
                        <a:fillRect/>
                      </a:stretch>
                    </p:blipFill>
                    <p:spPr>
                      <a:xfrm>
                        <a:off x="6772275" y="3592514"/>
                        <a:ext cx="2755679" cy="512882"/>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6CD97F85-8384-0926-6E72-EFCC89A38CBE}"/>
              </a:ext>
            </a:extLst>
          </p:cNvPr>
          <p:cNvGraphicFramePr>
            <a:graphicFrameLocks noChangeAspect="1"/>
          </p:cNvGraphicFramePr>
          <p:nvPr>
            <p:extLst>
              <p:ext uri="{D42A27DB-BD31-4B8C-83A1-F6EECF244321}">
                <p14:modId xmlns:p14="http://schemas.microsoft.com/office/powerpoint/2010/main" val="2406608264"/>
              </p:ext>
            </p:extLst>
          </p:nvPr>
        </p:nvGraphicFramePr>
        <p:xfrm>
          <a:off x="1296200" y="3640257"/>
          <a:ext cx="2757488" cy="465138"/>
        </p:xfrm>
        <a:graphic>
          <a:graphicData uri="http://schemas.openxmlformats.org/presentationml/2006/ole">
            <mc:AlternateContent xmlns:mc="http://schemas.openxmlformats.org/markup-compatibility/2006">
              <mc:Choice xmlns:v="urn:schemas-microsoft-com:vml" Requires="v">
                <p:oleObj name="Equation" r:id="rId13" imgW="1206360" imgH="203040" progId="Equation.DSMT4">
                  <p:embed/>
                </p:oleObj>
              </mc:Choice>
              <mc:Fallback>
                <p:oleObj name="Equation" r:id="rId13" imgW="1206360" imgH="203040" progId="Equation.DSMT4">
                  <p:embed/>
                  <p:pic>
                    <p:nvPicPr>
                      <p:cNvPr id="0" name=""/>
                      <p:cNvPicPr/>
                      <p:nvPr/>
                    </p:nvPicPr>
                    <p:blipFill>
                      <a:blip r:embed="rId14"/>
                      <a:stretch>
                        <a:fillRect/>
                      </a:stretch>
                    </p:blipFill>
                    <p:spPr>
                      <a:xfrm>
                        <a:off x="1296200" y="3640257"/>
                        <a:ext cx="2757488" cy="4651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2B9D143-CBE4-35A8-D89F-68A753695040}"/>
              </a:ext>
            </a:extLst>
          </p:cNvPr>
          <p:cNvGraphicFramePr>
            <a:graphicFrameLocks noChangeAspect="1"/>
          </p:cNvGraphicFramePr>
          <p:nvPr>
            <p:extLst>
              <p:ext uri="{D42A27DB-BD31-4B8C-83A1-F6EECF244321}">
                <p14:modId xmlns:p14="http://schemas.microsoft.com/office/powerpoint/2010/main" val="1032309484"/>
              </p:ext>
            </p:extLst>
          </p:nvPr>
        </p:nvGraphicFramePr>
        <p:xfrm>
          <a:off x="1318461" y="5165850"/>
          <a:ext cx="2309642" cy="883937"/>
        </p:xfrm>
        <a:graphic>
          <a:graphicData uri="http://schemas.openxmlformats.org/presentationml/2006/ole">
            <mc:AlternateContent xmlns:mc="http://schemas.openxmlformats.org/markup-compatibility/2006">
              <mc:Choice xmlns:v="urn:schemas-microsoft-com:vml" Requires="v">
                <p:oleObj name="Equation" r:id="rId15" imgW="1028520" imgH="393480" progId="Equation.DSMT4">
                  <p:embed/>
                </p:oleObj>
              </mc:Choice>
              <mc:Fallback>
                <p:oleObj name="Equation" r:id="rId15" imgW="1028520" imgH="393480" progId="Equation.DSMT4">
                  <p:embed/>
                  <p:pic>
                    <p:nvPicPr>
                      <p:cNvPr id="0" name=""/>
                      <p:cNvPicPr/>
                      <p:nvPr/>
                    </p:nvPicPr>
                    <p:blipFill>
                      <a:blip r:embed="rId16"/>
                      <a:stretch>
                        <a:fillRect/>
                      </a:stretch>
                    </p:blipFill>
                    <p:spPr>
                      <a:xfrm>
                        <a:off x="1318461" y="5165850"/>
                        <a:ext cx="2309642" cy="8839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5A7C4C7-94C8-B909-F361-1798D672F3FA}"/>
              </a:ext>
            </a:extLst>
          </p:cNvPr>
          <p:cNvGraphicFramePr>
            <a:graphicFrameLocks noChangeAspect="1"/>
          </p:cNvGraphicFramePr>
          <p:nvPr>
            <p:extLst>
              <p:ext uri="{D42A27DB-BD31-4B8C-83A1-F6EECF244321}">
                <p14:modId xmlns:p14="http://schemas.microsoft.com/office/powerpoint/2010/main" val="629697229"/>
              </p:ext>
            </p:extLst>
          </p:nvPr>
        </p:nvGraphicFramePr>
        <p:xfrm>
          <a:off x="6983413" y="5251450"/>
          <a:ext cx="2140922" cy="560189"/>
        </p:xfrm>
        <a:graphic>
          <a:graphicData uri="http://schemas.openxmlformats.org/presentationml/2006/ole">
            <mc:AlternateContent xmlns:mc="http://schemas.openxmlformats.org/markup-compatibility/2006">
              <mc:Choice xmlns:v="urn:schemas-microsoft-com:vml" Requires="v">
                <p:oleObj name="Equation" r:id="rId17" imgW="774360" imgH="203040" progId="Equation.DSMT4">
                  <p:embed/>
                </p:oleObj>
              </mc:Choice>
              <mc:Fallback>
                <p:oleObj name="Equation" r:id="rId17" imgW="774360" imgH="203040" progId="Equation.DSMT4">
                  <p:embed/>
                  <p:pic>
                    <p:nvPicPr>
                      <p:cNvPr id="0" name=""/>
                      <p:cNvPicPr/>
                      <p:nvPr/>
                    </p:nvPicPr>
                    <p:blipFill>
                      <a:blip r:embed="rId18"/>
                      <a:stretch>
                        <a:fillRect/>
                      </a:stretch>
                    </p:blipFill>
                    <p:spPr>
                      <a:xfrm>
                        <a:off x="6983413" y="5251450"/>
                        <a:ext cx="2140922" cy="560189"/>
                      </a:xfrm>
                      <a:prstGeom prst="rect">
                        <a:avLst/>
                      </a:prstGeom>
                    </p:spPr>
                  </p:pic>
                </p:oleObj>
              </mc:Fallback>
            </mc:AlternateContent>
          </a:graphicData>
        </a:graphic>
      </p:graphicFrame>
    </p:spTree>
    <p:extLst>
      <p:ext uri="{BB962C8B-B14F-4D97-AF65-F5344CB8AC3E}">
        <p14:creationId xmlns:p14="http://schemas.microsoft.com/office/powerpoint/2010/main" val="32736429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9"/>
                                        </p:tgtEl>
                                        <p:attrNameLst>
                                          <p:attrName>fillcolor</p:attrName>
                                        </p:attrNameLst>
                                      </p:cBhvr>
                                      <p:to>
                                        <a:srgbClr val="92D050"/>
                                      </p:to>
                                    </p:animClr>
                                    <p:set>
                                      <p:cBhvr>
                                        <p:cTn id="39" dur="500" fill="hold"/>
                                        <p:tgtEl>
                                          <p:spTgt spid="9"/>
                                        </p:tgtEl>
                                        <p:attrNameLst>
                                          <p:attrName>fill.type</p:attrName>
                                        </p:attrNameLst>
                                      </p:cBhvr>
                                      <p:to>
                                        <p:strVal val="solid"/>
                                      </p:to>
                                    </p:set>
                                    <p:set>
                                      <p:cBhvr>
                                        <p:cTn id="40" dur="500" fill="hold"/>
                                        <p:tgtEl>
                                          <p:spTgt spid="9"/>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35" fill="hold"/>
                                        <p:tgtEl>
                                          <p:spTgt spid="17"/>
                                        </p:tgtEl>
                                      </p:cBhvr>
                                    </p:cmd>
                                  </p:childTnLst>
                                </p:cTn>
                              </p:par>
                              <p:par>
                                <p:cTn id="43" presetID="1" presetClass="entr" presetSubtype="0" fill="hold" nodeType="withEffect">
                                  <p:stCondLst>
                                    <p:cond delay="0"/>
                                  </p:stCondLst>
                                  <p:childTnLst>
                                    <p:set>
                                      <p:cBhvr>
                                        <p:cTn id="44" dur="1" fill="hold">
                                          <p:stCondLst>
                                            <p:cond delay="9"/>
                                          </p:stCondLst>
                                        </p:cTn>
                                        <p:tgtEl>
                                          <p:spTgt spid="13"/>
                                        </p:tgtEl>
                                        <p:attrNameLst>
                                          <p:attrName>style.visibility</p:attrName>
                                        </p:attrNameLst>
                                      </p:cBhvr>
                                      <p:to>
                                        <p:strVal val="visible"/>
                                      </p:to>
                                    </p:set>
                                  </p:childTnLst>
                                </p:cTn>
                              </p:par>
                              <p:par>
                                <p:cTn id="45" presetID="26" presetClass="emph" presetSubtype="0" repeatCount="4000" fill="hold" grpId="1" nodeType="withEffect">
                                  <p:stCondLst>
                                    <p:cond delay="0"/>
                                  </p:stCondLst>
                                  <p:childTnLst>
                                    <p:animEffect transition="out" filter="fade">
                                      <p:cBhvr>
                                        <p:cTn id="46" dur="500" tmFilter="0, 0; .2, .5; .8, .5; 1, 0"/>
                                        <p:tgtEl>
                                          <p:spTgt spid="9"/>
                                        </p:tgtEl>
                                      </p:cBhvr>
                                    </p:animEffect>
                                    <p:animScale>
                                      <p:cBhvr>
                                        <p:cTn id="47"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0"/>
                                        </p:tgtEl>
                                        <p:attrNameLst>
                                          <p:attrName>fillcolor</p:attrName>
                                        </p:attrNameLst>
                                      </p:cBhvr>
                                      <p:to>
                                        <a:srgbClr val="D99694"/>
                                      </p:to>
                                    </p:animClr>
                                    <p:set>
                                      <p:cBhvr>
                                        <p:cTn id="53" dur="500" fill="hold"/>
                                        <p:tgtEl>
                                          <p:spTgt spid="10"/>
                                        </p:tgtEl>
                                        <p:attrNameLst>
                                          <p:attrName>fill.type</p:attrName>
                                        </p:attrNameLst>
                                      </p:cBhvr>
                                      <p:to>
                                        <p:strVal val="solid"/>
                                      </p:to>
                                    </p:set>
                                    <p:set>
                                      <p:cBhvr>
                                        <p:cTn id="54" dur="500" fill="hold"/>
                                        <p:tgtEl>
                                          <p:spTgt spid="10"/>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18"/>
                                        </p:tgtEl>
                                      </p:cBhvr>
                                    </p:cmd>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26" presetClass="emph" presetSubtype="0" repeatCount="4000" fill="hold" grpId="1" nodeType="withEffect">
                                  <p:stCondLst>
                                    <p:cond delay="0"/>
                                  </p:stCondLst>
                                  <p:childTnLst>
                                    <p:animEffect transition="out" filter="fade">
                                      <p:cBhvr>
                                        <p:cTn id="60" dur="500" tmFilter="0, 0; .2, .5; .8, .5; 1, 0"/>
                                        <p:tgtEl>
                                          <p:spTgt spid="10"/>
                                        </p:tgtEl>
                                      </p:cBhvr>
                                    </p:animEffect>
                                    <p:animScale>
                                      <p:cBhvr>
                                        <p:cTn id="6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withEffect">
                                  <p:stCondLst>
                                    <p:cond delay="0"/>
                                  </p:stCondLst>
                                  <p:childTnLst>
                                    <p:cmd type="call" cmd="playFrom(0.0)">
                                      <p:cBhvr>
                                        <p:cTn id="66" dur="862" fill="hold"/>
                                        <p:tgtEl>
                                          <p:spTgt spid="18"/>
                                        </p:tgtEl>
                                      </p:cBhvr>
                                    </p:cmd>
                                  </p:childTnLst>
                                </p:cTn>
                              </p:par>
                              <p:par>
                                <p:cTn id="67" presetID="1" presetClass="entr" presetSubtype="0" fill="hold" nodeType="withEffect">
                                  <p:stCondLst>
                                    <p:cond delay="0"/>
                                  </p:stCondLst>
                                  <p:childTnLst>
                                    <p:set>
                                      <p:cBhvr>
                                        <p:cTn id="68" dur="1" fill="hold">
                                          <p:stCondLst>
                                            <p:cond delay="9"/>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5"/>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7"/>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17DD01D-210D-0226-9865-3EF69D6B9FCA}"/>
              </a:ext>
            </a:extLst>
          </p:cNvPr>
          <p:cNvSpPr txBox="1"/>
          <p:nvPr/>
        </p:nvSpPr>
        <p:spPr>
          <a:xfrm>
            <a:off x="3184327" y="133415"/>
            <a:ext cx="5823343" cy="776303"/>
          </a:xfrm>
          <a:prstGeom prst="rect">
            <a:avLst/>
          </a:prstGeom>
        </p:spPr>
        <p:txBody>
          <a:bodyPr wrap="square" lIns="0" tIns="0" rIns="0" bIns="0" rtlCol="0" anchor="t">
            <a:spAutoFit/>
          </a:bodyPr>
          <a:lstStyle/>
          <a:p>
            <a:pPr algn="ctr" defTabSz="812820">
              <a:lnSpc>
                <a:spcPts val="7112"/>
              </a:lnSpc>
              <a:spcBef>
                <a:spcPct val="0"/>
              </a:spcBef>
            </a:pPr>
            <a:r>
              <a:rPr lang="en-US" sz="3200" b="1" spc="-71" dirty="0">
                <a:latin typeface="Arial" panose="020B0604020202020204" pitchFamily="34" charset="0"/>
                <a:cs typeface="Arial" panose="020B0604020202020204" pitchFamily="34" charset="0"/>
              </a:rPr>
              <a:t>TRÒ CHƠI TRẮC NGHIỆM</a:t>
            </a:r>
          </a:p>
        </p:txBody>
      </p:sp>
      <p:sp>
        <p:nvSpPr>
          <p:cNvPr id="10" name="Câu hỏi">
            <a:extLst>
              <a:ext uri="{FF2B5EF4-FFF2-40B4-BE49-F238E27FC236}">
                <a16:creationId xmlns:a16="http://schemas.microsoft.com/office/drawing/2014/main" id="{94924F7A-B529-BA4D-864E-64B8EA1A4258}"/>
              </a:ext>
            </a:extLst>
          </p:cNvPr>
          <p:cNvSpPr/>
          <p:nvPr/>
        </p:nvSpPr>
        <p:spPr>
          <a:xfrm>
            <a:off x="490847" y="1161740"/>
            <a:ext cx="10943333" cy="1638816"/>
          </a:xfrm>
          <a:prstGeom prst="roundRect">
            <a:avLst>
              <a:gd name="adj" fmla="val 17580"/>
            </a:avLst>
          </a:prstGeom>
          <a:solidFill>
            <a:schemeClr val="bg1">
              <a:lumMod val="95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1219170">
              <a:lnSpc>
                <a:spcPct val="150000"/>
              </a:lnSpc>
              <a:defRPr/>
            </a:pPr>
            <a:endParaRPr lang="en-US" sz="2667" b="1" noProof="1">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Đáp án đúng">
                <a:extLst>
                  <a:ext uri="{FF2B5EF4-FFF2-40B4-BE49-F238E27FC236}">
                    <a16:creationId xmlns:a16="http://schemas.microsoft.com/office/drawing/2014/main" id="{4222DDA1-9F76-5F19-6461-3ED80DF3577F}"/>
                  </a:ext>
                </a:extLst>
              </p:cNvPr>
              <p:cNvSpPr/>
              <p:nvPr/>
            </p:nvSpPr>
            <p:spPr>
              <a:xfrm>
                <a:off x="490847" y="3137809"/>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667" noProof="1">
                    <a:solidFill>
                      <a:prstClr val="black"/>
                    </a:solidFill>
                    <a:latin typeface="Times New Roman" panose="02020603050405020304" pitchFamily="18" charset="0"/>
                    <a:cs typeface="Times New Roman" panose="02020603050405020304" pitchFamily="18" charset="0"/>
                  </a:rPr>
                  <a:t>A.</a:t>
                </a:r>
                <a:r>
                  <a:rPr lang="en-US" sz="2667" noProof="1">
                    <a:solidFill>
                      <a:prstClr val="black"/>
                    </a:solidFill>
                    <a:latin typeface="+mj-lt"/>
                    <a:cs typeface="Arial" panose="020B0604020202020204" pitchFamily="34" charset="0"/>
                  </a:rPr>
                  <a:t> </a:t>
                </a:r>
                <a14:m>
                  <m:oMath xmlns:m="http://schemas.openxmlformats.org/officeDocument/2006/math">
                    <m:r>
                      <a:rPr lang="en-US" sz="2667" b="0" i="1" noProof="1" smtClean="0">
                        <a:solidFill>
                          <a:prstClr val="black"/>
                        </a:solidFill>
                        <a:latin typeface="Cambria Math" panose="02040503050406030204" pitchFamily="18" charset="0"/>
                        <a:cs typeface="Arial" panose="020B0604020202020204" pitchFamily="34" charset="0"/>
                      </a:rPr>
                      <m:t>𝑑</m:t>
                    </m:r>
                    <m:r>
                      <a:rPr lang="en-US" sz="2667" b="0" i="1" noProof="1" smtClean="0">
                        <a:solidFill>
                          <a:prstClr val="black"/>
                        </a:solidFill>
                        <a:latin typeface="Cambria Math" panose="02040503050406030204" pitchFamily="18" charset="0"/>
                        <a:cs typeface="Arial" panose="020B0604020202020204" pitchFamily="34" charset="0"/>
                      </a:rPr>
                      <m:t>=−2</m:t>
                    </m:r>
                  </m:oMath>
                </a14:m>
                <a:endParaRPr lang="vi-VN" sz="2667" noProof="1">
                  <a:solidFill>
                    <a:prstClr val="black"/>
                  </a:solidFill>
                  <a:latin typeface="+mj-lt"/>
                  <a:cs typeface="Arial" panose="020B0604020202020204" pitchFamily="34" charset="0"/>
                </a:endParaRPr>
              </a:p>
            </p:txBody>
          </p:sp>
        </mc:Choice>
        <mc:Fallback xmlns="">
          <p:sp>
            <p:nvSpPr>
              <p:cNvPr id="11" name="Đáp án đúng">
                <a:extLst>
                  <a:ext uri="{FF2B5EF4-FFF2-40B4-BE49-F238E27FC236}">
                    <a16:creationId xmlns:a16="http://schemas.microsoft.com/office/drawing/2014/main" id="{4222DDA1-9F76-5F19-6461-3ED80DF3577F}"/>
                  </a:ext>
                </a:extLst>
              </p:cNvPr>
              <p:cNvSpPr>
                <a:spLocks noRot="1" noChangeAspect="1" noMove="1" noResize="1" noEditPoints="1" noAdjustHandles="1" noChangeArrowheads="1" noChangeShapeType="1" noTextEdit="1"/>
              </p:cNvSpPr>
              <p:nvPr/>
            </p:nvSpPr>
            <p:spPr>
              <a:xfrm>
                <a:off x="490847" y="3137809"/>
                <a:ext cx="5306949" cy="1417600"/>
              </a:xfrm>
              <a:prstGeom prst="roundRect">
                <a:avLst/>
              </a:prstGeom>
              <a:blipFill>
                <a:blip r:embed="rId6"/>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1">
                <a:extLst>
                  <a:ext uri="{FF2B5EF4-FFF2-40B4-BE49-F238E27FC236}">
                    <a16:creationId xmlns:a16="http://schemas.microsoft.com/office/drawing/2014/main" id="{51C54A65-1A4D-2FF3-A602-77C43E25F9CB}"/>
                  </a:ext>
                </a:extLst>
              </p:cNvPr>
              <p:cNvSpPr/>
              <p:nvPr/>
            </p:nvSpPr>
            <p:spPr>
              <a:xfrm>
                <a:off x="6127231" y="312476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667" noProof="1">
                    <a:solidFill>
                      <a:prstClr val="black"/>
                    </a:solidFill>
                    <a:latin typeface="Times New Roman" panose="02020603050405020304" pitchFamily="18" charset="0"/>
                    <a:cs typeface="Times New Roman" panose="02020603050405020304" pitchFamily="18" charset="0"/>
                  </a:rPr>
                  <a:t>B.</a:t>
                </a:r>
                <a:r>
                  <a:rPr lang="en-US" sz="2667" noProof="1">
                    <a:solidFill>
                      <a:prstClr val="black"/>
                    </a:solidFill>
                    <a:latin typeface="+mj-lt"/>
                    <a:cs typeface="Arial" panose="020B0604020202020204" pitchFamily="34" charset="0"/>
                  </a:rPr>
                  <a:t> </a:t>
                </a:r>
                <a14:m>
                  <m:oMath xmlns:m="http://schemas.openxmlformats.org/officeDocument/2006/math">
                    <m:r>
                      <a:rPr lang="en-US" sz="2667" b="0" i="1" noProof="1" smtClean="0">
                        <a:solidFill>
                          <a:prstClr val="black"/>
                        </a:solidFill>
                        <a:latin typeface="Cambria Math" panose="02040503050406030204" pitchFamily="18" charset="0"/>
                        <a:cs typeface="Arial" panose="020B0604020202020204" pitchFamily="34" charset="0"/>
                      </a:rPr>
                      <m:t>𝑑</m:t>
                    </m:r>
                    <m:r>
                      <a:rPr lang="en-US" sz="2667" b="0" i="1" noProof="1" smtClean="0">
                        <a:solidFill>
                          <a:prstClr val="black"/>
                        </a:solidFill>
                        <a:latin typeface="Cambria Math" panose="02040503050406030204" pitchFamily="18" charset="0"/>
                        <a:cs typeface="Arial" panose="020B0604020202020204" pitchFamily="34" charset="0"/>
                      </a:rPr>
                      <m:t>=3</m:t>
                    </m:r>
                  </m:oMath>
                </a14:m>
                <a:endParaRPr lang="vi-VN" sz="2667" noProof="1">
                  <a:solidFill>
                    <a:prstClr val="black"/>
                  </a:solidFill>
                  <a:latin typeface="+mj-lt"/>
                  <a:cs typeface="Arial" panose="020B0604020202020204" pitchFamily="34" charset="0"/>
                </a:endParaRPr>
              </a:p>
            </p:txBody>
          </p:sp>
        </mc:Choice>
        <mc:Fallback xmlns="">
          <p:sp>
            <p:nvSpPr>
              <p:cNvPr id="12" name="Đáp án sai 1">
                <a:extLst>
                  <a:ext uri="{FF2B5EF4-FFF2-40B4-BE49-F238E27FC236}">
                    <a16:creationId xmlns:a16="http://schemas.microsoft.com/office/drawing/2014/main" id="{51C54A65-1A4D-2FF3-A602-77C43E25F9CB}"/>
                  </a:ext>
                </a:extLst>
              </p:cNvPr>
              <p:cNvSpPr>
                <a:spLocks noRot="1" noChangeAspect="1" noMove="1" noResize="1" noEditPoints="1" noAdjustHandles="1" noChangeArrowheads="1" noChangeShapeType="1" noTextEdit="1"/>
              </p:cNvSpPr>
              <p:nvPr/>
            </p:nvSpPr>
            <p:spPr>
              <a:xfrm>
                <a:off x="6127231" y="3124760"/>
                <a:ext cx="5306949" cy="14176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2">
                <a:extLst>
                  <a:ext uri="{FF2B5EF4-FFF2-40B4-BE49-F238E27FC236}">
                    <a16:creationId xmlns:a16="http://schemas.microsoft.com/office/drawing/2014/main" id="{721E5115-F24C-B796-891E-1CEA2DE4C524}"/>
                  </a:ext>
                </a:extLst>
              </p:cNvPr>
              <p:cNvSpPr/>
              <p:nvPr/>
            </p:nvSpPr>
            <p:spPr>
              <a:xfrm>
                <a:off x="490847" y="481772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667" noProof="1">
                    <a:solidFill>
                      <a:prstClr val="black"/>
                    </a:solidFill>
                    <a:latin typeface="Times New Roman" panose="02020603050405020304" pitchFamily="18" charset="0"/>
                    <a:cs typeface="Times New Roman" panose="02020603050405020304" pitchFamily="18" charset="0"/>
                  </a:rPr>
                  <a:t>C.</a:t>
                </a:r>
                <a:r>
                  <a:rPr lang="en-US" sz="2667" noProof="1">
                    <a:solidFill>
                      <a:prstClr val="black"/>
                    </a:solidFill>
                    <a:cs typeface="Arial" panose="020B0604020202020204" pitchFamily="34" charset="0"/>
                  </a:rPr>
                  <a:t> </a:t>
                </a:r>
                <a14:m>
                  <m:oMath xmlns:m="http://schemas.openxmlformats.org/officeDocument/2006/math">
                    <m:r>
                      <a:rPr lang="en-US" sz="2667" b="0" i="1" noProof="1" smtClean="0">
                        <a:solidFill>
                          <a:prstClr val="black"/>
                        </a:solidFill>
                        <a:latin typeface="Cambria Math" panose="02040503050406030204" pitchFamily="18" charset="0"/>
                        <a:cs typeface="Arial" panose="020B0604020202020204" pitchFamily="34" charset="0"/>
                      </a:rPr>
                      <m:t>𝑑</m:t>
                    </m:r>
                    <m:r>
                      <a:rPr lang="en-US" sz="2667" b="0" i="1" noProof="1" smtClean="0">
                        <a:solidFill>
                          <a:prstClr val="black"/>
                        </a:solidFill>
                        <a:latin typeface="Cambria Math" panose="02040503050406030204" pitchFamily="18" charset="0"/>
                        <a:cs typeface="Arial" panose="020B0604020202020204" pitchFamily="34" charset="0"/>
                      </a:rPr>
                      <m:t>=−1</m:t>
                    </m:r>
                  </m:oMath>
                </a14:m>
                <a:endParaRPr lang="vi-VN" sz="2667" noProof="1">
                  <a:solidFill>
                    <a:prstClr val="black"/>
                  </a:solidFill>
                  <a:cs typeface="Arial" panose="020B0604020202020204" pitchFamily="34" charset="0"/>
                </a:endParaRPr>
              </a:p>
            </p:txBody>
          </p:sp>
        </mc:Choice>
        <mc:Fallback xmlns="">
          <p:sp>
            <p:nvSpPr>
              <p:cNvPr id="13" name="Đáp án sai 2">
                <a:extLst>
                  <a:ext uri="{FF2B5EF4-FFF2-40B4-BE49-F238E27FC236}">
                    <a16:creationId xmlns:a16="http://schemas.microsoft.com/office/drawing/2014/main" id="{721E5115-F24C-B796-891E-1CEA2DE4C524}"/>
                  </a:ext>
                </a:extLst>
              </p:cNvPr>
              <p:cNvSpPr>
                <a:spLocks noRot="1" noChangeAspect="1" noMove="1" noResize="1" noEditPoints="1" noAdjustHandles="1" noChangeArrowheads="1" noChangeShapeType="1" noTextEdit="1"/>
              </p:cNvSpPr>
              <p:nvPr/>
            </p:nvSpPr>
            <p:spPr>
              <a:xfrm>
                <a:off x="490847" y="4817720"/>
                <a:ext cx="5306949" cy="14176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Đáp án sai 3">
                <a:extLst>
                  <a:ext uri="{FF2B5EF4-FFF2-40B4-BE49-F238E27FC236}">
                    <a16:creationId xmlns:a16="http://schemas.microsoft.com/office/drawing/2014/main" id="{3F227927-4E76-3535-4253-52B44C9C3CDD}"/>
                  </a:ext>
                </a:extLst>
              </p:cNvPr>
              <p:cNvSpPr/>
              <p:nvPr/>
            </p:nvSpPr>
            <p:spPr>
              <a:xfrm>
                <a:off x="6095998" y="481772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lvl="0" algn="ctr">
                  <a:buClrTx/>
                </a:pPr>
                <a:r>
                  <a:rPr lang="en-US" sz="2667" noProof="1">
                    <a:solidFill>
                      <a:prstClr val="black"/>
                    </a:solidFill>
                    <a:latin typeface="Times New Roman" panose="02020603050405020304" pitchFamily="18" charset="0"/>
                    <a:cs typeface="Times New Roman" panose="02020603050405020304" pitchFamily="18" charset="0"/>
                  </a:rPr>
                  <a:t>D.</a:t>
                </a:r>
                <a:r>
                  <a:rPr lang="en-US" sz="2667" noProof="1">
                    <a:solidFill>
                      <a:prstClr val="black"/>
                    </a:solidFill>
                    <a:latin typeface="+mj-lt"/>
                    <a:cs typeface="Arial" panose="020B0604020202020204" pitchFamily="34" charset="0"/>
                  </a:rPr>
                  <a:t> </a:t>
                </a:r>
                <a14:m>
                  <m:oMath xmlns:m="http://schemas.openxmlformats.org/officeDocument/2006/math">
                    <m:r>
                      <a:rPr lang="en-US" sz="2667" b="0" i="1" noProof="1" smtClean="0">
                        <a:solidFill>
                          <a:prstClr val="black"/>
                        </a:solidFill>
                        <a:latin typeface="Cambria Math" panose="02040503050406030204" pitchFamily="18" charset="0"/>
                        <a:cs typeface="Arial" panose="020B0604020202020204" pitchFamily="34" charset="0"/>
                      </a:rPr>
                      <m:t>𝑑</m:t>
                    </m:r>
                    <m:r>
                      <a:rPr lang="en-US" sz="2667" b="0" i="1" noProof="1" smtClean="0">
                        <a:solidFill>
                          <a:prstClr val="black"/>
                        </a:solidFill>
                        <a:latin typeface="Cambria Math" panose="02040503050406030204" pitchFamily="18" charset="0"/>
                        <a:cs typeface="Arial" panose="020B0604020202020204" pitchFamily="34" charset="0"/>
                      </a:rPr>
                      <m:t>=2</m:t>
                    </m:r>
                  </m:oMath>
                </a14:m>
                <a:endParaRPr lang="vi-VN" sz="2667" noProof="1">
                  <a:solidFill>
                    <a:prstClr val="black"/>
                  </a:solidFill>
                  <a:latin typeface="+mj-lt"/>
                  <a:cs typeface="Arial" panose="020B0604020202020204" pitchFamily="34" charset="0"/>
                </a:endParaRPr>
              </a:p>
            </p:txBody>
          </p:sp>
        </mc:Choice>
        <mc:Fallback xmlns="">
          <p:sp>
            <p:nvSpPr>
              <p:cNvPr id="14" name="Đáp án sai 3">
                <a:extLst>
                  <a:ext uri="{FF2B5EF4-FFF2-40B4-BE49-F238E27FC236}">
                    <a16:creationId xmlns:a16="http://schemas.microsoft.com/office/drawing/2014/main" id="{3F227927-4E76-3535-4253-52B44C9C3CDD}"/>
                  </a:ext>
                </a:extLst>
              </p:cNvPr>
              <p:cNvSpPr>
                <a:spLocks noRot="1" noChangeAspect="1" noMove="1" noResize="1" noEditPoints="1" noAdjustHandles="1" noChangeArrowheads="1" noChangeShapeType="1" noTextEdit="1"/>
              </p:cNvSpPr>
              <p:nvPr/>
            </p:nvSpPr>
            <p:spPr>
              <a:xfrm>
                <a:off x="6095998" y="4817720"/>
                <a:ext cx="5306949" cy="1417600"/>
              </a:xfrm>
              <a:prstGeom prst="roundRect">
                <a:avLst/>
              </a:prstGeom>
              <a:blipFill>
                <a:blip r:embed="rId9"/>
                <a:stretch>
                  <a:fillRect/>
                </a:stretch>
              </a:blipFill>
              <a:ln/>
            </p:spPr>
            <p:txBody>
              <a:bodyPr/>
              <a:lstStyle/>
              <a:p>
                <a:r>
                  <a:rPr lang="en-US">
                    <a:noFill/>
                  </a:rPr>
                  <a:t> </a:t>
                </a:r>
              </a:p>
            </p:txBody>
          </p:sp>
        </mc:Fallback>
      </mc:AlternateContent>
      <p:pic>
        <p:nvPicPr>
          <p:cNvPr id="15" name="Picture 5">
            <a:extLst>
              <a:ext uri="{FF2B5EF4-FFF2-40B4-BE49-F238E27FC236}">
                <a16:creationId xmlns:a16="http://schemas.microsoft.com/office/drawing/2014/main" id="{17E650A6-9E3E-576E-FEC6-2C94C4CFE04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957553" y="3824059"/>
            <a:ext cx="840244" cy="731351"/>
          </a:xfrm>
          <a:prstGeom prst="rect">
            <a:avLst/>
          </a:prstGeom>
        </p:spPr>
      </p:pic>
      <p:pic>
        <p:nvPicPr>
          <p:cNvPr id="16" name="Picture 30">
            <a:extLst>
              <a:ext uri="{FF2B5EF4-FFF2-40B4-BE49-F238E27FC236}">
                <a16:creationId xmlns:a16="http://schemas.microsoft.com/office/drawing/2014/main" id="{FCBF8935-8B34-1E32-3693-4ECDAEC8AB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829617" y="5154973"/>
            <a:ext cx="968179" cy="1072707"/>
          </a:xfrm>
          <a:prstGeom prst="rect">
            <a:avLst/>
          </a:prstGeom>
        </p:spPr>
      </p:pic>
      <p:pic>
        <p:nvPicPr>
          <p:cNvPr id="17" name="Picture 10">
            <a:extLst>
              <a:ext uri="{FF2B5EF4-FFF2-40B4-BE49-F238E27FC236}">
                <a16:creationId xmlns:a16="http://schemas.microsoft.com/office/drawing/2014/main" id="{AF4641F2-FB68-E799-5491-A761D19B1E2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553539" y="5225393"/>
            <a:ext cx="975947" cy="869480"/>
          </a:xfrm>
          <a:prstGeom prst="rect">
            <a:avLst/>
          </a:prstGeom>
        </p:spPr>
      </p:pic>
      <p:pic>
        <p:nvPicPr>
          <p:cNvPr id="18" name="Picture 10">
            <a:extLst>
              <a:ext uri="{FF2B5EF4-FFF2-40B4-BE49-F238E27FC236}">
                <a16:creationId xmlns:a16="http://schemas.microsoft.com/office/drawing/2014/main" id="{75854FFF-5CC1-1A77-A41C-3777FEBCBB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370998" y="3469653"/>
            <a:ext cx="1063183" cy="947200"/>
          </a:xfrm>
          <a:prstGeom prst="rect">
            <a:avLst/>
          </a:prstGeom>
        </p:spPr>
      </p:pic>
      <p:pic>
        <p:nvPicPr>
          <p:cNvPr id="19" name="Correct sound effect and wrong sound effect (mp3cut.net)">
            <a:hlinkClick r:id="" action="ppaction://media"/>
            <a:extLst>
              <a:ext uri="{FF2B5EF4-FFF2-40B4-BE49-F238E27FC236}">
                <a16:creationId xmlns:a16="http://schemas.microsoft.com/office/drawing/2014/main" id="{0ABE859F-883C-0C75-A189-01980C1119E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589817" y="-849688"/>
            <a:ext cx="649817" cy="649817"/>
          </a:xfrm>
          <a:prstGeom prst="rect">
            <a:avLst/>
          </a:prstGeom>
        </p:spPr>
      </p:pic>
      <p:pic>
        <p:nvPicPr>
          <p:cNvPr id="20" name="Correct sound effect and wrong sound effect (mp3cut.net) (1)">
            <a:hlinkClick r:id="" action="ppaction://media"/>
            <a:extLst>
              <a:ext uri="{FF2B5EF4-FFF2-40B4-BE49-F238E27FC236}">
                <a16:creationId xmlns:a16="http://schemas.microsoft.com/office/drawing/2014/main" id="{558C7F1B-F400-3461-3CCB-DD7E7204DA3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10358968" y="-849688"/>
            <a:ext cx="649817" cy="649817"/>
          </a:xfrm>
          <a:prstGeom prst="rect">
            <a:avLst/>
          </a:prstGeom>
        </p:spPr>
      </p:pic>
      <p:pic>
        <p:nvPicPr>
          <p:cNvPr id="30" name="Picture 29">
            <a:extLst>
              <a:ext uri="{FF2B5EF4-FFF2-40B4-BE49-F238E27FC236}">
                <a16:creationId xmlns:a16="http://schemas.microsoft.com/office/drawing/2014/main" id="{24F24BF6-53EB-E2DC-63A2-8E3B0080EE0E}"/>
              </a:ext>
            </a:extLst>
          </p:cNvPr>
          <p:cNvPicPr>
            <a:picLocks noChangeAspect="1"/>
          </p:cNvPicPr>
          <p:nvPr/>
        </p:nvPicPr>
        <p:blipFill>
          <a:blip r:embed="rId15"/>
          <a:stretch>
            <a:fillRect/>
          </a:stretch>
        </p:blipFill>
        <p:spPr>
          <a:xfrm>
            <a:off x="757820" y="1691023"/>
            <a:ext cx="10361355" cy="706983"/>
          </a:xfrm>
          <a:prstGeom prst="rect">
            <a:avLst/>
          </a:prstGeom>
        </p:spPr>
      </p:pic>
      <p:sp>
        <p:nvSpPr>
          <p:cNvPr id="31" name="TextBox 30">
            <a:extLst>
              <a:ext uri="{FF2B5EF4-FFF2-40B4-BE49-F238E27FC236}">
                <a16:creationId xmlns:a16="http://schemas.microsoft.com/office/drawing/2014/main" id="{DE123531-8D2C-A50B-E1F2-2A96D7D2C670}"/>
              </a:ext>
            </a:extLst>
          </p:cNvPr>
          <p:cNvSpPr txBox="1"/>
          <p:nvPr/>
        </p:nvSpPr>
        <p:spPr>
          <a:xfrm>
            <a:off x="4687614" y="1185078"/>
            <a:ext cx="2165131" cy="584775"/>
          </a:xfrm>
          <a:prstGeom prst="rect">
            <a:avLst/>
          </a:prstGeom>
          <a:noFill/>
        </p:spPr>
        <p:txBody>
          <a:bodyPr wrap="square" rtlCol="0">
            <a:spAutoFit/>
          </a:bodyPr>
          <a:lstStyle/>
          <a:p>
            <a:pPr algn="ct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3 </a:t>
            </a:r>
          </a:p>
        </p:txBody>
      </p:sp>
    </p:spTree>
    <p:extLst>
      <p:ext uri="{BB962C8B-B14F-4D97-AF65-F5344CB8AC3E}">
        <p14:creationId xmlns:p14="http://schemas.microsoft.com/office/powerpoint/2010/main" val="2732611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1"/>
                                        </p:tgtEl>
                                        <p:attrNameLst>
                                          <p:attrName>fillcolor</p:attrName>
                                        </p:attrNameLst>
                                      </p:cBhvr>
                                      <p:to>
                                        <a:srgbClr val="92D050"/>
                                      </p:to>
                                    </p:animClr>
                                    <p:set>
                                      <p:cBhvr>
                                        <p:cTn id="36" dur="500" fill="hold"/>
                                        <p:tgtEl>
                                          <p:spTgt spid="11"/>
                                        </p:tgtEl>
                                        <p:attrNameLst>
                                          <p:attrName>fill.type</p:attrName>
                                        </p:attrNameLst>
                                      </p:cBhvr>
                                      <p:to>
                                        <p:strVal val="solid"/>
                                      </p:to>
                                    </p:set>
                                    <p:set>
                                      <p:cBhvr>
                                        <p:cTn id="37" dur="500" fill="hold"/>
                                        <p:tgtEl>
                                          <p:spTgt spid="11"/>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35" fill="hold"/>
                                        <p:tgtEl>
                                          <p:spTgt spid="19"/>
                                        </p:tgtEl>
                                      </p:cBhvr>
                                    </p:cmd>
                                  </p:childTnLst>
                                </p:cTn>
                              </p:par>
                              <p:par>
                                <p:cTn id="40" presetID="1" presetClass="entr" presetSubtype="0" fill="hold" nodeType="withEffect">
                                  <p:stCondLst>
                                    <p:cond delay="0"/>
                                  </p:stCondLst>
                                  <p:childTnLst>
                                    <p:set>
                                      <p:cBhvr>
                                        <p:cTn id="41" dur="1" fill="hold">
                                          <p:stCondLst>
                                            <p:cond delay="9"/>
                                          </p:stCondLst>
                                        </p:cTn>
                                        <p:tgtEl>
                                          <p:spTgt spid="15"/>
                                        </p:tgtEl>
                                        <p:attrNameLst>
                                          <p:attrName>style.visibility</p:attrName>
                                        </p:attrNameLst>
                                      </p:cBhvr>
                                      <p:to>
                                        <p:strVal val="visible"/>
                                      </p:to>
                                    </p:set>
                                  </p:childTnLst>
                                </p:cTn>
                              </p:par>
                              <p:par>
                                <p:cTn id="42" presetID="26" presetClass="emph" presetSubtype="0" repeatCount="4000" fill="hold" grpId="1" nodeType="withEffect">
                                  <p:stCondLst>
                                    <p:cond delay="0"/>
                                  </p:stCondLst>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2"/>
                                        </p:tgtEl>
                                        <p:attrNameLst>
                                          <p:attrName>fillcolor</p:attrName>
                                        </p:attrNameLst>
                                      </p:cBhvr>
                                      <p:to>
                                        <a:srgbClr val="D99694"/>
                                      </p:to>
                                    </p:animClr>
                                    <p:set>
                                      <p:cBhvr>
                                        <p:cTn id="50" dur="500" fill="hold"/>
                                        <p:tgtEl>
                                          <p:spTgt spid="12"/>
                                        </p:tgtEl>
                                        <p:attrNameLst>
                                          <p:attrName>fill.type</p:attrName>
                                        </p:attrNameLst>
                                      </p:cBhvr>
                                      <p:to>
                                        <p:strVal val="solid"/>
                                      </p:to>
                                    </p:set>
                                    <p:set>
                                      <p:cBhvr>
                                        <p:cTn id="51" dur="500" fill="hold"/>
                                        <p:tgtEl>
                                          <p:spTgt spid="12"/>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20"/>
                                        </p:tgtEl>
                                      </p:cBhvr>
                                    </p:cmd>
                                  </p:childTnLst>
                                </p:cTn>
                              </p:par>
                              <p:par>
                                <p:cTn id="54" presetID="1"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par>
                                <p:cTn id="56" presetID="26" presetClass="emph" presetSubtype="0" repeatCount="4000" fill="hold" grpId="1" nodeType="withEffect">
                                  <p:stCondLst>
                                    <p:cond delay="0"/>
                                  </p:stCondLst>
                                  <p:childTnLst>
                                    <p:animEffect transition="out" filter="fade">
                                      <p:cBhvr>
                                        <p:cTn id="57" dur="500" tmFilter="0, 0; .2, .5; .8, .5; 1, 0"/>
                                        <p:tgtEl>
                                          <p:spTgt spid="12"/>
                                        </p:tgtEl>
                                      </p:cBhvr>
                                    </p:animEffect>
                                    <p:animScale>
                                      <p:cBhvr>
                                        <p:cTn id="58"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3"/>
                                        </p:tgtEl>
                                        <p:attrNameLst>
                                          <p:attrName>fillcolor</p:attrName>
                                        </p:attrNameLst>
                                      </p:cBhvr>
                                      <p:to>
                                        <a:srgbClr val="D99694"/>
                                      </p:to>
                                    </p:animClr>
                                    <p:set>
                                      <p:cBhvr>
                                        <p:cTn id="64" dur="500" fill="hold"/>
                                        <p:tgtEl>
                                          <p:spTgt spid="13"/>
                                        </p:tgtEl>
                                        <p:attrNameLst>
                                          <p:attrName>fill.type</p:attrName>
                                        </p:attrNameLst>
                                      </p:cBhvr>
                                      <p:to>
                                        <p:strVal val="solid"/>
                                      </p:to>
                                    </p:set>
                                    <p:set>
                                      <p:cBhvr>
                                        <p:cTn id="65" dur="500" fill="hold"/>
                                        <p:tgtEl>
                                          <p:spTgt spid="13"/>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20"/>
                                        </p:tgtEl>
                                      </p:cBhvr>
                                    </p:cmd>
                                  </p:childTnLst>
                                </p:cTn>
                              </p:par>
                              <p:par>
                                <p:cTn id="68" presetID="1" presetClass="entr" presetSubtype="0" fill="hold" nodeType="withEffect">
                                  <p:stCondLst>
                                    <p:cond delay="0"/>
                                  </p:stCondLst>
                                  <p:childTnLst>
                                    <p:set>
                                      <p:cBhvr>
                                        <p:cTn id="69" dur="1" fill="hold">
                                          <p:stCondLst>
                                            <p:cond delay="9"/>
                                          </p:stCondLst>
                                        </p:cTn>
                                        <p:tgtEl>
                                          <p:spTgt spid="16"/>
                                        </p:tgtEl>
                                        <p:attrNameLst>
                                          <p:attrName>style.visibility</p:attrName>
                                        </p:attrNameLst>
                                      </p:cBhvr>
                                      <p:to>
                                        <p:strVal val="visible"/>
                                      </p:to>
                                    </p:set>
                                  </p:childTnLst>
                                </p:cTn>
                              </p:par>
                              <p:par>
                                <p:cTn id="70" presetID="26" presetClass="emph" presetSubtype="0" repeatCount="4000" fill="hold" grpId="1" nodeType="withEffect">
                                  <p:stCondLst>
                                    <p:cond delay="0"/>
                                  </p:stCondLst>
                                  <p:childTnLst>
                                    <p:animEffect transition="out" filter="fade">
                                      <p:cBhvr>
                                        <p:cTn id="71" dur="500" tmFilter="0, 0; .2, .5; .8, .5; 1, 0"/>
                                        <p:tgtEl>
                                          <p:spTgt spid="13"/>
                                        </p:tgtEl>
                                      </p:cBhvr>
                                    </p:animEffect>
                                    <p:animScale>
                                      <p:cBhvr>
                                        <p:cTn id="72"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73" restart="whenNotActive" fill="hold" evtFilter="cancelBubble" nodeType="interactiveSeq">
                <p:stCondLst>
                  <p:cond evt="onClick" delay="0">
                    <p:tgtEl>
                      <p:spTgt spid="14"/>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dir="cw">
                                      <p:cBhvr>
                                        <p:cTn id="77" dur="500" fill="hold"/>
                                        <p:tgtEl>
                                          <p:spTgt spid="14"/>
                                        </p:tgtEl>
                                        <p:attrNameLst>
                                          <p:attrName>fillcolor</p:attrName>
                                        </p:attrNameLst>
                                      </p:cBhvr>
                                      <p:to>
                                        <a:srgbClr val="D99694"/>
                                      </p:to>
                                    </p:animClr>
                                    <p:set>
                                      <p:cBhvr>
                                        <p:cTn id="78" dur="500" fill="hold"/>
                                        <p:tgtEl>
                                          <p:spTgt spid="14"/>
                                        </p:tgtEl>
                                        <p:attrNameLst>
                                          <p:attrName>fill.type</p:attrName>
                                        </p:attrNameLst>
                                      </p:cBhvr>
                                      <p:to>
                                        <p:strVal val="solid"/>
                                      </p:to>
                                    </p:set>
                                    <p:set>
                                      <p:cBhvr>
                                        <p:cTn id="79" dur="500" fill="hold"/>
                                        <p:tgtEl>
                                          <p:spTgt spid="14"/>
                                        </p:tgtEl>
                                        <p:attrNameLst>
                                          <p:attrName>fill.on</p:attrName>
                                        </p:attrNameLst>
                                      </p:cBhvr>
                                      <p:to>
                                        <p:strVal val="true"/>
                                      </p:to>
                                    </p:set>
                                  </p:childTnLst>
                                </p:cTn>
                              </p:par>
                              <p:par>
                                <p:cTn id="80" presetID="1" presetClass="mediacall" presetSubtype="0" fill="hold" nodeType="withEffect">
                                  <p:stCondLst>
                                    <p:cond delay="0"/>
                                  </p:stCondLst>
                                  <p:childTnLst>
                                    <p:cmd type="call" cmd="playFrom(0.0)">
                                      <p:cBhvr>
                                        <p:cTn id="81" dur="862" fill="hold"/>
                                        <p:tgtEl>
                                          <p:spTgt spid="20"/>
                                        </p:tgtEl>
                                      </p:cBhvr>
                                    </p:cmd>
                                  </p:childTnLst>
                                </p:cTn>
                              </p:par>
                              <p:par>
                                <p:cTn id="82" presetID="1" presetClass="entr" presetSubtype="0" fill="hold" nodeType="withEffect">
                                  <p:stCondLst>
                                    <p:cond delay="0"/>
                                  </p:stCondLst>
                                  <p:childTnLst>
                                    <p:set>
                                      <p:cBhvr>
                                        <p:cTn id="83" dur="1" fill="hold">
                                          <p:stCondLst>
                                            <p:cond delay="9"/>
                                          </p:stCondLst>
                                        </p:cTn>
                                        <p:tgtEl>
                                          <p:spTgt spid="17"/>
                                        </p:tgtEl>
                                        <p:attrNameLst>
                                          <p:attrName>style.visibility</p:attrName>
                                        </p:attrNameLst>
                                      </p:cBhvr>
                                      <p:to>
                                        <p:strVal val="visible"/>
                                      </p:to>
                                    </p:set>
                                  </p:childTnLst>
                                </p:cTn>
                              </p:par>
                              <p:par>
                                <p:cTn id="84" presetID="26" presetClass="emph" presetSubtype="0" repeatCount="4000" fill="hold" grpId="1" nodeType="withEffect">
                                  <p:stCondLst>
                                    <p:cond delay="0"/>
                                  </p:stCondLst>
                                  <p:childTnLst>
                                    <p:animEffect transition="out" filter="fade">
                                      <p:cBhvr>
                                        <p:cTn id="85" dur="500" tmFilter="0, 0; .2, .5; .8, .5; 1, 0"/>
                                        <p:tgtEl>
                                          <p:spTgt spid="14"/>
                                        </p:tgtEl>
                                      </p:cBhvr>
                                    </p:animEffect>
                                    <p:animScale>
                                      <p:cBhvr>
                                        <p:cTn id="86" dur="250" autoRev="1" fill="hold"/>
                                        <p:tgtEl>
                                          <p:spTgt spid="14"/>
                                        </p:tgtEl>
                                      </p:cBhvr>
                                      <p:by x="105000" y="105000"/>
                                    </p:animScale>
                                  </p:childTnLst>
                                </p:cTn>
                              </p:par>
                            </p:childTnLst>
                          </p:cTn>
                        </p:par>
                      </p:childTnLst>
                    </p:cTn>
                  </p:par>
                </p:childTnLst>
              </p:cTn>
              <p:nextCondLst>
                <p:cond evt="onClick" delay="0">
                  <p:tgtEl>
                    <p:spTgt spid="14"/>
                  </p:tgtEl>
                </p:cond>
              </p:nextCondLst>
            </p:seq>
            <p:audio>
              <p:cMediaNode vol="80000">
                <p:cTn id="87" fill="hold" display="0">
                  <p:stCondLst>
                    <p:cond delay="indefinite"/>
                  </p:stCondLst>
                  <p:endCondLst>
                    <p:cond evt="onStopAudio" delay="0">
                      <p:tgtEl>
                        <p:sldTgt/>
                      </p:tgtEl>
                    </p:cond>
                  </p:endCondLst>
                </p:cTn>
                <p:tgtEl>
                  <p:spTgt spid="19"/>
                </p:tgtEl>
              </p:cMediaNode>
            </p:audio>
            <p:audio>
              <p:cMediaNode vol="80000">
                <p:cTn id="88" fill="hold" display="0">
                  <p:stCondLst>
                    <p:cond delay="indefinite"/>
                  </p:stCondLst>
                  <p:endCondLst>
                    <p:cond evt="onStopAudio" delay="0">
                      <p:tgtEl>
                        <p:sldTgt/>
                      </p:tgtEl>
                    </p:cond>
                  </p:endCondLst>
                </p:cTn>
                <p:tgtEl>
                  <p:spTgt spid="20"/>
                </p:tgtEl>
              </p:cMediaNode>
            </p:audio>
          </p:childTnLst>
        </p:cTn>
      </p:par>
    </p:tnLst>
    <p:bldLst>
      <p:bldP spid="10" grpId="0" animBg="1"/>
      <p:bldP spid="11" grpId="0" animBg="1"/>
      <p:bldP spid="11" grpId="1" animBg="1"/>
      <p:bldP spid="12" grpId="0" animBg="1"/>
      <p:bldP spid="12" grpId="1" animBg="1"/>
      <p:bldP spid="13" grpId="0" animBg="1"/>
      <p:bldP spid="13" grpId="1" animBg="1"/>
      <p:bldP spid="14" grpId="0" animBg="1"/>
      <p:bldP spid="14" grpId="1"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1A34DDD1-4C78-B380-F650-F1C902817F7B}"/>
              </a:ext>
            </a:extLst>
          </p:cNvPr>
          <p:cNvSpPr txBox="1"/>
          <p:nvPr/>
        </p:nvSpPr>
        <p:spPr>
          <a:xfrm>
            <a:off x="3184327" y="133415"/>
            <a:ext cx="5823343" cy="776303"/>
          </a:xfrm>
          <a:prstGeom prst="rect">
            <a:avLst/>
          </a:prstGeom>
        </p:spPr>
        <p:txBody>
          <a:bodyPr wrap="square" lIns="0" tIns="0" rIns="0" bIns="0" rtlCol="0" anchor="t">
            <a:spAutoFit/>
          </a:bodyPr>
          <a:lstStyle/>
          <a:p>
            <a:pPr algn="ctr" defTabSz="812820">
              <a:lnSpc>
                <a:spcPts val="7112"/>
              </a:lnSpc>
              <a:spcBef>
                <a:spcPct val="0"/>
              </a:spcBef>
            </a:pPr>
            <a:r>
              <a:rPr lang="en-US" sz="3200" b="1" spc="-71" dirty="0">
                <a:latin typeface="Arial" panose="020B0604020202020204" pitchFamily="34" charset="0"/>
                <a:cs typeface="Arial" panose="020B0604020202020204" pitchFamily="34" charset="0"/>
              </a:rPr>
              <a:t>TRÒ CHƠI TRẮC NGHIỆM</a:t>
            </a:r>
          </a:p>
        </p:txBody>
      </p:sp>
      <p:sp>
        <p:nvSpPr>
          <p:cNvPr id="9" name="Câu hỏi">
            <a:extLst>
              <a:ext uri="{FF2B5EF4-FFF2-40B4-BE49-F238E27FC236}">
                <a16:creationId xmlns:a16="http://schemas.microsoft.com/office/drawing/2014/main" id="{C961BEF1-A9E6-2FC1-E53A-48B2EC0BB9C2}"/>
              </a:ext>
            </a:extLst>
          </p:cNvPr>
          <p:cNvSpPr/>
          <p:nvPr/>
        </p:nvSpPr>
        <p:spPr>
          <a:xfrm>
            <a:off x="490847" y="1161740"/>
            <a:ext cx="10943333" cy="1638816"/>
          </a:xfrm>
          <a:prstGeom prst="roundRect">
            <a:avLst>
              <a:gd name="adj" fmla="val 17580"/>
            </a:avLst>
          </a:prstGeom>
          <a:solidFill>
            <a:schemeClr val="accent4">
              <a:lumMod val="40000"/>
              <a:lumOff val="60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1219170">
              <a:lnSpc>
                <a:spcPct val="150000"/>
              </a:lnSpc>
              <a:defRPr/>
            </a:pPr>
            <a:r>
              <a:rPr lang="vi-VN" sz="3200" b="1" noProof="1">
                <a:solidFill>
                  <a:srgbClr val="C00000"/>
                </a:solidFill>
                <a:latin typeface="Times New Roman" panose="02020603050405020304" pitchFamily="18" charset="0"/>
                <a:cs typeface="Times New Roman" panose="02020603050405020304" pitchFamily="18" charset="0"/>
              </a:rPr>
              <a:t>Câu </a:t>
            </a:r>
            <a:r>
              <a:rPr lang="en-US" sz="3200" b="1" noProof="1">
                <a:solidFill>
                  <a:srgbClr val="C00000"/>
                </a:solidFill>
                <a:latin typeface="Times New Roman" panose="02020603050405020304" pitchFamily="18" charset="0"/>
                <a:cs typeface="Times New Roman" panose="02020603050405020304" pitchFamily="18" charset="0"/>
              </a:rPr>
              <a:t>4</a:t>
            </a:r>
            <a:r>
              <a:rPr lang="vi-VN" sz="3200" b="1" noProof="1">
                <a:solidFill>
                  <a:srgbClr val="C00000"/>
                </a:solidFill>
                <a:latin typeface="Times New Roman" panose="02020603050405020304" pitchFamily="18" charset="0"/>
                <a:cs typeface="Times New Roman" panose="02020603050405020304" pitchFamily="18" charset="0"/>
              </a:rPr>
              <a:t>: </a:t>
            </a:r>
            <a:r>
              <a:rPr lang="vi-VN" sz="3200" dirty="0">
                <a:solidFill>
                  <a:schemeClr val="tx1"/>
                </a:solidFill>
                <a:latin typeface="+mj-lt"/>
              </a:rPr>
              <a:t>Dãy số nào sau đây là cấp số cộng?</a:t>
            </a:r>
            <a:endParaRPr lang="en-US" sz="3200" dirty="0">
              <a:solidFill>
                <a:schemeClr val="tx1"/>
              </a:solidFill>
              <a:latin typeface="+mj-lt"/>
            </a:endParaRPr>
          </a:p>
          <a:p>
            <a:pPr algn="ctr" defTabSz="1219170">
              <a:lnSpc>
                <a:spcPct val="150000"/>
              </a:lnSpc>
              <a:defRPr/>
            </a:pPr>
            <a:endParaRPr lang="en-US" sz="2667" dirty="0">
              <a:solidFill>
                <a:srgbClr val="000000"/>
              </a:solidFill>
              <a:latin typeface="+mj-lt"/>
            </a:endParaRPr>
          </a:p>
        </p:txBody>
      </p:sp>
      <p:sp>
        <p:nvSpPr>
          <p:cNvPr id="10" name="Đáp án đúng">
            <a:extLst>
              <a:ext uri="{FF2B5EF4-FFF2-40B4-BE49-F238E27FC236}">
                <a16:creationId xmlns:a16="http://schemas.microsoft.com/office/drawing/2014/main" id="{C4CDEEE8-80CF-B375-9CAF-2F984409EA71}"/>
              </a:ext>
            </a:extLst>
          </p:cNvPr>
          <p:cNvSpPr/>
          <p:nvPr/>
        </p:nvSpPr>
        <p:spPr>
          <a:xfrm>
            <a:off x="490847" y="481772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667" noProof="1">
                <a:solidFill>
                  <a:prstClr val="black"/>
                </a:solidFill>
                <a:cs typeface="Arial" panose="020B0604020202020204" pitchFamily="34" charset="0"/>
              </a:rPr>
              <a:t> </a:t>
            </a:r>
            <a:endParaRPr lang="vi-VN" sz="2667" noProof="1">
              <a:solidFill>
                <a:prstClr val="black"/>
              </a:solidFill>
              <a:cs typeface="Arial" panose="020B0604020202020204" pitchFamily="34" charset="0"/>
            </a:endParaRPr>
          </a:p>
        </p:txBody>
      </p:sp>
      <p:sp>
        <p:nvSpPr>
          <p:cNvPr id="11" name="Đáp án sai 1">
            <a:extLst>
              <a:ext uri="{FF2B5EF4-FFF2-40B4-BE49-F238E27FC236}">
                <a16:creationId xmlns:a16="http://schemas.microsoft.com/office/drawing/2014/main" id="{F30686DA-30D2-A400-60F6-95D16628A834}"/>
              </a:ext>
            </a:extLst>
          </p:cNvPr>
          <p:cNvSpPr/>
          <p:nvPr/>
        </p:nvSpPr>
        <p:spPr>
          <a:xfrm>
            <a:off x="6127231" y="312476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endParaRPr lang="vi-VN" sz="2667" noProof="1">
              <a:solidFill>
                <a:prstClr val="black"/>
              </a:solidFill>
              <a:cs typeface="Arial" panose="020B0604020202020204" pitchFamily="34" charset="0"/>
            </a:endParaRPr>
          </a:p>
        </p:txBody>
      </p:sp>
      <p:sp>
        <p:nvSpPr>
          <p:cNvPr id="12" name="Đáp án sai 2">
            <a:extLst>
              <a:ext uri="{FF2B5EF4-FFF2-40B4-BE49-F238E27FC236}">
                <a16:creationId xmlns:a16="http://schemas.microsoft.com/office/drawing/2014/main" id="{B78EA73A-0172-761C-84F8-D649F12CB2A5}"/>
              </a:ext>
            </a:extLst>
          </p:cNvPr>
          <p:cNvSpPr/>
          <p:nvPr/>
        </p:nvSpPr>
        <p:spPr>
          <a:xfrm>
            <a:off x="490847" y="3196837"/>
            <a:ext cx="5306949" cy="1288727"/>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endParaRPr lang="vi-VN" sz="2667" noProof="1">
              <a:solidFill>
                <a:prstClr val="black"/>
              </a:solidFill>
              <a:cs typeface="Arial" panose="020B0604020202020204" pitchFamily="34" charset="0"/>
            </a:endParaRPr>
          </a:p>
        </p:txBody>
      </p:sp>
      <p:sp>
        <p:nvSpPr>
          <p:cNvPr id="13" name="Đáp án sai 3">
            <a:extLst>
              <a:ext uri="{FF2B5EF4-FFF2-40B4-BE49-F238E27FC236}">
                <a16:creationId xmlns:a16="http://schemas.microsoft.com/office/drawing/2014/main" id="{834F6BCE-E709-65BB-9A0C-C50018EC4C4F}"/>
              </a:ext>
            </a:extLst>
          </p:cNvPr>
          <p:cNvSpPr/>
          <p:nvPr/>
        </p:nvSpPr>
        <p:spPr>
          <a:xfrm>
            <a:off x="6095998" y="4817720"/>
            <a:ext cx="5306949" cy="1417600"/>
          </a:xfrm>
          <a:prstGeom prst="roundRect">
            <a:avLst/>
          </a:prstGeom>
          <a:solidFill>
            <a:schemeClr val="accent4">
              <a:lumMod val="40000"/>
              <a:lumOff val="6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endParaRPr lang="vi-VN" sz="2667" noProof="1">
              <a:solidFill>
                <a:prstClr val="black"/>
              </a:solidFill>
              <a:cs typeface="Arial" panose="020B0604020202020204" pitchFamily="34" charset="0"/>
            </a:endParaRPr>
          </a:p>
        </p:txBody>
      </p:sp>
      <p:pic>
        <p:nvPicPr>
          <p:cNvPr id="14" name="Picture 5">
            <a:extLst>
              <a:ext uri="{FF2B5EF4-FFF2-40B4-BE49-F238E27FC236}">
                <a16:creationId xmlns:a16="http://schemas.microsoft.com/office/drawing/2014/main" id="{8FCB207A-7384-489C-2CC0-BEB63C6C19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957553" y="5503970"/>
            <a:ext cx="840244" cy="731351"/>
          </a:xfrm>
          <a:prstGeom prst="rect">
            <a:avLst/>
          </a:prstGeom>
        </p:spPr>
      </p:pic>
      <p:pic>
        <p:nvPicPr>
          <p:cNvPr id="15" name="Picture 30">
            <a:extLst>
              <a:ext uri="{FF2B5EF4-FFF2-40B4-BE49-F238E27FC236}">
                <a16:creationId xmlns:a16="http://schemas.microsoft.com/office/drawing/2014/main" id="{270D8C4A-EE22-9C30-9EFA-7308BB7009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29617" y="3469653"/>
            <a:ext cx="968179" cy="1072707"/>
          </a:xfrm>
          <a:prstGeom prst="rect">
            <a:avLst/>
          </a:prstGeom>
        </p:spPr>
      </p:pic>
      <p:pic>
        <p:nvPicPr>
          <p:cNvPr id="16" name="Picture 10">
            <a:extLst>
              <a:ext uri="{FF2B5EF4-FFF2-40B4-BE49-F238E27FC236}">
                <a16:creationId xmlns:a16="http://schemas.microsoft.com/office/drawing/2014/main" id="{65D2CF12-E210-8D3A-D1C3-1F5D721D71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553539" y="5225393"/>
            <a:ext cx="975947" cy="869480"/>
          </a:xfrm>
          <a:prstGeom prst="rect">
            <a:avLst/>
          </a:prstGeom>
        </p:spPr>
      </p:pic>
      <p:pic>
        <p:nvPicPr>
          <p:cNvPr id="17" name="Picture 10">
            <a:extLst>
              <a:ext uri="{FF2B5EF4-FFF2-40B4-BE49-F238E27FC236}">
                <a16:creationId xmlns:a16="http://schemas.microsoft.com/office/drawing/2014/main" id="{DFF78A72-573D-6589-18C1-5EB39BDC50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70998" y="3469653"/>
            <a:ext cx="1063183" cy="947200"/>
          </a:xfrm>
          <a:prstGeom prst="rect">
            <a:avLst/>
          </a:prstGeom>
        </p:spPr>
      </p:pic>
      <p:pic>
        <p:nvPicPr>
          <p:cNvPr id="18" name="Correct sound effect and wrong sound effect (mp3cut.net)">
            <a:hlinkClick r:id="" action="ppaction://media"/>
            <a:extLst>
              <a:ext uri="{FF2B5EF4-FFF2-40B4-BE49-F238E27FC236}">
                <a16:creationId xmlns:a16="http://schemas.microsoft.com/office/drawing/2014/main" id="{8078BA43-00D3-9FF8-D6AD-ED12B345542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89817" y="-849688"/>
            <a:ext cx="649817" cy="649817"/>
          </a:xfrm>
          <a:prstGeom prst="rect">
            <a:avLst/>
          </a:prstGeom>
        </p:spPr>
      </p:pic>
      <p:pic>
        <p:nvPicPr>
          <p:cNvPr id="19" name="Correct sound effect and wrong sound effect (mp3cut.net) (1)">
            <a:hlinkClick r:id="" action="ppaction://media"/>
            <a:extLst>
              <a:ext uri="{FF2B5EF4-FFF2-40B4-BE49-F238E27FC236}">
                <a16:creationId xmlns:a16="http://schemas.microsoft.com/office/drawing/2014/main" id="{7A44A638-6783-76C2-1A32-98071B43A63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358968" y="-849688"/>
            <a:ext cx="649817" cy="649817"/>
          </a:xfrm>
          <a:prstGeom prst="rect">
            <a:avLst/>
          </a:prstGeom>
        </p:spPr>
      </p:pic>
      <p:graphicFrame>
        <p:nvGraphicFramePr>
          <p:cNvPr id="3" name="Object 2">
            <a:extLst>
              <a:ext uri="{FF2B5EF4-FFF2-40B4-BE49-F238E27FC236}">
                <a16:creationId xmlns:a16="http://schemas.microsoft.com/office/drawing/2014/main" id="{392C7AD9-91F6-A7D5-CB1B-864F162F5AC6}"/>
              </a:ext>
            </a:extLst>
          </p:cNvPr>
          <p:cNvGraphicFramePr>
            <a:graphicFrameLocks noChangeAspect="1"/>
          </p:cNvGraphicFramePr>
          <p:nvPr>
            <p:extLst>
              <p:ext uri="{D42A27DB-BD31-4B8C-83A1-F6EECF244321}">
                <p14:modId xmlns:p14="http://schemas.microsoft.com/office/powerpoint/2010/main" val="2333998442"/>
              </p:ext>
            </p:extLst>
          </p:nvPr>
        </p:nvGraphicFramePr>
        <p:xfrm>
          <a:off x="967091" y="5254083"/>
          <a:ext cx="3841361" cy="544874"/>
        </p:xfrm>
        <a:graphic>
          <a:graphicData uri="http://schemas.openxmlformats.org/presentationml/2006/ole">
            <mc:AlternateContent xmlns:mc="http://schemas.openxmlformats.org/markup-compatibility/2006">
              <mc:Choice xmlns:v="urn:schemas-microsoft-com:vml" Requires="v">
                <p:oleObj name="Equation" r:id="rId11" imgW="1790640" imgH="253800" progId="Equation.DSMT4">
                  <p:embed/>
                </p:oleObj>
              </mc:Choice>
              <mc:Fallback>
                <p:oleObj name="Equation" r:id="rId11" imgW="1790640" imgH="253800" progId="Equation.DSMT4">
                  <p:embed/>
                  <p:pic>
                    <p:nvPicPr>
                      <p:cNvPr id="0" name=""/>
                      <p:cNvPicPr/>
                      <p:nvPr/>
                    </p:nvPicPr>
                    <p:blipFill>
                      <a:blip r:embed="rId12"/>
                      <a:stretch>
                        <a:fillRect/>
                      </a:stretch>
                    </p:blipFill>
                    <p:spPr>
                      <a:xfrm>
                        <a:off x="967091" y="5254083"/>
                        <a:ext cx="3841361" cy="544874"/>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E92FE232-D167-39FD-B04E-668AAF9E5190}"/>
              </a:ext>
            </a:extLst>
          </p:cNvPr>
          <p:cNvGraphicFramePr>
            <a:graphicFrameLocks noChangeAspect="1"/>
          </p:cNvGraphicFramePr>
          <p:nvPr>
            <p:extLst>
              <p:ext uri="{D42A27DB-BD31-4B8C-83A1-F6EECF244321}">
                <p14:modId xmlns:p14="http://schemas.microsoft.com/office/powerpoint/2010/main" val="3578476322"/>
              </p:ext>
            </p:extLst>
          </p:nvPr>
        </p:nvGraphicFramePr>
        <p:xfrm>
          <a:off x="1075164" y="3529169"/>
          <a:ext cx="3211086" cy="843590"/>
        </p:xfrm>
        <a:graphic>
          <a:graphicData uri="http://schemas.openxmlformats.org/presentationml/2006/ole">
            <mc:AlternateContent xmlns:mc="http://schemas.openxmlformats.org/markup-compatibility/2006">
              <mc:Choice xmlns:v="urn:schemas-microsoft-com:vml" Requires="v">
                <p:oleObj name="Equation" r:id="rId13" imgW="1498320" imgH="393480" progId="Equation.DSMT4">
                  <p:embed/>
                </p:oleObj>
              </mc:Choice>
              <mc:Fallback>
                <p:oleObj name="Equation" r:id="rId13" imgW="1498320" imgH="393480" progId="Equation.DSMT4">
                  <p:embed/>
                  <p:pic>
                    <p:nvPicPr>
                      <p:cNvPr id="0" name=""/>
                      <p:cNvPicPr/>
                      <p:nvPr/>
                    </p:nvPicPr>
                    <p:blipFill>
                      <a:blip r:embed="rId14"/>
                      <a:stretch>
                        <a:fillRect/>
                      </a:stretch>
                    </p:blipFill>
                    <p:spPr>
                      <a:xfrm>
                        <a:off x="1075164" y="3529169"/>
                        <a:ext cx="3211086" cy="8435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8247237-60BE-35C7-2B19-96F5AE1F28B4}"/>
              </a:ext>
            </a:extLst>
          </p:cNvPr>
          <p:cNvGraphicFramePr>
            <a:graphicFrameLocks noChangeAspect="1"/>
          </p:cNvGraphicFramePr>
          <p:nvPr>
            <p:extLst>
              <p:ext uri="{D42A27DB-BD31-4B8C-83A1-F6EECF244321}">
                <p14:modId xmlns:p14="http://schemas.microsoft.com/office/powerpoint/2010/main" val="1004478579"/>
              </p:ext>
            </p:extLst>
          </p:nvPr>
        </p:nvGraphicFramePr>
        <p:xfrm>
          <a:off x="6556374" y="3671630"/>
          <a:ext cx="3541713" cy="532588"/>
        </p:xfrm>
        <a:graphic>
          <a:graphicData uri="http://schemas.openxmlformats.org/presentationml/2006/ole">
            <mc:AlternateContent xmlns:mc="http://schemas.openxmlformats.org/markup-compatibility/2006">
              <mc:Choice xmlns:v="urn:schemas-microsoft-com:vml" Requires="v">
                <p:oleObj name="Equation" r:id="rId15" imgW="1688760" imgH="253800" progId="Equation.DSMT4">
                  <p:embed/>
                </p:oleObj>
              </mc:Choice>
              <mc:Fallback>
                <p:oleObj name="Equation" r:id="rId15" imgW="1688760" imgH="253800" progId="Equation.DSMT4">
                  <p:embed/>
                  <p:pic>
                    <p:nvPicPr>
                      <p:cNvPr id="0" name=""/>
                      <p:cNvPicPr/>
                      <p:nvPr/>
                    </p:nvPicPr>
                    <p:blipFill>
                      <a:blip r:embed="rId16"/>
                      <a:stretch>
                        <a:fillRect/>
                      </a:stretch>
                    </p:blipFill>
                    <p:spPr>
                      <a:xfrm>
                        <a:off x="6556374" y="3671630"/>
                        <a:ext cx="3541713" cy="5325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F7BFC17-9B46-5825-3ABC-3CF95BF2B258}"/>
              </a:ext>
            </a:extLst>
          </p:cNvPr>
          <p:cNvGraphicFramePr>
            <a:graphicFrameLocks noChangeAspect="1"/>
          </p:cNvGraphicFramePr>
          <p:nvPr>
            <p:extLst>
              <p:ext uri="{D42A27DB-BD31-4B8C-83A1-F6EECF244321}">
                <p14:modId xmlns:p14="http://schemas.microsoft.com/office/powerpoint/2010/main" val="4194127356"/>
              </p:ext>
            </p:extLst>
          </p:nvPr>
        </p:nvGraphicFramePr>
        <p:xfrm>
          <a:off x="6556374" y="5273328"/>
          <a:ext cx="3541713" cy="549275"/>
        </p:xfrm>
        <a:graphic>
          <a:graphicData uri="http://schemas.openxmlformats.org/presentationml/2006/ole">
            <mc:AlternateContent xmlns:mc="http://schemas.openxmlformats.org/markup-compatibility/2006">
              <mc:Choice xmlns:v="urn:schemas-microsoft-com:vml" Requires="v">
                <p:oleObj name="Equation" r:id="rId17" imgW="1638000" imgH="253800" progId="Equation.DSMT4">
                  <p:embed/>
                </p:oleObj>
              </mc:Choice>
              <mc:Fallback>
                <p:oleObj name="Equation" r:id="rId17" imgW="1638000" imgH="253800" progId="Equation.DSMT4">
                  <p:embed/>
                  <p:pic>
                    <p:nvPicPr>
                      <p:cNvPr id="0" name=""/>
                      <p:cNvPicPr/>
                      <p:nvPr/>
                    </p:nvPicPr>
                    <p:blipFill>
                      <a:blip r:embed="rId18"/>
                      <a:stretch>
                        <a:fillRect/>
                      </a:stretch>
                    </p:blipFill>
                    <p:spPr>
                      <a:xfrm>
                        <a:off x="6556374" y="5273328"/>
                        <a:ext cx="3541713" cy="549275"/>
                      </a:xfrm>
                      <a:prstGeom prst="rect">
                        <a:avLst/>
                      </a:prstGeom>
                    </p:spPr>
                  </p:pic>
                </p:oleObj>
              </mc:Fallback>
            </mc:AlternateContent>
          </a:graphicData>
        </a:graphic>
      </p:graphicFrame>
    </p:spTree>
    <p:extLst>
      <p:ext uri="{BB962C8B-B14F-4D97-AF65-F5344CB8AC3E}">
        <p14:creationId xmlns:p14="http://schemas.microsoft.com/office/powerpoint/2010/main" val="40815254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0"/>
                                        </p:tgtEl>
                                        <p:attrNameLst>
                                          <p:attrName>fillcolor</p:attrName>
                                        </p:attrNameLst>
                                      </p:cBhvr>
                                      <p:to>
                                        <a:srgbClr val="92D050"/>
                                      </p:to>
                                    </p:animClr>
                                    <p:set>
                                      <p:cBhvr>
                                        <p:cTn id="42" dur="500" fill="hold"/>
                                        <p:tgtEl>
                                          <p:spTgt spid="10"/>
                                        </p:tgtEl>
                                        <p:attrNameLst>
                                          <p:attrName>fill.type</p:attrName>
                                        </p:attrNameLst>
                                      </p:cBhvr>
                                      <p:to>
                                        <p:strVal val="solid"/>
                                      </p:to>
                                    </p:set>
                                    <p:set>
                                      <p:cBhvr>
                                        <p:cTn id="43" dur="500" fill="hold"/>
                                        <p:tgtEl>
                                          <p:spTgt spid="10"/>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35" fill="hold"/>
                                        <p:tgtEl>
                                          <p:spTgt spid="18"/>
                                        </p:tgtEl>
                                      </p:cBhvr>
                                    </p:cmd>
                                  </p:childTnLst>
                                </p:cTn>
                              </p:par>
                              <p:par>
                                <p:cTn id="46" presetID="1" presetClass="entr" presetSubtype="0" fill="hold" nodeType="withEffect">
                                  <p:stCondLst>
                                    <p:cond delay="0"/>
                                  </p:stCondLst>
                                  <p:childTnLst>
                                    <p:set>
                                      <p:cBhvr>
                                        <p:cTn id="47" dur="1" fill="hold">
                                          <p:stCondLst>
                                            <p:cond delay="9"/>
                                          </p:stCondLst>
                                        </p:cTn>
                                        <p:tgtEl>
                                          <p:spTgt spid="14"/>
                                        </p:tgtEl>
                                        <p:attrNameLst>
                                          <p:attrName>style.visibility</p:attrName>
                                        </p:attrNameLst>
                                      </p:cBhvr>
                                      <p:to>
                                        <p:strVal val="visible"/>
                                      </p:to>
                                    </p:set>
                                  </p:childTnLst>
                                </p:cTn>
                              </p:par>
                              <p:par>
                                <p:cTn id="48" presetID="26" presetClass="emph" presetSubtype="0" repeatCount="4000" fill="hold" grpId="1" nodeType="withEffect">
                                  <p:stCondLst>
                                    <p:cond delay="0"/>
                                  </p:stCondLst>
                                  <p:childTnLst>
                                    <p:animEffect transition="out" filter="fade">
                                      <p:cBhvr>
                                        <p:cTn id="49" dur="500" tmFilter="0, 0; .2, .5; .8, .5; 1, 0"/>
                                        <p:tgtEl>
                                          <p:spTgt spid="10"/>
                                        </p:tgtEl>
                                      </p:cBhvr>
                                    </p:animEffect>
                                    <p:animScale>
                                      <p:cBhvr>
                                        <p:cTn id="50"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1"/>
                                        </p:tgtEl>
                                        <p:attrNameLst>
                                          <p:attrName>fillcolor</p:attrName>
                                        </p:attrNameLst>
                                      </p:cBhvr>
                                      <p:to>
                                        <a:srgbClr val="D99694"/>
                                      </p:to>
                                    </p:animClr>
                                    <p:set>
                                      <p:cBhvr>
                                        <p:cTn id="56" dur="500" fill="hold"/>
                                        <p:tgtEl>
                                          <p:spTgt spid="11"/>
                                        </p:tgtEl>
                                        <p:attrNameLst>
                                          <p:attrName>fill.type</p:attrName>
                                        </p:attrNameLst>
                                      </p:cBhvr>
                                      <p:to>
                                        <p:strVal val="solid"/>
                                      </p:to>
                                    </p:set>
                                    <p:set>
                                      <p:cBhvr>
                                        <p:cTn id="57" dur="500" fill="hold"/>
                                        <p:tgtEl>
                                          <p:spTgt spid="11"/>
                                        </p:tgtEl>
                                        <p:attrNameLst>
                                          <p:attrName>fill.on</p:attrName>
                                        </p:attrNameLst>
                                      </p:cBhvr>
                                      <p:to>
                                        <p:strVal val="true"/>
                                      </p:to>
                                    </p:set>
                                  </p:childTnLst>
                                </p:cTn>
                              </p:par>
                              <p:par>
                                <p:cTn id="58" presetID="1" presetClass="mediacall" presetSubtype="0" fill="hold" nodeType="withEffect">
                                  <p:stCondLst>
                                    <p:cond delay="0"/>
                                  </p:stCondLst>
                                  <p:childTnLst>
                                    <p:cmd type="call" cmd="playFrom(0.0)">
                                      <p:cBhvr>
                                        <p:cTn id="59" dur="862" fill="hold"/>
                                        <p:tgtEl>
                                          <p:spTgt spid="19"/>
                                        </p:tgtEl>
                                      </p:cBhvr>
                                    </p:cmd>
                                  </p:childTnLst>
                                </p:cTn>
                              </p:par>
                              <p:par>
                                <p:cTn id="60" presetID="1"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par>
                                <p:cTn id="62" presetID="26" presetClass="emph" presetSubtype="0" repeatCount="4000" fill="hold" grpId="1" nodeType="with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2"/>
                                        </p:tgtEl>
                                        <p:attrNameLst>
                                          <p:attrName>fillcolor</p:attrName>
                                        </p:attrNameLst>
                                      </p:cBhvr>
                                      <p:to>
                                        <a:srgbClr val="D99694"/>
                                      </p:to>
                                    </p:animClr>
                                    <p:set>
                                      <p:cBhvr>
                                        <p:cTn id="70" dur="500" fill="hold"/>
                                        <p:tgtEl>
                                          <p:spTgt spid="12"/>
                                        </p:tgtEl>
                                        <p:attrNameLst>
                                          <p:attrName>fill.type</p:attrName>
                                        </p:attrNameLst>
                                      </p:cBhvr>
                                      <p:to>
                                        <p:strVal val="solid"/>
                                      </p:to>
                                    </p:set>
                                    <p:set>
                                      <p:cBhvr>
                                        <p:cTn id="71" dur="500" fill="hold"/>
                                        <p:tgtEl>
                                          <p:spTgt spid="12"/>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862" fill="hold"/>
                                        <p:tgtEl>
                                          <p:spTgt spid="19"/>
                                        </p:tgtEl>
                                      </p:cBhvr>
                                    </p:cmd>
                                  </p:childTnLst>
                                </p:cTn>
                              </p:par>
                              <p:par>
                                <p:cTn id="74" presetID="1" presetClass="entr" presetSubtype="0" fill="hold" nodeType="withEffect">
                                  <p:stCondLst>
                                    <p:cond delay="0"/>
                                  </p:stCondLst>
                                  <p:childTnLst>
                                    <p:set>
                                      <p:cBhvr>
                                        <p:cTn id="75" dur="1" fill="hold">
                                          <p:stCondLst>
                                            <p:cond delay="9"/>
                                          </p:stCondLst>
                                        </p:cTn>
                                        <p:tgtEl>
                                          <p:spTgt spid="15"/>
                                        </p:tgtEl>
                                        <p:attrNameLst>
                                          <p:attrName>style.visibility</p:attrName>
                                        </p:attrNameLst>
                                      </p:cBhvr>
                                      <p:to>
                                        <p:strVal val="visible"/>
                                      </p:to>
                                    </p:set>
                                  </p:childTnLst>
                                </p:cTn>
                              </p:par>
                              <p:par>
                                <p:cTn id="76" presetID="26" presetClass="emph" presetSubtype="0" repeatCount="4000" fill="hold" grpId="1" nodeType="with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79" restart="whenNotActive" fill="hold" evtFilter="cancelBubble" nodeType="interactiveSeq">
                <p:stCondLst>
                  <p:cond evt="onClick" delay="0">
                    <p:tgtEl>
                      <p:spTgt spid="13"/>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500" fill="hold"/>
                                        <p:tgtEl>
                                          <p:spTgt spid="13"/>
                                        </p:tgtEl>
                                        <p:attrNameLst>
                                          <p:attrName>fillcolor</p:attrName>
                                        </p:attrNameLst>
                                      </p:cBhvr>
                                      <p:to>
                                        <a:srgbClr val="D99694"/>
                                      </p:to>
                                    </p:animClr>
                                    <p:set>
                                      <p:cBhvr>
                                        <p:cTn id="84" dur="500" fill="hold"/>
                                        <p:tgtEl>
                                          <p:spTgt spid="13"/>
                                        </p:tgtEl>
                                        <p:attrNameLst>
                                          <p:attrName>fill.type</p:attrName>
                                        </p:attrNameLst>
                                      </p:cBhvr>
                                      <p:to>
                                        <p:strVal val="solid"/>
                                      </p:to>
                                    </p:set>
                                    <p:set>
                                      <p:cBhvr>
                                        <p:cTn id="85" dur="500" fill="hold"/>
                                        <p:tgtEl>
                                          <p:spTgt spid="13"/>
                                        </p:tgtEl>
                                        <p:attrNameLst>
                                          <p:attrName>fill.on</p:attrName>
                                        </p:attrNameLst>
                                      </p:cBhvr>
                                      <p:to>
                                        <p:strVal val="true"/>
                                      </p:to>
                                    </p:set>
                                  </p:childTnLst>
                                </p:cTn>
                              </p:par>
                              <p:par>
                                <p:cTn id="86" presetID="1" presetClass="mediacall" presetSubtype="0" fill="hold" nodeType="withEffect">
                                  <p:stCondLst>
                                    <p:cond delay="0"/>
                                  </p:stCondLst>
                                  <p:childTnLst>
                                    <p:cmd type="call" cmd="playFrom(0.0)">
                                      <p:cBhvr>
                                        <p:cTn id="87" dur="862" fill="hold"/>
                                        <p:tgtEl>
                                          <p:spTgt spid="19"/>
                                        </p:tgtEl>
                                      </p:cBhvr>
                                    </p:cmd>
                                  </p:childTnLst>
                                </p:cTn>
                              </p:par>
                              <p:par>
                                <p:cTn id="88" presetID="1" presetClass="entr" presetSubtype="0" fill="hold" nodeType="withEffect">
                                  <p:stCondLst>
                                    <p:cond delay="0"/>
                                  </p:stCondLst>
                                  <p:childTnLst>
                                    <p:set>
                                      <p:cBhvr>
                                        <p:cTn id="89" dur="1" fill="hold">
                                          <p:stCondLst>
                                            <p:cond delay="9"/>
                                          </p:stCondLst>
                                        </p:cTn>
                                        <p:tgtEl>
                                          <p:spTgt spid="16"/>
                                        </p:tgtEl>
                                        <p:attrNameLst>
                                          <p:attrName>style.visibility</p:attrName>
                                        </p:attrNameLst>
                                      </p:cBhvr>
                                      <p:to>
                                        <p:strVal val="visible"/>
                                      </p:to>
                                    </p:set>
                                  </p:childTnLst>
                                </p:cTn>
                              </p:par>
                              <p:par>
                                <p:cTn id="90" presetID="26" presetClass="emph" presetSubtype="0" repeatCount="4000" fill="hold" grpId="1" nodeType="withEffect">
                                  <p:stCondLst>
                                    <p:cond delay="0"/>
                                  </p:stCondLst>
                                  <p:childTnLst>
                                    <p:animEffect transition="out" filter="fade">
                                      <p:cBhvr>
                                        <p:cTn id="91" dur="500" tmFilter="0, 0; .2, .5; .8, .5; 1, 0"/>
                                        <p:tgtEl>
                                          <p:spTgt spid="13"/>
                                        </p:tgtEl>
                                      </p:cBhvr>
                                    </p:animEffect>
                                    <p:animScale>
                                      <p:cBhvr>
                                        <p:cTn id="92" dur="250" autoRev="1" fill="hold"/>
                                        <p:tgtEl>
                                          <p:spTgt spid="13"/>
                                        </p:tgtEl>
                                      </p:cBhvr>
                                      <p:by x="105000" y="105000"/>
                                    </p:animScale>
                                  </p:childTnLst>
                                </p:cTn>
                              </p:par>
                            </p:childTnLst>
                          </p:cTn>
                        </p:par>
                      </p:childTnLst>
                    </p:cTn>
                  </p:par>
                </p:childTnLst>
              </p:cTn>
              <p:nextCondLst>
                <p:cond evt="onClick" delay="0">
                  <p:tgtEl>
                    <p:spTgt spid="13"/>
                  </p:tgtEl>
                </p:cond>
              </p:nextCondLst>
            </p:seq>
            <p:audio>
              <p:cMediaNode vol="80000">
                <p:cTn id="93" fill="hold" display="0">
                  <p:stCondLst>
                    <p:cond delay="indefinite"/>
                  </p:stCondLst>
                  <p:endCondLst>
                    <p:cond evt="onStopAudio" delay="0">
                      <p:tgtEl>
                        <p:sldTgt/>
                      </p:tgtEl>
                    </p:cond>
                  </p:endCondLst>
                </p:cTn>
                <p:tgtEl>
                  <p:spTgt spid="18"/>
                </p:tgtEl>
              </p:cMediaNode>
            </p:audio>
            <p:audio>
              <p:cMediaNode vol="80000">
                <p:cTn id="94" fill="hold" display="0">
                  <p:stCondLst>
                    <p:cond delay="indefinite"/>
                  </p:stCondLst>
                  <p:endCondLst>
                    <p:cond evt="onStopAudio" delay="0">
                      <p:tgtEl>
                        <p:sldTgt/>
                      </p:tgtEl>
                    </p:cond>
                  </p:endCondLst>
                </p:cTn>
                <p:tgtEl>
                  <p:spTgt spid="19"/>
                </p:tgtEl>
              </p:cMediaNode>
            </p:audio>
          </p:childTnLst>
        </p:cTn>
      </p:par>
    </p:tnLst>
    <p:bldLst>
      <p:bldP spid="9" grpId="0"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63BDD5AD-E5A0-8476-6B0C-0CCC494C0FB6}"/>
              </a:ext>
            </a:extLst>
          </p:cNvPr>
          <p:cNvSpPr txBox="1"/>
          <p:nvPr/>
        </p:nvSpPr>
        <p:spPr>
          <a:xfrm>
            <a:off x="3184327" y="133415"/>
            <a:ext cx="5823343" cy="776303"/>
          </a:xfrm>
          <a:prstGeom prst="rect">
            <a:avLst/>
          </a:prstGeom>
        </p:spPr>
        <p:txBody>
          <a:bodyPr wrap="square" lIns="0" tIns="0" rIns="0" bIns="0" rtlCol="0" anchor="t">
            <a:spAutoFit/>
          </a:bodyPr>
          <a:lstStyle/>
          <a:p>
            <a:pPr algn="ctr" defTabSz="812820">
              <a:lnSpc>
                <a:spcPts val="7112"/>
              </a:lnSpc>
              <a:spcBef>
                <a:spcPct val="0"/>
              </a:spcBef>
            </a:pPr>
            <a:r>
              <a:rPr lang="en-US" sz="3200" b="1" spc="-71" dirty="0">
                <a:latin typeface="Arial" panose="020B0604020202020204" pitchFamily="34" charset="0"/>
                <a:cs typeface="Arial" panose="020B0604020202020204" pitchFamily="34" charset="0"/>
              </a:rPr>
              <a:t>TRÒ CHƠI TRẮC NGHIỆM</a:t>
            </a:r>
          </a:p>
        </p:txBody>
      </p:sp>
      <mc:AlternateContent xmlns:mc="http://schemas.openxmlformats.org/markup-compatibility/2006" xmlns:a14="http://schemas.microsoft.com/office/drawing/2010/main">
        <mc:Choice Requires="a14">
          <p:sp>
            <p:nvSpPr>
              <p:cNvPr id="21" name="Câu hỏi">
                <a:extLst>
                  <a:ext uri="{FF2B5EF4-FFF2-40B4-BE49-F238E27FC236}">
                    <a16:creationId xmlns:a16="http://schemas.microsoft.com/office/drawing/2014/main" id="{A39658D8-D1C9-93A1-CED7-C9983BC20EE6}"/>
                  </a:ext>
                </a:extLst>
              </p:cNvPr>
              <p:cNvSpPr/>
              <p:nvPr/>
            </p:nvSpPr>
            <p:spPr>
              <a:xfrm>
                <a:off x="490847" y="1161740"/>
                <a:ext cx="10943333" cy="1638816"/>
              </a:xfrm>
              <a:prstGeom prst="roundRect">
                <a:avLst>
                  <a:gd name="adj" fmla="val 17580"/>
                </a:avLst>
              </a:prstGeom>
              <a:solidFill>
                <a:schemeClr val="accent4">
                  <a:lumMod val="20000"/>
                  <a:lumOff val="80000"/>
                </a:schemeClr>
              </a:solid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1219170">
                  <a:lnSpc>
                    <a:spcPct val="150000"/>
                  </a:lnSpc>
                  <a:defRPr/>
                </a:pPr>
                <a:r>
                  <a:rPr lang="vi-VN" sz="2667" b="1" noProof="1">
                    <a:solidFill>
                      <a:srgbClr val="C00000"/>
                    </a:solidFill>
                    <a:latin typeface="Arial" panose="020B0604020202020204" pitchFamily="34" charset="0"/>
                    <a:cs typeface="Arial" panose="020B0604020202020204" pitchFamily="34" charset="0"/>
                  </a:rPr>
                  <a:t>Câu </a:t>
                </a:r>
                <a:r>
                  <a:rPr lang="en-US" sz="2667" b="1" noProof="1">
                    <a:solidFill>
                      <a:srgbClr val="C00000"/>
                    </a:solidFill>
                    <a:latin typeface="Arial" panose="020B0604020202020204" pitchFamily="34" charset="0"/>
                    <a:cs typeface="Arial" panose="020B0604020202020204" pitchFamily="34" charset="0"/>
                  </a:rPr>
                  <a:t>5</a:t>
                </a:r>
                <a:r>
                  <a:rPr lang="vi-VN" sz="2667" b="1" noProof="1">
                    <a:solidFill>
                      <a:srgbClr val="C00000"/>
                    </a:solidFill>
                    <a:latin typeface="Arial" panose="020B0604020202020204" pitchFamily="34" charset="0"/>
                    <a:cs typeface="Arial" panose="020B0604020202020204" pitchFamily="34" charset="0"/>
                  </a:rPr>
                  <a:t>: </a:t>
                </a:r>
                <a:endParaRPr lang="en-US" sz="2667" b="1" noProof="1">
                  <a:solidFill>
                    <a:srgbClr val="C00000"/>
                  </a:solidFill>
                  <a:latin typeface="Arial" panose="020B0604020202020204" pitchFamily="34" charset="0"/>
                  <a:cs typeface="Arial" panose="020B0604020202020204" pitchFamily="34" charset="0"/>
                </a:endParaRPr>
              </a:p>
              <a:p>
                <a:pPr lvl="0" algn="ctr">
                  <a:lnSpc>
                    <a:spcPct val="150000"/>
                  </a:lnSpc>
                  <a:buClrTx/>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cộng</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fr-FR"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fr-FR"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fr-FR"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−1 </m:t>
                    </m:r>
                    <m:r>
                      <m:rPr>
                        <m:nor/>
                      </m:rP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v</m:t>
                    </m:r>
                    <m:r>
                      <m:rPr>
                        <m:nor/>
                      </m:rP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m:t>à</m:t>
                    </m:r>
                    <m:sSub>
                      <m:sSub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fr-FR"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2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b>
                    </m:sSub>
                    <m:r>
                      <a:rPr lang="fr-FR"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oMath>
                </a14:m>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số hạng</a:t>
                </a:r>
                <a14:m>
                  <m:oMath xmlns:m="http://schemas.openxmlformats.org/officeDocument/2006/math">
                    <m:sSub>
                      <m:sSub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fr-FR"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2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oMath>
                </a14:m>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1" name="Câu hỏi">
                <a:extLst>
                  <a:ext uri="{FF2B5EF4-FFF2-40B4-BE49-F238E27FC236}">
                    <a16:creationId xmlns:a16="http://schemas.microsoft.com/office/drawing/2014/main" id="{A39658D8-D1C9-93A1-CED7-C9983BC20EE6}"/>
                  </a:ext>
                </a:extLst>
              </p:cNvPr>
              <p:cNvSpPr>
                <a:spLocks noRot="1" noChangeAspect="1" noMove="1" noResize="1" noEditPoints="1" noAdjustHandles="1" noChangeArrowheads="1" noChangeShapeType="1" noTextEdit="1"/>
              </p:cNvSpPr>
              <p:nvPr/>
            </p:nvSpPr>
            <p:spPr>
              <a:xfrm>
                <a:off x="490847" y="1161740"/>
                <a:ext cx="10943333" cy="1638816"/>
              </a:xfrm>
              <a:prstGeom prst="roundRect">
                <a:avLst>
                  <a:gd name="adj" fmla="val 17580"/>
                </a:avLst>
              </a:prstGeom>
              <a:blipFill>
                <a:blip r:embed="rId6"/>
                <a:stretch>
                  <a:fillRect b="-2963"/>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Đáp án đúng">
                <a:extLst>
                  <a:ext uri="{FF2B5EF4-FFF2-40B4-BE49-F238E27FC236}">
                    <a16:creationId xmlns:a16="http://schemas.microsoft.com/office/drawing/2014/main" id="{87F90EAB-DC93-A33E-E170-03180717E523}"/>
                  </a:ext>
                </a:extLst>
              </p:cNvPr>
              <p:cNvSpPr/>
              <p:nvPr/>
            </p:nvSpPr>
            <p:spPr>
              <a:xfrm>
                <a:off x="405122" y="4817720"/>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667" noProof="1">
                    <a:solidFill>
                      <a:prstClr val="black"/>
                    </a:solidFill>
                    <a:cs typeface="Arial" panose="020B0604020202020204" pitchFamily="34" charset="0"/>
                  </a:rPr>
                  <a:t>C.</a:t>
                </a:r>
                <a14:m>
                  <m:oMath xmlns:m="http://schemas.openxmlformats.org/officeDocument/2006/math">
                    <m:sSub>
                      <m:sSub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fr-FR"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sz="2667" noProof="1">
                    <a:solidFill>
                      <a:prstClr val="black"/>
                    </a:solidFill>
                    <a:cs typeface="Arial" panose="020B0604020202020204" pitchFamily="34" charset="0"/>
                  </a:rPr>
                  <a:t> = 7</a:t>
                </a:r>
                <a:endParaRPr lang="vi-VN" sz="2667" noProof="1">
                  <a:solidFill>
                    <a:prstClr val="black"/>
                  </a:solidFill>
                  <a:cs typeface="Arial" panose="020B0604020202020204" pitchFamily="34" charset="0"/>
                </a:endParaRPr>
              </a:p>
            </p:txBody>
          </p:sp>
        </mc:Choice>
        <mc:Fallback xmlns="">
          <p:sp>
            <p:nvSpPr>
              <p:cNvPr id="22" name="Đáp án đúng">
                <a:extLst>
                  <a:ext uri="{FF2B5EF4-FFF2-40B4-BE49-F238E27FC236}">
                    <a16:creationId xmlns:a16="http://schemas.microsoft.com/office/drawing/2014/main" id="{87F90EAB-DC93-A33E-E170-03180717E523}"/>
                  </a:ext>
                </a:extLst>
              </p:cNvPr>
              <p:cNvSpPr>
                <a:spLocks noRot="1" noChangeAspect="1" noMove="1" noResize="1" noEditPoints="1" noAdjustHandles="1" noChangeArrowheads="1" noChangeShapeType="1" noTextEdit="1"/>
              </p:cNvSpPr>
              <p:nvPr/>
            </p:nvSpPr>
            <p:spPr>
              <a:xfrm>
                <a:off x="405122" y="4817720"/>
                <a:ext cx="5306949" cy="1417600"/>
              </a:xfrm>
              <a:prstGeom prst="round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Đáp án sai 1">
                <a:extLst>
                  <a:ext uri="{FF2B5EF4-FFF2-40B4-BE49-F238E27FC236}">
                    <a16:creationId xmlns:a16="http://schemas.microsoft.com/office/drawing/2014/main" id="{AC736B2A-AF48-23CD-1628-FA7C9729F29C}"/>
                  </a:ext>
                </a:extLst>
              </p:cNvPr>
              <p:cNvSpPr/>
              <p:nvPr/>
            </p:nvSpPr>
            <p:spPr>
              <a:xfrm>
                <a:off x="6127231" y="3124760"/>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667" noProof="1">
                    <a:solidFill>
                      <a:prstClr val="black"/>
                    </a:solidFill>
                    <a:cs typeface="Arial" panose="020B0604020202020204" pitchFamily="34" charset="0"/>
                  </a:rPr>
                  <a:t>B.</a:t>
                </a:r>
                <a14:m>
                  <m:oMath xmlns:m="http://schemas.openxmlformats.org/officeDocument/2006/math">
                    <m:sSub>
                      <m:sSub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fr-F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sz="2400" noProof="1">
                    <a:solidFill>
                      <a:prstClr val="black"/>
                    </a:solidFill>
                    <a:cs typeface="Arial" panose="020B0604020202020204" pitchFamily="34" charset="0"/>
                  </a:rPr>
                  <a:t> = -9</a:t>
                </a:r>
                <a:endParaRPr lang="vi-VN" sz="2667" noProof="1">
                  <a:solidFill>
                    <a:prstClr val="black"/>
                  </a:solidFill>
                  <a:cs typeface="Arial" panose="020B0604020202020204" pitchFamily="34" charset="0"/>
                </a:endParaRPr>
              </a:p>
            </p:txBody>
          </p:sp>
        </mc:Choice>
        <mc:Fallback xmlns="">
          <p:sp>
            <p:nvSpPr>
              <p:cNvPr id="23" name="Đáp án sai 1">
                <a:extLst>
                  <a:ext uri="{FF2B5EF4-FFF2-40B4-BE49-F238E27FC236}">
                    <a16:creationId xmlns:a16="http://schemas.microsoft.com/office/drawing/2014/main" id="{AC736B2A-AF48-23CD-1628-FA7C9729F29C}"/>
                  </a:ext>
                </a:extLst>
              </p:cNvPr>
              <p:cNvSpPr>
                <a:spLocks noRot="1" noChangeAspect="1" noMove="1" noResize="1" noEditPoints="1" noAdjustHandles="1" noChangeArrowheads="1" noChangeShapeType="1" noTextEdit="1"/>
              </p:cNvSpPr>
              <p:nvPr/>
            </p:nvSpPr>
            <p:spPr>
              <a:xfrm>
                <a:off x="6127231" y="3124760"/>
                <a:ext cx="5306949" cy="1417600"/>
              </a:xfrm>
              <a:prstGeom prst="round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Đáp án sai 2">
                <a:extLst>
                  <a:ext uri="{FF2B5EF4-FFF2-40B4-BE49-F238E27FC236}">
                    <a16:creationId xmlns:a16="http://schemas.microsoft.com/office/drawing/2014/main" id="{BE1C366B-721B-79DE-7459-045AC92DDEBB}"/>
                  </a:ext>
                </a:extLst>
              </p:cNvPr>
              <p:cNvSpPr/>
              <p:nvPr/>
            </p:nvSpPr>
            <p:spPr>
              <a:xfrm>
                <a:off x="490847" y="3132400"/>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vi-VN" sz="2667" noProof="1">
                    <a:solidFill>
                      <a:prstClr val="black"/>
                    </a:solidFill>
                    <a:cs typeface="Arial" panose="020B0604020202020204" pitchFamily="34" charset="0"/>
                  </a:rPr>
                  <a:t>A</a:t>
                </a:r>
                <a:r>
                  <a:rPr lang="en-US" sz="2667" noProof="1">
                    <a:solidFill>
                      <a:prstClr val="black"/>
                    </a:solidFill>
                    <a:cs typeface="Arial" panose="020B0604020202020204" pitchFamily="34" charset="0"/>
                  </a:rPr>
                  <a:t>.</a:t>
                </a:r>
                <a14:m>
                  <m:oMath xmlns:m="http://schemas.openxmlformats.org/officeDocument/2006/math">
                    <m:sSub>
                      <m:sSub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fr-F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sz="2400" noProof="1">
                    <a:solidFill>
                      <a:prstClr val="black"/>
                    </a:solidFill>
                    <a:cs typeface="Arial" panose="020B0604020202020204" pitchFamily="34" charset="0"/>
                  </a:rPr>
                  <a:t> = 6</a:t>
                </a:r>
                <a:endParaRPr lang="vi-VN" sz="2667" noProof="1">
                  <a:solidFill>
                    <a:prstClr val="black"/>
                  </a:solidFill>
                  <a:cs typeface="Arial" panose="020B0604020202020204" pitchFamily="34" charset="0"/>
                </a:endParaRPr>
              </a:p>
            </p:txBody>
          </p:sp>
        </mc:Choice>
        <mc:Fallback xmlns="">
          <p:sp>
            <p:nvSpPr>
              <p:cNvPr id="24" name="Đáp án sai 2">
                <a:extLst>
                  <a:ext uri="{FF2B5EF4-FFF2-40B4-BE49-F238E27FC236}">
                    <a16:creationId xmlns:a16="http://schemas.microsoft.com/office/drawing/2014/main" id="{BE1C366B-721B-79DE-7459-045AC92DDEBB}"/>
                  </a:ext>
                </a:extLst>
              </p:cNvPr>
              <p:cNvSpPr>
                <a:spLocks noRot="1" noChangeAspect="1" noMove="1" noResize="1" noEditPoints="1" noAdjustHandles="1" noChangeArrowheads="1" noChangeShapeType="1" noTextEdit="1"/>
              </p:cNvSpPr>
              <p:nvPr/>
            </p:nvSpPr>
            <p:spPr>
              <a:xfrm>
                <a:off x="490847" y="3132400"/>
                <a:ext cx="5306949" cy="1417600"/>
              </a:xfrm>
              <a:prstGeom prst="roundRect">
                <a:avLst/>
              </a:prstGeom>
              <a:blipFill>
                <a:blip r:embed="rId9"/>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Đáp án sai 3">
                <a:extLst>
                  <a:ext uri="{FF2B5EF4-FFF2-40B4-BE49-F238E27FC236}">
                    <a16:creationId xmlns:a16="http://schemas.microsoft.com/office/drawing/2014/main" id="{F9D551D6-6D9D-4143-FBC9-9731F07C8491}"/>
                  </a:ext>
                </a:extLst>
              </p:cNvPr>
              <p:cNvSpPr/>
              <p:nvPr/>
            </p:nvSpPr>
            <p:spPr>
              <a:xfrm>
                <a:off x="6095998" y="4817720"/>
                <a:ext cx="5306949" cy="1417600"/>
              </a:xfrm>
              <a:prstGeom prst="roundRect">
                <a:avLst/>
              </a:prstGeom>
              <a:solidFill>
                <a:schemeClr val="accent4">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1219170">
                  <a:defRPr/>
                </a:pPr>
                <a:r>
                  <a:rPr lang="en-US" sz="2667" noProof="1">
                    <a:solidFill>
                      <a:prstClr val="black"/>
                    </a:solidFill>
                    <a:cs typeface="Arial" panose="020B0604020202020204" pitchFamily="34" charset="0"/>
                  </a:rPr>
                  <a:t>D.</a:t>
                </a:r>
                <a14:m>
                  <m:oMath xmlns:m="http://schemas.openxmlformats.org/officeDocument/2006/math">
                    <m:sSub>
                      <m:sSubPr>
                        <m:ctrlP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fr-FR"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24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sz="2400" noProof="1">
                    <a:solidFill>
                      <a:prstClr val="black"/>
                    </a:solidFill>
                    <a:cs typeface="Arial" panose="020B0604020202020204" pitchFamily="34" charset="0"/>
                  </a:rPr>
                  <a:t> = 5</a:t>
                </a:r>
                <a:endParaRPr lang="vi-VN" sz="2667" noProof="1">
                  <a:solidFill>
                    <a:prstClr val="black"/>
                  </a:solidFill>
                  <a:cs typeface="Arial" panose="020B0604020202020204" pitchFamily="34" charset="0"/>
                </a:endParaRPr>
              </a:p>
            </p:txBody>
          </p:sp>
        </mc:Choice>
        <mc:Fallback xmlns="">
          <p:sp>
            <p:nvSpPr>
              <p:cNvPr id="25" name="Đáp án sai 3">
                <a:extLst>
                  <a:ext uri="{FF2B5EF4-FFF2-40B4-BE49-F238E27FC236}">
                    <a16:creationId xmlns:a16="http://schemas.microsoft.com/office/drawing/2014/main" id="{F9D551D6-6D9D-4143-FBC9-9731F07C8491}"/>
                  </a:ext>
                </a:extLst>
              </p:cNvPr>
              <p:cNvSpPr>
                <a:spLocks noRot="1" noChangeAspect="1" noMove="1" noResize="1" noEditPoints="1" noAdjustHandles="1" noChangeArrowheads="1" noChangeShapeType="1" noTextEdit="1"/>
              </p:cNvSpPr>
              <p:nvPr/>
            </p:nvSpPr>
            <p:spPr>
              <a:xfrm>
                <a:off x="6095998" y="4817720"/>
                <a:ext cx="5306949" cy="1417600"/>
              </a:xfrm>
              <a:prstGeom prst="roundRect">
                <a:avLst/>
              </a:prstGeom>
              <a:blipFill>
                <a:blip r:embed="rId10"/>
                <a:stretch>
                  <a:fillRect/>
                </a:stretch>
              </a:blipFill>
              <a:ln/>
            </p:spPr>
            <p:txBody>
              <a:bodyPr/>
              <a:lstStyle/>
              <a:p>
                <a:r>
                  <a:rPr lang="en-US">
                    <a:noFill/>
                  </a:rPr>
                  <a:t> </a:t>
                </a:r>
              </a:p>
            </p:txBody>
          </p:sp>
        </mc:Fallback>
      </mc:AlternateContent>
      <p:pic>
        <p:nvPicPr>
          <p:cNvPr id="26" name="Picture 5">
            <a:extLst>
              <a:ext uri="{FF2B5EF4-FFF2-40B4-BE49-F238E27FC236}">
                <a16:creationId xmlns:a16="http://schemas.microsoft.com/office/drawing/2014/main" id="{8E8C26E9-CDF7-4C2F-94A8-73172E7068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957553" y="5503970"/>
            <a:ext cx="840244" cy="731351"/>
          </a:xfrm>
          <a:prstGeom prst="rect">
            <a:avLst/>
          </a:prstGeom>
        </p:spPr>
      </p:pic>
      <p:pic>
        <p:nvPicPr>
          <p:cNvPr id="27" name="Picture 30">
            <a:extLst>
              <a:ext uri="{FF2B5EF4-FFF2-40B4-BE49-F238E27FC236}">
                <a16:creationId xmlns:a16="http://schemas.microsoft.com/office/drawing/2014/main" id="{71327A03-D80D-A590-2F26-8B55F5B615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829617" y="3469653"/>
            <a:ext cx="968179" cy="1072707"/>
          </a:xfrm>
          <a:prstGeom prst="rect">
            <a:avLst/>
          </a:prstGeom>
        </p:spPr>
      </p:pic>
      <p:pic>
        <p:nvPicPr>
          <p:cNvPr id="28" name="Picture 10">
            <a:extLst>
              <a:ext uri="{FF2B5EF4-FFF2-40B4-BE49-F238E27FC236}">
                <a16:creationId xmlns:a16="http://schemas.microsoft.com/office/drawing/2014/main" id="{4A52632B-7868-7330-8882-FACF80E64B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553539" y="5225393"/>
            <a:ext cx="975947" cy="869480"/>
          </a:xfrm>
          <a:prstGeom prst="rect">
            <a:avLst/>
          </a:prstGeom>
        </p:spPr>
      </p:pic>
      <p:pic>
        <p:nvPicPr>
          <p:cNvPr id="29" name="Picture 10">
            <a:extLst>
              <a:ext uri="{FF2B5EF4-FFF2-40B4-BE49-F238E27FC236}">
                <a16:creationId xmlns:a16="http://schemas.microsoft.com/office/drawing/2014/main" id="{A0A7AFDF-F5AB-481E-E122-F26C6A71A6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370998" y="3469653"/>
            <a:ext cx="1063183" cy="947200"/>
          </a:xfrm>
          <a:prstGeom prst="rect">
            <a:avLst/>
          </a:prstGeom>
        </p:spPr>
      </p:pic>
      <p:pic>
        <p:nvPicPr>
          <p:cNvPr id="30" name="Correct sound effect and wrong sound effect (mp3cut.net)">
            <a:hlinkClick r:id="" action="ppaction://media"/>
            <a:extLst>
              <a:ext uri="{FF2B5EF4-FFF2-40B4-BE49-F238E27FC236}">
                <a16:creationId xmlns:a16="http://schemas.microsoft.com/office/drawing/2014/main" id="{66B87605-4E5D-78E3-6C82-6073A2AAC8E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589817" y="-849688"/>
            <a:ext cx="649817" cy="649817"/>
          </a:xfrm>
          <a:prstGeom prst="rect">
            <a:avLst/>
          </a:prstGeom>
        </p:spPr>
      </p:pic>
      <p:pic>
        <p:nvPicPr>
          <p:cNvPr id="31" name="Correct sound effect and wrong sound effect (mp3cut.net) (1)">
            <a:hlinkClick r:id="" action="ppaction://media"/>
            <a:extLst>
              <a:ext uri="{FF2B5EF4-FFF2-40B4-BE49-F238E27FC236}">
                <a16:creationId xmlns:a16="http://schemas.microsoft.com/office/drawing/2014/main" id="{8574A3F6-822D-9733-ED4F-2F509899B988}"/>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0358968" y="-849688"/>
            <a:ext cx="649817" cy="649817"/>
          </a:xfrm>
          <a:prstGeom prst="rect">
            <a:avLst/>
          </a:prstGeom>
        </p:spPr>
      </p:pic>
    </p:spTree>
    <p:extLst>
      <p:ext uri="{BB962C8B-B14F-4D97-AF65-F5344CB8AC3E}">
        <p14:creationId xmlns:p14="http://schemas.microsoft.com/office/powerpoint/2010/main" val="386625162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2"/>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22"/>
                                        </p:tgtEl>
                                        <p:attrNameLst>
                                          <p:attrName>fillcolor</p:attrName>
                                        </p:attrNameLst>
                                      </p:cBhvr>
                                      <p:to>
                                        <a:srgbClr val="92D050"/>
                                      </p:to>
                                    </p:animClr>
                                    <p:set>
                                      <p:cBhvr>
                                        <p:cTn id="27" dur="500" fill="hold"/>
                                        <p:tgtEl>
                                          <p:spTgt spid="22"/>
                                        </p:tgtEl>
                                        <p:attrNameLst>
                                          <p:attrName>fill.type</p:attrName>
                                        </p:attrNameLst>
                                      </p:cBhvr>
                                      <p:to>
                                        <p:strVal val="solid"/>
                                      </p:to>
                                    </p:set>
                                    <p:set>
                                      <p:cBhvr>
                                        <p:cTn id="28" dur="500" fill="hold"/>
                                        <p:tgtEl>
                                          <p:spTgt spid="22"/>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0"/>
                                        </p:tgtEl>
                                      </p:cBhvr>
                                    </p:cmd>
                                  </p:childTnLst>
                                </p:cTn>
                              </p:par>
                              <p:par>
                                <p:cTn id="31" presetID="1" presetClass="entr" presetSubtype="0" fill="hold" nodeType="withEffect">
                                  <p:stCondLst>
                                    <p:cond delay="0"/>
                                  </p:stCondLst>
                                  <p:childTnLst>
                                    <p:set>
                                      <p:cBhvr>
                                        <p:cTn id="32" dur="1" fill="hold">
                                          <p:stCondLst>
                                            <p:cond delay="9"/>
                                          </p:stCondLst>
                                        </p:cTn>
                                        <p:tgtEl>
                                          <p:spTgt spid="26"/>
                                        </p:tgtEl>
                                        <p:attrNameLst>
                                          <p:attrName>style.visibility</p:attrName>
                                        </p:attrNameLst>
                                      </p:cBhvr>
                                      <p:to>
                                        <p:strVal val="visible"/>
                                      </p:to>
                                    </p:set>
                                  </p:childTnLst>
                                </p:cTn>
                              </p:par>
                              <p:par>
                                <p:cTn id="33" presetID="26" presetClass="emph" presetSubtype="0" repeatCount="4000" fill="hold" grpId="1" nodeType="withEffect">
                                  <p:stCondLst>
                                    <p:cond delay="0"/>
                                  </p:stCondLst>
                                  <p:childTnLst>
                                    <p:animEffect transition="out" filter="fade">
                                      <p:cBhvr>
                                        <p:cTn id="34" dur="500" tmFilter="0, 0; .2, .5; .8, .5; 1, 0"/>
                                        <p:tgtEl>
                                          <p:spTgt spid="22"/>
                                        </p:tgtEl>
                                      </p:cBhvr>
                                    </p:animEffect>
                                    <p:animScale>
                                      <p:cBhvr>
                                        <p:cTn id="35" dur="250" autoRev="1" fill="hold"/>
                                        <p:tgtEl>
                                          <p:spTgt spid="22"/>
                                        </p:tgtEl>
                                      </p:cBhvr>
                                      <p:by x="105000" y="105000"/>
                                    </p:animScale>
                                  </p:childTnLst>
                                </p:cTn>
                              </p:par>
                            </p:childTnLst>
                          </p:cTn>
                        </p:par>
                      </p:childTnLst>
                    </p:cTn>
                  </p:par>
                </p:childTnLst>
              </p:cTn>
              <p:nextCondLst>
                <p:cond evt="onClick" delay="0">
                  <p:tgtEl>
                    <p:spTgt spid="22"/>
                  </p:tgtEl>
                </p:cond>
              </p:nextCondLst>
            </p:seq>
            <p:seq concurrent="1" nextAc="seek">
              <p:cTn id="36" restart="whenNotActive" fill="hold" evtFilter="cancelBubble" nodeType="interactiveSeq">
                <p:stCondLst>
                  <p:cond evt="onClick" delay="0">
                    <p:tgtEl>
                      <p:spTgt spid="23"/>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23"/>
                                        </p:tgtEl>
                                        <p:attrNameLst>
                                          <p:attrName>fillcolor</p:attrName>
                                        </p:attrNameLst>
                                      </p:cBhvr>
                                      <p:to>
                                        <a:srgbClr val="D99694"/>
                                      </p:to>
                                    </p:animClr>
                                    <p:set>
                                      <p:cBhvr>
                                        <p:cTn id="41" dur="500" fill="hold"/>
                                        <p:tgtEl>
                                          <p:spTgt spid="23"/>
                                        </p:tgtEl>
                                        <p:attrNameLst>
                                          <p:attrName>fill.type</p:attrName>
                                        </p:attrNameLst>
                                      </p:cBhvr>
                                      <p:to>
                                        <p:strVal val="solid"/>
                                      </p:to>
                                    </p:set>
                                    <p:set>
                                      <p:cBhvr>
                                        <p:cTn id="42" dur="500" fill="hold"/>
                                        <p:tgtEl>
                                          <p:spTgt spid="23"/>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862" fill="hold"/>
                                        <p:tgtEl>
                                          <p:spTgt spid="31"/>
                                        </p:tgtEl>
                                      </p:cBhvr>
                                    </p:cmd>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23"/>
                                        </p:tgtEl>
                                      </p:cBhvr>
                                    </p:animEffect>
                                    <p:animScale>
                                      <p:cBhvr>
                                        <p:cTn id="49"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4"/>
                                        </p:tgtEl>
                                        <p:attrNameLst>
                                          <p:attrName>fillcolor</p:attrName>
                                        </p:attrNameLst>
                                      </p:cBhvr>
                                      <p:to>
                                        <a:srgbClr val="D99694"/>
                                      </p:to>
                                    </p:animClr>
                                    <p:set>
                                      <p:cBhvr>
                                        <p:cTn id="55" dur="500" fill="hold"/>
                                        <p:tgtEl>
                                          <p:spTgt spid="24"/>
                                        </p:tgtEl>
                                        <p:attrNameLst>
                                          <p:attrName>fill.type</p:attrName>
                                        </p:attrNameLst>
                                      </p:cBhvr>
                                      <p:to>
                                        <p:strVal val="solid"/>
                                      </p:to>
                                    </p:set>
                                    <p:set>
                                      <p:cBhvr>
                                        <p:cTn id="56" dur="500" fill="hold"/>
                                        <p:tgtEl>
                                          <p:spTgt spid="24"/>
                                        </p:tgtEl>
                                        <p:attrNameLst>
                                          <p:attrName>fill.on</p:attrName>
                                        </p:attrNameLst>
                                      </p:cBhvr>
                                      <p:to>
                                        <p:strVal val="true"/>
                                      </p:to>
                                    </p:set>
                                  </p:childTnLst>
                                </p:cTn>
                              </p:par>
                              <p:par>
                                <p:cTn id="57" presetID="1" presetClass="mediacall" presetSubtype="0" fill="hold" nodeType="withEffect">
                                  <p:stCondLst>
                                    <p:cond delay="0"/>
                                  </p:stCondLst>
                                  <p:childTnLst>
                                    <p:cmd type="call" cmd="playFrom(0.0)">
                                      <p:cBhvr>
                                        <p:cTn id="58" dur="862" fill="hold"/>
                                        <p:tgtEl>
                                          <p:spTgt spid="31"/>
                                        </p:tgtEl>
                                      </p:cBhvr>
                                    </p:cmd>
                                  </p:childTnLst>
                                </p:cTn>
                              </p:par>
                              <p:par>
                                <p:cTn id="59" presetID="1" presetClass="entr" presetSubtype="0" fill="hold" nodeType="withEffect">
                                  <p:stCondLst>
                                    <p:cond delay="0"/>
                                  </p:stCondLst>
                                  <p:childTnLst>
                                    <p:set>
                                      <p:cBhvr>
                                        <p:cTn id="60" dur="1" fill="hold">
                                          <p:stCondLst>
                                            <p:cond delay="9"/>
                                          </p:stCondLst>
                                        </p:cTn>
                                        <p:tgtEl>
                                          <p:spTgt spid="27"/>
                                        </p:tgtEl>
                                        <p:attrNameLst>
                                          <p:attrName>style.visibility</p:attrName>
                                        </p:attrNameLst>
                                      </p:cBhvr>
                                      <p:to>
                                        <p:strVal val="visible"/>
                                      </p:to>
                                    </p:set>
                                  </p:childTnLst>
                                </p:cTn>
                              </p:par>
                              <p:par>
                                <p:cTn id="61" presetID="26" presetClass="emph" presetSubtype="0" repeatCount="4000" fill="hold" grpId="1" nodeType="withEffect">
                                  <p:stCondLst>
                                    <p:cond delay="0"/>
                                  </p:stCondLst>
                                  <p:childTnLst>
                                    <p:animEffect transition="out" filter="fade">
                                      <p:cBhvr>
                                        <p:cTn id="62" dur="500" tmFilter="0, 0; .2, .5; .8, .5; 1, 0"/>
                                        <p:tgtEl>
                                          <p:spTgt spid="24"/>
                                        </p:tgtEl>
                                      </p:cBhvr>
                                    </p:animEffect>
                                    <p:animScale>
                                      <p:cBhvr>
                                        <p:cTn id="63"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25"/>
                                        </p:tgtEl>
                                        <p:attrNameLst>
                                          <p:attrName>fillcolor</p:attrName>
                                        </p:attrNameLst>
                                      </p:cBhvr>
                                      <p:to>
                                        <a:srgbClr val="D99694"/>
                                      </p:to>
                                    </p:animClr>
                                    <p:set>
                                      <p:cBhvr>
                                        <p:cTn id="69" dur="500" fill="hold"/>
                                        <p:tgtEl>
                                          <p:spTgt spid="25"/>
                                        </p:tgtEl>
                                        <p:attrNameLst>
                                          <p:attrName>fill.type</p:attrName>
                                        </p:attrNameLst>
                                      </p:cBhvr>
                                      <p:to>
                                        <p:strVal val="solid"/>
                                      </p:to>
                                    </p:set>
                                    <p:set>
                                      <p:cBhvr>
                                        <p:cTn id="70" dur="500" fill="hold"/>
                                        <p:tgtEl>
                                          <p:spTgt spid="25"/>
                                        </p:tgtEl>
                                        <p:attrNameLst>
                                          <p:attrName>fill.on</p:attrName>
                                        </p:attrNameLst>
                                      </p:cBhvr>
                                      <p:to>
                                        <p:strVal val="true"/>
                                      </p:to>
                                    </p:set>
                                  </p:childTnLst>
                                </p:cTn>
                              </p:par>
                              <p:par>
                                <p:cTn id="71" presetID="1" presetClass="mediacall" presetSubtype="0" fill="hold" nodeType="withEffect">
                                  <p:stCondLst>
                                    <p:cond delay="0"/>
                                  </p:stCondLst>
                                  <p:childTnLst>
                                    <p:cmd type="call" cmd="playFrom(0.0)">
                                      <p:cBhvr>
                                        <p:cTn id="72" dur="862" fill="hold"/>
                                        <p:tgtEl>
                                          <p:spTgt spid="31"/>
                                        </p:tgtEl>
                                      </p:cBhvr>
                                    </p:cmd>
                                  </p:childTnLst>
                                </p:cTn>
                              </p:par>
                              <p:par>
                                <p:cTn id="73" presetID="1" presetClass="entr" presetSubtype="0" fill="hold" nodeType="withEffect">
                                  <p:stCondLst>
                                    <p:cond delay="0"/>
                                  </p:stCondLst>
                                  <p:childTnLst>
                                    <p:set>
                                      <p:cBhvr>
                                        <p:cTn id="74" dur="1" fill="hold">
                                          <p:stCondLst>
                                            <p:cond delay="9"/>
                                          </p:stCondLst>
                                        </p:cTn>
                                        <p:tgtEl>
                                          <p:spTgt spid="28"/>
                                        </p:tgtEl>
                                        <p:attrNameLst>
                                          <p:attrName>style.visibility</p:attrName>
                                        </p:attrNameLst>
                                      </p:cBhvr>
                                      <p:to>
                                        <p:strVal val="visible"/>
                                      </p:to>
                                    </p:set>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25"/>
                                        </p:tgtEl>
                                      </p:cBhvr>
                                    </p:animEffect>
                                    <p:animScale>
                                      <p:cBhvr>
                                        <p:cTn id="77" dur="250" autoRev="1" fill="hold"/>
                                        <p:tgtEl>
                                          <p:spTgt spid="25"/>
                                        </p:tgtEl>
                                      </p:cBhvr>
                                      <p:by x="105000" y="105000"/>
                                    </p:animScale>
                                  </p:childTnLst>
                                </p:cTn>
                              </p:par>
                            </p:childTnLst>
                          </p:cTn>
                        </p:par>
                      </p:childTnLst>
                    </p:cTn>
                  </p:par>
                </p:childTnLst>
              </p:cTn>
              <p:nextCondLst>
                <p:cond evt="onClick" delay="0">
                  <p:tgtEl>
                    <p:spTgt spid="25"/>
                  </p:tgtEl>
                </p:cond>
              </p:nextCondLst>
            </p:seq>
            <p:audio>
              <p:cMediaNode vol="80000">
                <p:cTn id="78" fill="hold" display="0">
                  <p:stCondLst>
                    <p:cond delay="indefinite"/>
                  </p:stCondLst>
                  <p:endCondLst>
                    <p:cond evt="onStopAudio" delay="0">
                      <p:tgtEl>
                        <p:sldTgt/>
                      </p:tgtEl>
                    </p:cond>
                  </p:endCondLst>
                </p:cTn>
                <p:tgtEl>
                  <p:spTgt spid="30"/>
                </p:tgtEl>
              </p:cMediaNode>
            </p:audio>
            <p:audio>
              <p:cMediaNode vol="80000">
                <p:cTn id="79" fill="hold" display="0">
                  <p:stCondLst>
                    <p:cond delay="indefinite"/>
                  </p:stCondLst>
                  <p:endCondLst>
                    <p:cond evt="onStopAudio" delay="0">
                      <p:tgtEl>
                        <p:sldTgt/>
                      </p:tgtEl>
                    </p:cond>
                  </p:endCondLst>
                </p:cTn>
                <p:tgtEl>
                  <p:spTgt spid="31"/>
                </p:tgtEl>
              </p:cMediaNode>
            </p:audio>
          </p:childTnLst>
        </p:cTn>
      </p:par>
    </p:tnLst>
    <p:bldLst>
      <p:bldP spid="21" grpId="0"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41"/>
          <p:cNvSpPr/>
          <p:nvPr/>
        </p:nvSpPr>
        <p:spPr>
          <a:xfrm rot="2402816">
            <a:off x="4661798" y="-67798"/>
            <a:ext cx="8155412" cy="2801335"/>
          </a:xfrm>
          <a:custGeom>
            <a:avLst/>
            <a:gdLst/>
            <a:ahLst/>
            <a:cxnLst/>
            <a:rect l="l" t="t" r="r" b="b"/>
            <a:pathLst>
              <a:path w="244668" h="84042" extrusionOk="0">
                <a:moveTo>
                  <a:pt x="244668" y="0"/>
                </a:moveTo>
                <a:cubicBezTo>
                  <a:pt x="243213" y="3092"/>
                  <a:pt x="243395" y="13794"/>
                  <a:pt x="235937" y="18554"/>
                </a:cubicBezTo>
                <a:cubicBezTo>
                  <a:pt x="228479" y="23314"/>
                  <a:pt x="212198" y="22890"/>
                  <a:pt x="199919" y="28559"/>
                </a:cubicBezTo>
                <a:cubicBezTo>
                  <a:pt x="187640" y="34229"/>
                  <a:pt x="178817" y="47387"/>
                  <a:pt x="162263" y="52571"/>
                </a:cubicBezTo>
                <a:cubicBezTo>
                  <a:pt x="145709" y="57756"/>
                  <a:pt x="115331" y="56301"/>
                  <a:pt x="100596" y="59666"/>
                </a:cubicBezTo>
                <a:cubicBezTo>
                  <a:pt x="85861" y="63031"/>
                  <a:pt x="85406" y="71187"/>
                  <a:pt x="73855" y="72763"/>
                </a:cubicBezTo>
                <a:cubicBezTo>
                  <a:pt x="62304" y="74340"/>
                  <a:pt x="43597" y="67245"/>
                  <a:pt x="31288" y="69125"/>
                </a:cubicBezTo>
                <a:cubicBezTo>
                  <a:pt x="18979" y="71005"/>
                  <a:pt x="5215" y="81556"/>
                  <a:pt x="0" y="84042"/>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grpSp>
        <p:nvGrpSpPr>
          <p:cNvPr id="1962" name="Google Shape;1962;p41"/>
          <p:cNvGrpSpPr/>
          <p:nvPr/>
        </p:nvGrpSpPr>
        <p:grpSpPr>
          <a:xfrm rot="637251">
            <a:off x="11357918" y="4980199"/>
            <a:ext cx="793253" cy="1078620"/>
            <a:chOff x="6010050" y="2511645"/>
            <a:chExt cx="1064603" cy="1565761"/>
          </a:xfrm>
        </p:grpSpPr>
        <p:sp>
          <p:nvSpPr>
            <p:cNvPr id="1963" name="Google Shape;1963;p41"/>
            <p:cNvSpPr/>
            <p:nvPr/>
          </p:nvSpPr>
          <p:spPr>
            <a:xfrm>
              <a:off x="6010278" y="2511776"/>
              <a:ext cx="1064374" cy="1565396"/>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1964" name="Google Shape;1964;p41"/>
            <p:cNvGrpSpPr/>
            <p:nvPr/>
          </p:nvGrpSpPr>
          <p:grpSpPr>
            <a:xfrm>
              <a:off x="6010050" y="2511645"/>
              <a:ext cx="1064374" cy="1565761"/>
              <a:chOff x="5734625" y="2256650"/>
              <a:chExt cx="218800" cy="321875"/>
            </a:xfrm>
          </p:grpSpPr>
          <p:sp>
            <p:nvSpPr>
              <p:cNvPr id="1965" name="Google Shape;1965;p41"/>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6" name="Google Shape;1966;p41"/>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7" name="Google Shape;1967;p41"/>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68" name="Google Shape;1968;p41"/>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69" name="Google Shape;1969;p41"/>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970" name="Google Shape;1970;p41"/>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71" name="Google Shape;1971;p41"/>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72" name="Google Shape;1972;p41"/>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73" name="Google Shape;1973;p41"/>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sp>
        <p:nvSpPr>
          <p:cNvPr id="1974" name="Google Shape;1974;p41"/>
          <p:cNvSpPr/>
          <p:nvPr/>
        </p:nvSpPr>
        <p:spPr>
          <a:xfrm>
            <a:off x="10167880" y="1124835"/>
            <a:ext cx="2435" cy="4683"/>
          </a:xfrm>
          <a:custGeom>
            <a:avLst/>
            <a:gdLst/>
            <a:ahLst/>
            <a:cxnLst/>
            <a:rect l="l" t="t" r="r" b="b"/>
            <a:pathLst>
              <a:path w="13" h="25" extrusionOk="0">
                <a:moveTo>
                  <a:pt x="0" y="1"/>
                </a:moveTo>
                <a:cubicBezTo>
                  <a:pt x="12" y="13"/>
                  <a:pt x="12" y="13"/>
                  <a:pt x="12" y="25"/>
                </a:cubicBezTo>
                <a:cubicBezTo>
                  <a:pt x="12" y="13"/>
                  <a:pt x="12" y="13"/>
                  <a:pt x="12" y="13"/>
                </a:cubicBezTo>
                <a:cubicBezTo>
                  <a:pt x="12" y="13"/>
                  <a:pt x="12" y="1"/>
                  <a:pt x="0" y="1"/>
                </a:cubicBezTo>
                <a:close/>
              </a:path>
            </a:pathLst>
          </a:custGeom>
          <a:solidFill>
            <a:srgbClr val="85C1B6"/>
          </a:solidFill>
          <a:ln>
            <a:noFill/>
          </a:ln>
        </p:spPr>
        <p:txBody>
          <a:bodyPr spcFirstLastPara="1" wrap="square" lIns="121900" tIns="121900" rIns="121900" bIns="121900" anchor="ctr" anchorCtr="0">
            <a:noAutofit/>
          </a:bodyPr>
          <a:lstStyle/>
          <a:p>
            <a:endParaRPr sz="2400"/>
          </a:p>
        </p:txBody>
      </p:sp>
      <p:sp>
        <p:nvSpPr>
          <p:cNvPr id="1975" name="Google Shape;1975;p41"/>
          <p:cNvSpPr/>
          <p:nvPr/>
        </p:nvSpPr>
        <p:spPr>
          <a:xfrm>
            <a:off x="10158889" y="1113784"/>
            <a:ext cx="2435" cy="2435"/>
          </a:xfrm>
          <a:custGeom>
            <a:avLst/>
            <a:gdLst/>
            <a:ahLst/>
            <a:cxnLst/>
            <a:rect l="l" t="t" r="r" b="b"/>
            <a:pathLst>
              <a:path w="13" h="13" extrusionOk="0">
                <a:moveTo>
                  <a:pt x="1" y="0"/>
                </a:moveTo>
                <a:cubicBezTo>
                  <a:pt x="1" y="0"/>
                  <a:pt x="1" y="0"/>
                  <a:pt x="13" y="12"/>
                </a:cubicBezTo>
                <a:lnTo>
                  <a:pt x="13" y="0"/>
                </a:lnTo>
                <a:close/>
              </a:path>
            </a:pathLst>
          </a:custGeom>
          <a:solidFill>
            <a:srgbClr val="85C1B6"/>
          </a:solidFill>
          <a:ln>
            <a:noFill/>
          </a:ln>
        </p:spPr>
        <p:txBody>
          <a:bodyPr spcFirstLastPara="1" wrap="square" lIns="121900" tIns="121900" rIns="121900" bIns="121900" anchor="ctr" anchorCtr="0">
            <a:noAutofit/>
          </a:bodyPr>
          <a:lstStyle/>
          <a:p>
            <a:endParaRPr sz="2400"/>
          </a:p>
        </p:txBody>
      </p:sp>
      <p:sp>
        <p:nvSpPr>
          <p:cNvPr id="1976" name="Google Shape;1976;p41"/>
          <p:cNvSpPr/>
          <p:nvPr/>
        </p:nvSpPr>
        <p:spPr>
          <a:xfrm>
            <a:off x="10163385" y="1116032"/>
            <a:ext cx="2435" cy="4683"/>
          </a:xfrm>
          <a:custGeom>
            <a:avLst/>
            <a:gdLst/>
            <a:ahLst/>
            <a:cxnLst/>
            <a:rect l="l" t="t" r="r" b="b"/>
            <a:pathLst>
              <a:path w="13" h="25" extrusionOk="0">
                <a:moveTo>
                  <a:pt x="0" y="0"/>
                </a:moveTo>
                <a:lnTo>
                  <a:pt x="0" y="12"/>
                </a:lnTo>
                <a:lnTo>
                  <a:pt x="4" y="12"/>
                </a:lnTo>
                <a:cubicBezTo>
                  <a:pt x="0" y="5"/>
                  <a:pt x="0" y="0"/>
                  <a:pt x="0" y="0"/>
                </a:cubicBezTo>
                <a:close/>
                <a:moveTo>
                  <a:pt x="4" y="12"/>
                </a:moveTo>
                <a:cubicBezTo>
                  <a:pt x="6" y="16"/>
                  <a:pt x="8" y="20"/>
                  <a:pt x="12" y="24"/>
                </a:cubicBezTo>
                <a:cubicBezTo>
                  <a:pt x="12" y="24"/>
                  <a:pt x="12" y="24"/>
                  <a:pt x="12" y="12"/>
                </a:cubicBezTo>
                <a:close/>
              </a:path>
            </a:pathLst>
          </a:custGeom>
          <a:solidFill>
            <a:srgbClr val="85C1B6"/>
          </a:solidFill>
          <a:ln>
            <a:noFill/>
          </a:ln>
        </p:spPr>
        <p:txBody>
          <a:bodyPr spcFirstLastPara="1" wrap="square" lIns="121900" tIns="121900" rIns="121900" bIns="121900" anchor="ctr" anchorCtr="0">
            <a:noAutofit/>
          </a:bodyPr>
          <a:lstStyle/>
          <a:p>
            <a:endParaRPr sz="2400"/>
          </a:p>
        </p:txBody>
      </p:sp>
      <p:grpSp>
        <p:nvGrpSpPr>
          <p:cNvPr id="1977" name="Google Shape;1977;p41"/>
          <p:cNvGrpSpPr/>
          <p:nvPr/>
        </p:nvGrpSpPr>
        <p:grpSpPr>
          <a:xfrm>
            <a:off x="455768" y="5028761"/>
            <a:ext cx="1290603" cy="1260211"/>
            <a:chOff x="521511" y="2990927"/>
            <a:chExt cx="1528064" cy="1613889"/>
          </a:xfrm>
        </p:grpSpPr>
        <p:grpSp>
          <p:nvGrpSpPr>
            <p:cNvPr id="1978" name="Google Shape;1978;p41"/>
            <p:cNvGrpSpPr/>
            <p:nvPr/>
          </p:nvGrpSpPr>
          <p:grpSpPr>
            <a:xfrm rot="-189104">
              <a:off x="563410" y="3020439"/>
              <a:ext cx="1116308" cy="1554866"/>
              <a:chOff x="7658617" y="2315257"/>
              <a:chExt cx="1265463" cy="1762618"/>
            </a:xfrm>
          </p:grpSpPr>
          <p:sp>
            <p:nvSpPr>
              <p:cNvPr id="1979" name="Google Shape;1979;p41"/>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1980" name="Google Shape;1980;p41"/>
              <p:cNvGrpSpPr/>
              <p:nvPr/>
            </p:nvGrpSpPr>
            <p:grpSpPr>
              <a:xfrm>
                <a:off x="7659751" y="2315682"/>
                <a:ext cx="1264188" cy="1762192"/>
                <a:chOff x="5489950" y="1589700"/>
                <a:chExt cx="297400" cy="414575"/>
              </a:xfrm>
            </p:grpSpPr>
            <p:sp>
              <p:nvSpPr>
                <p:cNvPr id="1981" name="Google Shape;1981;p41"/>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2" name="Google Shape;1982;p41"/>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3" name="Google Shape;1983;p41"/>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4" name="Google Shape;1984;p41"/>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5" name="Google Shape;1985;p41"/>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6" name="Google Shape;1986;p41"/>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987" name="Google Shape;1987;p41"/>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88" name="Google Shape;1988;p41"/>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89" name="Google Shape;1989;p41"/>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90" name="Google Shape;1990;p41"/>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1991" name="Google Shape;1991;p41"/>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sp>
          <p:nvSpPr>
            <p:cNvPr id="1992" name="Google Shape;1992;p41"/>
            <p:cNvSpPr/>
            <p:nvPr/>
          </p:nvSpPr>
          <p:spPr>
            <a:xfrm rot="1332272" flipH="1">
              <a:off x="1612987" y="4174477"/>
              <a:ext cx="384902" cy="34907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993" name="Google Shape;1993;p41"/>
          <p:cNvGrpSpPr/>
          <p:nvPr/>
        </p:nvGrpSpPr>
        <p:grpSpPr>
          <a:xfrm>
            <a:off x="166393" y="342589"/>
            <a:ext cx="1589080" cy="1110663"/>
            <a:chOff x="620129" y="469134"/>
            <a:chExt cx="1881459" cy="1422370"/>
          </a:xfrm>
        </p:grpSpPr>
        <p:grpSp>
          <p:nvGrpSpPr>
            <p:cNvPr id="1994" name="Google Shape;1994;p41"/>
            <p:cNvGrpSpPr/>
            <p:nvPr/>
          </p:nvGrpSpPr>
          <p:grpSpPr>
            <a:xfrm>
              <a:off x="620129" y="896665"/>
              <a:ext cx="766769" cy="994838"/>
              <a:chOff x="6626956" y="856180"/>
              <a:chExt cx="679097" cy="881090"/>
            </a:xfrm>
          </p:grpSpPr>
          <p:sp>
            <p:nvSpPr>
              <p:cNvPr id="1995" name="Google Shape;1995;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1996" name="Google Shape;1996;p41"/>
              <p:cNvGrpSpPr/>
              <p:nvPr/>
            </p:nvGrpSpPr>
            <p:grpSpPr>
              <a:xfrm>
                <a:off x="6626956" y="856180"/>
                <a:ext cx="679097" cy="880820"/>
                <a:chOff x="6217725" y="1634875"/>
                <a:chExt cx="318825" cy="413550"/>
              </a:xfrm>
            </p:grpSpPr>
            <p:sp>
              <p:nvSpPr>
                <p:cNvPr id="1997" name="Google Shape;1997;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998" name="Google Shape;1998;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999" name="Google Shape;1999;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000" name="Google Shape;2000;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01" name="Google Shape;2001;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02" name="Google Shape;2002;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03" name="Google Shape;2003;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4" name="Google Shape;2004;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5" name="Google Shape;2005;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6" name="Google Shape;2006;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7" name="Google Shape;2007;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8" name="Google Shape;2008;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09" name="Google Shape;2009;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grpSp>
          <p:nvGrpSpPr>
            <p:cNvPr id="2010" name="Google Shape;2010;p41"/>
            <p:cNvGrpSpPr/>
            <p:nvPr/>
          </p:nvGrpSpPr>
          <p:grpSpPr>
            <a:xfrm rot="1081256" flipH="1">
              <a:off x="1599752" y="563339"/>
              <a:ext cx="766761" cy="994913"/>
              <a:chOff x="6626956" y="856180"/>
              <a:chExt cx="679097" cy="881090"/>
            </a:xfrm>
          </p:grpSpPr>
          <p:sp>
            <p:nvSpPr>
              <p:cNvPr id="2011" name="Google Shape;2011;p41"/>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012" name="Google Shape;2012;p41"/>
              <p:cNvGrpSpPr/>
              <p:nvPr/>
            </p:nvGrpSpPr>
            <p:grpSpPr>
              <a:xfrm>
                <a:off x="6626956" y="856180"/>
                <a:ext cx="679097" cy="880820"/>
                <a:chOff x="6217725" y="1634875"/>
                <a:chExt cx="318825" cy="413550"/>
              </a:xfrm>
            </p:grpSpPr>
            <p:sp>
              <p:nvSpPr>
                <p:cNvPr id="2013" name="Google Shape;2013;p41"/>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14" name="Google Shape;2014;p41"/>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015" name="Google Shape;2015;p41"/>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016" name="Google Shape;2016;p41"/>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17" name="Google Shape;2017;p41"/>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18" name="Google Shape;2018;p41"/>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019" name="Google Shape;2019;p41"/>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0" name="Google Shape;2020;p41"/>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1" name="Google Shape;2021;p41"/>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2" name="Google Shape;2022;p41"/>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3" name="Google Shape;2023;p41"/>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4" name="Google Shape;2024;p41"/>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25" name="Google Shape;2025;p41"/>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grpSp>
      <p:grpSp>
        <p:nvGrpSpPr>
          <p:cNvPr id="2026" name="Google Shape;2026;p41"/>
          <p:cNvGrpSpPr/>
          <p:nvPr/>
        </p:nvGrpSpPr>
        <p:grpSpPr>
          <a:xfrm rot="-170362">
            <a:off x="9716584" y="491690"/>
            <a:ext cx="1372163" cy="844921"/>
            <a:chOff x="4292469" y="2051025"/>
            <a:chExt cx="625800" cy="416800"/>
          </a:xfrm>
        </p:grpSpPr>
        <p:sp>
          <p:nvSpPr>
            <p:cNvPr id="2027" name="Google Shape;2027;p41"/>
            <p:cNvSpPr/>
            <p:nvPr/>
          </p:nvSpPr>
          <p:spPr>
            <a:xfrm>
              <a:off x="4292494" y="2051025"/>
              <a:ext cx="625750" cy="416800"/>
            </a:xfrm>
            <a:custGeom>
              <a:avLst/>
              <a:gdLst/>
              <a:ahLst/>
              <a:cxnLst/>
              <a:rect l="l" t="t" r="r" b="b"/>
              <a:pathLst>
                <a:path w="25030" h="16672" extrusionOk="0">
                  <a:moveTo>
                    <a:pt x="9790" y="1372"/>
                  </a:moveTo>
                  <a:cubicBezTo>
                    <a:pt x="9706" y="2730"/>
                    <a:pt x="9278" y="7254"/>
                    <a:pt x="7706" y="9957"/>
                  </a:cubicBezTo>
                  <a:cubicBezTo>
                    <a:pt x="7063" y="6135"/>
                    <a:pt x="7182" y="2551"/>
                    <a:pt x="7242" y="1503"/>
                  </a:cubicBezTo>
                  <a:lnTo>
                    <a:pt x="9790" y="1372"/>
                  </a:lnTo>
                  <a:close/>
                  <a:moveTo>
                    <a:pt x="9992" y="2408"/>
                  </a:moveTo>
                  <a:cubicBezTo>
                    <a:pt x="10254" y="3801"/>
                    <a:pt x="10659" y="6778"/>
                    <a:pt x="10337" y="10171"/>
                  </a:cubicBezTo>
                  <a:lnTo>
                    <a:pt x="8611" y="8742"/>
                  </a:lnTo>
                  <a:cubicBezTo>
                    <a:pt x="9468" y="6587"/>
                    <a:pt x="9837" y="3980"/>
                    <a:pt x="9992" y="2408"/>
                  </a:cubicBezTo>
                  <a:close/>
                  <a:moveTo>
                    <a:pt x="16481" y="1039"/>
                  </a:moveTo>
                  <a:lnTo>
                    <a:pt x="16481" y="1039"/>
                  </a:lnTo>
                  <a:cubicBezTo>
                    <a:pt x="16457" y="1611"/>
                    <a:pt x="16124" y="7135"/>
                    <a:pt x="14266" y="10123"/>
                  </a:cubicBezTo>
                  <a:lnTo>
                    <a:pt x="10564" y="10719"/>
                  </a:lnTo>
                  <a:cubicBezTo>
                    <a:pt x="11135" y="5778"/>
                    <a:pt x="10111" y="1551"/>
                    <a:pt x="10099" y="1503"/>
                  </a:cubicBezTo>
                  <a:lnTo>
                    <a:pt x="10075" y="1515"/>
                  </a:lnTo>
                  <a:cubicBezTo>
                    <a:pt x="10075" y="1456"/>
                    <a:pt x="10075" y="1408"/>
                    <a:pt x="10075" y="1360"/>
                  </a:cubicBezTo>
                  <a:lnTo>
                    <a:pt x="16481" y="1039"/>
                  </a:lnTo>
                  <a:close/>
                  <a:moveTo>
                    <a:pt x="16660" y="2408"/>
                  </a:moveTo>
                  <a:cubicBezTo>
                    <a:pt x="16838" y="4158"/>
                    <a:pt x="17076" y="7349"/>
                    <a:pt x="16803" y="10743"/>
                  </a:cubicBezTo>
                  <a:lnTo>
                    <a:pt x="15267" y="8754"/>
                  </a:lnTo>
                  <a:cubicBezTo>
                    <a:pt x="16124" y="6611"/>
                    <a:pt x="16505" y="3992"/>
                    <a:pt x="16660" y="2408"/>
                  </a:cubicBezTo>
                  <a:close/>
                  <a:moveTo>
                    <a:pt x="8492" y="9004"/>
                  </a:moveTo>
                  <a:lnTo>
                    <a:pt x="10302" y="10504"/>
                  </a:lnTo>
                  <a:cubicBezTo>
                    <a:pt x="10290" y="10600"/>
                    <a:pt x="10278" y="10683"/>
                    <a:pt x="10266" y="10766"/>
                  </a:cubicBezTo>
                  <a:lnTo>
                    <a:pt x="7932" y="11147"/>
                  </a:lnTo>
                  <a:cubicBezTo>
                    <a:pt x="7873" y="10885"/>
                    <a:pt x="7825" y="10635"/>
                    <a:pt x="7778" y="10385"/>
                  </a:cubicBezTo>
                  <a:cubicBezTo>
                    <a:pt x="8051" y="9969"/>
                    <a:pt x="8278" y="9504"/>
                    <a:pt x="8492" y="9004"/>
                  </a:cubicBezTo>
                  <a:close/>
                  <a:moveTo>
                    <a:pt x="15136" y="9052"/>
                  </a:moveTo>
                  <a:lnTo>
                    <a:pt x="16767" y="11159"/>
                  </a:lnTo>
                  <a:cubicBezTo>
                    <a:pt x="16719" y="11564"/>
                    <a:pt x="16683" y="11981"/>
                    <a:pt x="16624" y="12398"/>
                  </a:cubicBezTo>
                  <a:lnTo>
                    <a:pt x="15219" y="10195"/>
                  </a:lnTo>
                  <a:cubicBezTo>
                    <a:pt x="15157" y="10091"/>
                    <a:pt x="15040" y="10024"/>
                    <a:pt x="14917" y="10024"/>
                  </a:cubicBezTo>
                  <a:cubicBezTo>
                    <a:pt x="14899" y="10024"/>
                    <a:pt x="14880" y="10025"/>
                    <a:pt x="14862" y="10028"/>
                  </a:cubicBezTo>
                  <a:lnTo>
                    <a:pt x="14636" y="10076"/>
                  </a:lnTo>
                  <a:cubicBezTo>
                    <a:pt x="14814" y="9754"/>
                    <a:pt x="14981" y="9409"/>
                    <a:pt x="15136" y="9052"/>
                  </a:cubicBezTo>
                  <a:close/>
                  <a:moveTo>
                    <a:pt x="23958" y="14755"/>
                  </a:moveTo>
                  <a:lnTo>
                    <a:pt x="24161" y="14803"/>
                  </a:lnTo>
                  <a:cubicBezTo>
                    <a:pt x="24125" y="14815"/>
                    <a:pt x="24089" y="14815"/>
                    <a:pt x="24042" y="14826"/>
                  </a:cubicBezTo>
                  <a:cubicBezTo>
                    <a:pt x="24018" y="14803"/>
                    <a:pt x="23994" y="14779"/>
                    <a:pt x="23958" y="14755"/>
                  </a:cubicBezTo>
                  <a:close/>
                  <a:moveTo>
                    <a:pt x="1527" y="14993"/>
                  </a:moveTo>
                  <a:lnTo>
                    <a:pt x="1646" y="15041"/>
                  </a:lnTo>
                  <a:cubicBezTo>
                    <a:pt x="1610" y="15053"/>
                    <a:pt x="1563" y="15065"/>
                    <a:pt x="1527" y="15076"/>
                  </a:cubicBezTo>
                  <a:cubicBezTo>
                    <a:pt x="1527" y="15053"/>
                    <a:pt x="1527" y="15017"/>
                    <a:pt x="1527" y="14993"/>
                  </a:cubicBezTo>
                  <a:close/>
                  <a:moveTo>
                    <a:pt x="18148" y="16005"/>
                  </a:moveTo>
                  <a:lnTo>
                    <a:pt x="18469" y="16077"/>
                  </a:lnTo>
                  <a:cubicBezTo>
                    <a:pt x="18446" y="16088"/>
                    <a:pt x="18422" y="16100"/>
                    <a:pt x="18398" y="16112"/>
                  </a:cubicBezTo>
                  <a:cubicBezTo>
                    <a:pt x="18380" y="16120"/>
                    <a:pt x="18365" y="16123"/>
                    <a:pt x="18350" y="16123"/>
                  </a:cubicBezTo>
                  <a:cubicBezTo>
                    <a:pt x="18297" y="16123"/>
                    <a:pt x="18261" y="16078"/>
                    <a:pt x="18196" y="16041"/>
                  </a:cubicBezTo>
                  <a:cubicBezTo>
                    <a:pt x="18184" y="16029"/>
                    <a:pt x="18172" y="16017"/>
                    <a:pt x="18148" y="16005"/>
                  </a:cubicBezTo>
                  <a:close/>
                  <a:moveTo>
                    <a:pt x="20199" y="0"/>
                  </a:moveTo>
                  <a:cubicBezTo>
                    <a:pt x="20182" y="0"/>
                    <a:pt x="20165" y="1"/>
                    <a:pt x="20148" y="3"/>
                  </a:cubicBezTo>
                  <a:cubicBezTo>
                    <a:pt x="20053" y="15"/>
                    <a:pt x="19970" y="51"/>
                    <a:pt x="19910" y="110"/>
                  </a:cubicBezTo>
                  <a:lnTo>
                    <a:pt x="7027" y="765"/>
                  </a:lnTo>
                  <a:cubicBezTo>
                    <a:pt x="6992" y="741"/>
                    <a:pt x="6944" y="729"/>
                    <a:pt x="6885" y="718"/>
                  </a:cubicBezTo>
                  <a:cubicBezTo>
                    <a:pt x="6848" y="708"/>
                    <a:pt x="6810" y="703"/>
                    <a:pt x="6774" y="703"/>
                  </a:cubicBezTo>
                  <a:cubicBezTo>
                    <a:pt x="6588" y="703"/>
                    <a:pt x="6419" y="824"/>
                    <a:pt x="6349" y="1003"/>
                  </a:cubicBezTo>
                  <a:cubicBezTo>
                    <a:pt x="3944" y="7409"/>
                    <a:pt x="2372" y="11207"/>
                    <a:pt x="1420" y="13493"/>
                  </a:cubicBezTo>
                  <a:cubicBezTo>
                    <a:pt x="1253" y="13910"/>
                    <a:pt x="1098" y="14279"/>
                    <a:pt x="955" y="14612"/>
                  </a:cubicBezTo>
                  <a:cubicBezTo>
                    <a:pt x="920" y="14609"/>
                    <a:pt x="884" y="14608"/>
                    <a:pt x="848" y="14608"/>
                  </a:cubicBezTo>
                  <a:cubicBezTo>
                    <a:pt x="599" y="14608"/>
                    <a:pt x="353" y="14681"/>
                    <a:pt x="134" y="14826"/>
                  </a:cubicBezTo>
                  <a:cubicBezTo>
                    <a:pt x="0" y="14908"/>
                    <a:pt x="79" y="15079"/>
                    <a:pt x="210" y="15079"/>
                  </a:cubicBezTo>
                  <a:cubicBezTo>
                    <a:pt x="231" y="15079"/>
                    <a:pt x="254" y="15074"/>
                    <a:pt x="277" y="15065"/>
                  </a:cubicBezTo>
                  <a:cubicBezTo>
                    <a:pt x="402" y="15011"/>
                    <a:pt x="539" y="14984"/>
                    <a:pt x="675" y="14984"/>
                  </a:cubicBezTo>
                  <a:cubicBezTo>
                    <a:pt x="812" y="14984"/>
                    <a:pt x="949" y="15011"/>
                    <a:pt x="1074" y="15065"/>
                  </a:cubicBezTo>
                  <a:cubicBezTo>
                    <a:pt x="1074" y="15184"/>
                    <a:pt x="1086" y="15303"/>
                    <a:pt x="1086" y="15410"/>
                  </a:cubicBezTo>
                  <a:cubicBezTo>
                    <a:pt x="1095" y="15552"/>
                    <a:pt x="1197" y="15648"/>
                    <a:pt x="1317" y="15648"/>
                  </a:cubicBezTo>
                  <a:cubicBezTo>
                    <a:pt x="1358" y="15648"/>
                    <a:pt x="1401" y="15636"/>
                    <a:pt x="1443" y="15612"/>
                  </a:cubicBezTo>
                  <a:cubicBezTo>
                    <a:pt x="1636" y="15513"/>
                    <a:pt x="1847" y="15465"/>
                    <a:pt x="2058" y="15465"/>
                  </a:cubicBezTo>
                  <a:cubicBezTo>
                    <a:pt x="2226" y="15465"/>
                    <a:pt x="2393" y="15495"/>
                    <a:pt x="2551" y="15553"/>
                  </a:cubicBezTo>
                  <a:cubicBezTo>
                    <a:pt x="2717" y="15612"/>
                    <a:pt x="2860" y="15707"/>
                    <a:pt x="2991" y="15815"/>
                  </a:cubicBezTo>
                  <a:cubicBezTo>
                    <a:pt x="3065" y="15879"/>
                    <a:pt x="3145" y="15922"/>
                    <a:pt x="3233" y="15922"/>
                  </a:cubicBezTo>
                  <a:cubicBezTo>
                    <a:pt x="3259" y="15922"/>
                    <a:pt x="3285" y="15918"/>
                    <a:pt x="3313" y="15910"/>
                  </a:cubicBezTo>
                  <a:cubicBezTo>
                    <a:pt x="3408" y="15874"/>
                    <a:pt x="3456" y="15779"/>
                    <a:pt x="3444" y="15672"/>
                  </a:cubicBezTo>
                  <a:cubicBezTo>
                    <a:pt x="3432" y="15469"/>
                    <a:pt x="3158" y="15315"/>
                    <a:pt x="2991" y="15219"/>
                  </a:cubicBezTo>
                  <a:cubicBezTo>
                    <a:pt x="2825" y="15124"/>
                    <a:pt x="2622" y="15053"/>
                    <a:pt x="2432" y="15017"/>
                  </a:cubicBezTo>
                  <a:cubicBezTo>
                    <a:pt x="2325" y="14999"/>
                    <a:pt x="2220" y="14990"/>
                    <a:pt x="2116" y="14990"/>
                  </a:cubicBezTo>
                  <a:cubicBezTo>
                    <a:pt x="2012" y="14990"/>
                    <a:pt x="1908" y="14999"/>
                    <a:pt x="1801" y="15017"/>
                  </a:cubicBezTo>
                  <a:cubicBezTo>
                    <a:pt x="1944" y="14672"/>
                    <a:pt x="2110" y="14291"/>
                    <a:pt x="2289" y="13850"/>
                  </a:cubicBezTo>
                  <a:cubicBezTo>
                    <a:pt x="3098" y="11886"/>
                    <a:pt x="4384" y="8802"/>
                    <a:pt x="6254" y="3908"/>
                  </a:cubicBezTo>
                  <a:cubicBezTo>
                    <a:pt x="6265" y="5766"/>
                    <a:pt x="6420" y="8361"/>
                    <a:pt x="6944" y="11005"/>
                  </a:cubicBezTo>
                  <a:cubicBezTo>
                    <a:pt x="6813" y="11135"/>
                    <a:pt x="6682" y="11255"/>
                    <a:pt x="6551" y="11362"/>
                  </a:cubicBezTo>
                  <a:lnTo>
                    <a:pt x="5920" y="11469"/>
                  </a:lnTo>
                  <a:cubicBezTo>
                    <a:pt x="5658" y="11516"/>
                    <a:pt x="5134" y="11933"/>
                    <a:pt x="5301" y="12148"/>
                  </a:cubicBezTo>
                  <a:lnTo>
                    <a:pt x="5313" y="12148"/>
                  </a:lnTo>
                  <a:cubicBezTo>
                    <a:pt x="5313" y="12207"/>
                    <a:pt x="5337" y="12278"/>
                    <a:pt x="5384" y="12326"/>
                  </a:cubicBezTo>
                  <a:lnTo>
                    <a:pt x="7301" y="14743"/>
                  </a:lnTo>
                  <a:cubicBezTo>
                    <a:pt x="7376" y="14829"/>
                    <a:pt x="7480" y="14876"/>
                    <a:pt x="7587" y="14876"/>
                  </a:cubicBezTo>
                  <a:cubicBezTo>
                    <a:pt x="7599" y="14876"/>
                    <a:pt x="7611" y="14875"/>
                    <a:pt x="7623" y="14874"/>
                  </a:cubicBezTo>
                  <a:lnTo>
                    <a:pt x="16457" y="13886"/>
                  </a:lnTo>
                  <a:cubicBezTo>
                    <a:pt x="16481" y="13886"/>
                    <a:pt x="16493" y="13886"/>
                    <a:pt x="16517" y="13874"/>
                  </a:cubicBezTo>
                  <a:cubicBezTo>
                    <a:pt x="16576" y="13862"/>
                    <a:pt x="16636" y="13826"/>
                    <a:pt x="16672" y="13791"/>
                  </a:cubicBezTo>
                  <a:cubicBezTo>
                    <a:pt x="16910" y="13600"/>
                    <a:pt x="17148" y="13231"/>
                    <a:pt x="17041" y="13052"/>
                  </a:cubicBezTo>
                  <a:lnTo>
                    <a:pt x="16850" y="12767"/>
                  </a:lnTo>
                  <a:cubicBezTo>
                    <a:pt x="17648" y="7242"/>
                    <a:pt x="16862" y="1611"/>
                    <a:pt x="16767" y="1027"/>
                  </a:cubicBezTo>
                  <a:lnTo>
                    <a:pt x="19696" y="872"/>
                  </a:lnTo>
                  <a:lnTo>
                    <a:pt x="19696" y="872"/>
                  </a:lnTo>
                  <a:cubicBezTo>
                    <a:pt x="18981" y="8802"/>
                    <a:pt x="18279" y="13386"/>
                    <a:pt x="17803" y="15862"/>
                  </a:cubicBezTo>
                  <a:cubicBezTo>
                    <a:pt x="17731" y="15848"/>
                    <a:pt x="17658" y="15842"/>
                    <a:pt x="17584" y="15842"/>
                  </a:cubicBezTo>
                  <a:cubicBezTo>
                    <a:pt x="17342" y="15842"/>
                    <a:pt x="17099" y="15916"/>
                    <a:pt x="16898" y="16053"/>
                  </a:cubicBezTo>
                  <a:cubicBezTo>
                    <a:pt x="16767" y="16143"/>
                    <a:pt x="16840" y="16310"/>
                    <a:pt x="16959" y="16310"/>
                  </a:cubicBezTo>
                  <a:cubicBezTo>
                    <a:pt x="16981" y="16310"/>
                    <a:pt x="17004" y="16304"/>
                    <a:pt x="17029" y="16291"/>
                  </a:cubicBezTo>
                  <a:cubicBezTo>
                    <a:pt x="17135" y="16244"/>
                    <a:pt x="17243" y="16223"/>
                    <a:pt x="17351" y="16223"/>
                  </a:cubicBezTo>
                  <a:cubicBezTo>
                    <a:pt x="17569" y="16223"/>
                    <a:pt x="17782" y="16310"/>
                    <a:pt x="17957" y="16446"/>
                  </a:cubicBezTo>
                  <a:cubicBezTo>
                    <a:pt x="18071" y="16539"/>
                    <a:pt x="18194" y="16605"/>
                    <a:pt x="18334" y="16605"/>
                  </a:cubicBezTo>
                  <a:cubicBezTo>
                    <a:pt x="18355" y="16605"/>
                    <a:pt x="18376" y="16604"/>
                    <a:pt x="18398" y="16600"/>
                  </a:cubicBezTo>
                  <a:cubicBezTo>
                    <a:pt x="18565" y="16589"/>
                    <a:pt x="18696" y="16469"/>
                    <a:pt x="18850" y="16410"/>
                  </a:cubicBezTo>
                  <a:cubicBezTo>
                    <a:pt x="19019" y="16344"/>
                    <a:pt x="19197" y="16310"/>
                    <a:pt x="19372" y="16310"/>
                  </a:cubicBezTo>
                  <a:cubicBezTo>
                    <a:pt x="19482" y="16310"/>
                    <a:pt x="19591" y="16323"/>
                    <a:pt x="19696" y="16350"/>
                  </a:cubicBezTo>
                  <a:cubicBezTo>
                    <a:pt x="19981" y="16422"/>
                    <a:pt x="20220" y="16648"/>
                    <a:pt x="20517" y="16672"/>
                  </a:cubicBezTo>
                  <a:cubicBezTo>
                    <a:pt x="20577" y="16672"/>
                    <a:pt x="20648" y="16600"/>
                    <a:pt x="20648" y="16541"/>
                  </a:cubicBezTo>
                  <a:cubicBezTo>
                    <a:pt x="20613" y="16184"/>
                    <a:pt x="20208" y="15993"/>
                    <a:pt x="19898" y="15910"/>
                  </a:cubicBezTo>
                  <a:cubicBezTo>
                    <a:pt x="19721" y="15859"/>
                    <a:pt x="19534" y="15832"/>
                    <a:pt x="19347" y="15832"/>
                  </a:cubicBezTo>
                  <a:cubicBezTo>
                    <a:pt x="19183" y="15832"/>
                    <a:pt x="19019" y="15853"/>
                    <a:pt x="18862" y="15898"/>
                  </a:cubicBezTo>
                  <a:cubicBezTo>
                    <a:pt x="18827" y="15910"/>
                    <a:pt x="18779" y="15922"/>
                    <a:pt x="18743" y="15946"/>
                  </a:cubicBezTo>
                  <a:cubicBezTo>
                    <a:pt x="19184" y="13624"/>
                    <a:pt x="19803" y="9540"/>
                    <a:pt x="20458" y="2765"/>
                  </a:cubicBezTo>
                  <a:cubicBezTo>
                    <a:pt x="21255" y="5278"/>
                    <a:pt x="22637" y="9516"/>
                    <a:pt x="23256" y="14410"/>
                  </a:cubicBezTo>
                  <a:cubicBezTo>
                    <a:pt x="23190" y="14398"/>
                    <a:pt x="23128" y="14392"/>
                    <a:pt x="23065" y="14392"/>
                  </a:cubicBezTo>
                  <a:cubicBezTo>
                    <a:pt x="23003" y="14392"/>
                    <a:pt x="22940" y="14398"/>
                    <a:pt x="22875" y="14410"/>
                  </a:cubicBezTo>
                  <a:cubicBezTo>
                    <a:pt x="22768" y="14434"/>
                    <a:pt x="22768" y="14612"/>
                    <a:pt x="22875" y="14636"/>
                  </a:cubicBezTo>
                  <a:cubicBezTo>
                    <a:pt x="23256" y="14707"/>
                    <a:pt x="23613" y="14874"/>
                    <a:pt x="23863" y="15172"/>
                  </a:cubicBezTo>
                  <a:cubicBezTo>
                    <a:pt x="23896" y="15205"/>
                    <a:pt x="23941" y="15220"/>
                    <a:pt x="23985" y="15220"/>
                  </a:cubicBezTo>
                  <a:cubicBezTo>
                    <a:pt x="24018" y="15220"/>
                    <a:pt x="24051" y="15211"/>
                    <a:pt x="24077" y="15196"/>
                  </a:cubicBezTo>
                  <a:cubicBezTo>
                    <a:pt x="24141" y="15169"/>
                    <a:pt x="24205" y="15157"/>
                    <a:pt x="24268" y="15157"/>
                  </a:cubicBezTo>
                  <a:cubicBezTo>
                    <a:pt x="24426" y="15157"/>
                    <a:pt x="24577" y="15232"/>
                    <a:pt x="24696" y="15326"/>
                  </a:cubicBezTo>
                  <a:cubicBezTo>
                    <a:pt x="24736" y="15359"/>
                    <a:pt x="24778" y="15378"/>
                    <a:pt x="24823" y="15378"/>
                  </a:cubicBezTo>
                  <a:cubicBezTo>
                    <a:pt x="24859" y="15378"/>
                    <a:pt x="24897" y="15365"/>
                    <a:pt x="24934" y="15338"/>
                  </a:cubicBezTo>
                  <a:cubicBezTo>
                    <a:pt x="24994" y="15291"/>
                    <a:pt x="25030" y="15184"/>
                    <a:pt x="24982" y="15112"/>
                  </a:cubicBezTo>
                  <a:cubicBezTo>
                    <a:pt x="24817" y="14896"/>
                    <a:pt x="24554" y="14795"/>
                    <a:pt x="24294" y="14795"/>
                  </a:cubicBezTo>
                  <a:cubicBezTo>
                    <a:pt x="24253" y="14795"/>
                    <a:pt x="24213" y="14798"/>
                    <a:pt x="24172" y="14803"/>
                  </a:cubicBezTo>
                  <a:cubicBezTo>
                    <a:pt x="23172" y="7897"/>
                    <a:pt x="20672" y="384"/>
                    <a:pt x="20648" y="313"/>
                  </a:cubicBezTo>
                  <a:cubicBezTo>
                    <a:pt x="20582" y="126"/>
                    <a:pt x="20395" y="0"/>
                    <a:pt x="2019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028" name="Google Shape;2028;p41"/>
            <p:cNvGrpSpPr/>
            <p:nvPr/>
          </p:nvGrpSpPr>
          <p:grpSpPr>
            <a:xfrm>
              <a:off x="4292469" y="2051175"/>
              <a:ext cx="625800" cy="416500"/>
              <a:chOff x="3947100" y="2040200"/>
              <a:chExt cx="625800" cy="416500"/>
            </a:xfrm>
          </p:grpSpPr>
          <p:sp>
            <p:nvSpPr>
              <p:cNvPr id="2029" name="Google Shape;2029;p41"/>
              <p:cNvSpPr/>
              <p:nvPr/>
            </p:nvSpPr>
            <p:spPr>
              <a:xfrm>
                <a:off x="3969825" y="2057575"/>
                <a:ext cx="194100" cy="359850"/>
              </a:xfrm>
              <a:custGeom>
                <a:avLst/>
                <a:gdLst/>
                <a:ahLst/>
                <a:cxnLst/>
                <a:rect l="l" t="t" r="r" b="b"/>
                <a:pathLst>
                  <a:path w="7764" h="14394" extrusionOk="0">
                    <a:moveTo>
                      <a:pt x="5878" y="0"/>
                    </a:moveTo>
                    <a:cubicBezTo>
                      <a:pt x="5688" y="0"/>
                      <a:pt x="5513" y="115"/>
                      <a:pt x="5442" y="308"/>
                    </a:cubicBezTo>
                    <a:cubicBezTo>
                      <a:pt x="3037" y="6702"/>
                      <a:pt x="1465" y="10512"/>
                      <a:pt x="513" y="12786"/>
                    </a:cubicBezTo>
                    <a:cubicBezTo>
                      <a:pt x="322" y="13262"/>
                      <a:pt x="144" y="13679"/>
                      <a:pt x="1" y="14048"/>
                    </a:cubicBezTo>
                    <a:lnTo>
                      <a:pt x="870" y="14393"/>
                    </a:lnTo>
                    <a:cubicBezTo>
                      <a:pt x="1013" y="14036"/>
                      <a:pt x="1179" y="13619"/>
                      <a:pt x="1382" y="13143"/>
                    </a:cubicBezTo>
                    <a:cubicBezTo>
                      <a:pt x="2191" y="11190"/>
                      <a:pt x="3477" y="8095"/>
                      <a:pt x="5347" y="3201"/>
                    </a:cubicBezTo>
                    <a:cubicBezTo>
                      <a:pt x="5370" y="5821"/>
                      <a:pt x="5644" y="9881"/>
                      <a:pt x="6871" y="13524"/>
                    </a:cubicBezTo>
                    <a:lnTo>
                      <a:pt x="7764" y="13226"/>
                    </a:lnTo>
                    <a:cubicBezTo>
                      <a:pt x="5835" y="7535"/>
                      <a:pt x="6347" y="570"/>
                      <a:pt x="6347" y="499"/>
                    </a:cubicBezTo>
                    <a:cubicBezTo>
                      <a:pt x="6371" y="272"/>
                      <a:pt x="6204" y="58"/>
                      <a:pt x="5978" y="10"/>
                    </a:cubicBezTo>
                    <a:cubicBezTo>
                      <a:pt x="5944" y="3"/>
                      <a:pt x="5911" y="0"/>
                      <a:pt x="587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30" name="Google Shape;2030;p41"/>
              <p:cNvSpPr/>
              <p:nvPr/>
            </p:nvSpPr>
            <p:spPr>
              <a:xfrm>
                <a:off x="4359450" y="2064375"/>
                <a:ext cx="31575" cy="309575"/>
              </a:xfrm>
              <a:custGeom>
                <a:avLst/>
                <a:gdLst/>
                <a:ahLst/>
                <a:cxnLst/>
                <a:rect l="l" t="t" r="r" b="b"/>
                <a:pathLst>
                  <a:path w="1263" h="12383" extrusionOk="0">
                    <a:moveTo>
                      <a:pt x="275" y="0"/>
                    </a:moveTo>
                    <a:lnTo>
                      <a:pt x="1" y="48"/>
                    </a:lnTo>
                    <a:cubicBezTo>
                      <a:pt x="1" y="108"/>
                      <a:pt x="977" y="6406"/>
                      <a:pt x="1" y="12335"/>
                    </a:cubicBezTo>
                    <a:lnTo>
                      <a:pt x="275" y="12383"/>
                    </a:lnTo>
                    <a:cubicBezTo>
                      <a:pt x="1263" y="6406"/>
                      <a:pt x="287" y="60"/>
                      <a:pt x="275"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1" name="Google Shape;2031;p41"/>
              <p:cNvSpPr/>
              <p:nvPr/>
            </p:nvSpPr>
            <p:spPr>
              <a:xfrm>
                <a:off x="4296950" y="2064675"/>
                <a:ext cx="69375" cy="242900"/>
              </a:xfrm>
              <a:custGeom>
                <a:avLst/>
                <a:gdLst/>
                <a:ahLst/>
                <a:cxnLst/>
                <a:rect l="l" t="t" r="r" b="b"/>
                <a:pathLst>
                  <a:path w="2775" h="9716" extrusionOk="0">
                    <a:moveTo>
                      <a:pt x="2489" y="0"/>
                    </a:moveTo>
                    <a:cubicBezTo>
                      <a:pt x="2489" y="72"/>
                      <a:pt x="2203" y="6537"/>
                      <a:pt x="1" y="9549"/>
                    </a:cubicBezTo>
                    <a:lnTo>
                      <a:pt x="227" y="9716"/>
                    </a:lnTo>
                    <a:cubicBezTo>
                      <a:pt x="2477" y="6632"/>
                      <a:pt x="2763" y="286"/>
                      <a:pt x="2775" y="12"/>
                    </a:cubicBezTo>
                    <a:lnTo>
                      <a:pt x="248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2" name="Google Shape;2032;p41"/>
              <p:cNvSpPr/>
              <p:nvPr/>
            </p:nvSpPr>
            <p:spPr>
              <a:xfrm>
                <a:off x="4321650" y="2257250"/>
                <a:ext cx="50925" cy="62825"/>
              </a:xfrm>
              <a:custGeom>
                <a:avLst/>
                <a:gdLst/>
                <a:ahLst/>
                <a:cxnLst/>
                <a:rect l="l" t="t" r="r" b="b"/>
                <a:pathLst>
                  <a:path w="2037" h="2513" extrusionOk="0">
                    <a:moveTo>
                      <a:pt x="227" y="1"/>
                    </a:moveTo>
                    <a:lnTo>
                      <a:pt x="1" y="167"/>
                    </a:lnTo>
                    <a:lnTo>
                      <a:pt x="1811" y="2513"/>
                    </a:lnTo>
                    <a:lnTo>
                      <a:pt x="2037" y="2334"/>
                    </a:lnTo>
                    <a:lnTo>
                      <a:pt x="22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3" name="Google Shape;2033;p41"/>
              <p:cNvSpPr/>
              <p:nvPr/>
            </p:nvSpPr>
            <p:spPr>
              <a:xfrm>
                <a:off x="4098425" y="2064675"/>
                <a:ext cx="101225" cy="274450"/>
              </a:xfrm>
              <a:custGeom>
                <a:avLst/>
                <a:gdLst/>
                <a:ahLst/>
                <a:cxnLst/>
                <a:rect l="l" t="t" r="r" b="b"/>
                <a:pathLst>
                  <a:path w="4049" h="10978" extrusionOk="0">
                    <a:moveTo>
                      <a:pt x="3763" y="0"/>
                    </a:moveTo>
                    <a:cubicBezTo>
                      <a:pt x="3763" y="96"/>
                      <a:pt x="3358" y="8906"/>
                      <a:pt x="0" y="10728"/>
                    </a:cubicBezTo>
                    <a:lnTo>
                      <a:pt x="131" y="10978"/>
                    </a:lnTo>
                    <a:cubicBezTo>
                      <a:pt x="3632" y="9085"/>
                      <a:pt x="4036" y="381"/>
                      <a:pt x="4048" y="12"/>
                    </a:cubicBezTo>
                    <a:lnTo>
                      <a:pt x="376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4" name="Google Shape;2034;p41"/>
              <p:cNvSpPr/>
              <p:nvPr/>
            </p:nvSpPr>
            <p:spPr>
              <a:xfrm>
                <a:off x="4192775" y="2077775"/>
                <a:ext cx="42600" cy="296175"/>
              </a:xfrm>
              <a:custGeom>
                <a:avLst/>
                <a:gdLst/>
                <a:ahLst/>
                <a:cxnLst/>
                <a:rect l="l" t="t" r="r" b="b"/>
                <a:pathLst>
                  <a:path w="1704" h="11847" extrusionOk="0">
                    <a:moveTo>
                      <a:pt x="274" y="0"/>
                    </a:moveTo>
                    <a:lnTo>
                      <a:pt x="0" y="72"/>
                    </a:lnTo>
                    <a:cubicBezTo>
                      <a:pt x="12" y="119"/>
                      <a:pt x="1417" y="5870"/>
                      <a:pt x="0" y="11787"/>
                    </a:cubicBezTo>
                    <a:lnTo>
                      <a:pt x="274" y="11847"/>
                    </a:lnTo>
                    <a:cubicBezTo>
                      <a:pt x="1703" y="5870"/>
                      <a:pt x="286" y="60"/>
                      <a:pt x="27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5" name="Google Shape;2035;p41"/>
              <p:cNvSpPr/>
              <p:nvPr/>
            </p:nvSpPr>
            <p:spPr>
              <a:xfrm>
                <a:off x="4155875" y="2256650"/>
                <a:ext cx="55075" cy="47350"/>
              </a:xfrm>
              <a:custGeom>
                <a:avLst/>
                <a:gdLst/>
                <a:ahLst/>
                <a:cxnLst/>
                <a:rect l="l" t="t" r="r" b="b"/>
                <a:pathLst>
                  <a:path w="2203" h="1894" extrusionOk="0">
                    <a:moveTo>
                      <a:pt x="179" y="1"/>
                    </a:moveTo>
                    <a:lnTo>
                      <a:pt x="0" y="215"/>
                    </a:lnTo>
                    <a:lnTo>
                      <a:pt x="2024" y="1894"/>
                    </a:lnTo>
                    <a:lnTo>
                      <a:pt x="2203" y="1680"/>
                    </a:lnTo>
                    <a:lnTo>
                      <a:pt x="179"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36" name="Google Shape;2036;p41"/>
              <p:cNvSpPr/>
              <p:nvPr/>
            </p:nvSpPr>
            <p:spPr>
              <a:xfrm>
                <a:off x="4106150" y="2042650"/>
                <a:ext cx="346500" cy="35725"/>
              </a:xfrm>
              <a:custGeom>
                <a:avLst/>
                <a:gdLst/>
                <a:ahLst/>
                <a:cxnLst/>
                <a:rect l="l" t="t" r="r" b="b"/>
                <a:pathLst>
                  <a:path w="13860" h="1429" extrusionOk="0">
                    <a:moveTo>
                      <a:pt x="13824" y="0"/>
                    </a:moveTo>
                    <a:lnTo>
                      <a:pt x="322" y="691"/>
                    </a:lnTo>
                    <a:cubicBezTo>
                      <a:pt x="322" y="691"/>
                      <a:pt x="1" y="715"/>
                      <a:pt x="48" y="1131"/>
                    </a:cubicBezTo>
                    <a:cubicBezTo>
                      <a:pt x="84" y="1405"/>
                      <a:pt x="334" y="1429"/>
                      <a:pt x="334" y="1429"/>
                    </a:cubicBezTo>
                    <a:lnTo>
                      <a:pt x="13860" y="738"/>
                    </a:lnTo>
                    <a:lnTo>
                      <a:pt x="1382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37" name="Google Shape;2037;p41"/>
              <p:cNvSpPr/>
              <p:nvPr/>
            </p:nvSpPr>
            <p:spPr>
              <a:xfrm>
                <a:off x="4391900" y="2040200"/>
                <a:ext cx="159575" cy="402825"/>
              </a:xfrm>
              <a:custGeom>
                <a:avLst/>
                <a:gdLst/>
                <a:ahLst/>
                <a:cxnLst/>
                <a:rect l="l" t="t" r="r" b="b"/>
                <a:pathLst>
                  <a:path w="6383" h="16113" extrusionOk="0">
                    <a:moveTo>
                      <a:pt x="2409" y="0"/>
                    </a:moveTo>
                    <a:cubicBezTo>
                      <a:pt x="2392" y="0"/>
                      <a:pt x="2375" y="1"/>
                      <a:pt x="2358" y="3"/>
                    </a:cubicBezTo>
                    <a:cubicBezTo>
                      <a:pt x="2132" y="27"/>
                      <a:pt x="1965" y="205"/>
                      <a:pt x="1941" y="420"/>
                    </a:cubicBezTo>
                    <a:cubicBezTo>
                      <a:pt x="1203" y="8706"/>
                      <a:pt x="477" y="13433"/>
                      <a:pt x="1" y="15933"/>
                    </a:cubicBezTo>
                    <a:lnTo>
                      <a:pt x="918" y="16112"/>
                    </a:lnTo>
                    <a:cubicBezTo>
                      <a:pt x="1358" y="13826"/>
                      <a:pt x="2001" y="9707"/>
                      <a:pt x="2668" y="2753"/>
                    </a:cubicBezTo>
                    <a:cubicBezTo>
                      <a:pt x="3477" y="5301"/>
                      <a:pt x="4882" y="9611"/>
                      <a:pt x="5490" y="14576"/>
                    </a:cubicBezTo>
                    <a:lnTo>
                      <a:pt x="6382" y="14802"/>
                    </a:lnTo>
                    <a:cubicBezTo>
                      <a:pt x="5382" y="7897"/>
                      <a:pt x="2882" y="384"/>
                      <a:pt x="2858" y="313"/>
                    </a:cubicBezTo>
                    <a:cubicBezTo>
                      <a:pt x="2792" y="126"/>
                      <a:pt x="2605" y="0"/>
                      <a:pt x="2409"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38" name="Google Shape;2038;p41"/>
              <p:cNvSpPr/>
              <p:nvPr/>
            </p:nvSpPr>
            <p:spPr>
              <a:xfrm>
                <a:off x="4075500" y="2290750"/>
                <a:ext cx="301250" cy="113900"/>
              </a:xfrm>
              <a:custGeom>
                <a:avLst/>
                <a:gdLst/>
                <a:ahLst/>
                <a:cxnLst/>
                <a:rect l="l" t="t" r="r" b="b"/>
                <a:pathLst>
                  <a:path w="12050" h="4556" extrusionOk="0">
                    <a:moveTo>
                      <a:pt x="9790" y="1"/>
                    </a:moveTo>
                    <a:cubicBezTo>
                      <a:pt x="9769" y="1"/>
                      <a:pt x="9749" y="3"/>
                      <a:pt x="9728" y="6"/>
                    </a:cubicBezTo>
                    <a:lnTo>
                      <a:pt x="786" y="1435"/>
                    </a:lnTo>
                    <a:cubicBezTo>
                      <a:pt x="524" y="1482"/>
                      <a:pt x="0" y="1899"/>
                      <a:pt x="167" y="2113"/>
                    </a:cubicBezTo>
                    <a:lnTo>
                      <a:pt x="2489" y="4423"/>
                    </a:lnTo>
                    <a:cubicBezTo>
                      <a:pt x="2553" y="4509"/>
                      <a:pt x="2665" y="4556"/>
                      <a:pt x="2774" y="4556"/>
                    </a:cubicBezTo>
                    <a:cubicBezTo>
                      <a:pt x="2786" y="4556"/>
                      <a:pt x="2798" y="4555"/>
                      <a:pt x="2810" y="4554"/>
                    </a:cubicBezTo>
                    <a:lnTo>
                      <a:pt x="11323" y="3864"/>
                    </a:lnTo>
                    <a:cubicBezTo>
                      <a:pt x="11585" y="3828"/>
                      <a:pt x="12050" y="3256"/>
                      <a:pt x="11907" y="3030"/>
                    </a:cubicBezTo>
                    <a:lnTo>
                      <a:pt x="10085" y="161"/>
                    </a:lnTo>
                    <a:cubicBezTo>
                      <a:pt x="10024" y="59"/>
                      <a:pt x="9911" y="1"/>
                      <a:pt x="979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39" name="Google Shape;2039;p41"/>
              <p:cNvSpPr/>
              <p:nvPr/>
            </p:nvSpPr>
            <p:spPr>
              <a:xfrm>
                <a:off x="4077575" y="2297900"/>
                <a:ext cx="291150" cy="114000"/>
              </a:xfrm>
              <a:custGeom>
                <a:avLst/>
                <a:gdLst/>
                <a:ahLst/>
                <a:cxnLst/>
                <a:rect l="l" t="t" r="r" b="b"/>
                <a:pathLst>
                  <a:path w="11646" h="4560" extrusionOk="0">
                    <a:moveTo>
                      <a:pt x="9392" y="1"/>
                    </a:moveTo>
                    <a:cubicBezTo>
                      <a:pt x="9373" y="1"/>
                      <a:pt x="9354" y="2"/>
                      <a:pt x="9335" y="6"/>
                    </a:cubicBezTo>
                    <a:lnTo>
                      <a:pt x="394" y="1446"/>
                    </a:lnTo>
                    <a:cubicBezTo>
                      <a:pt x="120" y="1482"/>
                      <a:pt x="1" y="1804"/>
                      <a:pt x="167" y="2018"/>
                    </a:cubicBezTo>
                    <a:lnTo>
                      <a:pt x="2084" y="4423"/>
                    </a:lnTo>
                    <a:cubicBezTo>
                      <a:pt x="2155" y="4504"/>
                      <a:pt x="2252" y="4559"/>
                      <a:pt x="2353" y="4559"/>
                    </a:cubicBezTo>
                    <a:cubicBezTo>
                      <a:pt x="2370" y="4559"/>
                      <a:pt x="2388" y="4557"/>
                      <a:pt x="2406" y="4554"/>
                    </a:cubicBezTo>
                    <a:lnTo>
                      <a:pt x="11240" y="3578"/>
                    </a:lnTo>
                    <a:cubicBezTo>
                      <a:pt x="11502" y="3542"/>
                      <a:pt x="11645" y="3256"/>
                      <a:pt x="11502" y="3030"/>
                    </a:cubicBezTo>
                    <a:lnTo>
                      <a:pt x="9692" y="172"/>
                    </a:lnTo>
                    <a:cubicBezTo>
                      <a:pt x="9621" y="60"/>
                      <a:pt x="9506" y="1"/>
                      <a:pt x="939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40" name="Google Shape;2040;p41"/>
              <p:cNvSpPr/>
              <p:nvPr/>
            </p:nvSpPr>
            <p:spPr>
              <a:xfrm>
                <a:off x="4291600" y="2311725"/>
                <a:ext cx="14900" cy="14900"/>
              </a:xfrm>
              <a:custGeom>
                <a:avLst/>
                <a:gdLst/>
                <a:ahLst/>
                <a:cxnLst/>
                <a:rect l="l" t="t" r="r" b="b"/>
                <a:pathLst>
                  <a:path w="596" h="596" extrusionOk="0">
                    <a:moveTo>
                      <a:pt x="298" y="0"/>
                    </a:moveTo>
                    <a:cubicBezTo>
                      <a:pt x="250" y="0"/>
                      <a:pt x="215" y="12"/>
                      <a:pt x="179" y="24"/>
                    </a:cubicBezTo>
                    <a:cubicBezTo>
                      <a:pt x="143" y="36"/>
                      <a:pt x="107" y="60"/>
                      <a:pt x="84" y="84"/>
                    </a:cubicBezTo>
                    <a:cubicBezTo>
                      <a:pt x="60" y="120"/>
                      <a:pt x="36" y="143"/>
                      <a:pt x="24" y="179"/>
                    </a:cubicBezTo>
                    <a:cubicBezTo>
                      <a:pt x="0" y="215"/>
                      <a:pt x="0" y="250"/>
                      <a:pt x="0" y="298"/>
                    </a:cubicBezTo>
                    <a:cubicBezTo>
                      <a:pt x="0" y="322"/>
                      <a:pt x="0" y="346"/>
                      <a:pt x="12" y="381"/>
                    </a:cubicBezTo>
                    <a:cubicBezTo>
                      <a:pt x="24" y="429"/>
                      <a:pt x="48" y="465"/>
                      <a:pt x="84" y="512"/>
                    </a:cubicBezTo>
                    <a:cubicBezTo>
                      <a:pt x="107" y="524"/>
                      <a:pt x="119" y="536"/>
                      <a:pt x="143" y="548"/>
                    </a:cubicBezTo>
                    <a:cubicBezTo>
                      <a:pt x="191" y="584"/>
                      <a:pt x="238" y="596"/>
                      <a:pt x="298" y="596"/>
                    </a:cubicBezTo>
                    <a:cubicBezTo>
                      <a:pt x="334" y="596"/>
                      <a:pt x="369" y="584"/>
                      <a:pt x="405" y="572"/>
                    </a:cubicBezTo>
                    <a:cubicBezTo>
                      <a:pt x="441" y="560"/>
                      <a:pt x="477" y="536"/>
                      <a:pt x="500" y="512"/>
                    </a:cubicBezTo>
                    <a:cubicBezTo>
                      <a:pt x="536" y="477"/>
                      <a:pt x="548" y="453"/>
                      <a:pt x="560" y="417"/>
                    </a:cubicBezTo>
                    <a:cubicBezTo>
                      <a:pt x="584" y="381"/>
                      <a:pt x="596" y="334"/>
                      <a:pt x="584" y="298"/>
                    </a:cubicBezTo>
                    <a:cubicBezTo>
                      <a:pt x="584" y="274"/>
                      <a:pt x="584" y="239"/>
                      <a:pt x="584" y="215"/>
                    </a:cubicBezTo>
                    <a:cubicBezTo>
                      <a:pt x="572" y="167"/>
                      <a:pt x="536" y="120"/>
                      <a:pt x="500" y="84"/>
                    </a:cubicBezTo>
                    <a:cubicBezTo>
                      <a:pt x="488" y="72"/>
                      <a:pt x="465" y="60"/>
                      <a:pt x="441" y="36"/>
                    </a:cubicBezTo>
                    <a:cubicBezTo>
                      <a:pt x="393" y="12"/>
                      <a:pt x="346" y="0"/>
                      <a:pt x="29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1" name="Google Shape;2041;p41"/>
              <p:cNvSpPr/>
              <p:nvPr/>
            </p:nvSpPr>
            <p:spPr>
              <a:xfrm>
                <a:off x="4326425" y="2366500"/>
                <a:ext cx="16100" cy="16100"/>
              </a:xfrm>
              <a:custGeom>
                <a:avLst/>
                <a:gdLst/>
                <a:ahLst/>
                <a:cxnLst/>
                <a:rect l="l" t="t" r="r" b="b"/>
                <a:pathLst>
                  <a:path w="644" h="644" extrusionOk="0">
                    <a:moveTo>
                      <a:pt x="322" y="0"/>
                    </a:moveTo>
                    <a:cubicBezTo>
                      <a:pt x="286" y="0"/>
                      <a:pt x="262" y="12"/>
                      <a:pt x="238" y="12"/>
                    </a:cubicBezTo>
                    <a:cubicBezTo>
                      <a:pt x="191" y="24"/>
                      <a:pt x="143" y="48"/>
                      <a:pt x="108" y="84"/>
                    </a:cubicBezTo>
                    <a:cubicBezTo>
                      <a:pt x="108" y="95"/>
                      <a:pt x="96" y="95"/>
                      <a:pt x="96" y="107"/>
                    </a:cubicBezTo>
                    <a:cubicBezTo>
                      <a:pt x="60" y="131"/>
                      <a:pt x="36" y="167"/>
                      <a:pt x="24" y="203"/>
                    </a:cubicBezTo>
                    <a:cubicBezTo>
                      <a:pt x="12" y="238"/>
                      <a:pt x="0" y="286"/>
                      <a:pt x="0" y="322"/>
                    </a:cubicBezTo>
                    <a:cubicBezTo>
                      <a:pt x="0" y="381"/>
                      <a:pt x="12" y="441"/>
                      <a:pt x="48" y="488"/>
                    </a:cubicBezTo>
                    <a:cubicBezTo>
                      <a:pt x="72" y="536"/>
                      <a:pt x="108" y="572"/>
                      <a:pt x="155" y="595"/>
                    </a:cubicBezTo>
                    <a:cubicBezTo>
                      <a:pt x="203" y="631"/>
                      <a:pt x="262" y="643"/>
                      <a:pt x="322" y="643"/>
                    </a:cubicBezTo>
                    <a:cubicBezTo>
                      <a:pt x="381" y="643"/>
                      <a:pt x="429" y="631"/>
                      <a:pt x="477" y="595"/>
                    </a:cubicBezTo>
                    <a:cubicBezTo>
                      <a:pt x="524" y="572"/>
                      <a:pt x="560" y="536"/>
                      <a:pt x="596" y="488"/>
                    </a:cubicBezTo>
                    <a:cubicBezTo>
                      <a:pt x="619" y="441"/>
                      <a:pt x="643" y="381"/>
                      <a:pt x="643" y="322"/>
                    </a:cubicBezTo>
                    <a:cubicBezTo>
                      <a:pt x="643" y="286"/>
                      <a:pt x="631" y="238"/>
                      <a:pt x="608" y="203"/>
                    </a:cubicBezTo>
                    <a:cubicBezTo>
                      <a:pt x="596" y="167"/>
                      <a:pt x="572" y="131"/>
                      <a:pt x="548" y="107"/>
                    </a:cubicBezTo>
                    <a:cubicBezTo>
                      <a:pt x="536" y="95"/>
                      <a:pt x="536" y="95"/>
                      <a:pt x="524" y="84"/>
                    </a:cubicBezTo>
                    <a:cubicBezTo>
                      <a:pt x="500" y="60"/>
                      <a:pt x="465" y="36"/>
                      <a:pt x="429" y="24"/>
                    </a:cubicBezTo>
                    <a:cubicBezTo>
                      <a:pt x="393" y="12"/>
                      <a:pt x="358" y="0"/>
                      <a:pt x="32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2" name="Google Shape;2042;p41"/>
              <p:cNvSpPr/>
              <p:nvPr/>
            </p:nvSpPr>
            <p:spPr>
              <a:xfrm>
                <a:off x="4136225" y="2391800"/>
                <a:ext cx="14600" cy="14525"/>
              </a:xfrm>
              <a:custGeom>
                <a:avLst/>
                <a:gdLst/>
                <a:ahLst/>
                <a:cxnLst/>
                <a:rect l="l" t="t" r="r" b="b"/>
                <a:pathLst>
                  <a:path w="584" h="581" extrusionOk="0">
                    <a:moveTo>
                      <a:pt x="298" y="0"/>
                    </a:moveTo>
                    <a:cubicBezTo>
                      <a:pt x="238" y="0"/>
                      <a:pt x="191" y="12"/>
                      <a:pt x="155" y="36"/>
                    </a:cubicBezTo>
                    <a:cubicBezTo>
                      <a:pt x="131" y="48"/>
                      <a:pt x="107" y="60"/>
                      <a:pt x="96" y="84"/>
                    </a:cubicBezTo>
                    <a:cubicBezTo>
                      <a:pt x="72" y="107"/>
                      <a:pt x="60" y="131"/>
                      <a:pt x="36" y="155"/>
                    </a:cubicBezTo>
                    <a:cubicBezTo>
                      <a:pt x="36" y="167"/>
                      <a:pt x="36" y="167"/>
                      <a:pt x="36" y="179"/>
                    </a:cubicBezTo>
                    <a:cubicBezTo>
                      <a:pt x="24" y="191"/>
                      <a:pt x="24" y="203"/>
                      <a:pt x="24" y="203"/>
                    </a:cubicBezTo>
                    <a:lnTo>
                      <a:pt x="24" y="179"/>
                    </a:lnTo>
                    <a:cubicBezTo>
                      <a:pt x="12" y="215"/>
                      <a:pt x="0" y="250"/>
                      <a:pt x="12" y="286"/>
                    </a:cubicBezTo>
                    <a:cubicBezTo>
                      <a:pt x="0" y="322"/>
                      <a:pt x="12" y="369"/>
                      <a:pt x="36" y="393"/>
                    </a:cubicBezTo>
                    <a:cubicBezTo>
                      <a:pt x="48" y="429"/>
                      <a:pt x="60" y="465"/>
                      <a:pt x="96" y="488"/>
                    </a:cubicBezTo>
                    <a:lnTo>
                      <a:pt x="155" y="536"/>
                    </a:lnTo>
                    <a:cubicBezTo>
                      <a:pt x="179" y="560"/>
                      <a:pt x="215" y="572"/>
                      <a:pt x="262" y="572"/>
                    </a:cubicBezTo>
                    <a:cubicBezTo>
                      <a:pt x="280" y="578"/>
                      <a:pt x="298" y="581"/>
                      <a:pt x="316" y="581"/>
                    </a:cubicBezTo>
                    <a:cubicBezTo>
                      <a:pt x="334" y="581"/>
                      <a:pt x="351" y="578"/>
                      <a:pt x="369" y="572"/>
                    </a:cubicBezTo>
                    <a:cubicBezTo>
                      <a:pt x="405" y="560"/>
                      <a:pt x="441" y="536"/>
                      <a:pt x="477" y="512"/>
                    </a:cubicBezTo>
                    <a:cubicBezTo>
                      <a:pt x="500" y="500"/>
                      <a:pt x="524" y="465"/>
                      <a:pt x="548" y="429"/>
                    </a:cubicBezTo>
                    <a:cubicBezTo>
                      <a:pt x="560" y="405"/>
                      <a:pt x="560" y="381"/>
                      <a:pt x="572" y="357"/>
                    </a:cubicBezTo>
                    <a:cubicBezTo>
                      <a:pt x="584" y="322"/>
                      <a:pt x="584" y="286"/>
                      <a:pt x="584" y="250"/>
                    </a:cubicBezTo>
                    <a:cubicBezTo>
                      <a:pt x="584" y="215"/>
                      <a:pt x="572" y="179"/>
                      <a:pt x="548" y="143"/>
                    </a:cubicBezTo>
                    <a:lnTo>
                      <a:pt x="500" y="84"/>
                    </a:lnTo>
                    <a:cubicBezTo>
                      <a:pt x="465" y="48"/>
                      <a:pt x="417" y="24"/>
                      <a:pt x="369" y="12"/>
                    </a:cubicBezTo>
                    <a:cubicBezTo>
                      <a:pt x="346" y="0"/>
                      <a:pt x="322" y="0"/>
                      <a:pt x="298"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3" name="Google Shape;2043;p41"/>
              <p:cNvSpPr/>
              <p:nvPr/>
            </p:nvSpPr>
            <p:spPr>
              <a:xfrm>
                <a:off x="4100200" y="2341200"/>
                <a:ext cx="15800" cy="15800"/>
              </a:xfrm>
              <a:custGeom>
                <a:avLst/>
                <a:gdLst/>
                <a:ahLst/>
                <a:cxnLst/>
                <a:rect l="l" t="t" r="r" b="b"/>
                <a:pathLst>
                  <a:path w="632" h="632" extrusionOk="0">
                    <a:moveTo>
                      <a:pt x="310" y="0"/>
                    </a:moveTo>
                    <a:cubicBezTo>
                      <a:pt x="274" y="0"/>
                      <a:pt x="227" y="12"/>
                      <a:pt x="191" y="24"/>
                    </a:cubicBezTo>
                    <a:cubicBezTo>
                      <a:pt x="155" y="36"/>
                      <a:pt x="120" y="60"/>
                      <a:pt x="96" y="95"/>
                    </a:cubicBezTo>
                    <a:cubicBezTo>
                      <a:pt x="60" y="119"/>
                      <a:pt x="36" y="155"/>
                      <a:pt x="24" y="191"/>
                    </a:cubicBezTo>
                    <a:cubicBezTo>
                      <a:pt x="1" y="238"/>
                      <a:pt x="1" y="274"/>
                      <a:pt x="1" y="322"/>
                    </a:cubicBezTo>
                    <a:cubicBezTo>
                      <a:pt x="1" y="345"/>
                      <a:pt x="1" y="369"/>
                      <a:pt x="13" y="405"/>
                    </a:cubicBezTo>
                    <a:cubicBezTo>
                      <a:pt x="24" y="453"/>
                      <a:pt x="48" y="500"/>
                      <a:pt x="96" y="548"/>
                    </a:cubicBezTo>
                    <a:cubicBezTo>
                      <a:pt x="108" y="560"/>
                      <a:pt x="132" y="572"/>
                      <a:pt x="155" y="595"/>
                    </a:cubicBezTo>
                    <a:cubicBezTo>
                      <a:pt x="203" y="619"/>
                      <a:pt x="263" y="631"/>
                      <a:pt x="310" y="631"/>
                    </a:cubicBezTo>
                    <a:cubicBezTo>
                      <a:pt x="358" y="631"/>
                      <a:pt x="405" y="631"/>
                      <a:pt x="441" y="607"/>
                    </a:cubicBezTo>
                    <a:cubicBezTo>
                      <a:pt x="477" y="595"/>
                      <a:pt x="513" y="572"/>
                      <a:pt x="536" y="548"/>
                    </a:cubicBezTo>
                    <a:cubicBezTo>
                      <a:pt x="572" y="512"/>
                      <a:pt x="596" y="476"/>
                      <a:pt x="608" y="441"/>
                    </a:cubicBezTo>
                    <a:cubicBezTo>
                      <a:pt x="632" y="405"/>
                      <a:pt x="632" y="357"/>
                      <a:pt x="632" y="322"/>
                    </a:cubicBezTo>
                    <a:cubicBezTo>
                      <a:pt x="632" y="286"/>
                      <a:pt x="620" y="262"/>
                      <a:pt x="620" y="238"/>
                    </a:cubicBezTo>
                    <a:cubicBezTo>
                      <a:pt x="608" y="179"/>
                      <a:pt x="584" y="131"/>
                      <a:pt x="536" y="95"/>
                    </a:cubicBezTo>
                    <a:cubicBezTo>
                      <a:pt x="524" y="72"/>
                      <a:pt x="501" y="60"/>
                      <a:pt x="477" y="48"/>
                    </a:cubicBezTo>
                    <a:cubicBezTo>
                      <a:pt x="429" y="12"/>
                      <a:pt x="370" y="0"/>
                      <a:pt x="31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44" name="Google Shape;2044;p41"/>
              <p:cNvSpPr/>
              <p:nvPr/>
            </p:nvSpPr>
            <p:spPr>
              <a:xfrm>
                <a:off x="3947100" y="2405100"/>
                <a:ext cx="86450" cy="32975"/>
              </a:xfrm>
              <a:custGeom>
                <a:avLst/>
                <a:gdLst/>
                <a:ahLst/>
                <a:cxnLst/>
                <a:rect l="l" t="t" r="r" b="b"/>
                <a:pathLst>
                  <a:path w="3458" h="1319" extrusionOk="0">
                    <a:moveTo>
                      <a:pt x="854" y="1"/>
                    </a:moveTo>
                    <a:cubicBezTo>
                      <a:pt x="601" y="1"/>
                      <a:pt x="351" y="75"/>
                      <a:pt x="136" y="218"/>
                    </a:cubicBezTo>
                    <a:cubicBezTo>
                      <a:pt x="0" y="312"/>
                      <a:pt x="84" y="479"/>
                      <a:pt x="219" y="479"/>
                    </a:cubicBezTo>
                    <a:cubicBezTo>
                      <a:pt x="238" y="479"/>
                      <a:pt x="258" y="476"/>
                      <a:pt x="279" y="468"/>
                    </a:cubicBezTo>
                    <a:cubicBezTo>
                      <a:pt x="407" y="413"/>
                      <a:pt x="549" y="386"/>
                      <a:pt x="690" y="386"/>
                    </a:cubicBezTo>
                    <a:cubicBezTo>
                      <a:pt x="822" y="386"/>
                      <a:pt x="955" y="410"/>
                      <a:pt x="1076" y="456"/>
                    </a:cubicBezTo>
                    <a:cubicBezTo>
                      <a:pt x="1076" y="575"/>
                      <a:pt x="1088" y="695"/>
                      <a:pt x="1088" y="814"/>
                    </a:cubicBezTo>
                    <a:cubicBezTo>
                      <a:pt x="1097" y="950"/>
                      <a:pt x="1204" y="1045"/>
                      <a:pt x="1328" y="1045"/>
                    </a:cubicBezTo>
                    <a:cubicBezTo>
                      <a:pt x="1366" y="1045"/>
                      <a:pt x="1406" y="1036"/>
                      <a:pt x="1445" y="1016"/>
                    </a:cubicBezTo>
                    <a:cubicBezTo>
                      <a:pt x="1642" y="914"/>
                      <a:pt x="1859" y="866"/>
                      <a:pt x="2075" y="866"/>
                    </a:cubicBezTo>
                    <a:cubicBezTo>
                      <a:pt x="2237" y="866"/>
                      <a:pt x="2399" y="893"/>
                      <a:pt x="2553" y="945"/>
                    </a:cubicBezTo>
                    <a:cubicBezTo>
                      <a:pt x="2719" y="1004"/>
                      <a:pt x="2862" y="1099"/>
                      <a:pt x="2993" y="1218"/>
                    </a:cubicBezTo>
                    <a:cubicBezTo>
                      <a:pt x="3065" y="1272"/>
                      <a:pt x="3143" y="1319"/>
                      <a:pt x="3228" y="1319"/>
                    </a:cubicBezTo>
                    <a:cubicBezTo>
                      <a:pt x="3256" y="1319"/>
                      <a:pt x="3285" y="1314"/>
                      <a:pt x="3315" y="1302"/>
                    </a:cubicBezTo>
                    <a:cubicBezTo>
                      <a:pt x="3410" y="1266"/>
                      <a:pt x="3458" y="1171"/>
                      <a:pt x="3446" y="1076"/>
                    </a:cubicBezTo>
                    <a:cubicBezTo>
                      <a:pt x="3434" y="861"/>
                      <a:pt x="3160" y="706"/>
                      <a:pt x="2993" y="623"/>
                    </a:cubicBezTo>
                    <a:cubicBezTo>
                      <a:pt x="2827" y="528"/>
                      <a:pt x="2636" y="456"/>
                      <a:pt x="2434" y="421"/>
                    </a:cubicBezTo>
                    <a:cubicBezTo>
                      <a:pt x="2317" y="398"/>
                      <a:pt x="2202" y="388"/>
                      <a:pt x="2088" y="388"/>
                    </a:cubicBezTo>
                    <a:cubicBezTo>
                      <a:pt x="1899" y="388"/>
                      <a:pt x="1714" y="416"/>
                      <a:pt x="1529" y="468"/>
                    </a:cubicBezTo>
                    <a:cubicBezTo>
                      <a:pt x="1529" y="421"/>
                      <a:pt x="1529" y="361"/>
                      <a:pt x="1517" y="314"/>
                    </a:cubicBezTo>
                    <a:cubicBezTo>
                      <a:pt x="1505" y="206"/>
                      <a:pt x="1457" y="135"/>
                      <a:pt x="1350" y="99"/>
                    </a:cubicBezTo>
                    <a:cubicBezTo>
                      <a:pt x="1189" y="33"/>
                      <a:pt x="1021" y="1"/>
                      <a:pt x="85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45" name="Google Shape;2045;p41"/>
              <p:cNvSpPr/>
              <p:nvPr/>
            </p:nvSpPr>
            <p:spPr>
              <a:xfrm>
                <a:off x="4366250" y="2435850"/>
                <a:ext cx="97125" cy="20850"/>
              </a:xfrm>
              <a:custGeom>
                <a:avLst/>
                <a:gdLst/>
                <a:ahLst/>
                <a:cxnLst/>
                <a:rect l="l" t="t" r="r" b="b"/>
                <a:pathLst>
                  <a:path w="3885" h="834" extrusionOk="0">
                    <a:moveTo>
                      <a:pt x="2616" y="0"/>
                    </a:moveTo>
                    <a:cubicBezTo>
                      <a:pt x="2441" y="0"/>
                      <a:pt x="2265" y="24"/>
                      <a:pt x="2098" y="72"/>
                    </a:cubicBezTo>
                    <a:cubicBezTo>
                      <a:pt x="1932" y="119"/>
                      <a:pt x="1789" y="203"/>
                      <a:pt x="1634" y="274"/>
                    </a:cubicBezTo>
                    <a:cubicBezTo>
                      <a:pt x="1614" y="283"/>
                      <a:pt x="1596" y="287"/>
                      <a:pt x="1580" y="287"/>
                    </a:cubicBezTo>
                    <a:cubicBezTo>
                      <a:pt x="1530" y="287"/>
                      <a:pt x="1495" y="251"/>
                      <a:pt x="1432" y="215"/>
                    </a:cubicBezTo>
                    <a:cubicBezTo>
                      <a:pt x="1360" y="155"/>
                      <a:pt x="1289" y="107"/>
                      <a:pt x="1205" y="72"/>
                    </a:cubicBezTo>
                    <a:cubicBezTo>
                      <a:pt x="1082" y="27"/>
                      <a:pt x="954" y="6"/>
                      <a:pt x="825" y="6"/>
                    </a:cubicBezTo>
                    <a:cubicBezTo>
                      <a:pt x="581" y="6"/>
                      <a:pt x="337" y="82"/>
                      <a:pt x="134" y="215"/>
                    </a:cubicBezTo>
                    <a:cubicBezTo>
                      <a:pt x="0" y="307"/>
                      <a:pt x="79" y="479"/>
                      <a:pt x="203" y="479"/>
                    </a:cubicBezTo>
                    <a:cubicBezTo>
                      <a:pt x="222" y="479"/>
                      <a:pt x="243" y="475"/>
                      <a:pt x="265" y="465"/>
                    </a:cubicBezTo>
                    <a:cubicBezTo>
                      <a:pt x="372" y="413"/>
                      <a:pt x="482" y="391"/>
                      <a:pt x="591" y="391"/>
                    </a:cubicBezTo>
                    <a:cubicBezTo>
                      <a:pt x="808" y="391"/>
                      <a:pt x="1023" y="481"/>
                      <a:pt x="1205" y="608"/>
                    </a:cubicBezTo>
                    <a:cubicBezTo>
                      <a:pt x="1327" y="707"/>
                      <a:pt x="1448" y="776"/>
                      <a:pt x="1598" y="776"/>
                    </a:cubicBezTo>
                    <a:cubicBezTo>
                      <a:pt x="1610" y="776"/>
                      <a:pt x="1622" y="775"/>
                      <a:pt x="1634" y="774"/>
                    </a:cubicBezTo>
                    <a:cubicBezTo>
                      <a:pt x="1801" y="750"/>
                      <a:pt x="1932" y="631"/>
                      <a:pt x="2086" y="572"/>
                    </a:cubicBezTo>
                    <a:cubicBezTo>
                      <a:pt x="2255" y="506"/>
                      <a:pt x="2433" y="471"/>
                      <a:pt x="2608" y="471"/>
                    </a:cubicBezTo>
                    <a:cubicBezTo>
                      <a:pt x="2718" y="471"/>
                      <a:pt x="2827" y="485"/>
                      <a:pt x="2932" y="512"/>
                    </a:cubicBezTo>
                    <a:cubicBezTo>
                      <a:pt x="3217" y="584"/>
                      <a:pt x="3468" y="810"/>
                      <a:pt x="3753" y="834"/>
                    </a:cubicBezTo>
                    <a:cubicBezTo>
                      <a:pt x="3813" y="834"/>
                      <a:pt x="3884" y="774"/>
                      <a:pt x="3884" y="703"/>
                    </a:cubicBezTo>
                    <a:cubicBezTo>
                      <a:pt x="3849" y="346"/>
                      <a:pt x="3444" y="167"/>
                      <a:pt x="3134" y="72"/>
                    </a:cubicBezTo>
                    <a:cubicBezTo>
                      <a:pt x="2967" y="24"/>
                      <a:pt x="2792" y="0"/>
                      <a:pt x="261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46" name="Google Shape;2046;p41"/>
              <p:cNvSpPr/>
              <p:nvPr/>
            </p:nvSpPr>
            <p:spPr>
              <a:xfrm>
                <a:off x="4516325" y="2399750"/>
                <a:ext cx="56575" cy="24800"/>
              </a:xfrm>
              <a:custGeom>
                <a:avLst/>
                <a:gdLst/>
                <a:ahLst/>
                <a:cxnLst/>
                <a:rect l="l" t="t" r="r" b="b"/>
                <a:pathLst>
                  <a:path w="2263" h="992" extrusionOk="0">
                    <a:moveTo>
                      <a:pt x="308" y="0"/>
                    </a:moveTo>
                    <a:cubicBezTo>
                      <a:pt x="242" y="0"/>
                      <a:pt x="175" y="5"/>
                      <a:pt x="108" y="16"/>
                    </a:cubicBezTo>
                    <a:cubicBezTo>
                      <a:pt x="1" y="39"/>
                      <a:pt x="1" y="218"/>
                      <a:pt x="108" y="242"/>
                    </a:cubicBezTo>
                    <a:cubicBezTo>
                      <a:pt x="489" y="325"/>
                      <a:pt x="846" y="480"/>
                      <a:pt x="1096" y="778"/>
                    </a:cubicBezTo>
                    <a:cubicBezTo>
                      <a:pt x="1127" y="815"/>
                      <a:pt x="1169" y="830"/>
                      <a:pt x="1211" y="830"/>
                    </a:cubicBezTo>
                    <a:cubicBezTo>
                      <a:pt x="1249" y="830"/>
                      <a:pt x="1288" y="818"/>
                      <a:pt x="1322" y="801"/>
                    </a:cubicBezTo>
                    <a:cubicBezTo>
                      <a:pt x="1382" y="775"/>
                      <a:pt x="1443" y="763"/>
                      <a:pt x="1503" y="763"/>
                    </a:cubicBezTo>
                    <a:cubicBezTo>
                      <a:pt x="1658" y="763"/>
                      <a:pt x="1809" y="841"/>
                      <a:pt x="1929" y="944"/>
                    </a:cubicBezTo>
                    <a:cubicBezTo>
                      <a:pt x="1971" y="972"/>
                      <a:pt x="2020" y="991"/>
                      <a:pt x="2068" y="991"/>
                    </a:cubicBezTo>
                    <a:cubicBezTo>
                      <a:pt x="2103" y="991"/>
                      <a:pt x="2137" y="981"/>
                      <a:pt x="2167" y="956"/>
                    </a:cubicBezTo>
                    <a:cubicBezTo>
                      <a:pt x="2227" y="909"/>
                      <a:pt x="2263" y="801"/>
                      <a:pt x="2215" y="730"/>
                    </a:cubicBezTo>
                    <a:cubicBezTo>
                      <a:pt x="2056" y="510"/>
                      <a:pt x="1800" y="407"/>
                      <a:pt x="1542" y="407"/>
                    </a:cubicBezTo>
                    <a:cubicBezTo>
                      <a:pt x="1452" y="407"/>
                      <a:pt x="1361" y="419"/>
                      <a:pt x="1275" y="444"/>
                    </a:cubicBezTo>
                    <a:cubicBezTo>
                      <a:pt x="1144" y="301"/>
                      <a:pt x="977" y="194"/>
                      <a:pt x="798" y="111"/>
                    </a:cubicBezTo>
                    <a:cubicBezTo>
                      <a:pt x="636" y="34"/>
                      <a:pt x="474" y="0"/>
                      <a:pt x="30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sp>
        <p:nvSpPr>
          <p:cNvPr id="4" name="Google Shape;9714;p58">
            <a:extLst>
              <a:ext uri="{FF2B5EF4-FFF2-40B4-BE49-F238E27FC236}">
                <a16:creationId xmlns:a16="http://schemas.microsoft.com/office/drawing/2014/main" id="{2F8CF34B-D39D-0D20-CEE7-B3756EAF5D5C}"/>
              </a:ext>
            </a:extLst>
          </p:cNvPr>
          <p:cNvSpPr txBox="1">
            <a:spLocks/>
          </p:cNvSpPr>
          <p:nvPr/>
        </p:nvSpPr>
        <p:spPr>
          <a:xfrm>
            <a:off x="958882" y="3047200"/>
            <a:ext cx="10274237" cy="763600"/>
          </a:xfrm>
          <a:prstGeom prst="rect">
            <a:avLst/>
          </a:prstGeom>
          <a:noFill/>
          <a:ln>
            <a:noFill/>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nSpc>
                <a:spcPct val="150000"/>
              </a:lnSpc>
              <a:buClr>
                <a:srgbClr val="04596F"/>
              </a:buClr>
              <a:defRPr/>
            </a:pPr>
            <a:r>
              <a:rPr lang="vi-VN" sz="5333" b="1" dirty="0">
                <a:solidFill>
                  <a:srgbClr val="C00000"/>
                </a:solidFill>
                <a:latin typeface="+mj-lt"/>
                <a:cs typeface="Arial" panose="020B0604020202020204" pitchFamily="34" charset="0"/>
              </a:rPr>
              <a:t>CẢM ƠN</a:t>
            </a:r>
            <a:r>
              <a:rPr lang="en-US" sz="5333" b="1" dirty="0">
                <a:solidFill>
                  <a:srgbClr val="C00000"/>
                </a:solidFill>
                <a:latin typeface="+mj-lt"/>
                <a:cs typeface="Arial" panose="020B0604020202020204" pitchFamily="34" charset="0"/>
              </a:rPr>
              <a:t> </a:t>
            </a:r>
            <a:r>
              <a:rPr lang="en-US" sz="5333" b="1" dirty="0">
                <a:solidFill>
                  <a:srgbClr val="C00000"/>
                </a:solidFill>
                <a:latin typeface="Times New Roman" panose="02020603050405020304" pitchFamily="18" charset="0"/>
                <a:cs typeface="Times New Roman" panose="02020603050405020304" pitchFamily="18" charset="0"/>
              </a:rPr>
              <a:t>QUÝ THẦY CÔ GIÁO VÀ </a:t>
            </a:r>
            <a:r>
              <a:rPr lang="vi-VN" sz="5333" b="1" dirty="0">
                <a:solidFill>
                  <a:srgbClr val="C00000"/>
                </a:solidFill>
                <a:latin typeface="Times New Roman" panose="02020603050405020304" pitchFamily="18" charset="0"/>
                <a:cs typeface="Times New Roman" panose="02020603050405020304" pitchFamily="18" charset="0"/>
              </a:rPr>
              <a:t> </a:t>
            </a:r>
            <a:r>
              <a:rPr lang="vi-VN" sz="5333" b="1" dirty="0">
                <a:solidFill>
                  <a:srgbClr val="C00000"/>
                </a:solidFill>
                <a:latin typeface="+mj-lt"/>
                <a:cs typeface="Arial" panose="020B0604020202020204" pitchFamily="34" charset="0"/>
              </a:rPr>
              <a:t>CÁC EM </a:t>
            </a:r>
            <a:endParaRPr lang="en-US" sz="5333" b="1" dirty="0">
              <a:solidFill>
                <a:srgbClr val="C00000"/>
              </a:solidFill>
              <a:latin typeface="+mj-lt"/>
              <a:cs typeface="Arial" panose="020B0604020202020204" pitchFamily="34" charset="0"/>
            </a:endParaRPr>
          </a:p>
          <a:p>
            <a:pPr>
              <a:lnSpc>
                <a:spcPct val="150000"/>
              </a:lnSpc>
              <a:buClr>
                <a:srgbClr val="04596F"/>
              </a:buClr>
              <a:defRPr/>
            </a:pPr>
            <a:r>
              <a:rPr lang="vi-VN" sz="5333" b="1" dirty="0">
                <a:solidFill>
                  <a:srgbClr val="C00000"/>
                </a:solidFill>
                <a:latin typeface="+mj-lt"/>
                <a:cs typeface="Arial" panose="020B0604020202020204" pitchFamily="34" charset="0"/>
              </a:rPr>
              <a:t>ĐÃ LẮNG NGHE BÀI GIẢNG</a:t>
            </a:r>
          </a:p>
        </p:txBody>
      </p:sp>
    </p:spTree>
    <p:extLst>
      <p:ext uri="{BB962C8B-B14F-4D97-AF65-F5344CB8AC3E}">
        <p14:creationId xmlns:p14="http://schemas.microsoft.com/office/powerpoint/2010/main" val="21120355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4274239" y="330742"/>
            <a:ext cx="3643523" cy="827919"/>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algn="ctr" defTabSz="1219170">
              <a:lnSpc>
                <a:spcPct val="150000"/>
              </a:lnSpc>
              <a:defRPr/>
            </a:pPr>
            <a:r>
              <a:rPr lang="en-US" sz="4000" b="1" spc="455" dirty="0">
                <a:solidFill>
                  <a:srgbClr val="C00000"/>
                </a:solidFill>
                <a:latin typeface="Times New Roman" panose="02020603050405020304" pitchFamily="18" charset="0"/>
                <a:cs typeface="Times New Roman" panose="02020603050405020304" pitchFamily="18" charset="0"/>
              </a:rPr>
              <a:t>KHỞI ĐỘNG</a:t>
            </a:r>
          </a:p>
        </p:txBody>
      </p:sp>
      <p:sp>
        <p:nvSpPr>
          <p:cNvPr id="2" name="Rectangle 1">
            <a:extLst>
              <a:ext uri="{FF2B5EF4-FFF2-40B4-BE49-F238E27FC236}">
                <a16:creationId xmlns:a16="http://schemas.microsoft.com/office/drawing/2014/main" id="{16859277-06F1-0416-7AE2-C2362D15554F}"/>
              </a:ext>
            </a:extLst>
          </p:cNvPr>
          <p:cNvSpPr/>
          <p:nvPr/>
        </p:nvSpPr>
        <p:spPr>
          <a:xfrm>
            <a:off x="475013" y="1129097"/>
            <a:ext cx="6593299" cy="1938992"/>
          </a:xfrm>
          <a:prstGeom prst="rect">
            <a:avLst/>
          </a:prstGeom>
        </p:spPr>
        <p:txBody>
          <a:bodyPr wrap="square">
            <a:spAutoFit/>
          </a:bodyPr>
          <a:lstStyle/>
          <a:p>
            <a:pPr algn="just">
              <a:spcAft>
                <a:spcPts val="800"/>
              </a:spcAft>
            </a:pPr>
            <a:r>
              <a:rPr lang="nl-NL" sz="2400" dirty="0" err="1">
                <a:latin typeface="Times New Roman" panose="02020603050405020304" pitchFamily="18" charset="0"/>
                <a:ea typeface="Calibri" panose="020F0502020204030204" pitchFamily="34" charset="0"/>
                <a:cs typeface="Times New Roman" panose="02020603050405020304" pitchFamily="18" charset="0"/>
              </a:rPr>
              <a:t>Ruộng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bậc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thang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là</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một</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hình</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canh</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tác</a:t>
            </a:r>
            <a:r>
              <a:rPr lang="nl-NL" sz="2400" dirty="0">
                <a:latin typeface="Times New Roman" panose="02020603050405020304" pitchFamily="18" charset="0"/>
                <a:ea typeface="Calibri" panose="020F0502020204030204" pitchFamily="34" charset="0"/>
                <a:cs typeface="Times New Roman" panose="02020603050405020304" pitchFamily="18" charset="0"/>
              </a:rPr>
              <a:t> có </a:t>
            </a:r>
            <a:r>
              <a:rPr lang="nl-NL"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nl-NL" sz="2400" dirty="0">
                <a:latin typeface="Times New Roman" panose="02020603050405020304" pitchFamily="18" charset="0"/>
                <a:ea typeface="Calibri" panose="020F0502020204030204" pitchFamily="34" charset="0"/>
                <a:cs typeface="Times New Roman" panose="02020603050405020304" pitchFamily="18" charset="0"/>
              </a:rPr>
              <a:t> ở </a:t>
            </a:r>
            <a:r>
              <a:rPr lang="nl-NL" sz="2400" dirty="0" err="1">
                <a:latin typeface="Times New Roman" panose="02020603050405020304" pitchFamily="18" charset="0"/>
                <a:ea typeface="Calibri" panose="020F0502020204030204" pitchFamily="34" charset="0"/>
                <a:cs typeface="Times New Roman" panose="02020603050405020304" pitchFamily="18" charset="0"/>
              </a:rPr>
              <a:t>khu</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vực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Tây</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Bắc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và</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Đông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Bắc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Việt</a:t>
            </a:r>
            <a:r>
              <a:rPr lang="nl-NL" sz="2400" dirty="0">
                <a:latin typeface="Times New Roman" panose="02020603050405020304" pitchFamily="18" charset="0"/>
                <a:ea typeface="Calibri" panose="020F0502020204030204" pitchFamily="34" charset="0"/>
                <a:cs typeface="Times New Roman" panose="02020603050405020304" pitchFamily="18" charset="0"/>
              </a:rPr>
              <a:t> Nam. </a:t>
            </a:r>
            <a:r>
              <a:rPr lang="nl-NL" sz="2400" dirty="0" err="1">
                <a:latin typeface="Times New Roman" panose="02020603050405020304" pitchFamily="18" charset="0"/>
                <a:ea typeface="Calibri" panose="020F0502020204030204" pitchFamily="34" charset="0"/>
                <a:cs typeface="Times New Roman" panose="02020603050405020304" pitchFamily="18" charset="0"/>
              </a:rPr>
              <a:t>Hình</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ảnh</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ruộng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bậc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thang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thể</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nl-NL" sz="2400" dirty="0">
                <a:latin typeface="Times New Roman" panose="02020603050405020304" pitchFamily="18" charset="0"/>
                <a:ea typeface="Calibri" panose="020F0502020204030204" pitchFamily="34" charset="0"/>
                <a:cs typeface="Times New Roman" panose="02020603050405020304" pitchFamily="18" charset="0"/>
              </a:rPr>
              <a:t> nét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đẹp</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văn</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hóa</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là</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công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độc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đáo</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của</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bào</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vùng</a:t>
            </a:r>
            <a:r>
              <a:rPr lang="nl-NL" sz="2400" dirty="0">
                <a:latin typeface="Times New Roman" panose="02020603050405020304" pitchFamily="18" charset="0"/>
                <a:ea typeface="Calibri" panose="020F0502020204030204" pitchFamily="34" charset="0"/>
                <a:cs typeface="Times New Roman" panose="02020603050405020304" pitchFamily="18" charset="0"/>
              </a:rPr>
              <a:t> cao </a:t>
            </a:r>
            <a:r>
              <a:rPr lang="nl-NL" sz="2400" dirty="0" err="1">
                <a:latin typeface="Times New Roman" panose="02020603050405020304" pitchFamily="18" charset="0"/>
                <a:ea typeface="Calibri" panose="020F0502020204030204" pitchFamily="34" charset="0"/>
                <a:cs typeface="Times New Roman" panose="02020603050405020304" pitchFamily="18" charset="0"/>
              </a:rPr>
              <a:t>phía</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latin typeface="Times New Roman" panose="02020603050405020304" pitchFamily="18" charset="0"/>
                <a:ea typeface="Calibri" panose="020F0502020204030204" pitchFamily="34" charset="0"/>
                <a:cs typeface="Times New Roman" panose="02020603050405020304" pitchFamily="18" charset="0"/>
              </a:rPr>
              <a:t>Bắc</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endParaRPr lang="nl-NL"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7285121" y="1129097"/>
            <a:ext cx="4791561" cy="4229287"/>
          </a:xfrm>
          <a:prstGeom prst="rect">
            <a:avLst/>
          </a:prstGeom>
        </p:spPr>
      </p:pic>
      <p:sp>
        <p:nvSpPr>
          <p:cNvPr id="6" name="TextBox 5">
            <a:extLst>
              <a:ext uri="{FF2B5EF4-FFF2-40B4-BE49-F238E27FC236}">
                <a16:creationId xmlns:a16="http://schemas.microsoft.com/office/drawing/2014/main" id="{EC21A003-CEAE-7FAC-1D17-D5EB29A0C65B}"/>
              </a:ext>
            </a:extLst>
          </p:cNvPr>
          <p:cNvSpPr txBox="1"/>
          <p:nvPr/>
        </p:nvSpPr>
        <p:spPr>
          <a:xfrm>
            <a:off x="475014" y="3086682"/>
            <a:ext cx="6810107" cy="2410916"/>
          </a:xfrm>
          <a:prstGeom prst="rect">
            <a:avLst/>
          </a:prstGeom>
          <a:noFill/>
        </p:spPr>
        <p:txBody>
          <a:bodyPr wrap="square">
            <a:spAutoFit/>
          </a:bodyPr>
          <a:lstStyle/>
          <a:p>
            <a:pPr algn="just" defTabSz="1219170">
              <a:spcAft>
                <a:spcPts val="800"/>
              </a:spcAft>
              <a:buClr>
                <a:srgbClr val="000000"/>
              </a:buClr>
              <a:defRPr/>
            </a:pP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Ruộng</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bậc</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thang</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ở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một</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số</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nơi</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đã</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trở</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thành</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những</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địa</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chỉ</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tham</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quan</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du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lịch</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đầy</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hấp</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dẫn</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của</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du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khách</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trong</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nước</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và</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quốc</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nl-NL" sz="2400" kern="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tế</a:t>
            </a:r>
            <a:r>
              <a:rPr lang="nl-NL"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a:t>
            </a:r>
          </a:p>
          <a:p>
            <a:pPr algn="just">
              <a:spcAft>
                <a:spcPts val="800"/>
              </a:spcAft>
            </a:pPr>
            <a:r>
              <a:rPr lang="nl-NL" sz="2400" dirty="0">
                <a:latin typeface="Times New Roman" panose="02020603050405020304" pitchFamily="18" charset="0"/>
                <a:ea typeface="Calibri" panose="020F0502020204030204" pitchFamily="34" charset="0"/>
                <a:cs typeface="Times New Roman" panose="02020603050405020304" pitchFamily="18" charset="0"/>
              </a:rPr>
              <a:t>Một ruộng bậc thang có thửa thấp nhất nằm ở độ cao 1 250 m so với mực nước biển, độ chênh lệch giữa thửa trên và thửa dưới trung bình là 1,2 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676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0"/>
        <p:cNvGrpSpPr/>
        <p:nvPr/>
      </p:nvGrpSpPr>
      <p:grpSpPr>
        <a:xfrm>
          <a:off x="0" y="0"/>
          <a:ext cx="0" cy="0"/>
          <a:chOff x="0" y="0"/>
          <a:chExt cx="0" cy="0"/>
        </a:xfrm>
      </p:grpSpPr>
      <p:sp>
        <p:nvSpPr>
          <p:cNvPr id="4" name="TextBox 2">
            <a:extLst>
              <a:ext uri="{FF2B5EF4-FFF2-40B4-BE49-F238E27FC236}">
                <a16:creationId xmlns:a16="http://schemas.microsoft.com/office/drawing/2014/main" id="{588C4336-310E-EF5F-D80E-0E47A82EEA0D}"/>
              </a:ext>
            </a:extLst>
          </p:cNvPr>
          <p:cNvSpPr txBox="1"/>
          <p:nvPr/>
        </p:nvSpPr>
        <p:spPr>
          <a:xfrm>
            <a:off x="4274239" y="330742"/>
            <a:ext cx="3643523" cy="827919"/>
          </a:xfrm>
          <a:prstGeom prst="rect">
            <a:avLst/>
          </a:prstGeom>
        </p:spPr>
        <p:style>
          <a:lnRef idx="3">
            <a:schemeClr val="lt1"/>
          </a:lnRef>
          <a:fillRef idx="1001">
            <a:schemeClr val="lt2"/>
          </a:fillRef>
          <a:effectRef idx="1">
            <a:schemeClr val="accent1"/>
          </a:effectRef>
          <a:fontRef idx="minor">
            <a:schemeClr val="lt1"/>
          </a:fontRef>
        </p:style>
        <p:txBody>
          <a:bodyPr wrap="square" lIns="0" tIns="0" rIns="0" bIns="0" rtlCol="0" anchor="t">
            <a:spAutoFit/>
          </a:bodyPr>
          <a:lstStyle/>
          <a:p>
            <a:pPr algn="ctr" defTabSz="1219170">
              <a:lnSpc>
                <a:spcPct val="150000"/>
              </a:lnSpc>
              <a:defRPr/>
            </a:pPr>
            <a:r>
              <a:rPr lang="en-US" sz="4000" b="1" spc="455" dirty="0">
                <a:solidFill>
                  <a:srgbClr val="000000"/>
                </a:solidFill>
                <a:latin typeface="Times New Roman" panose="02020603050405020304" pitchFamily="18" charset="0"/>
                <a:cs typeface="Times New Roman" panose="02020603050405020304" pitchFamily="18" charset="0"/>
              </a:rPr>
              <a:t>KHỞI ĐỘNG</a:t>
            </a:r>
          </a:p>
        </p:txBody>
      </p:sp>
      <p:pic>
        <p:nvPicPr>
          <p:cNvPr id="3" name="Picture 2">
            <a:extLst>
              <a:ext uri="{FF2B5EF4-FFF2-40B4-BE49-F238E27FC236}">
                <a16:creationId xmlns:a16="http://schemas.microsoft.com/office/drawing/2014/main" id="{F8A71484-B683-D0CA-DD4A-8EE2F0349943}"/>
              </a:ext>
            </a:extLst>
          </p:cNvPr>
          <p:cNvPicPr>
            <a:picLocks noChangeAspect="1"/>
          </p:cNvPicPr>
          <p:nvPr/>
        </p:nvPicPr>
        <p:blipFill>
          <a:blip r:embed="rId3"/>
          <a:srcRect/>
          <a:stretch/>
        </p:blipFill>
        <p:spPr>
          <a:xfrm>
            <a:off x="106607" y="1436343"/>
            <a:ext cx="5063427" cy="4469250"/>
          </a:xfrm>
          <a:prstGeom prst="rect">
            <a:avLst/>
          </a:prstGeom>
        </p:spPr>
      </p:pic>
      <p:grpSp>
        <p:nvGrpSpPr>
          <p:cNvPr id="10" name="Group 9">
            <a:extLst>
              <a:ext uri="{FF2B5EF4-FFF2-40B4-BE49-F238E27FC236}">
                <a16:creationId xmlns:a16="http://schemas.microsoft.com/office/drawing/2014/main" id="{D9CCC37F-CD7F-E31C-B077-840CEE43FE4F}"/>
              </a:ext>
            </a:extLst>
          </p:cNvPr>
          <p:cNvGrpSpPr/>
          <p:nvPr/>
        </p:nvGrpSpPr>
        <p:grpSpPr>
          <a:xfrm>
            <a:off x="5170034" y="1722494"/>
            <a:ext cx="7021967" cy="4826357"/>
            <a:chOff x="8922829" y="7234138"/>
            <a:chExt cx="10222965" cy="3619768"/>
          </a:xfrm>
        </p:grpSpPr>
        <p:sp>
          <p:nvSpPr>
            <p:cNvPr id="11" name="Thought Bubble: Cloud 10">
              <a:extLst>
                <a:ext uri="{FF2B5EF4-FFF2-40B4-BE49-F238E27FC236}">
                  <a16:creationId xmlns:a16="http://schemas.microsoft.com/office/drawing/2014/main" id="{A4C5079E-6AA4-4FEA-136A-FD8A0F66D814}"/>
                </a:ext>
              </a:extLst>
            </p:cNvPr>
            <p:cNvSpPr/>
            <p:nvPr/>
          </p:nvSpPr>
          <p:spPr>
            <a:xfrm>
              <a:off x="8922829" y="7234138"/>
              <a:ext cx="8719690" cy="2451455"/>
            </a:xfrm>
            <a:prstGeom prst="cloudCallout">
              <a:avLst>
                <a:gd name="adj1" fmla="val 44041"/>
                <a:gd name="adj2" fmla="val 72764"/>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algn="ctr" defTabSz="1219170">
                <a:defRPr/>
              </a:pPr>
              <a:endParaRPr lang="en-US" sz="2400" dirty="0">
                <a:solidFill>
                  <a:prstClr val="white"/>
                </a:solidFill>
                <a:latin typeface="Calibri"/>
              </a:endParaRPr>
            </a:p>
          </p:txBody>
        </p:sp>
        <p:pic>
          <p:nvPicPr>
            <p:cNvPr id="12" name="Picture 11">
              <a:extLst>
                <a:ext uri="{FF2B5EF4-FFF2-40B4-BE49-F238E27FC236}">
                  <a16:creationId xmlns:a16="http://schemas.microsoft.com/office/drawing/2014/main" id="{41529613-711C-1BD2-4278-D82F53DD7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2737" y="9596212"/>
              <a:ext cx="2553057" cy="1257694"/>
            </a:xfrm>
            <a:prstGeom prst="rect">
              <a:avLst/>
            </a:prstGeom>
          </p:spPr>
        </p:pic>
        <p:sp>
          <p:nvSpPr>
            <p:cNvPr id="13" name="Rectangle 12">
              <a:extLst>
                <a:ext uri="{FF2B5EF4-FFF2-40B4-BE49-F238E27FC236}">
                  <a16:creationId xmlns:a16="http://schemas.microsoft.com/office/drawing/2014/main" id="{DB409F3C-A8BD-3C56-3878-BEEA60E5167E}"/>
                </a:ext>
              </a:extLst>
            </p:cNvPr>
            <p:cNvSpPr/>
            <p:nvPr/>
          </p:nvSpPr>
          <p:spPr>
            <a:xfrm>
              <a:off x="9861649" y="7691826"/>
              <a:ext cx="7371615" cy="1664879"/>
            </a:xfrm>
            <a:prstGeom prst="rect">
              <a:avLst/>
            </a:prstGeom>
          </p:spPr>
          <p:txBody>
            <a:bodyPr wrap="square">
              <a:spAutoFit/>
            </a:bodyPr>
            <a:lstStyle/>
            <a:p>
              <a:pPr algn="ctr" defTabSz="1219170">
                <a:lnSpc>
                  <a:spcPct val="150000"/>
                </a:lnSpc>
                <a:defRPr/>
              </a:pP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thửa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ruộng</a:t>
              </a:r>
              <a:r>
                <a:rPr lang="en-US" sz="3200" dirty="0">
                  <a:solidFill>
                    <a:prstClr val="black"/>
                  </a:solidFill>
                  <a:latin typeface="Times New Roman" panose="02020603050405020304" pitchFamily="18" charset="0"/>
                  <a:cs typeface="Times New Roman" panose="02020603050405020304" pitchFamily="18" charset="0"/>
                </a:rPr>
                <a:t> ở </a:t>
              </a:r>
              <a:r>
                <a:rPr lang="en-US" sz="3200" dirty="0" err="1">
                  <a:solidFill>
                    <a:prstClr val="black"/>
                  </a:solidFill>
                  <a:latin typeface="Times New Roman" panose="02020603050405020304" pitchFamily="18" charset="0"/>
                  <a:cs typeface="Times New Roman" panose="02020603050405020304" pitchFamily="18" charset="0"/>
                </a:rPr>
                <a:t>bậc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thứ</a:t>
              </a:r>
              <a:r>
                <a:rPr lang="en-US" sz="3200" dirty="0">
                  <a:solidFill>
                    <a:prstClr val="black"/>
                  </a:solidFill>
                  <a:latin typeface="Times New Roman" panose="02020603050405020304" pitchFamily="18" charset="0"/>
                  <a:cs typeface="Times New Roman" panose="02020603050405020304" pitchFamily="18" charset="0"/>
                </a:rPr>
                <a:t> 10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cao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bao </a:t>
              </a:r>
              <a:r>
                <a:rPr lang="en-US" sz="3200" dirty="0" err="1">
                  <a:solidFill>
                    <a:prstClr val="black"/>
                  </a:solidFill>
                  <a:latin typeface="Times New Roman" panose="02020603050405020304" pitchFamily="18" charset="0"/>
                  <a:cs typeface="Times New Roman" panose="02020603050405020304" pitchFamily="18" charset="0"/>
                </a:rPr>
                <a:t>nhiêu</a:t>
              </a:r>
              <a:r>
                <a:rPr lang="en-US" sz="3200" dirty="0">
                  <a:solidFill>
                    <a:prstClr val="black"/>
                  </a:solidFill>
                  <a:latin typeface="Times New Roman" panose="02020603050405020304" pitchFamily="18" charset="0"/>
                  <a:cs typeface="Times New Roman" panose="02020603050405020304" pitchFamily="18" charset="0"/>
                </a:rPr>
                <a:t> so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mực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biển</a:t>
              </a:r>
              <a:r>
                <a:rPr lang="en-US" sz="3200" dirty="0">
                  <a:solidFill>
                    <a:prstClr val="black"/>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327923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4"/>
          <p:cNvSpPr/>
          <p:nvPr/>
        </p:nvSpPr>
        <p:spPr>
          <a:xfrm>
            <a:off x="-592233" y="-268833"/>
            <a:ext cx="12403400" cy="7069700"/>
          </a:xfrm>
          <a:custGeom>
            <a:avLst/>
            <a:gdLst/>
            <a:ahLst/>
            <a:cxnLst/>
            <a:rect l="l" t="t" r="r" b="b"/>
            <a:pathLst>
              <a:path w="372102" h="160675" extrusionOk="0">
                <a:moveTo>
                  <a:pt x="6913" y="0"/>
                </a:moveTo>
                <a:cubicBezTo>
                  <a:pt x="9339" y="2092"/>
                  <a:pt x="15311" y="10612"/>
                  <a:pt x="21466" y="12552"/>
                </a:cubicBezTo>
                <a:cubicBezTo>
                  <a:pt x="27621" y="14492"/>
                  <a:pt x="37323" y="8792"/>
                  <a:pt x="43841" y="11642"/>
                </a:cubicBezTo>
                <a:cubicBezTo>
                  <a:pt x="50359" y="14492"/>
                  <a:pt x="52511" y="23830"/>
                  <a:pt x="60576" y="29651"/>
                </a:cubicBezTo>
                <a:cubicBezTo>
                  <a:pt x="68641" y="35472"/>
                  <a:pt x="75796" y="45144"/>
                  <a:pt x="92229" y="46569"/>
                </a:cubicBezTo>
                <a:cubicBezTo>
                  <a:pt x="108662" y="47994"/>
                  <a:pt x="141769" y="40202"/>
                  <a:pt x="159172" y="38201"/>
                </a:cubicBezTo>
                <a:cubicBezTo>
                  <a:pt x="176575" y="36200"/>
                  <a:pt x="184791" y="32047"/>
                  <a:pt x="196645" y="34563"/>
                </a:cubicBezTo>
                <a:cubicBezTo>
                  <a:pt x="208499" y="37079"/>
                  <a:pt x="212835" y="52602"/>
                  <a:pt x="230298" y="53299"/>
                </a:cubicBezTo>
                <a:cubicBezTo>
                  <a:pt x="247761" y="53996"/>
                  <a:pt x="280051" y="37837"/>
                  <a:pt x="301425" y="38747"/>
                </a:cubicBezTo>
                <a:cubicBezTo>
                  <a:pt x="322800" y="39657"/>
                  <a:pt x="346842" y="48419"/>
                  <a:pt x="358545" y="58757"/>
                </a:cubicBezTo>
                <a:cubicBezTo>
                  <a:pt x="370248" y="69096"/>
                  <a:pt x="373340" y="91379"/>
                  <a:pt x="371642" y="100778"/>
                </a:cubicBezTo>
                <a:cubicBezTo>
                  <a:pt x="369944" y="110177"/>
                  <a:pt x="353239" y="111572"/>
                  <a:pt x="348358" y="115149"/>
                </a:cubicBezTo>
                <a:cubicBezTo>
                  <a:pt x="343477" y="118727"/>
                  <a:pt x="343538" y="118059"/>
                  <a:pt x="342355" y="122243"/>
                </a:cubicBezTo>
                <a:cubicBezTo>
                  <a:pt x="341173" y="126427"/>
                  <a:pt x="346993" y="133855"/>
                  <a:pt x="341263" y="140252"/>
                </a:cubicBezTo>
                <a:cubicBezTo>
                  <a:pt x="335533" y="146649"/>
                  <a:pt x="321951" y="161414"/>
                  <a:pt x="307974" y="160626"/>
                </a:cubicBezTo>
                <a:cubicBezTo>
                  <a:pt x="293997" y="159838"/>
                  <a:pt x="272017" y="140980"/>
                  <a:pt x="257403" y="135523"/>
                </a:cubicBezTo>
                <a:cubicBezTo>
                  <a:pt x="242790" y="130066"/>
                  <a:pt x="239909" y="125335"/>
                  <a:pt x="220293" y="127882"/>
                </a:cubicBezTo>
                <a:cubicBezTo>
                  <a:pt x="200677" y="130429"/>
                  <a:pt x="164932" y="148438"/>
                  <a:pt x="139707" y="150803"/>
                </a:cubicBezTo>
                <a:cubicBezTo>
                  <a:pt x="114482" y="153168"/>
                  <a:pt x="88075" y="142496"/>
                  <a:pt x="68944" y="142071"/>
                </a:cubicBezTo>
                <a:cubicBezTo>
                  <a:pt x="49813" y="141647"/>
                  <a:pt x="36413" y="148408"/>
                  <a:pt x="24922" y="148256"/>
                </a:cubicBezTo>
                <a:cubicBezTo>
                  <a:pt x="13431" y="148105"/>
                  <a:pt x="4154" y="142344"/>
                  <a:pt x="0" y="141162"/>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sp>
        <p:nvSpPr>
          <p:cNvPr id="2104" name="Google Shape;2104;p44"/>
          <p:cNvSpPr txBox="1">
            <a:spLocks noGrp="1"/>
          </p:cNvSpPr>
          <p:nvPr>
            <p:ph type="title"/>
          </p:nvPr>
        </p:nvSpPr>
        <p:spPr>
          <a:xfrm>
            <a:off x="481267" y="1752693"/>
            <a:ext cx="10615211" cy="1397040"/>
          </a:xfrm>
          <a:prstGeom prst="rect">
            <a:avLst/>
          </a:prstGeom>
        </p:spPr>
        <p:txBody>
          <a:bodyPr spcFirstLastPara="1" vert="horz" wrap="square" lIns="121900" tIns="121900" rIns="121900" bIns="121900" rtlCol="0" anchor="b" anchorCtr="0">
            <a:noAutofit/>
          </a:bodyPr>
          <a:lstStyle/>
          <a:p>
            <a:pPr>
              <a:lnSpc>
                <a:spcPct val="150000"/>
              </a:lnSpc>
            </a:pPr>
            <a:r>
              <a:rPr lang="en" sz="6000" b="1" dirty="0">
                <a:solidFill>
                  <a:srgbClr val="C00000"/>
                </a:solidFill>
                <a:latin typeface="Times New Roman" panose="02020603050405020304" pitchFamily="18" charset="0"/>
                <a:cs typeface="Times New Roman" panose="02020603050405020304" pitchFamily="18" charset="0"/>
              </a:rPr>
              <a:t>BÀI 2: CẤP SỐ CỘNG</a:t>
            </a:r>
            <a:endParaRPr sz="6000" b="1" dirty="0">
              <a:solidFill>
                <a:srgbClr val="C00000"/>
              </a:solidFill>
              <a:latin typeface="Times New Roman" panose="02020603050405020304" pitchFamily="18" charset="0"/>
              <a:cs typeface="Times New Roman" panose="02020603050405020304" pitchFamily="18" charset="0"/>
            </a:endParaRPr>
          </a:p>
        </p:txBody>
      </p:sp>
      <p:grpSp>
        <p:nvGrpSpPr>
          <p:cNvPr id="2106" name="Google Shape;2106;p44"/>
          <p:cNvGrpSpPr/>
          <p:nvPr/>
        </p:nvGrpSpPr>
        <p:grpSpPr>
          <a:xfrm>
            <a:off x="9881452" y="741139"/>
            <a:ext cx="2087865" cy="2384712"/>
            <a:chOff x="5476749" y="691943"/>
            <a:chExt cx="3114288" cy="4015946"/>
          </a:xfrm>
        </p:grpSpPr>
        <p:grpSp>
          <p:nvGrpSpPr>
            <p:cNvPr id="2107" name="Google Shape;2107;p44"/>
            <p:cNvGrpSpPr/>
            <p:nvPr/>
          </p:nvGrpSpPr>
          <p:grpSpPr>
            <a:xfrm rot="-109">
              <a:off x="5951510" y="3002872"/>
              <a:ext cx="1774328" cy="1113957"/>
              <a:chOff x="7468063" y="708913"/>
              <a:chExt cx="562600" cy="353200"/>
            </a:xfrm>
          </p:grpSpPr>
          <p:sp>
            <p:nvSpPr>
              <p:cNvPr id="2108" name="Google Shape;2108;p44"/>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109" name="Google Shape;2109;p44"/>
              <p:cNvGrpSpPr/>
              <p:nvPr/>
            </p:nvGrpSpPr>
            <p:grpSpPr>
              <a:xfrm>
                <a:off x="7468063" y="708913"/>
                <a:ext cx="562600" cy="353200"/>
                <a:chOff x="7700625" y="731675"/>
                <a:chExt cx="562600" cy="353200"/>
              </a:xfrm>
            </p:grpSpPr>
            <p:sp>
              <p:nvSpPr>
                <p:cNvPr id="2110" name="Google Shape;2110;p44"/>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11" name="Google Shape;2111;p44"/>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12" name="Google Shape;2112;p44"/>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113" name="Google Shape;2113;p44"/>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14" name="Google Shape;2114;p44"/>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15" name="Google Shape;2115;p44"/>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grpSp>
          <p:nvGrpSpPr>
            <p:cNvPr id="2116" name="Google Shape;2116;p44"/>
            <p:cNvGrpSpPr/>
            <p:nvPr/>
          </p:nvGrpSpPr>
          <p:grpSpPr>
            <a:xfrm>
              <a:off x="6058986" y="691943"/>
              <a:ext cx="916374" cy="1188943"/>
              <a:chOff x="6626956" y="856180"/>
              <a:chExt cx="679097" cy="881090"/>
            </a:xfrm>
          </p:grpSpPr>
          <p:sp>
            <p:nvSpPr>
              <p:cNvPr id="2117" name="Google Shape;2117;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118" name="Google Shape;2118;p44"/>
              <p:cNvGrpSpPr/>
              <p:nvPr/>
            </p:nvGrpSpPr>
            <p:grpSpPr>
              <a:xfrm>
                <a:off x="6626956" y="856180"/>
                <a:ext cx="679097" cy="880820"/>
                <a:chOff x="6217725" y="1634875"/>
                <a:chExt cx="318825" cy="413550"/>
              </a:xfrm>
            </p:grpSpPr>
            <p:sp>
              <p:nvSpPr>
                <p:cNvPr id="2119" name="Google Shape;2119;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20" name="Google Shape;2120;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21" name="Google Shape;2121;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22" name="Google Shape;2122;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23" name="Google Shape;2123;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24" name="Google Shape;2124;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25" name="Google Shape;2125;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26" name="Google Shape;2126;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27" name="Google Shape;2127;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28" name="Google Shape;2128;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29" name="Google Shape;2129;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30" name="Google Shape;2130;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31" name="Google Shape;2131;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grpSp>
          <p:nvGrpSpPr>
            <p:cNvPr id="2132" name="Google Shape;2132;p44"/>
            <p:cNvGrpSpPr/>
            <p:nvPr/>
          </p:nvGrpSpPr>
          <p:grpSpPr>
            <a:xfrm rot="1081346" flipH="1">
              <a:off x="7507000" y="1410636"/>
              <a:ext cx="921664" cy="1195806"/>
              <a:chOff x="6626956" y="856180"/>
              <a:chExt cx="679097" cy="881090"/>
            </a:xfrm>
          </p:grpSpPr>
          <p:sp>
            <p:nvSpPr>
              <p:cNvPr id="2133" name="Google Shape;2133;p44"/>
              <p:cNvSpPr/>
              <p:nvPr/>
            </p:nvSpPr>
            <p:spPr>
              <a:xfrm>
                <a:off x="6651259" y="856237"/>
                <a:ext cx="641663" cy="881033"/>
              </a:xfrm>
              <a:custGeom>
                <a:avLst/>
                <a:gdLst/>
                <a:ahLst/>
                <a:cxnLst/>
                <a:rect l="l" t="t" r="r" b="b"/>
                <a:pathLst>
                  <a:path w="12050" h="16546" extrusionOk="0">
                    <a:moveTo>
                      <a:pt x="3264" y="1"/>
                    </a:moveTo>
                    <a:cubicBezTo>
                      <a:pt x="3000" y="1"/>
                      <a:pt x="2735" y="81"/>
                      <a:pt x="2453" y="234"/>
                    </a:cubicBezTo>
                    <a:cubicBezTo>
                      <a:pt x="1655" y="686"/>
                      <a:pt x="893" y="1056"/>
                      <a:pt x="143" y="1984"/>
                    </a:cubicBezTo>
                    <a:cubicBezTo>
                      <a:pt x="0" y="2175"/>
                      <a:pt x="96" y="2615"/>
                      <a:pt x="346" y="3211"/>
                    </a:cubicBezTo>
                    <a:cubicBezTo>
                      <a:pt x="370" y="3377"/>
                      <a:pt x="501" y="3699"/>
                      <a:pt x="727" y="4104"/>
                    </a:cubicBezTo>
                    <a:cubicBezTo>
                      <a:pt x="798" y="4246"/>
                      <a:pt x="893" y="4401"/>
                      <a:pt x="989" y="4568"/>
                    </a:cubicBezTo>
                    <a:cubicBezTo>
                      <a:pt x="1334" y="5175"/>
                      <a:pt x="1798" y="5901"/>
                      <a:pt x="2275" y="6640"/>
                    </a:cubicBezTo>
                    <a:cubicBezTo>
                      <a:pt x="3346" y="8342"/>
                      <a:pt x="4453" y="9949"/>
                      <a:pt x="4727" y="10402"/>
                    </a:cubicBezTo>
                    <a:cubicBezTo>
                      <a:pt x="4751" y="10414"/>
                      <a:pt x="4751" y="10426"/>
                      <a:pt x="4763" y="10450"/>
                    </a:cubicBezTo>
                    <a:cubicBezTo>
                      <a:pt x="4763" y="10450"/>
                      <a:pt x="4763" y="10450"/>
                      <a:pt x="4775" y="10461"/>
                    </a:cubicBezTo>
                    <a:cubicBezTo>
                      <a:pt x="4775" y="10473"/>
                      <a:pt x="4787" y="10485"/>
                      <a:pt x="4799" y="10497"/>
                    </a:cubicBezTo>
                    <a:cubicBezTo>
                      <a:pt x="4799" y="10509"/>
                      <a:pt x="4799" y="10509"/>
                      <a:pt x="4811" y="10521"/>
                    </a:cubicBezTo>
                    <a:cubicBezTo>
                      <a:pt x="4811" y="10533"/>
                      <a:pt x="4822" y="10557"/>
                      <a:pt x="4834" y="10569"/>
                    </a:cubicBezTo>
                    <a:cubicBezTo>
                      <a:pt x="5013" y="10890"/>
                      <a:pt x="5382" y="11557"/>
                      <a:pt x="5775" y="12212"/>
                    </a:cubicBezTo>
                    <a:cubicBezTo>
                      <a:pt x="5775" y="12224"/>
                      <a:pt x="5775" y="12224"/>
                      <a:pt x="5775" y="12224"/>
                    </a:cubicBezTo>
                    <a:cubicBezTo>
                      <a:pt x="5977" y="12581"/>
                      <a:pt x="6204" y="12950"/>
                      <a:pt x="6394" y="13259"/>
                    </a:cubicBezTo>
                    <a:cubicBezTo>
                      <a:pt x="6394" y="13259"/>
                      <a:pt x="6406" y="13271"/>
                      <a:pt x="6406" y="13271"/>
                    </a:cubicBezTo>
                    <a:cubicBezTo>
                      <a:pt x="6442" y="13331"/>
                      <a:pt x="6477" y="13378"/>
                      <a:pt x="6501" y="13426"/>
                    </a:cubicBezTo>
                    <a:lnTo>
                      <a:pt x="6513" y="13426"/>
                    </a:lnTo>
                    <a:cubicBezTo>
                      <a:pt x="6573" y="13533"/>
                      <a:pt x="6644" y="13629"/>
                      <a:pt x="6704" y="13712"/>
                    </a:cubicBezTo>
                    <a:lnTo>
                      <a:pt x="6704" y="13724"/>
                    </a:lnTo>
                    <a:cubicBezTo>
                      <a:pt x="6739" y="13759"/>
                      <a:pt x="6763" y="13795"/>
                      <a:pt x="6787" y="13831"/>
                    </a:cubicBezTo>
                    <a:cubicBezTo>
                      <a:pt x="6787" y="13831"/>
                      <a:pt x="6787" y="13843"/>
                      <a:pt x="6799" y="13843"/>
                    </a:cubicBezTo>
                    <a:cubicBezTo>
                      <a:pt x="6823" y="13879"/>
                      <a:pt x="6847" y="13914"/>
                      <a:pt x="6870" y="13938"/>
                    </a:cubicBezTo>
                    <a:cubicBezTo>
                      <a:pt x="6882" y="13950"/>
                      <a:pt x="6894" y="13962"/>
                      <a:pt x="6894" y="13974"/>
                    </a:cubicBezTo>
                    <a:cubicBezTo>
                      <a:pt x="6906" y="13986"/>
                      <a:pt x="6918" y="13986"/>
                      <a:pt x="6918" y="13998"/>
                    </a:cubicBezTo>
                    <a:cubicBezTo>
                      <a:pt x="6930" y="14010"/>
                      <a:pt x="6930" y="14010"/>
                      <a:pt x="6942" y="14021"/>
                    </a:cubicBezTo>
                    <a:lnTo>
                      <a:pt x="6966" y="14045"/>
                    </a:lnTo>
                    <a:cubicBezTo>
                      <a:pt x="6978" y="14045"/>
                      <a:pt x="6978" y="14057"/>
                      <a:pt x="6978" y="14057"/>
                    </a:cubicBezTo>
                    <a:cubicBezTo>
                      <a:pt x="7001" y="14069"/>
                      <a:pt x="7013" y="14081"/>
                      <a:pt x="7013" y="14093"/>
                    </a:cubicBezTo>
                    <a:cubicBezTo>
                      <a:pt x="8097" y="14760"/>
                      <a:pt x="9049" y="15319"/>
                      <a:pt x="9835" y="15748"/>
                    </a:cubicBezTo>
                    <a:cubicBezTo>
                      <a:pt x="9906" y="15795"/>
                      <a:pt x="9990" y="15831"/>
                      <a:pt x="10073" y="15867"/>
                    </a:cubicBezTo>
                    <a:cubicBezTo>
                      <a:pt x="10371" y="16034"/>
                      <a:pt x="10633" y="16165"/>
                      <a:pt x="10871" y="16272"/>
                    </a:cubicBezTo>
                    <a:cubicBezTo>
                      <a:pt x="11289" y="16448"/>
                      <a:pt x="11613" y="16545"/>
                      <a:pt x="11820" y="16545"/>
                    </a:cubicBezTo>
                    <a:cubicBezTo>
                      <a:pt x="11878" y="16545"/>
                      <a:pt x="11927" y="16537"/>
                      <a:pt x="11966" y="16522"/>
                    </a:cubicBezTo>
                    <a:cubicBezTo>
                      <a:pt x="12014" y="16450"/>
                      <a:pt x="12038" y="16284"/>
                      <a:pt x="12050" y="16022"/>
                    </a:cubicBezTo>
                    <a:cubicBezTo>
                      <a:pt x="12050" y="15986"/>
                      <a:pt x="12050" y="15938"/>
                      <a:pt x="12050" y="15891"/>
                    </a:cubicBezTo>
                    <a:cubicBezTo>
                      <a:pt x="12050" y="15855"/>
                      <a:pt x="12050" y="15807"/>
                      <a:pt x="12050" y="15748"/>
                    </a:cubicBezTo>
                    <a:cubicBezTo>
                      <a:pt x="12050" y="15700"/>
                      <a:pt x="12038" y="15653"/>
                      <a:pt x="12038" y="15605"/>
                    </a:cubicBezTo>
                    <a:cubicBezTo>
                      <a:pt x="12038" y="15498"/>
                      <a:pt x="12038" y="15379"/>
                      <a:pt x="12026" y="15260"/>
                    </a:cubicBezTo>
                    <a:cubicBezTo>
                      <a:pt x="12026" y="15212"/>
                      <a:pt x="12014" y="15141"/>
                      <a:pt x="12014" y="15081"/>
                    </a:cubicBezTo>
                    <a:cubicBezTo>
                      <a:pt x="12002" y="14962"/>
                      <a:pt x="11990" y="14831"/>
                      <a:pt x="11978" y="14712"/>
                    </a:cubicBezTo>
                    <a:cubicBezTo>
                      <a:pt x="11966" y="14510"/>
                      <a:pt x="11942" y="14307"/>
                      <a:pt x="11919" y="14105"/>
                    </a:cubicBezTo>
                    <a:cubicBezTo>
                      <a:pt x="11919" y="14033"/>
                      <a:pt x="11907" y="13962"/>
                      <a:pt x="11895" y="13879"/>
                    </a:cubicBezTo>
                    <a:cubicBezTo>
                      <a:pt x="11883" y="13748"/>
                      <a:pt x="11871" y="13629"/>
                      <a:pt x="11847" y="13498"/>
                    </a:cubicBezTo>
                    <a:cubicBezTo>
                      <a:pt x="11835" y="13426"/>
                      <a:pt x="11835" y="13355"/>
                      <a:pt x="11823" y="13295"/>
                    </a:cubicBezTo>
                    <a:cubicBezTo>
                      <a:pt x="11800" y="13164"/>
                      <a:pt x="11788" y="13045"/>
                      <a:pt x="11764" y="12926"/>
                    </a:cubicBezTo>
                    <a:cubicBezTo>
                      <a:pt x="11728" y="12700"/>
                      <a:pt x="11692" y="12497"/>
                      <a:pt x="11657" y="12307"/>
                    </a:cubicBezTo>
                    <a:cubicBezTo>
                      <a:pt x="11597" y="12033"/>
                      <a:pt x="11550" y="11795"/>
                      <a:pt x="11490" y="11593"/>
                    </a:cubicBezTo>
                    <a:cubicBezTo>
                      <a:pt x="11478" y="11569"/>
                      <a:pt x="11478" y="11557"/>
                      <a:pt x="11466" y="11533"/>
                    </a:cubicBezTo>
                    <a:cubicBezTo>
                      <a:pt x="11466" y="11497"/>
                      <a:pt x="11454" y="11473"/>
                      <a:pt x="11442" y="11450"/>
                    </a:cubicBezTo>
                    <a:cubicBezTo>
                      <a:pt x="11430" y="11414"/>
                      <a:pt x="11419" y="11378"/>
                      <a:pt x="11407" y="11343"/>
                    </a:cubicBezTo>
                    <a:cubicBezTo>
                      <a:pt x="11407" y="11331"/>
                      <a:pt x="11395" y="11319"/>
                      <a:pt x="11395" y="11295"/>
                    </a:cubicBezTo>
                    <a:cubicBezTo>
                      <a:pt x="11383" y="11271"/>
                      <a:pt x="11371" y="11247"/>
                      <a:pt x="11359" y="11223"/>
                    </a:cubicBezTo>
                    <a:cubicBezTo>
                      <a:pt x="11347" y="11212"/>
                      <a:pt x="11347" y="11188"/>
                      <a:pt x="11335" y="11176"/>
                    </a:cubicBezTo>
                    <a:cubicBezTo>
                      <a:pt x="11323" y="11152"/>
                      <a:pt x="11311" y="11128"/>
                      <a:pt x="11299" y="11104"/>
                    </a:cubicBezTo>
                    <a:cubicBezTo>
                      <a:pt x="11299" y="11081"/>
                      <a:pt x="11288" y="11069"/>
                      <a:pt x="11276" y="11045"/>
                    </a:cubicBezTo>
                    <a:cubicBezTo>
                      <a:pt x="11264" y="11021"/>
                      <a:pt x="11252" y="10997"/>
                      <a:pt x="11240" y="10973"/>
                    </a:cubicBezTo>
                    <a:cubicBezTo>
                      <a:pt x="11228" y="10950"/>
                      <a:pt x="11216" y="10938"/>
                      <a:pt x="11204" y="10914"/>
                    </a:cubicBezTo>
                    <a:cubicBezTo>
                      <a:pt x="11192" y="10890"/>
                      <a:pt x="11180" y="10878"/>
                      <a:pt x="11180" y="10854"/>
                    </a:cubicBezTo>
                    <a:cubicBezTo>
                      <a:pt x="11121" y="10747"/>
                      <a:pt x="11061" y="10640"/>
                      <a:pt x="11002" y="10533"/>
                    </a:cubicBezTo>
                    <a:cubicBezTo>
                      <a:pt x="10966" y="10473"/>
                      <a:pt x="10930" y="10414"/>
                      <a:pt x="10895" y="10366"/>
                    </a:cubicBezTo>
                    <a:cubicBezTo>
                      <a:pt x="10883" y="10342"/>
                      <a:pt x="10871" y="10319"/>
                      <a:pt x="10859" y="10307"/>
                    </a:cubicBezTo>
                    <a:cubicBezTo>
                      <a:pt x="10776" y="10152"/>
                      <a:pt x="10692" y="10009"/>
                      <a:pt x="10597" y="9854"/>
                    </a:cubicBezTo>
                    <a:cubicBezTo>
                      <a:pt x="10585" y="9830"/>
                      <a:pt x="10573" y="9819"/>
                      <a:pt x="10561" y="9795"/>
                    </a:cubicBezTo>
                    <a:cubicBezTo>
                      <a:pt x="10478" y="9640"/>
                      <a:pt x="10383" y="9485"/>
                      <a:pt x="10287" y="9330"/>
                    </a:cubicBezTo>
                    <a:lnTo>
                      <a:pt x="10276" y="9295"/>
                    </a:lnTo>
                    <a:cubicBezTo>
                      <a:pt x="10204" y="9176"/>
                      <a:pt x="10121" y="9045"/>
                      <a:pt x="10049" y="8914"/>
                    </a:cubicBezTo>
                    <a:cubicBezTo>
                      <a:pt x="9954" y="8735"/>
                      <a:pt x="9847" y="8568"/>
                      <a:pt x="9752" y="8402"/>
                    </a:cubicBezTo>
                    <a:cubicBezTo>
                      <a:pt x="9740" y="8378"/>
                      <a:pt x="9716" y="8342"/>
                      <a:pt x="9704" y="8318"/>
                    </a:cubicBezTo>
                    <a:cubicBezTo>
                      <a:pt x="9633" y="8187"/>
                      <a:pt x="9549" y="8056"/>
                      <a:pt x="9478" y="7925"/>
                    </a:cubicBezTo>
                    <a:cubicBezTo>
                      <a:pt x="9442" y="7878"/>
                      <a:pt x="9418" y="7830"/>
                      <a:pt x="9394" y="7783"/>
                    </a:cubicBezTo>
                    <a:cubicBezTo>
                      <a:pt x="9323" y="7663"/>
                      <a:pt x="9252" y="7533"/>
                      <a:pt x="9180" y="7413"/>
                    </a:cubicBezTo>
                    <a:cubicBezTo>
                      <a:pt x="9156" y="7366"/>
                      <a:pt x="9133" y="7330"/>
                      <a:pt x="9097" y="7282"/>
                    </a:cubicBezTo>
                    <a:cubicBezTo>
                      <a:pt x="8906" y="6961"/>
                      <a:pt x="8716" y="6640"/>
                      <a:pt x="8525" y="6306"/>
                    </a:cubicBezTo>
                    <a:lnTo>
                      <a:pt x="8442" y="6175"/>
                    </a:lnTo>
                    <a:cubicBezTo>
                      <a:pt x="8382" y="6056"/>
                      <a:pt x="8311" y="5949"/>
                      <a:pt x="8240" y="5830"/>
                    </a:cubicBezTo>
                    <a:cubicBezTo>
                      <a:pt x="8204" y="5770"/>
                      <a:pt x="8168" y="5723"/>
                      <a:pt x="8132" y="5663"/>
                    </a:cubicBezTo>
                    <a:cubicBezTo>
                      <a:pt x="8073" y="5556"/>
                      <a:pt x="8001" y="5449"/>
                      <a:pt x="7942" y="5330"/>
                    </a:cubicBezTo>
                    <a:cubicBezTo>
                      <a:pt x="7906" y="5282"/>
                      <a:pt x="7870" y="5223"/>
                      <a:pt x="7835" y="5175"/>
                    </a:cubicBezTo>
                    <a:cubicBezTo>
                      <a:pt x="7763" y="5056"/>
                      <a:pt x="7692" y="4937"/>
                      <a:pt x="7609" y="4806"/>
                    </a:cubicBezTo>
                    <a:cubicBezTo>
                      <a:pt x="7585" y="4770"/>
                      <a:pt x="7561" y="4735"/>
                      <a:pt x="7549" y="4699"/>
                    </a:cubicBezTo>
                    <a:cubicBezTo>
                      <a:pt x="7442" y="4544"/>
                      <a:pt x="7347" y="4389"/>
                      <a:pt x="7251" y="4235"/>
                    </a:cubicBezTo>
                    <a:cubicBezTo>
                      <a:pt x="7228" y="4199"/>
                      <a:pt x="7204" y="4163"/>
                      <a:pt x="7180" y="4127"/>
                    </a:cubicBezTo>
                    <a:cubicBezTo>
                      <a:pt x="7108" y="4008"/>
                      <a:pt x="7025" y="3889"/>
                      <a:pt x="6954" y="3770"/>
                    </a:cubicBezTo>
                    <a:cubicBezTo>
                      <a:pt x="6918" y="3723"/>
                      <a:pt x="6882" y="3675"/>
                      <a:pt x="6847" y="3615"/>
                    </a:cubicBezTo>
                    <a:lnTo>
                      <a:pt x="6656" y="3318"/>
                    </a:lnTo>
                    <a:cubicBezTo>
                      <a:pt x="6620" y="3258"/>
                      <a:pt x="6573" y="3211"/>
                      <a:pt x="6549" y="3163"/>
                    </a:cubicBezTo>
                    <a:cubicBezTo>
                      <a:pt x="6477" y="3056"/>
                      <a:pt x="6406" y="2949"/>
                      <a:pt x="6335" y="2853"/>
                    </a:cubicBezTo>
                    <a:cubicBezTo>
                      <a:pt x="6299" y="2806"/>
                      <a:pt x="6275" y="2758"/>
                      <a:pt x="6239" y="2711"/>
                    </a:cubicBezTo>
                    <a:cubicBezTo>
                      <a:pt x="6144" y="2568"/>
                      <a:pt x="6037" y="2425"/>
                      <a:pt x="5942" y="2282"/>
                    </a:cubicBezTo>
                    <a:cubicBezTo>
                      <a:pt x="5751" y="2020"/>
                      <a:pt x="5573" y="1770"/>
                      <a:pt x="5406" y="1544"/>
                    </a:cubicBezTo>
                    <a:cubicBezTo>
                      <a:pt x="5299" y="1401"/>
                      <a:pt x="5192" y="1270"/>
                      <a:pt x="5096" y="1151"/>
                    </a:cubicBezTo>
                    <a:cubicBezTo>
                      <a:pt x="4846" y="853"/>
                      <a:pt x="4644" y="651"/>
                      <a:pt x="4477" y="555"/>
                    </a:cubicBezTo>
                    <a:cubicBezTo>
                      <a:pt x="4043" y="178"/>
                      <a:pt x="3655" y="1"/>
                      <a:pt x="3264"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134" name="Google Shape;2134;p44"/>
              <p:cNvGrpSpPr/>
              <p:nvPr/>
            </p:nvGrpSpPr>
            <p:grpSpPr>
              <a:xfrm>
                <a:off x="6626956" y="856180"/>
                <a:ext cx="679097" cy="880820"/>
                <a:chOff x="6217725" y="1634875"/>
                <a:chExt cx="318825" cy="413550"/>
              </a:xfrm>
            </p:grpSpPr>
            <p:sp>
              <p:nvSpPr>
                <p:cNvPr id="2135" name="Google Shape;2135;p44"/>
                <p:cNvSpPr/>
                <p:nvPr/>
              </p:nvSpPr>
              <p:spPr>
                <a:xfrm>
                  <a:off x="6217725" y="1634875"/>
                  <a:ext cx="318825" cy="413550"/>
                </a:xfrm>
                <a:custGeom>
                  <a:avLst/>
                  <a:gdLst/>
                  <a:ahLst/>
                  <a:cxnLst/>
                  <a:rect l="l" t="t" r="r" b="b"/>
                  <a:pathLst>
                    <a:path w="12753" h="16542" extrusionOk="0">
                      <a:moveTo>
                        <a:pt x="3802" y="0"/>
                      </a:moveTo>
                      <a:cubicBezTo>
                        <a:pt x="3538" y="0"/>
                        <a:pt x="3272" y="81"/>
                        <a:pt x="2989" y="238"/>
                      </a:cubicBezTo>
                      <a:cubicBezTo>
                        <a:pt x="2191" y="678"/>
                        <a:pt x="1429" y="1047"/>
                        <a:pt x="679" y="1988"/>
                      </a:cubicBezTo>
                      <a:cubicBezTo>
                        <a:pt x="1" y="2845"/>
                        <a:pt x="4680" y="9394"/>
                        <a:pt x="5275" y="10406"/>
                      </a:cubicBezTo>
                      <a:cubicBezTo>
                        <a:pt x="5489" y="10763"/>
                        <a:pt x="7168" y="13847"/>
                        <a:pt x="7561" y="14085"/>
                      </a:cubicBezTo>
                      <a:cubicBezTo>
                        <a:pt x="9929" y="15551"/>
                        <a:pt x="11692" y="16542"/>
                        <a:pt x="12354" y="16542"/>
                      </a:cubicBezTo>
                      <a:cubicBezTo>
                        <a:pt x="12418" y="16542"/>
                        <a:pt x="12471" y="16532"/>
                        <a:pt x="12514" y="16514"/>
                      </a:cubicBezTo>
                      <a:cubicBezTo>
                        <a:pt x="12752" y="16180"/>
                        <a:pt x="12383" y="12656"/>
                        <a:pt x="11990" y="11442"/>
                      </a:cubicBezTo>
                      <a:cubicBezTo>
                        <a:pt x="11895" y="11156"/>
                        <a:pt x="11657" y="10727"/>
                        <a:pt x="11443" y="10358"/>
                      </a:cubicBezTo>
                      <a:cubicBezTo>
                        <a:pt x="9919" y="7774"/>
                        <a:pt x="8228" y="4715"/>
                        <a:pt x="6478" y="2286"/>
                      </a:cubicBezTo>
                      <a:cubicBezTo>
                        <a:pt x="5348" y="711"/>
                        <a:pt x="4583" y="0"/>
                        <a:pt x="3802"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36" name="Google Shape;2136;p44"/>
                <p:cNvSpPr/>
                <p:nvPr/>
              </p:nvSpPr>
              <p:spPr>
                <a:xfrm>
                  <a:off x="6508550" y="1955950"/>
                  <a:ext cx="13275" cy="77175"/>
                </a:xfrm>
                <a:custGeom>
                  <a:avLst/>
                  <a:gdLst/>
                  <a:ahLst/>
                  <a:cxnLst/>
                  <a:rect l="l" t="t" r="r" b="b"/>
                  <a:pathLst>
                    <a:path w="531" h="3087" extrusionOk="0">
                      <a:moveTo>
                        <a:pt x="92" y="0"/>
                      </a:moveTo>
                      <a:cubicBezTo>
                        <a:pt x="65" y="0"/>
                        <a:pt x="36" y="18"/>
                        <a:pt x="36" y="51"/>
                      </a:cubicBezTo>
                      <a:cubicBezTo>
                        <a:pt x="0" y="277"/>
                        <a:pt x="24" y="515"/>
                        <a:pt x="36" y="742"/>
                      </a:cubicBezTo>
                      <a:cubicBezTo>
                        <a:pt x="60" y="1004"/>
                        <a:pt x="95" y="1254"/>
                        <a:pt x="119" y="1504"/>
                      </a:cubicBezTo>
                      <a:cubicBezTo>
                        <a:pt x="179" y="2004"/>
                        <a:pt x="238" y="2504"/>
                        <a:pt x="333" y="3004"/>
                      </a:cubicBezTo>
                      <a:cubicBezTo>
                        <a:pt x="345" y="3059"/>
                        <a:pt x="389" y="3086"/>
                        <a:pt x="432" y="3086"/>
                      </a:cubicBezTo>
                      <a:cubicBezTo>
                        <a:pt x="482" y="3086"/>
                        <a:pt x="530" y="3050"/>
                        <a:pt x="524" y="2980"/>
                      </a:cubicBezTo>
                      <a:cubicBezTo>
                        <a:pt x="500" y="2480"/>
                        <a:pt x="453" y="1980"/>
                        <a:pt x="393" y="1480"/>
                      </a:cubicBezTo>
                      <a:cubicBezTo>
                        <a:pt x="369" y="1242"/>
                        <a:pt x="345" y="992"/>
                        <a:pt x="310" y="754"/>
                      </a:cubicBezTo>
                      <a:cubicBezTo>
                        <a:pt x="274" y="515"/>
                        <a:pt x="238" y="254"/>
                        <a:pt x="143" y="39"/>
                      </a:cubicBezTo>
                      <a:cubicBezTo>
                        <a:pt x="138" y="12"/>
                        <a:pt x="115" y="0"/>
                        <a:pt x="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37" name="Google Shape;2137;p44"/>
                <p:cNvSpPr/>
                <p:nvPr/>
              </p:nvSpPr>
              <p:spPr>
                <a:xfrm>
                  <a:off x="6503175" y="1923625"/>
                  <a:ext cx="8075" cy="21475"/>
                </a:xfrm>
                <a:custGeom>
                  <a:avLst/>
                  <a:gdLst/>
                  <a:ahLst/>
                  <a:cxnLst/>
                  <a:rect l="l" t="t" r="r" b="b"/>
                  <a:pathLst>
                    <a:path w="323" h="859" extrusionOk="0">
                      <a:moveTo>
                        <a:pt x="91" y="0"/>
                      </a:moveTo>
                      <a:cubicBezTo>
                        <a:pt x="66" y="0"/>
                        <a:pt x="43" y="15"/>
                        <a:pt x="36" y="46"/>
                      </a:cubicBezTo>
                      <a:cubicBezTo>
                        <a:pt x="25" y="70"/>
                        <a:pt x="13" y="106"/>
                        <a:pt x="1" y="130"/>
                      </a:cubicBezTo>
                      <a:cubicBezTo>
                        <a:pt x="1" y="165"/>
                        <a:pt x="13" y="213"/>
                        <a:pt x="13" y="249"/>
                      </a:cubicBezTo>
                      <a:cubicBezTo>
                        <a:pt x="25" y="308"/>
                        <a:pt x="36" y="368"/>
                        <a:pt x="48" y="439"/>
                      </a:cubicBezTo>
                      <a:cubicBezTo>
                        <a:pt x="84" y="558"/>
                        <a:pt x="108" y="677"/>
                        <a:pt x="144" y="796"/>
                      </a:cubicBezTo>
                      <a:cubicBezTo>
                        <a:pt x="153" y="836"/>
                        <a:pt x="188" y="859"/>
                        <a:pt x="226" y="859"/>
                      </a:cubicBezTo>
                      <a:cubicBezTo>
                        <a:pt x="234" y="859"/>
                        <a:pt x="243" y="858"/>
                        <a:pt x="251" y="856"/>
                      </a:cubicBezTo>
                      <a:cubicBezTo>
                        <a:pt x="287" y="844"/>
                        <a:pt x="322" y="808"/>
                        <a:pt x="322" y="761"/>
                      </a:cubicBezTo>
                      <a:lnTo>
                        <a:pt x="275" y="392"/>
                      </a:lnTo>
                      <a:cubicBezTo>
                        <a:pt x="263" y="332"/>
                        <a:pt x="251" y="273"/>
                        <a:pt x="239" y="213"/>
                      </a:cubicBezTo>
                      <a:cubicBezTo>
                        <a:pt x="227" y="189"/>
                        <a:pt x="227" y="154"/>
                        <a:pt x="215" y="118"/>
                      </a:cubicBezTo>
                      <a:cubicBezTo>
                        <a:pt x="203" y="82"/>
                        <a:pt x="179" y="58"/>
                        <a:pt x="156" y="34"/>
                      </a:cubicBezTo>
                      <a:cubicBezTo>
                        <a:pt x="139" y="12"/>
                        <a:pt x="114" y="0"/>
                        <a:pt x="9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138" name="Google Shape;2138;p44"/>
                <p:cNvSpPr/>
                <p:nvPr/>
              </p:nvSpPr>
              <p:spPr>
                <a:xfrm>
                  <a:off x="6238875" y="1647575"/>
                  <a:ext cx="119675" cy="89700"/>
                </a:xfrm>
                <a:custGeom>
                  <a:avLst/>
                  <a:gdLst/>
                  <a:ahLst/>
                  <a:cxnLst/>
                  <a:rect l="l" t="t" r="r" b="b"/>
                  <a:pathLst>
                    <a:path w="4787" h="3588" extrusionOk="0">
                      <a:moveTo>
                        <a:pt x="4017" y="0"/>
                      </a:moveTo>
                      <a:cubicBezTo>
                        <a:pt x="3990" y="0"/>
                        <a:pt x="3965" y="5"/>
                        <a:pt x="3941" y="16"/>
                      </a:cubicBezTo>
                      <a:cubicBezTo>
                        <a:pt x="3548" y="182"/>
                        <a:pt x="3203" y="349"/>
                        <a:pt x="2441" y="801"/>
                      </a:cubicBezTo>
                      <a:cubicBezTo>
                        <a:pt x="2012" y="1063"/>
                        <a:pt x="191" y="2123"/>
                        <a:pt x="48" y="2599"/>
                      </a:cubicBezTo>
                      <a:cubicBezTo>
                        <a:pt x="0" y="2718"/>
                        <a:pt x="155" y="3087"/>
                        <a:pt x="417" y="3587"/>
                      </a:cubicBezTo>
                      <a:cubicBezTo>
                        <a:pt x="1226" y="2623"/>
                        <a:pt x="2560" y="1540"/>
                        <a:pt x="4786" y="635"/>
                      </a:cubicBezTo>
                      <a:cubicBezTo>
                        <a:pt x="4474" y="249"/>
                        <a:pt x="4206" y="0"/>
                        <a:pt x="401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39" name="Google Shape;2139;p44"/>
                <p:cNvSpPr/>
                <p:nvPr/>
              </p:nvSpPr>
              <p:spPr>
                <a:xfrm>
                  <a:off x="6382625" y="1868225"/>
                  <a:ext cx="123550" cy="115200"/>
                </a:xfrm>
                <a:custGeom>
                  <a:avLst/>
                  <a:gdLst/>
                  <a:ahLst/>
                  <a:cxnLst/>
                  <a:rect l="l" t="t" r="r" b="b"/>
                  <a:pathLst>
                    <a:path w="4942" h="4608" extrusionOk="0">
                      <a:moveTo>
                        <a:pt x="4239" y="0"/>
                      </a:moveTo>
                      <a:cubicBezTo>
                        <a:pt x="1799" y="1084"/>
                        <a:pt x="596" y="2393"/>
                        <a:pt x="1" y="3370"/>
                      </a:cubicBezTo>
                      <a:cubicBezTo>
                        <a:pt x="310" y="3894"/>
                        <a:pt x="608" y="4370"/>
                        <a:pt x="810" y="4608"/>
                      </a:cubicBezTo>
                      <a:cubicBezTo>
                        <a:pt x="1465" y="3596"/>
                        <a:pt x="2703" y="2250"/>
                        <a:pt x="4942" y="1203"/>
                      </a:cubicBezTo>
                      <a:cubicBezTo>
                        <a:pt x="4918" y="1143"/>
                        <a:pt x="4882" y="1084"/>
                        <a:pt x="4847" y="1024"/>
                      </a:cubicBezTo>
                      <a:cubicBezTo>
                        <a:pt x="4644" y="691"/>
                        <a:pt x="4442" y="345"/>
                        <a:pt x="423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40" name="Google Shape;2140;p44"/>
                <p:cNvSpPr/>
                <p:nvPr/>
              </p:nvSpPr>
              <p:spPr>
                <a:xfrm>
                  <a:off x="6256125" y="1673550"/>
                  <a:ext cx="226550" cy="266725"/>
                </a:xfrm>
                <a:custGeom>
                  <a:avLst/>
                  <a:gdLst/>
                  <a:ahLst/>
                  <a:cxnLst/>
                  <a:rect l="l" t="t" r="r" b="b"/>
                  <a:pathLst>
                    <a:path w="9062" h="10669" extrusionOk="0">
                      <a:moveTo>
                        <a:pt x="4406" y="0"/>
                      </a:moveTo>
                      <a:cubicBezTo>
                        <a:pt x="2084" y="917"/>
                        <a:pt x="751" y="2060"/>
                        <a:pt x="1" y="3025"/>
                      </a:cubicBezTo>
                      <a:cubicBezTo>
                        <a:pt x="1108" y="4953"/>
                        <a:pt x="3311" y="8121"/>
                        <a:pt x="3739" y="8859"/>
                      </a:cubicBezTo>
                      <a:cubicBezTo>
                        <a:pt x="3846" y="9025"/>
                        <a:pt x="4287" y="9847"/>
                        <a:pt x="4775" y="10668"/>
                      </a:cubicBezTo>
                      <a:cubicBezTo>
                        <a:pt x="5442" y="9656"/>
                        <a:pt x="6704" y="8406"/>
                        <a:pt x="9061" y="7359"/>
                      </a:cubicBezTo>
                      <a:cubicBezTo>
                        <a:pt x="7763" y="5132"/>
                        <a:pt x="6370" y="2727"/>
                        <a:pt x="4954" y="739"/>
                      </a:cubicBezTo>
                      <a:cubicBezTo>
                        <a:pt x="4763" y="477"/>
                        <a:pt x="4584" y="227"/>
                        <a:pt x="440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41" name="Google Shape;2141;p44"/>
                <p:cNvSpPr/>
                <p:nvPr/>
              </p:nvSpPr>
              <p:spPr>
                <a:xfrm>
                  <a:off x="6375475" y="1857500"/>
                  <a:ext cx="113150" cy="94975"/>
                </a:xfrm>
                <a:custGeom>
                  <a:avLst/>
                  <a:gdLst/>
                  <a:ahLst/>
                  <a:cxnLst/>
                  <a:rect l="l" t="t" r="r" b="b"/>
                  <a:pathLst>
                    <a:path w="4526" h="3799" extrusionOk="0">
                      <a:moveTo>
                        <a:pt x="4287" y="1"/>
                      </a:moveTo>
                      <a:cubicBezTo>
                        <a:pt x="1930" y="1048"/>
                        <a:pt x="668" y="2298"/>
                        <a:pt x="1" y="3310"/>
                      </a:cubicBezTo>
                      <a:cubicBezTo>
                        <a:pt x="96" y="3477"/>
                        <a:pt x="191" y="3644"/>
                        <a:pt x="287" y="3799"/>
                      </a:cubicBezTo>
                      <a:cubicBezTo>
                        <a:pt x="882" y="2810"/>
                        <a:pt x="2085" y="1501"/>
                        <a:pt x="4525" y="429"/>
                      </a:cubicBezTo>
                      <a:cubicBezTo>
                        <a:pt x="4442" y="286"/>
                        <a:pt x="4359" y="143"/>
                        <a:pt x="4287"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42" name="Google Shape;2142;p44"/>
                <p:cNvSpPr/>
                <p:nvPr/>
              </p:nvSpPr>
              <p:spPr>
                <a:xfrm>
                  <a:off x="6249575" y="1663425"/>
                  <a:ext cx="116700" cy="85750"/>
                </a:xfrm>
                <a:custGeom>
                  <a:avLst/>
                  <a:gdLst/>
                  <a:ahLst/>
                  <a:cxnLst/>
                  <a:rect l="l" t="t" r="r" b="b"/>
                  <a:pathLst>
                    <a:path w="4668" h="3430" extrusionOk="0">
                      <a:moveTo>
                        <a:pt x="4358" y="1"/>
                      </a:moveTo>
                      <a:cubicBezTo>
                        <a:pt x="2132" y="906"/>
                        <a:pt x="798" y="1989"/>
                        <a:pt x="1" y="2953"/>
                      </a:cubicBezTo>
                      <a:cubicBezTo>
                        <a:pt x="72" y="3096"/>
                        <a:pt x="167" y="3263"/>
                        <a:pt x="263" y="3430"/>
                      </a:cubicBezTo>
                      <a:cubicBezTo>
                        <a:pt x="1013" y="2465"/>
                        <a:pt x="2346" y="1322"/>
                        <a:pt x="4668" y="405"/>
                      </a:cubicBezTo>
                      <a:cubicBezTo>
                        <a:pt x="4561" y="263"/>
                        <a:pt x="4465" y="132"/>
                        <a:pt x="4358"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43" name="Google Shape;2143;p44"/>
                <p:cNvSpPr/>
                <p:nvPr/>
              </p:nvSpPr>
              <p:spPr>
                <a:xfrm>
                  <a:off x="6319525" y="1750025"/>
                  <a:ext cx="91700" cy="107225"/>
                </a:xfrm>
                <a:custGeom>
                  <a:avLst/>
                  <a:gdLst/>
                  <a:ahLst/>
                  <a:cxnLst/>
                  <a:rect l="l" t="t" r="r" b="b"/>
                  <a:pathLst>
                    <a:path w="3668" h="4289" extrusionOk="0">
                      <a:moveTo>
                        <a:pt x="1046" y="1"/>
                      </a:moveTo>
                      <a:cubicBezTo>
                        <a:pt x="895" y="1"/>
                        <a:pt x="754" y="35"/>
                        <a:pt x="632" y="109"/>
                      </a:cubicBezTo>
                      <a:cubicBezTo>
                        <a:pt x="1" y="478"/>
                        <a:pt x="24" y="1692"/>
                        <a:pt x="691" y="2823"/>
                      </a:cubicBezTo>
                      <a:cubicBezTo>
                        <a:pt x="1226" y="3720"/>
                        <a:pt x="2005" y="4289"/>
                        <a:pt x="2618" y="4289"/>
                      </a:cubicBezTo>
                      <a:cubicBezTo>
                        <a:pt x="2770" y="4289"/>
                        <a:pt x="2912" y="4254"/>
                        <a:pt x="3037" y="4180"/>
                      </a:cubicBezTo>
                      <a:cubicBezTo>
                        <a:pt x="3668" y="3811"/>
                        <a:pt x="3644" y="2597"/>
                        <a:pt x="2977" y="1466"/>
                      </a:cubicBezTo>
                      <a:cubicBezTo>
                        <a:pt x="2443" y="569"/>
                        <a:pt x="1656" y="1"/>
                        <a:pt x="1046"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44" name="Google Shape;2144;p44"/>
                <p:cNvSpPr/>
                <p:nvPr/>
              </p:nvSpPr>
              <p:spPr>
                <a:xfrm>
                  <a:off x="6372575" y="1749425"/>
                  <a:ext cx="52350" cy="109600"/>
                </a:xfrm>
                <a:custGeom>
                  <a:avLst/>
                  <a:gdLst/>
                  <a:ahLst/>
                  <a:cxnLst/>
                  <a:rect l="l" t="t" r="r" b="b"/>
                  <a:pathLst>
                    <a:path w="2094" h="4384" extrusionOk="0">
                      <a:moveTo>
                        <a:pt x="46" y="0"/>
                      </a:moveTo>
                      <a:cubicBezTo>
                        <a:pt x="8" y="0"/>
                        <a:pt x="0" y="52"/>
                        <a:pt x="22" y="85"/>
                      </a:cubicBezTo>
                      <a:cubicBezTo>
                        <a:pt x="153" y="216"/>
                        <a:pt x="319" y="311"/>
                        <a:pt x="462" y="442"/>
                      </a:cubicBezTo>
                      <a:cubicBezTo>
                        <a:pt x="605" y="573"/>
                        <a:pt x="736" y="728"/>
                        <a:pt x="855" y="895"/>
                      </a:cubicBezTo>
                      <a:cubicBezTo>
                        <a:pt x="1093" y="1216"/>
                        <a:pt x="1284" y="1573"/>
                        <a:pt x="1450" y="1954"/>
                      </a:cubicBezTo>
                      <a:cubicBezTo>
                        <a:pt x="1605" y="2299"/>
                        <a:pt x="1736" y="2669"/>
                        <a:pt x="1796" y="3050"/>
                      </a:cubicBezTo>
                      <a:cubicBezTo>
                        <a:pt x="1820" y="3240"/>
                        <a:pt x="1820" y="3431"/>
                        <a:pt x="1796" y="3621"/>
                      </a:cubicBezTo>
                      <a:cubicBezTo>
                        <a:pt x="1772" y="3812"/>
                        <a:pt x="1712" y="4193"/>
                        <a:pt x="1486" y="4240"/>
                      </a:cubicBezTo>
                      <a:cubicBezTo>
                        <a:pt x="1406" y="4252"/>
                        <a:pt x="1403" y="4384"/>
                        <a:pt x="1487" y="4384"/>
                      </a:cubicBezTo>
                      <a:cubicBezTo>
                        <a:pt x="1491" y="4384"/>
                        <a:pt x="1494" y="4384"/>
                        <a:pt x="1498" y="4383"/>
                      </a:cubicBezTo>
                      <a:cubicBezTo>
                        <a:pt x="1927" y="4359"/>
                        <a:pt x="2046" y="3788"/>
                        <a:pt x="2070" y="3454"/>
                      </a:cubicBezTo>
                      <a:cubicBezTo>
                        <a:pt x="2093" y="2990"/>
                        <a:pt x="1962" y="2526"/>
                        <a:pt x="1796" y="2085"/>
                      </a:cubicBezTo>
                      <a:cubicBezTo>
                        <a:pt x="1617" y="1645"/>
                        <a:pt x="1403" y="1204"/>
                        <a:pt x="1117" y="823"/>
                      </a:cubicBezTo>
                      <a:cubicBezTo>
                        <a:pt x="867" y="502"/>
                        <a:pt x="486" y="73"/>
                        <a:pt x="57" y="2"/>
                      </a:cubicBezTo>
                      <a:cubicBezTo>
                        <a:pt x="53" y="1"/>
                        <a:pt x="49" y="0"/>
                        <a:pt x="46"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45" name="Google Shape;2145;p44"/>
                <p:cNvSpPr/>
                <p:nvPr/>
              </p:nvSpPr>
              <p:spPr>
                <a:xfrm>
                  <a:off x="6349950" y="1739875"/>
                  <a:ext cx="13650" cy="5725"/>
                </a:xfrm>
                <a:custGeom>
                  <a:avLst/>
                  <a:gdLst/>
                  <a:ahLst/>
                  <a:cxnLst/>
                  <a:rect l="l" t="t" r="r" b="b"/>
                  <a:pathLst>
                    <a:path w="546" h="229" extrusionOk="0">
                      <a:moveTo>
                        <a:pt x="50" y="1"/>
                      </a:moveTo>
                      <a:cubicBezTo>
                        <a:pt x="27" y="1"/>
                        <a:pt x="1" y="41"/>
                        <a:pt x="22" y="62"/>
                      </a:cubicBezTo>
                      <a:cubicBezTo>
                        <a:pt x="34" y="74"/>
                        <a:pt x="58" y="98"/>
                        <a:pt x="69" y="110"/>
                      </a:cubicBezTo>
                      <a:cubicBezTo>
                        <a:pt x="81" y="122"/>
                        <a:pt x="105" y="122"/>
                        <a:pt x="129" y="134"/>
                      </a:cubicBezTo>
                      <a:cubicBezTo>
                        <a:pt x="165" y="145"/>
                        <a:pt x="200" y="169"/>
                        <a:pt x="236" y="181"/>
                      </a:cubicBezTo>
                      <a:cubicBezTo>
                        <a:pt x="308" y="205"/>
                        <a:pt x="391" y="217"/>
                        <a:pt x="462" y="229"/>
                      </a:cubicBezTo>
                      <a:cubicBezTo>
                        <a:pt x="498" y="229"/>
                        <a:pt x="534" y="217"/>
                        <a:pt x="534" y="181"/>
                      </a:cubicBezTo>
                      <a:cubicBezTo>
                        <a:pt x="546" y="145"/>
                        <a:pt x="522" y="110"/>
                        <a:pt x="486" y="110"/>
                      </a:cubicBezTo>
                      <a:cubicBezTo>
                        <a:pt x="450" y="98"/>
                        <a:pt x="415" y="98"/>
                        <a:pt x="379" y="86"/>
                      </a:cubicBezTo>
                      <a:cubicBezTo>
                        <a:pt x="367" y="86"/>
                        <a:pt x="343" y="86"/>
                        <a:pt x="320" y="74"/>
                      </a:cubicBezTo>
                      <a:lnTo>
                        <a:pt x="296" y="74"/>
                      </a:lnTo>
                      <a:cubicBezTo>
                        <a:pt x="296" y="74"/>
                        <a:pt x="296" y="62"/>
                        <a:pt x="284" y="62"/>
                      </a:cubicBezTo>
                      <a:lnTo>
                        <a:pt x="272" y="62"/>
                      </a:lnTo>
                      <a:lnTo>
                        <a:pt x="260" y="50"/>
                      </a:lnTo>
                      <a:lnTo>
                        <a:pt x="224" y="50"/>
                      </a:lnTo>
                      <a:lnTo>
                        <a:pt x="177" y="26"/>
                      </a:lnTo>
                      <a:cubicBezTo>
                        <a:pt x="165" y="26"/>
                        <a:pt x="141" y="14"/>
                        <a:pt x="129" y="14"/>
                      </a:cubicBezTo>
                      <a:cubicBezTo>
                        <a:pt x="105" y="3"/>
                        <a:pt x="81" y="3"/>
                        <a:pt x="58" y="3"/>
                      </a:cubicBezTo>
                      <a:cubicBezTo>
                        <a:pt x="55" y="1"/>
                        <a:pt x="52" y="1"/>
                        <a:pt x="5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46" name="Google Shape;2146;p44"/>
                <p:cNvSpPr/>
                <p:nvPr/>
              </p:nvSpPr>
              <p:spPr>
                <a:xfrm>
                  <a:off x="6304050" y="1738400"/>
                  <a:ext cx="95200" cy="134575"/>
                </a:xfrm>
                <a:custGeom>
                  <a:avLst/>
                  <a:gdLst/>
                  <a:ahLst/>
                  <a:cxnLst/>
                  <a:rect l="l" t="t" r="r" b="b"/>
                  <a:pathLst>
                    <a:path w="3808" h="5383" extrusionOk="0">
                      <a:moveTo>
                        <a:pt x="1252" y="1"/>
                      </a:moveTo>
                      <a:cubicBezTo>
                        <a:pt x="1248" y="1"/>
                        <a:pt x="1243" y="1"/>
                        <a:pt x="1239" y="2"/>
                      </a:cubicBezTo>
                      <a:cubicBezTo>
                        <a:pt x="120" y="288"/>
                        <a:pt x="0" y="1562"/>
                        <a:pt x="239" y="2502"/>
                      </a:cubicBezTo>
                      <a:cubicBezTo>
                        <a:pt x="501" y="3562"/>
                        <a:pt x="1072" y="4657"/>
                        <a:pt x="2084" y="5146"/>
                      </a:cubicBezTo>
                      <a:cubicBezTo>
                        <a:pt x="2397" y="5298"/>
                        <a:pt x="2739" y="5382"/>
                        <a:pt x="3083" y="5382"/>
                      </a:cubicBezTo>
                      <a:cubicBezTo>
                        <a:pt x="3275" y="5382"/>
                        <a:pt x="3468" y="5356"/>
                        <a:pt x="3656" y="5300"/>
                      </a:cubicBezTo>
                      <a:cubicBezTo>
                        <a:pt x="3808" y="5257"/>
                        <a:pt x="3742" y="5044"/>
                        <a:pt x="3602" y="5044"/>
                      </a:cubicBezTo>
                      <a:cubicBezTo>
                        <a:pt x="3589" y="5044"/>
                        <a:pt x="3575" y="5046"/>
                        <a:pt x="3560" y="5050"/>
                      </a:cubicBezTo>
                      <a:cubicBezTo>
                        <a:pt x="3394" y="5094"/>
                        <a:pt x="3231" y="5114"/>
                        <a:pt x="3073" y="5114"/>
                      </a:cubicBezTo>
                      <a:cubicBezTo>
                        <a:pt x="2054" y="5114"/>
                        <a:pt x="1222" y="4278"/>
                        <a:pt x="810" y="3372"/>
                      </a:cubicBezTo>
                      <a:cubicBezTo>
                        <a:pt x="560" y="2824"/>
                        <a:pt x="346" y="2193"/>
                        <a:pt x="381" y="1574"/>
                      </a:cubicBezTo>
                      <a:cubicBezTo>
                        <a:pt x="405" y="978"/>
                        <a:pt x="715" y="335"/>
                        <a:pt x="1274" y="109"/>
                      </a:cubicBezTo>
                      <a:cubicBezTo>
                        <a:pt x="1341" y="76"/>
                        <a:pt x="1314" y="1"/>
                        <a:pt x="1252"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47" name="Google Shape;2147;p44"/>
                <p:cNvSpPr/>
                <p:nvPr/>
              </p:nvSpPr>
              <p:spPr>
                <a:xfrm>
                  <a:off x="6402275" y="1861750"/>
                  <a:ext cx="6875" cy="4400"/>
                </a:xfrm>
                <a:custGeom>
                  <a:avLst/>
                  <a:gdLst/>
                  <a:ahLst/>
                  <a:cxnLst/>
                  <a:rect l="l" t="t" r="r" b="b"/>
                  <a:pathLst>
                    <a:path w="275" h="176" extrusionOk="0">
                      <a:moveTo>
                        <a:pt x="203" y="0"/>
                      </a:moveTo>
                      <a:cubicBezTo>
                        <a:pt x="194" y="0"/>
                        <a:pt x="185" y="3"/>
                        <a:pt x="179" y="9"/>
                      </a:cubicBezTo>
                      <a:cubicBezTo>
                        <a:pt x="155" y="9"/>
                        <a:pt x="132" y="21"/>
                        <a:pt x="108" y="33"/>
                      </a:cubicBezTo>
                      <a:cubicBezTo>
                        <a:pt x="96" y="45"/>
                        <a:pt x="84" y="45"/>
                        <a:pt x="72" y="45"/>
                      </a:cubicBezTo>
                      <a:cubicBezTo>
                        <a:pt x="60" y="57"/>
                        <a:pt x="48" y="57"/>
                        <a:pt x="36" y="69"/>
                      </a:cubicBezTo>
                      <a:cubicBezTo>
                        <a:pt x="36" y="69"/>
                        <a:pt x="24" y="69"/>
                        <a:pt x="24" y="81"/>
                      </a:cubicBezTo>
                      <a:cubicBezTo>
                        <a:pt x="12" y="81"/>
                        <a:pt x="12" y="92"/>
                        <a:pt x="1" y="104"/>
                      </a:cubicBezTo>
                      <a:cubicBezTo>
                        <a:pt x="1" y="116"/>
                        <a:pt x="1" y="128"/>
                        <a:pt x="12" y="140"/>
                      </a:cubicBezTo>
                      <a:cubicBezTo>
                        <a:pt x="12" y="152"/>
                        <a:pt x="12" y="152"/>
                        <a:pt x="24" y="164"/>
                      </a:cubicBezTo>
                      <a:cubicBezTo>
                        <a:pt x="36" y="164"/>
                        <a:pt x="48" y="176"/>
                        <a:pt x="60" y="176"/>
                      </a:cubicBezTo>
                      <a:lnTo>
                        <a:pt x="84" y="176"/>
                      </a:lnTo>
                      <a:cubicBezTo>
                        <a:pt x="96" y="176"/>
                        <a:pt x="108" y="164"/>
                        <a:pt x="108" y="164"/>
                      </a:cubicBezTo>
                      <a:cubicBezTo>
                        <a:pt x="120" y="164"/>
                        <a:pt x="132" y="152"/>
                        <a:pt x="155" y="152"/>
                      </a:cubicBezTo>
                      <a:cubicBezTo>
                        <a:pt x="179" y="140"/>
                        <a:pt x="203" y="128"/>
                        <a:pt x="227" y="128"/>
                      </a:cubicBezTo>
                      <a:cubicBezTo>
                        <a:pt x="262" y="116"/>
                        <a:pt x="274" y="69"/>
                        <a:pt x="262" y="45"/>
                      </a:cubicBezTo>
                      <a:cubicBezTo>
                        <a:pt x="251" y="21"/>
                        <a:pt x="251" y="9"/>
                        <a:pt x="227" y="9"/>
                      </a:cubicBezTo>
                      <a:cubicBezTo>
                        <a:pt x="221" y="3"/>
                        <a:pt x="212" y="0"/>
                        <a:pt x="20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sp>
          <p:nvSpPr>
            <p:cNvPr id="2148" name="Google Shape;2148;p44"/>
            <p:cNvSpPr/>
            <p:nvPr/>
          </p:nvSpPr>
          <p:spPr>
            <a:xfrm>
              <a:off x="7750061" y="7541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49" name="Google Shape;2149;p44"/>
            <p:cNvSpPr/>
            <p:nvPr/>
          </p:nvSpPr>
          <p:spPr>
            <a:xfrm>
              <a:off x="7349712" y="8525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50" name="Google Shape;2150;p44"/>
            <p:cNvSpPr/>
            <p:nvPr/>
          </p:nvSpPr>
          <p:spPr>
            <a:xfrm flipH="1">
              <a:off x="6627336" y="23549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51" name="Google Shape;2151;p44"/>
            <p:cNvSpPr/>
            <p:nvPr/>
          </p:nvSpPr>
          <p:spPr>
            <a:xfrm flipH="1">
              <a:off x="5702044" y="43861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52" name="Google Shape;2152;p44"/>
            <p:cNvSpPr/>
            <p:nvPr/>
          </p:nvSpPr>
          <p:spPr>
            <a:xfrm flipH="1">
              <a:off x="8278369" y="36608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53" name="Google Shape;2153;p44"/>
            <p:cNvSpPr/>
            <p:nvPr/>
          </p:nvSpPr>
          <p:spPr>
            <a:xfrm flipH="1">
              <a:off x="8122729" y="327790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54" name="Google Shape;2154;p44"/>
            <p:cNvSpPr/>
            <p:nvPr/>
          </p:nvSpPr>
          <p:spPr>
            <a:xfrm flipH="1">
              <a:off x="7145236" y="4358815"/>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155" name="Google Shape;2155;p44"/>
            <p:cNvSpPr/>
            <p:nvPr/>
          </p:nvSpPr>
          <p:spPr>
            <a:xfrm>
              <a:off x="5476749" y="13339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56" name="Google Shape;2156;p44"/>
            <p:cNvSpPr/>
            <p:nvPr/>
          </p:nvSpPr>
          <p:spPr>
            <a:xfrm>
              <a:off x="5770723" y="1185250"/>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Tree>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3"/>
          <p:cNvSpPr txBox="1">
            <a:spLocks noGrp="1"/>
          </p:cNvSpPr>
          <p:nvPr>
            <p:ph type="title"/>
          </p:nvPr>
        </p:nvSpPr>
        <p:spPr>
          <a:xfrm>
            <a:off x="960000" y="719333"/>
            <a:ext cx="10272000" cy="763600"/>
          </a:xfrm>
          <a:prstGeom prst="rect">
            <a:avLst/>
          </a:prstGeom>
          <a:ln>
            <a:noFill/>
          </a:ln>
        </p:spPr>
        <p:txBody>
          <a:bodyPr spcFirstLastPara="1" vert="horz" wrap="square" lIns="121900" tIns="121900" rIns="121900" bIns="121900" rtlCol="0" anchor="t" anchorCtr="0">
            <a:noAutofit/>
          </a:bodyPr>
          <a:lstStyle/>
          <a:p>
            <a:r>
              <a:rPr lang="en" sz="4000" b="1" dirty="0">
                <a:solidFill>
                  <a:srgbClr val="C00000"/>
                </a:solidFill>
                <a:latin typeface="Times New Roman" panose="02020603050405020304" pitchFamily="18" charset="0"/>
                <a:cs typeface="Times New Roman" panose="02020603050405020304" pitchFamily="18" charset="0"/>
              </a:rPr>
              <a:t>NỘI DUNG BÀI HỌC</a:t>
            </a:r>
            <a:endParaRPr sz="4000" b="1" dirty="0">
              <a:solidFill>
                <a:srgbClr val="C00000"/>
              </a:solidFill>
              <a:latin typeface="Times New Roman" panose="02020603050405020304" pitchFamily="18" charset="0"/>
              <a:cs typeface="Times New Roman" panose="02020603050405020304" pitchFamily="18" charset="0"/>
            </a:endParaRPr>
          </a:p>
        </p:txBody>
      </p:sp>
      <p:sp>
        <p:nvSpPr>
          <p:cNvPr id="2064" name="Google Shape;2064;p43"/>
          <p:cNvSpPr txBox="1">
            <a:spLocks noGrp="1"/>
          </p:cNvSpPr>
          <p:nvPr>
            <p:ph type="title" idx="4"/>
          </p:nvPr>
        </p:nvSpPr>
        <p:spPr>
          <a:xfrm>
            <a:off x="1951568" y="2063749"/>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vert="horz" wrap="square" lIns="121900" tIns="121900" rIns="121900" bIns="121900" rtlCol="0" anchor="ctr" anchorCtr="0">
            <a:noAutofit/>
          </a:bodyPr>
          <a:lstStyle/>
          <a:p>
            <a:r>
              <a:rPr lang="en" sz="2800" b="1" dirty="0">
                <a:solidFill>
                  <a:srgbClr val="000000"/>
                </a:solidFill>
                <a:latin typeface="Times New Roman" panose="02020603050405020304" pitchFamily="18" charset="0"/>
                <a:cs typeface="Times New Roman" panose="02020603050405020304" pitchFamily="18" charset="0"/>
              </a:rPr>
              <a:t>I</a:t>
            </a:r>
          </a:p>
        </p:txBody>
      </p:sp>
      <p:sp>
        <p:nvSpPr>
          <p:cNvPr id="2067" name="Google Shape;2067;p43"/>
          <p:cNvSpPr txBox="1">
            <a:spLocks noGrp="1"/>
          </p:cNvSpPr>
          <p:nvPr>
            <p:ph type="subTitle" idx="7"/>
          </p:nvPr>
        </p:nvSpPr>
        <p:spPr>
          <a:xfrm>
            <a:off x="2776629" y="2105520"/>
            <a:ext cx="4079659" cy="596800"/>
          </a:xfrm>
          <a:prstGeom prst="rect">
            <a:avLst/>
          </a:prstGeom>
        </p:spPr>
        <p:txBody>
          <a:bodyPr spcFirstLastPara="1" vert="horz" wrap="square" lIns="121900" tIns="121900" rIns="121900" bIns="121900" rtlCol="0" anchor="ctr" anchorCtr="0">
            <a:noAutofit/>
          </a:bodyPr>
          <a:lstStyle/>
          <a:p>
            <a:pPr marL="0" indent="0" algn="just">
              <a:lnSpc>
                <a:spcPct val="150000"/>
              </a:lnSpc>
            </a:pP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endParaRPr dirty="0">
              <a:latin typeface="Times New Roman" panose="02020603050405020304" pitchFamily="18" charset="0"/>
              <a:cs typeface="Times New Roman" panose="02020603050405020304" pitchFamily="18" charset="0"/>
            </a:endParaRPr>
          </a:p>
        </p:txBody>
      </p:sp>
      <p:grpSp>
        <p:nvGrpSpPr>
          <p:cNvPr id="2070" name="Google Shape;2070;p43"/>
          <p:cNvGrpSpPr/>
          <p:nvPr/>
        </p:nvGrpSpPr>
        <p:grpSpPr>
          <a:xfrm>
            <a:off x="10030488" y="5282393"/>
            <a:ext cx="2403025" cy="2100103"/>
            <a:chOff x="6357812" y="3558998"/>
            <a:chExt cx="2406651" cy="1655362"/>
          </a:xfrm>
        </p:grpSpPr>
        <p:grpSp>
          <p:nvGrpSpPr>
            <p:cNvPr id="2071" name="Google Shape;2071;p43"/>
            <p:cNvGrpSpPr/>
            <p:nvPr/>
          </p:nvGrpSpPr>
          <p:grpSpPr>
            <a:xfrm rot="-847056">
              <a:off x="6703949" y="3777336"/>
              <a:ext cx="1941202" cy="1218686"/>
              <a:chOff x="7468063" y="708913"/>
              <a:chExt cx="562600" cy="353200"/>
            </a:xfrm>
          </p:grpSpPr>
          <p:sp>
            <p:nvSpPr>
              <p:cNvPr id="2072" name="Google Shape;2072;p43"/>
              <p:cNvSpPr/>
              <p:nvPr/>
            </p:nvSpPr>
            <p:spPr>
              <a:xfrm>
                <a:off x="7468063" y="708975"/>
                <a:ext cx="562600" cy="353075"/>
              </a:xfrm>
              <a:custGeom>
                <a:avLst/>
                <a:gdLst/>
                <a:ahLst/>
                <a:cxnLst/>
                <a:rect l="l" t="t" r="r" b="b"/>
                <a:pathLst>
                  <a:path w="22504" h="14123" extrusionOk="0">
                    <a:moveTo>
                      <a:pt x="11361" y="0"/>
                    </a:moveTo>
                    <a:cubicBezTo>
                      <a:pt x="9240" y="0"/>
                      <a:pt x="7544" y="621"/>
                      <a:pt x="6311" y="1845"/>
                    </a:cubicBezTo>
                    <a:cubicBezTo>
                      <a:pt x="5144" y="3012"/>
                      <a:pt x="4596" y="4536"/>
                      <a:pt x="4358" y="5893"/>
                    </a:cubicBezTo>
                    <a:cubicBezTo>
                      <a:pt x="4282" y="5884"/>
                      <a:pt x="4203" y="5878"/>
                      <a:pt x="4119" y="5878"/>
                    </a:cubicBezTo>
                    <a:cubicBezTo>
                      <a:pt x="3901" y="5878"/>
                      <a:pt x="3654" y="5914"/>
                      <a:pt x="3370" y="6001"/>
                    </a:cubicBezTo>
                    <a:cubicBezTo>
                      <a:pt x="1917" y="6441"/>
                      <a:pt x="2084" y="7477"/>
                      <a:pt x="2084" y="7477"/>
                    </a:cubicBezTo>
                    <a:cubicBezTo>
                      <a:pt x="584" y="7870"/>
                      <a:pt x="1393" y="9013"/>
                      <a:pt x="1393" y="9013"/>
                    </a:cubicBezTo>
                    <a:cubicBezTo>
                      <a:pt x="0" y="10192"/>
                      <a:pt x="1751" y="10549"/>
                      <a:pt x="1751" y="10549"/>
                    </a:cubicBezTo>
                    <a:cubicBezTo>
                      <a:pt x="1751" y="10549"/>
                      <a:pt x="1572" y="11132"/>
                      <a:pt x="2572" y="11537"/>
                    </a:cubicBezTo>
                    <a:cubicBezTo>
                      <a:pt x="2811" y="11633"/>
                      <a:pt x="3012" y="11669"/>
                      <a:pt x="3180" y="11669"/>
                    </a:cubicBezTo>
                    <a:cubicBezTo>
                      <a:pt x="3723" y="11669"/>
                      <a:pt x="3918" y="11287"/>
                      <a:pt x="3918" y="11287"/>
                    </a:cubicBezTo>
                    <a:cubicBezTo>
                      <a:pt x="3918" y="11287"/>
                      <a:pt x="4215" y="12061"/>
                      <a:pt x="5096" y="12144"/>
                    </a:cubicBezTo>
                    <a:cubicBezTo>
                      <a:pt x="5130" y="12147"/>
                      <a:pt x="5164" y="12149"/>
                      <a:pt x="5198" y="12149"/>
                    </a:cubicBezTo>
                    <a:cubicBezTo>
                      <a:pt x="6039" y="12149"/>
                      <a:pt x="6656" y="11180"/>
                      <a:pt x="6656" y="11180"/>
                    </a:cubicBezTo>
                    <a:cubicBezTo>
                      <a:pt x="6656" y="11180"/>
                      <a:pt x="7152" y="11731"/>
                      <a:pt x="7851" y="11731"/>
                    </a:cubicBezTo>
                    <a:cubicBezTo>
                      <a:pt x="8180" y="11731"/>
                      <a:pt x="8554" y="11609"/>
                      <a:pt x="8942" y="11251"/>
                    </a:cubicBezTo>
                    <a:cubicBezTo>
                      <a:pt x="10156" y="10132"/>
                      <a:pt x="9013" y="9251"/>
                      <a:pt x="9013" y="9251"/>
                    </a:cubicBezTo>
                    <a:cubicBezTo>
                      <a:pt x="9013" y="9251"/>
                      <a:pt x="10061" y="8060"/>
                      <a:pt x="8263" y="6917"/>
                    </a:cubicBezTo>
                    <a:cubicBezTo>
                      <a:pt x="8418" y="6417"/>
                      <a:pt x="8656" y="5917"/>
                      <a:pt x="9049" y="5512"/>
                    </a:cubicBezTo>
                    <a:cubicBezTo>
                      <a:pt x="9621" y="4950"/>
                      <a:pt x="10435" y="4666"/>
                      <a:pt x="11487" y="4666"/>
                    </a:cubicBezTo>
                    <a:cubicBezTo>
                      <a:pt x="11793" y="4666"/>
                      <a:pt x="12120" y="4690"/>
                      <a:pt x="12466" y="4738"/>
                    </a:cubicBezTo>
                    <a:cubicBezTo>
                      <a:pt x="13978" y="4953"/>
                      <a:pt x="14990" y="5500"/>
                      <a:pt x="15479" y="6382"/>
                    </a:cubicBezTo>
                    <a:cubicBezTo>
                      <a:pt x="15800" y="6977"/>
                      <a:pt x="15871" y="7656"/>
                      <a:pt x="15812" y="8287"/>
                    </a:cubicBezTo>
                    <a:cubicBezTo>
                      <a:pt x="15788" y="8298"/>
                      <a:pt x="15752" y="8298"/>
                      <a:pt x="15717" y="8310"/>
                    </a:cubicBezTo>
                    <a:cubicBezTo>
                      <a:pt x="13633" y="8894"/>
                      <a:pt x="14324" y="10299"/>
                      <a:pt x="14324" y="10299"/>
                    </a:cubicBezTo>
                    <a:cubicBezTo>
                      <a:pt x="14324" y="10299"/>
                      <a:pt x="13026" y="10823"/>
                      <a:pt x="13859" y="12180"/>
                    </a:cubicBezTo>
                    <a:cubicBezTo>
                      <a:pt x="14236" y="12794"/>
                      <a:pt x="14711" y="12962"/>
                      <a:pt x="15117" y="12962"/>
                    </a:cubicBezTo>
                    <a:cubicBezTo>
                      <a:pt x="15610" y="12962"/>
                      <a:pt x="16002" y="12716"/>
                      <a:pt x="16002" y="12716"/>
                    </a:cubicBezTo>
                    <a:cubicBezTo>
                      <a:pt x="16002" y="12716"/>
                      <a:pt x="16348" y="13859"/>
                      <a:pt x="17193" y="14013"/>
                    </a:cubicBezTo>
                    <a:cubicBezTo>
                      <a:pt x="17287" y="14030"/>
                      <a:pt x="17376" y="14038"/>
                      <a:pt x="17460" y="14038"/>
                    </a:cubicBezTo>
                    <a:cubicBezTo>
                      <a:pt x="18149" y="14038"/>
                      <a:pt x="18527" y="13537"/>
                      <a:pt x="18527" y="13537"/>
                    </a:cubicBezTo>
                    <a:cubicBezTo>
                      <a:pt x="18527" y="13537"/>
                      <a:pt x="18638" y="14122"/>
                      <a:pt x="19473" y="14122"/>
                    </a:cubicBezTo>
                    <a:cubicBezTo>
                      <a:pt x="19545" y="14122"/>
                      <a:pt x="19622" y="14118"/>
                      <a:pt x="19705" y="14109"/>
                    </a:cubicBezTo>
                    <a:cubicBezTo>
                      <a:pt x="20741" y="14002"/>
                      <a:pt x="20729" y="13418"/>
                      <a:pt x="20729" y="13418"/>
                    </a:cubicBezTo>
                    <a:lnTo>
                      <a:pt x="20729" y="13418"/>
                    </a:lnTo>
                    <a:cubicBezTo>
                      <a:pt x="20729" y="13418"/>
                      <a:pt x="20763" y="13420"/>
                      <a:pt x="20819" y="13420"/>
                    </a:cubicBezTo>
                    <a:cubicBezTo>
                      <a:pt x="21159" y="13420"/>
                      <a:pt x="22306" y="13333"/>
                      <a:pt x="21467" y="12085"/>
                    </a:cubicBezTo>
                    <a:cubicBezTo>
                      <a:pt x="21467" y="12073"/>
                      <a:pt x="22503" y="11227"/>
                      <a:pt x="21229" y="10465"/>
                    </a:cubicBezTo>
                    <a:cubicBezTo>
                      <a:pt x="21229" y="10465"/>
                      <a:pt x="21658" y="9561"/>
                      <a:pt x="20420" y="8763"/>
                    </a:cubicBezTo>
                    <a:cubicBezTo>
                      <a:pt x="20193" y="8620"/>
                      <a:pt x="19979" y="8525"/>
                      <a:pt x="19789" y="8465"/>
                    </a:cubicBezTo>
                    <a:cubicBezTo>
                      <a:pt x="20027" y="7013"/>
                      <a:pt x="20027" y="5203"/>
                      <a:pt x="19158" y="3607"/>
                    </a:cubicBezTo>
                    <a:cubicBezTo>
                      <a:pt x="18122" y="1714"/>
                      <a:pt x="16086" y="536"/>
                      <a:pt x="13133" y="131"/>
                    </a:cubicBezTo>
                    <a:cubicBezTo>
                      <a:pt x="12513" y="44"/>
                      <a:pt x="11922" y="0"/>
                      <a:pt x="11361"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073" name="Google Shape;2073;p43"/>
              <p:cNvGrpSpPr/>
              <p:nvPr/>
            </p:nvGrpSpPr>
            <p:grpSpPr>
              <a:xfrm>
                <a:off x="7468063" y="708913"/>
                <a:ext cx="562600" cy="353200"/>
                <a:chOff x="7700625" y="731675"/>
                <a:chExt cx="562600" cy="353200"/>
              </a:xfrm>
            </p:grpSpPr>
            <p:sp>
              <p:nvSpPr>
                <p:cNvPr id="2074" name="Google Shape;2074;p43"/>
                <p:cNvSpPr/>
                <p:nvPr/>
              </p:nvSpPr>
              <p:spPr>
                <a:xfrm>
                  <a:off x="7792000" y="731675"/>
                  <a:ext cx="432525" cy="281475"/>
                </a:xfrm>
                <a:custGeom>
                  <a:avLst/>
                  <a:gdLst/>
                  <a:ahLst/>
                  <a:cxnLst/>
                  <a:rect l="l" t="t" r="r" b="b"/>
                  <a:pathLst>
                    <a:path w="17301" h="11259" extrusionOk="0">
                      <a:moveTo>
                        <a:pt x="7723" y="1"/>
                      </a:moveTo>
                      <a:cubicBezTo>
                        <a:pt x="5594" y="1"/>
                        <a:pt x="3895" y="616"/>
                        <a:pt x="2668" y="1853"/>
                      </a:cubicBezTo>
                      <a:cubicBezTo>
                        <a:pt x="1" y="4508"/>
                        <a:pt x="572" y="9009"/>
                        <a:pt x="596" y="9199"/>
                      </a:cubicBezTo>
                      <a:lnTo>
                        <a:pt x="1965" y="9021"/>
                      </a:lnTo>
                      <a:cubicBezTo>
                        <a:pt x="1953" y="8973"/>
                        <a:pt x="1441" y="5008"/>
                        <a:pt x="3632" y="2817"/>
                      </a:cubicBezTo>
                      <a:cubicBezTo>
                        <a:pt x="4598" y="1861"/>
                        <a:pt x="5970" y="1382"/>
                        <a:pt x="7720" y="1382"/>
                      </a:cubicBezTo>
                      <a:cubicBezTo>
                        <a:pt x="8213" y="1382"/>
                        <a:pt x="8736" y="1420"/>
                        <a:pt x="9287" y="1496"/>
                      </a:cubicBezTo>
                      <a:cubicBezTo>
                        <a:pt x="11788" y="1841"/>
                        <a:pt x="13478" y="2770"/>
                        <a:pt x="14288" y="4270"/>
                      </a:cubicBezTo>
                      <a:cubicBezTo>
                        <a:pt x="15753" y="6937"/>
                        <a:pt x="14086" y="10640"/>
                        <a:pt x="14074" y="10676"/>
                      </a:cubicBezTo>
                      <a:lnTo>
                        <a:pt x="15312" y="11259"/>
                      </a:lnTo>
                      <a:cubicBezTo>
                        <a:pt x="15395" y="11080"/>
                        <a:pt x="17300" y="6901"/>
                        <a:pt x="15503" y="3615"/>
                      </a:cubicBezTo>
                      <a:cubicBezTo>
                        <a:pt x="14467" y="1710"/>
                        <a:pt x="12443" y="543"/>
                        <a:pt x="9478" y="127"/>
                      </a:cubicBezTo>
                      <a:cubicBezTo>
                        <a:pt x="8864" y="43"/>
                        <a:pt x="8279" y="1"/>
                        <a:pt x="772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75" name="Google Shape;2075;p43"/>
                <p:cNvSpPr/>
                <p:nvPr/>
              </p:nvSpPr>
              <p:spPr>
                <a:xfrm>
                  <a:off x="7814325" y="757975"/>
                  <a:ext cx="384600" cy="250125"/>
                </a:xfrm>
                <a:custGeom>
                  <a:avLst/>
                  <a:gdLst/>
                  <a:ahLst/>
                  <a:cxnLst/>
                  <a:rect l="l" t="t" r="r" b="b"/>
                  <a:pathLst>
                    <a:path w="15384" h="10005" extrusionOk="0">
                      <a:moveTo>
                        <a:pt x="6883" y="0"/>
                      </a:moveTo>
                      <a:cubicBezTo>
                        <a:pt x="4985" y="0"/>
                        <a:pt x="3467" y="549"/>
                        <a:pt x="2370" y="1646"/>
                      </a:cubicBezTo>
                      <a:cubicBezTo>
                        <a:pt x="1" y="4016"/>
                        <a:pt x="513" y="8016"/>
                        <a:pt x="536" y="8183"/>
                      </a:cubicBezTo>
                      <a:lnTo>
                        <a:pt x="1929" y="7992"/>
                      </a:lnTo>
                      <a:cubicBezTo>
                        <a:pt x="1929" y="7957"/>
                        <a:pt x="1489" y="4528"/>
                        <a:pt x="3370" y="2647"/>
                      </a:cubicBezTo>
                      <a:cubicBezTo>
                        <a:pt x="4197" y="1829"/>
                        <a:pt x="5372" y="1417"/>
                        <a:pt x="6877" y="1417"/>
                      </a:cubicBezTo>
                      <a:cubicBezTo>
                        <a:pt x="7301" y="1417"/>
                        <a:pt x="7752" y="1450"/>
                        <a:pt x="8228" y="1515"/>
                      </a:cubicBezTo>
                      <a:cubicBezTo>
                        <a:pt x="10383" y="1813"/>
                        <a:pt x="11835" y="2623"/>
                        <a:pt x="12538" y="3897"/>
                      </a:cubicBezTo>
                      <a:cubicBezTo>
                        <a:pt x="13800" y="6195"/>
                        <a:pt x="12359" y="9385"/>
                        <a:pt x="12335" y="9421"/>
                      </a:cubicBezTo>
                      <a:lnTo>
                        <a:pt x="13621" y="10005"/>
                      </a:lnTo>
                      <a:cubicBezTo>
                        <a:pt x="13693" y="9850"/>
                        <a:pt x="15383" y="6147"/>
                        <a:pt x="13776" y="3218"/>
                      </a:cubicBezTo>
                      <a:cubicBezTo>
                        <a:pt x="12859" y="1527"/>
                        <a:pt x="11050" y="480"/>
                        <a:pt x="8430" y="111"/>
                      </a:cubicBezTo>
                      <a:cubicBezTo>
                        <a:pt x="7890" y="37"/>
                        <a:pt x="7373" y="0"/>
                        <a:pt x="688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076" name="Google Shape;2076;p43"/>
                <p:cNvSpPr/>
                <p:nvPr/>
              </p:nvSpPr>
              <p:spPr>
                <a:xfrm>
                  <a:off x="7833075" y="782675"/>
                  <a:ext cx="343825" cy="223950"/>
                </a:xfrm>
                <a:custGeom>
                  <a:avLst/>
                  <a:gdLst/>
                  <a:ahLst/>
                  <a:cxnLst/>
                  <a:rect l="l" t="t" r="r" b="b"/>
                  <a:pathLst>
                    <a:path w="13753" h="8958" extrusionOk="0">
                      <a:moveTo>
                        <a:pt x="6156" y="0"/>
                      </a:moveTo>
                      <a:cubicBezTo>
                        <a:pt x="4458" y="0"/>
                        <a:pt x="3105" y="495"/>
                        <a:pt x="2120" y="1480"/>
                      </a:cubicBezTo>
                      <a:cubicBezTo>
                        <a:pt x="1" y="3599"/>
                        <a:pt x="453" y="7159"/>
                        <a:pt x="477" y="7314"/>
                      </a:cubicBezTo>
                      <a:lnTo>
                        <a:pt x="1918" y="7124"/>
                      </a:lnTo>
                      <a:cubicBezTo>
                        <a:pt x="1918" y="7088"/>
                        <a:pt x="1548" y="4111"/>
                        <a:pt x="3156" y="2516"/>
                      </a:cubicBezTo>
                      <a:cubicBezTo>
                        <a:pt x="3858" y="1814"/>
                        <a:pt x="4860" y="1463"/>
                        <a:pt x="6147" y="1463"/>
                      </a:cubicBezTo>
                      <a:cubicBezTo>
                        <a:pt x="6519" y="1463"/>
                        <a:pt x="6915" y="1493"/>
                        <a:pt x="7335" y="1551"/>
                      </a:cubicBezTo>
                      <a:cubicBezTo>
                        <a:pt x="9192" y="1813"/>
                        <a:pt x="10442" y="2492"/>
                        <a:pt x="11038" y="3587"/>
                      </a:cubicBezTo>
                      <a:cubicBezTo>
                        <a:pt x="12121" y="5552"/>
                        <a:pt x="10871" y="8314"/>
                        <a:pt x="10859" y="8338"/>
                      </a:cubicBezTo>
                      <a:lnTo>
                        <a:pt x="12181" y="8957"/>
                      </a:lnTo>
                      <a:cubicBezTo>
                        <a:pt x="12252" y="8814"/>
                        <a:pt x="13752" y="5504"/>
                        <a:pt x="12324" y="2885"/>
                      </a:cubicBezTo>
                      <a:cubicBezTo>
                        <a:pt x="11490" y="1361"/>
                        <a:pt x="9883" y="432"/>
                        <a:pt x="7537" y="99"/>
                      </a:cubicBezTo>
                      <a:cubicBezTo>
                        <a:pt x="7054" y="33"/>
                        <a:pt x="6594" y="0"/>
                        <a:pt x="615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077" name="Google Shape;2077;p43"/>
                <p:cNvSpPr/>
                <p:nvPr/>
              </p:nvSpPr>
              <p:spPr>
                <a:xfrm>
                  <a:off x="7856900" y="812975"/>
                  <a:ext cx="292325" cy="190075"/>
                </a:xfrm>
                <a:custGeom>
                  <a:avLst/>
                  <a:gdLst/>
                  <a:ahLst/>
                  <a:cxnLst/>
                  <a:rect l="l" t="t" r="r" b="b"/>
                  <a:pathLst>
                    <a:path w="11693" h="7603" extrusionOk="0">
                      <a:moveTo>
                        <a:pt x="5223" y="0"/>
                      </a:moveTo>
                      <a:cubicBezTo>
                        <a:pt x="3795" y="0"/>
                        <a:pt x="2649" y="429"/>
                        <a:pt x="1810" y="1268"/>
                      </a:cubicBezTo>
                      <a:cubicBezTo>
                        <a:pt x="0" y="3066"/>
                        <a:pt x="381" y="6078"/>
                        <a:pt x="405" y="6209"/>
                      </a:cubicBezTo>
                      <a:lnTo>
                        <a:pt x="1810" y="6019"/>
                      </a:lnTo>
                      <a:cubicBezTo>
                        <a:pt x="1798" y="5995"/>
                        <a:pt x="1512" y="3554"/>
                        <a:pt x="2810" y="2268"/>
                      </a:cubicBezTo>
                      <a:cubicBezTo>
                        <a:pt x="3378" y="1700"/>
                        <a:pt x="4201" y="1416"/>
                        <a:pt x="5267" y="1416"/>
                      </a:cubicBezTo>
                      <a:cubicBezTo>
                        <a:pt x="5564" y="1416"/>
                        <a:pt x="5880" y="1438"/>
                        <a:pt x="6215" y="1482"/>
                      </a:cubicBezTo>
                      <a:cubicBezTo>
                        <a:pt x="7727" y="1697"/>
                        <a:pt x="8739" y="2256"/>
                        <a:pt x="9228" y="3137"/>
                      </a:cubicBezTo>
                      <a:cubicBezTo>
                        <a:pt x="10109" y="4733"/>
                        <a:pt x="9085" y="6995"/>
                        <a:pt x="9073" y="7007"/>
                      </a:cubicBezTo>
                      <a:lnTo>
                        <a:pt x="10359" y="7602"/>
                      </a:lnTo>
                      <a:cubicBezTo>
                        <a:pt x="10418" y="7483"/>
                        <a:pt x="11692" y="4685"/>
                        <a:pt x="10478" y="2459"/>
                      </a:cubicBezTo>
                      <a:cubicBezTo>
                        <a:pt x="9763" y="1161"/>
                        <a:pt x="8394" y="363"/>
                        <a:pt x="6406" y="89"/>
                      </a:cubicBezTo>
                      <a:cubicBezTo>
                        <a:pt x="5992" y="30"/>
                        <a:pt x="5598" y="0"/>
                        <a:pt x="522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078" name="Google Shape;2078;p43"/>
                <p:cNvSpPr/>
                <p:nvPr/>
              </p:nvSpPr>
              <p:spPr>
                <a:xfrm>
                  <a:off x="7700625" y="878550"/>
                  <a:ext cx="254225" cy="157050"/>
                </a:xfrm>
                <a:custGeom>
                  <a:avLst/>
                  <a:gdLst/>
                  <a:ahLst/>
                  <a:cxnLst/>
                  <a:rect l="l" t="t" r="r" b="b"/>
                  <a:pathLst>
                    <a:path w="10169" h="6282" extrusionOk="0">
                      <a:moveTo>
                        <a:pt x="4117" y="0"/>
                      </a:moveTo>
                      <a:cubicBezTo>
                        <a:pt x="3901" y="0"/>
                        <a:pt x="3653" y="36"/>
                        <a:pt x="3370" y="121"/>
                      </a:cubicBezTo>
                      <a:cubicBezTo>
                        <a:pt x="1917" y="562"/>
                        <a:pt x="2084" y="1598"/>
                        <a:pt x="2084" y="1598"/>
                      </a:cubicBezTo>
                      <a:cubicBezTo>
                        <a:pt x="596" y="1991"/>
                        <a:pt x="1393" y="3134"/>
                        <a:pt x="1393" y="3134"/>
                      </a:cubicBezTo>
                      <a:cubicBezTo>
                        <a:pt x="0" y="4312"/>
                        <a:pt x="1751" y="4670"/>
                        <a:pt x="1751" y="4670"/>
                      </a:cubicBezTo>
                      <a:cubicBezTo>
                        <a:pt x="1751" y="4670"/>
                        <a:pt x="1584" y="5253"/>
                        <a:pt x="2572" y="5658"/>
                      </a:cubicBezTo>
                      <a:cubicBezTo>
                        <a:pt x="2814" y="5753"/>
                        <a:pt x="3016" y="5790"/>
                        <a:pt x="3185" y="5790"/>
                      </a:cubicBezTo>
                      <a:cubicBezTo>
                        <a:pt x="3730" y="5790"/>
                        <a:pt x="3918" y="5408"/>
                        <a:pt x="3918" y="5408"/>
                      </a:cubicBezTo>
                      <a:cubicBezTo>
                        <a:pt x="3918" y="5408"/>
                        <a:pt x="4215" y="6182"/>
                        <a:pt x="5108" y="6277"/>
                      </a:cubicBezTo>
                      <a:cubicBezTo>
                        <a:pt x="5142" y="6280"/>
                        <a:pt x="5175" y="6282"/>
                        <a:pt x="5208" y="6282"/>
                      </a:cubicBezTo>
                      <a:cubicBezTo>
                        <a:pt x="6050" y="6282"/>
                        <a:pt x="6656" y="5301"/>
                        <a:pt x="6656" y="5301"/>
                      </a:cubicBezTo>
                      <a:cubicBezTo>
                        <a:pt x="6656" y="5301"/>
                        <a:pt x="7155" y="5855"/>
                        <a:pt x="7862" y="5855"/>
                      </a:cubicBezTo>
                      <a:cubicBezTo>
                        <a:pt x="8191" y="5855"/>
                        <a:pt x="8565" y="5735"/>
                        <a:pt x="8954" y="5384"/>
                      </a:cubicBezTo>
                      <a:cubicBezTo>
                        <a:pt x="10168" y="4265"/>
                        <a:pt x="9013" y="3372"/>
                        <a:pt x="9013" y="3372"/>
                      </a:cubicBezTo>
                      <a:cubicBezTo>
                        <a:pt x="9013" y="3372"/>
                        <a:pt x="10097" y="2157"/>
                        <a:pt x="8192" y="991"/>
                      </a:cubicBezTo>
                      <a:cubicBezTo>
                        <a:pt x="7515" y="580"/>
                        <a:pt x="6979" y="448"/>
                        <a:pt x="6570" y="448"/>
                      </a:cubicBezTo>
                      <a:cubicBezTo>
                        <a:pt x="5828" y="448"/>
                        <a:pt x="5501" y="883"/>
                        <a:pt x="5501" y="883"/>
                      </a:cubicBezTo>
                      <a:cubicBezTo>
                        <a:pt x="5501" y="883"/>
                        <a:pt x="5196" y="0"/>
                        <a:pt x="411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079" name="Google Shape;2079;p43"/>
                <p:cNvSpPr/>
                <p:nvPr/>
              </p:nvSpPr>
              <p:spPr>
                <a:xfrm>
                  <a:off x="8026250" y="935575"/>
                  <a:ext cx="236975" cy="149300"/>
                </a:xfrm>
                <a:custGeom>
                  <a:avLst/>
                  <a:gdLst/>
                  <a:ahLst/>
                  <a:cxnLst/>
                  <a:rect l="l" t="t" r="r" b="b"/>
                  <a:pathLst>
                    <a:path w="9479" h="5972" extrusionOk="0">
                      <a:moveTo>
                        <a:pt x="3743" y="0"/>
                      </a:moveTo>
                      <a:cubicBezTo>
                        <a:pt x="3450" y="0"/>
                        <a:pt x="3103" y="46"/>
                        <a:pt x="2692" y="162"/>
                      </a:cubicBezTo>
                      <a:cubicBezTo>
                        <a:pt x="620" y="734"/>
                        <a:pt x="1299" y="2150"/>
                        <a:pt x="1299" y="2150"/>
                      </a:cubicBezTo>
                      <a:cubicBezTo>
                        <a:pt x="1299" y="2150"/>
                        <a:pt x="1" y="2674"/>
                        <a:pt x="834" y="4032"/>
                      </a:cubicBezTo>
                      <a:cubicBezTo>
                        <a:pt x="1214" y="4641"/>
                        <a:pt x="1687" y="4809"/>
                        <a:pt x="2093" y="4809"/>
                      </a:cubicBezTo>
                      <a:cubicBezTo>
                        <a:pt x="2591" y="4809"/>
                        <a:pt x="2989" y="4556"/>
                        <a:pt x="2989" y="4556"/>
                      </a:cubicBezTo>
                      <a:cubicBezTo>
                        <a:pt x="2989" y="4556"/>
                        <a:pt x="3323" y="5710"/>
                        <a:pt x="4168" y="5865"/>
                      </a:cubicBezTo>
                      <a:cubicBezTo>
                        <a:pt x="4260" y="5882"/>
                        <a:pt x="4348" y="5889"/>
                        <a:pt x="4431" y="5889"/>
                      </a:cubicBezTo>
                      <a:cubicBezTo>
                        <a:pt x="5122" y="5889"/>
                        <a:pt x="5502" y="5377"/>
                        <a:pt x="5502" y="5377"/>
                      </a:cubicBezTo>
                      <a:cubicBezTo>
                        <a:pt x="5502" y="5377"/>
                        <a:pt x="5614" y="5972"/>
                        <a:pt x="6468" y="5972"/>
                      </a:cubicBezTo>
                      <a:cubicBezTo>
                        <a:pt x="6534" y="5972"/>
                        <a:pt x="6605" y="5968"/>
                        <a:pt x="6680" y="5960"/>
                      </a:cubicBezTo>
                      <a:cubicBezTo>
                        <a:pt x="7716" y="5841"/>
                        <a:pt x="7704" y="5258"/>
                        <a:pt x="7704" y="5258"/>
                      </a:cubicBezTo>
                      <a:lnTo>
                        <a:pt x="7704" y="5258"/>
                      </a:lnTo>
                      <a:cubicBezTo>
                        <a:pt x="7704" y="5258"/>
                        <a:pt x="7744" y="5261"/>
                        <a:pt x="7807" y="5261"/>
                      </a:cubicBezTo>
                      <a:cubicBezTo>
                        <a:pt x="8162" y="5261"/>
                        <a:pt x="9271" y="5167"/>
                        <a:pt x="8442" y="3925"/>
                      </a:cubicBezTo>
                      <a:cubicBezTo>
                        <a:pt x="8442" y="3925"/>
                        <a:pt x="9478" y="3067"/>
                        <a:pt x="8204" y="2317"/>
                      </a:cubicBezTo>
                      <a:cubicBezTo>
                        <a:pt x="8204" y="2317"/>
                        <a:pt x="8633" y="1400"/>
                        <a:pt x="7395" y="615"/>
                      </a:cubicBezTo>
                      <a:cubicBezTo>
                        <a:pt x="6960" y="338"/>
                        <a:pt x="6589" y="241"/>
                        <a:pt x="6283" y="241"/>
                      </a:cubicBezTo>
                      <a:cubicBezTo>
                        <a:pt x="5575" y="241"/>
                        <a:pt x="5216" y="757"/>
                        <a:pt x="5216" y="757"/>
                      </a:cubicBezTo>
                      <a:cubicBezTo>
                        <a:pt x="5216" y="757"/>
                        <a:pt x="4925" y="0"/>
                        <a:pt x="374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sp>
          <p:nvSpPr>
            <p:cNvPr id="2080" name="Google Shape;2080;p43"/>
            <p:cNvSpPr/>
            <p:nvPr/>
          </p:nvSpPr>
          <p:spPr>
            <a:xfrm>
              <a:off x="6357812" y="4167222"/>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081" name="Google Shape;2081;p43"/>
            <p:cNvSpPr/>
            <p:nvPr/>
          </p:nvSpPr>
          <p:spPr>
            <a:xfrm>
              <a:off x="6651786" y="401847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sp>
        <p:nvSpPr>
          <p:cNvPr id="2098" name="Google Shape;2098;p43"/>
          <p:cNvSpPr/>
          <p:nvPr/>
        </p:nvSpPr>
        <p:spPr>
          <a:xfrm>
            <a:off x="3148633" y="4538780"/>
            <a:ext cx="9662067" cy="2343333"/>
          </a:xfrm>
          <a:custGeom>
            <a:avLst/>
            <a:gdLst/>
            <a:ahLst/>
            <a:cxnLst/>
            <a:rect l="l" t="t" r="r" b="b"/>
            <a:pathLst>
              <a:path w="289862" h="70300" extrusionOk="0">
                <a:moveTo>
                  <a:pt x="0" y="70300"/>
                </a:moveTo>
                <a:cubicBezTo>
                  <a:pt x="2829" y="67630"/>
                  <a:pt x="7819" y="56188"/>
                  <a:pt x="16973" y="54281"/>
                </a:cubicBezTo>
                <a:cubicBezTo>
                  <a:pt x="26127" y="52374"/>
                  <a:pt x="44815" y="62767"/>
                  <a:pt x="54922" y="58858"/>
                </a:cubicBezTo>
                <a:cubicBezTo>
                  <a:pt x="65029" y="54949"/>
                  <a:pt x="70273" y="37881"/>
                  <a:pt x="77615" y="30825"/>
                </a:cubicBezTo>
                <a:cubicBezTo>
                  <a:pt x="84957" y="23769"/>
                  <a:pt x="88358" y="18525"/>
                  <a:pt x="98973" y="16523"/>
                </a:cubicBezTo>
                <a:cubicBezTo>
                  <a:pt x="109589" y="14521"/>
                  <a:pt x="129294" y="21417"/>
                  <a:pt x="141308" y="18811"/>
                </a:cubicBezTo>
                <a:cubicBezTo>
                  <a:pt x="153322" y="16205"/>
                  <a:pt x="158884" y="3429"/>
                  <a:pt x="171057" y="886"/>
                </a:cubicBezTo>
                <a:cubicBezTo>
                  <a:pt x="183230" y="-1656"/>
                  <a:pt x="200266" y="1935"/>
                  <a:pt x="214346" y="3556"/>
                </a:cubicBezTo>
                <a:cubicBezTo>
                  <a:pt x="228426" y="5177"/>
                  <a:pt x="242951" y="9721"/>
                  <a:pt x="255537" y="10611"/>
                </a:cubicBezTo>
                <a:cubicBezTo>
                  <a:pt x="268123" y="11501"/>
                  <a:pt x="284141" y="9181"/>
                  <a:pt x="289862" y="8895"/>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sp>
        <p:nvSpPr>
          <p:cNvPr id="26" name="Google Shape;2064;p43">
            <a:extLst>
              <a:ext uri="{FF2B5EF4-FFF2-40B4-BE49-F238E27FC236}">
                <a16:creationId xmlns:a16="http://schemas.microsoft.com/office/drawing/2014/main" id="{C7C5665F-07FF-DD88-D950-1BCA1CA90649}"/>
              </a:ext>
            </a:extLst>
          </p:cNvPr>
          <p:cNvSpPr txBox="1">
            <a:spLocks/>
          </p:cNvSpPr>
          <p:nvPr/>
        </p:nvSpPr>
        <p:spPr>
          <a:xfrm>
            <a:off x="1951567" y="3445070"/>
            <a:ext cx="825061"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667" b="1" dirty="0">
                <a:solidFill>
                  <a:srgbClr val="000000"/>
                </a:solidFill>
                <a:latin typeface="Times New Roman" panose="02020603050405020304" pitchFamily="18" charset="0"/>
                <a:cs typeface="Times New Roman" panose="02020603050405020304" pitchFamily="18" charset="0"/>
              </a:rPr>
              <a:t>II</a:t>
            </a:r>
          </a:p>
        </p:txBody>
      </p:sp>
      <p:sp>
        <p:nvSpPr>
          <p:cNvPr id="27" name="Google Shape;2067;p43">
            <a:extLst>
              <a:ext uri="{FF2B5EF4-FFF2-40B4-BE49-F238E27FC236}">
                <a16:creationId xmlns:a16="http://schemas.microsoft.com/office/drawing/2014/main" id="{473A8B0D-4041-68EC-34BC-CF7BD4AB749A}"/>
              </a:ext>
            </a:extLst>
          </p:cNvPr>
          <p:cNvSpPr txBox="1">
            <a:spLocks/>
          </p:cNvSpPr>
          <p:nvPr/>
        </p:nvSpPr>
        <p:spPr>
          <a:xfrm>
            <a:off x="2776629" y="3488973"/>
            <a:ext cx="4079659" cy="596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quát</a:t>
            </a:r>
            <a:endParaRPr lang="en-US" sz="3200" dirty="0">
              <a:latin typeface="Times New Roman" panose="02020603050405020304" pitchFamily="18" charset="0"/>
              <a:cs typeface="Times New Roman" panose="02020603050405020304" pitchFamily="18" charset="0"/>
            </a:endParaRPr>
          </a:p>
        </p:txBody>
      </p:sp>
      <p:sp>
        <p:nvSpPr>
          <p:cNvPr id="28" name="Google Shape;2064;p43">
            <a:extLst>
              <a:ext uri="{FF2B5EF4-FFF2-40B4-BE49-F238E27FC236}">
                <a16:creationId xmlns:a16="http://schemas.microsoft.com/office/drawing/2014/main" id="{15242DA1-8D90-4BB0-4523-16C93885DD1C}"/>
              </a:ext>
            </a:extLst>
          </p:cNvPr>
          <p:cNvSpPr txBox="1">
            <a:spLocks/>
          </p:cNvSpPr>
          <p:nvPr/>
        </p:nvSpPr>
        <p:spPr>
          <a:xfrm>
            <a:off x="1951568" y="4736353"/>
            <a:ext cx="991248" cy="710467"/>
          </a:xfrm>
          <a:prstGeom prst="ellipse">
            <a:avLst/>
          </a:pr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Londrina Solid"/>
              <a:buNone/>
              <a:defRPr sz="3000" b="0" i="0" u="none" strike="noStrike" cap="none">
                <a:solidFill>
                  <a:schemeClr val="accent3"/>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dk1"/>
              </a:buClr>
              <a:buSzPts val="3000"/>
              <a:buFont typeface="Londrina Solid"/>
              <a:buNone/>
              <a:defRPr sz="3000" b="0" i="0" u="none" strike="noStrike" cap="none">
                <a:solidFill>
                  <a:schemeClr val="dk1"/>
                </a:solidFill>
                <a:latin typeface="Londrina Solid"/>
                <a:ea typeface="Londrina Solid"/>
                <a:cs typeface="Londrina Solid"/>
                <a:sym typeface="Londrina Solid"/>
              </a:defRPr>
            </a:lvl9pPr>
          </a:lstStyle>
          <a:p>
            <a:r>
              <a:rPr lang="en" sz="2667" b="1" dirty="0">
                <a:solidFill>
                  <a:srgbClr val="000000"/>
                </a:solidFill>
                <a:latin typeface="Times New Roman" panose="02020603050405020304" pitchFamily="18" charset="0"/>
                <a:cs typeface="Times New Roman" panose="02020603050405020304" pitchFamily="18" charset="0"/>
              </a:rPr>
              <a:t>III</a:t>
            </a:r>
          </a:p>
        </p:txBody>
      </p:sp>
      <mc:AlternateContent xmlns:mc="http://schemas.openxmlformats.org/markup-compatibility/2006" xmlns:a14="http://schemas.microsoft.com/office/drawing/2010/main">
        <mc:Choice Requires="a14">
          <p:sp>
            <p:nvSpPr>
              <p:cNvPr id="29" name="Google Shape;2067;p43">
                <a:extLst>
                  <a:ext uri="{FF2B5EF4-FFF2-40B4-BE49-F238E27FC236}">
                    <a16:creationId xmlns:a16="http://schemas.microsoft.com/office/drawing/2014/main" id="{4C82E626-2C5D-0CDA-1AA4-FA5D6D672183}"/>
                  </a:ext>
                </a:extLst>
              </p:cNvPr>
              <p:cNvSpPr txBox="1">
                <a:spLocks/>
              </p:cNvSpPr>
              <p:nvPr/>
            </p:nvSpPr>
            <p:spPr>
              <a:xfrm>
                <a:off x="2776630" y="4847994"/>
                <a:ext cx="8643103" cy="43401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Bebas Neue"/>
                  <a:buNone/>
                  <a:defRPr sz="2400" b="0" i="0" u="none" strike="noStrike" cap="none">
                    <a:solidFill>
                      <a:schemeClr val="dk1"/>
                    </a:solidFill>
                    <a:latin typeface="Londrina Solid"/>
                    <a:ea typeface="Londrina Solid"/>
                    <a:cs typeface="Londrina Solid"/>
                    <a:sym typeface="Londrina Solid"/>
                  </a:defRPr>
                </a:lvl1pPr>
                <a:lvl2pPr marL="914400" marR="0" lvl="1"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l"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just">
                  <a:lnSpc>
                    <a:spcPct val="150000"/>
                  </a:lnSpc>
                </a:pPr>
                <a:r>
                  <a:rPr lang="en-US" sz="3200" dirty="0">
                    <a:latin typeface="Times New Roman" panose="02020603050405020304" pitchFamily="18" charset="0"/>
                    <a:cs typeface="Times New Roman" panose="02020603050405020304" pitchFamily="18" charset="0"/>
                  </a:rPr>
                  <a:t>Tổng </a:t>
                </a:r>
                <a14:m>
                  <m:oMath xmlns:m="http://schemas.openxmlformats.org/officeDocument/2006/math">
                    <m:r>
                      <a:rPr lang="en-US" sz="3200" i="1">
                        <a:latin typeface="Cambria Math" panose="02040503050406030204" pitchFamily="18" charset="0"/>
                      </a:rPr>
                      <m:t>𝑛</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endParaRPr lang="en-US" sz="3200" dirty="0">
                  <a:latin typeface="Times New Roman" panose="02020603050405020304" pitchFamily="18" charset="0"/>
                  <a:cs typeface="Times New Roman" panose="02020603050405020304" pitchFamily="18" charset="0"/>
                </a:endParaRPr>
              </a:p>
            </p:txBody>
          </p:sp>
        </mc:Choice>
        <mc:Fallback xmlns="">
          <p:sp>
            <p:nvSpPr>
              <p:cNvPr id="29" name="Google Shape;2067;p43">
                <a:extLst>
                  <a:ext uri="{FF2B5EF4-FFF2-40B4-BE49-F238E27FC236}">
                    <a16:creationId xmlns:a16="http://schemas.microsoft.com/office/drawing/2014/main" id="{4C82E626-2C5D-0CDA-1AA4-FA5D6D672183}"/>
                  </a:ext>
                </a:extLst>
              </p:cNvPr>
              <p:cNvSpPr txBox="1">
                <a:spLocks noRot="1" noChangeAspect="1" noMove="1" noResize="1" noEditPoints="1" noAdjustHandles="1" noChangeArrowheads="1" noChangeShapeType="1" noTextEdit="1"/>
              </p:cNvSpPr>
              <p:nvPr/>
            </p:nvSpPr>
            <p:spPr>
              <a:xfrm>
                <a:off x="2776630" y="4847994"/>
                <a:ext cx="8643103" cy="434012"/>
              </a:xfrm>
              <a:prstGeom prst="rect">
                <a:avLst/>
              </a:prstGeom>
              <a:blipFill>
                <a:blip r:embed="rId3"/>
                <a:stretch>
                  <a:fillRect l="-1410" t="-28169" b="-70423"/>
                </a:stretch>
              </a:blipFill>
              <a:ln>
                <a:noFill/>
              </a:ln>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500" fill="hold"/>
                                        <p:tgtEl>
                                          <p:spTgt spid="2060"/>
                                        </p:tgtEl>
                                        <p:attrNameLst>
                                          <p:attrName>ppt_x</p:attrName>
                                        </p:attrNameLst>
                                      </p:cBhvr>
                                      <p:tavLst>
                                        <p:tav tm="0">
                                          <p:val>
                                            <p:strVal val="#ppt_x"/>
                                          </p:val>
                                        </p:tav>
                                        <p:tav tm="100000">
                                          <p:val>
                                            <p:strVal val="#ppt_x"/>
                                          </p:val>
                                        </p:tav>
                                      </p:tavLst>
                                    </p:anim>
                                    <p:anim calcmode="lin" valueType="num">
                                      <p:cBhvr additive="base">
                                        <p:cTn id="8"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fade">
                                      <p:cBhvr>
                                        <p:cTn id="13" dur="500"/>
                                        <p:tgtEl>
                                          <p:spTgt spid="20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67">
                                            <p:txEl>
                                              <p:pRg st="0" end="0"/>
                                            </p:txEl>
                                          </p:spTgt>
                                        </p:tgtEl>
                                        <p:attrNameLst>
                                          <p:attrName>style.visibility</p:attrName>
                                        </p:attrNameLst>
                                      </p:cBhvr>
                                      <p:to>
                                        <p:strVal val="visible"/>
                                      </p:to>
                                    </p:set>
                                    <p:animEffect transition="in" filter="fade">
                                      <p:cBhvr>
                                        <p:cTn id="16" dur="500"/>
                                        <p:tgtEl>
                                          <p:spTgt spid="20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4" grpId="0" animBg="1"/>
      <p:bldP spid="2067" grpId="0" build="p"/>
      <p:bldP spid="26" grpId="0" animBg="1"/>
      <p:bldP spid="27" grpId="0"/>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0">
          <a:extLst>
            <a:ext uri="{FF2B5EF4-FFF2-40B4-BE49-F238E27FC236}">
              <a16:creationId xmlns:a16="http://schemas.microsoft.com/office/drawing/2014/main" id="{7261839C-3C81-278E-D43C-0BEFCBB0CC59}"/>
            </a:ext>
          </a:extLst>
        </p:cNvPr>
        <p:cNvGrpSpPr/>
        <p:nvPr/>
      </p:nvGrpSpPr>
      <p:grpSpPr>
        <a:xfrm>
          <a:off x="0" y="0"/>
          <a:ext cx="0" cy="0"/>
          <a:chOff x="0" y="0"/>
          <a:chExt cx="0" cy="0"/>
        </a:xfrm>
      </p:grpSpPr>
      <p:grpSp>
        <p:nvGrpSpPr>
          <p:cNvPr id="2161" name="Google Shape;2161;p45">
            <a:extLst>
              <a:ext uri="{FF2B5EF4-FFF2-40B4-BE49-F238E27FC236}">
                <a16:creationId xmlns:a16="http://schemas.microsoft.com/office/drawing/2014/main" id="{891DC8E7-6614-5331-396B-AA3525081D60}"/>
              </a:ext>
            </a:extLst>
          </p:cNvPr>
          <p:cNvGrpSpPr/>
          <p:nvPr/>
        </p:nvGrpSpPr>
        <p:grpSpPr>
          <a:xfrm>
            <a:off x="3949568" y="-91099"/>
            <a:ext cx="8611433" cy="7055833"/>
            <a:chOff x="2962175" y="-68325"/>
            <a:chExt cx="6458575" cy="5291875"/>
          </a:xfrm>
        </p:grpSpPr>
        <p:sp>
          <p:nvSpPr>
            <p:cNvPr id="2162" name="Google Shape;2162;p45">
              <a:extLst>
                <a:ext uri="{FF2B5EF4-FFF2-40B4-BE49-F238E27FC236}">
                  <a16:creationId xmlns:a16="http://schemas.microsoft.com/office/drawing/2014/main" id="{A2ACDDCD-D2DA-E50C-20CC-5CDA65B1EA6B}"/>
                </a:ext>
              </a:extLst>
            </p:cNvPr>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sp>
          <p:nvSpPr>
            <p:cNvPr id="2163" name="Google Shape;2163;p45">
              <a:extLst>
                <a:ext uri="{FF2B5EF4-FFF2-40B4-BE49-F238E27FC236}">
                  <a16:creationId xmlns:a16="http://schemas.microsoft.com/office/drawing/2014/main" id="{3A78E5A9-4D11-1EDB-33C3-9B1F9AD3D2DF}"/>
                </a:ext>
              </a:extLst>
            </p:cNvPr>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grpSp>
      <p:sp>
        <p:nvSpPr>
          <p:cNvPr id="2164" name="Google Shape;2164;p45">
            <a:extLst>
              <a:ext uri="{FF2B5EF4-FFF2-40B4-BE49-F238E27FC236}">
                <a16:creationId xmlns:a16="http://schemas.microsoft.com/office/drawing/2014/main" id="{95C48A41-08B3-2C46-30B5-DF23EF8A739C}"/>
              </a:ext>
            </a:extLst>
          </p:cNvPr>
          <p:cNvSpPr txBox="1">
            <a:spLocks noGrp="1"/>
          </p:cNvSpPr>
          <p:nvPr>
            <p:ph type="title"/>
          </p:nvPr>
        </p:nvSpPr>
        <p:spPr>
          <a:xfrm>
            <a:off x="1779660" y="1592906"/>
            <a:ext cx="7461691" cy="1219200"/>
          </a:xfrm>
          <a:prstGeom prst="rect">
            <a:avLst/>
          </a:prstGeom>
        </p:spPr>
        <p:txBody>
          <a:bodyPr spcFirstLastPara="1" vert="horz" wrap="square" lIns="121900" tIns="121900" rIns="121900" bIns="121900" rtlCol="0" anchor="b" anchorCtr="0">
            <a:noAutofit/>
          </a:bodyPr>
          <a:lstStyle/>
          <a:p>
            <a:r>
              <a:rPr lang="en-US" sz="4000" b="1" dirty="0">
                <a:solidFill>
                  <a:srgbClr val="C00000"/>
                </a:solidFill>
                <a:latin typeface="Times New Roman" panose="02020603050405020304" pitchFamily="18" charset="0"/>
                <a:cs typeface="Times New Roman" panose="02020603050405020304" pitchFamily="18" charset="0"/>
              </a:rPr>
              <a:t>I, ĐỊNH NGHĨA</a:t>
            </a:r>
            <a:endParaRPr sz="4000" b="1" dirty="0">
              <a:solidFill>
                <a:srgbClr val="C00000"/>
              </a:solidFill>
              <a:latin typeface="Times New Roman" panose="02020603050405020304" pitchFamily="18" charset="0"/>
              <a:cs typeface="Times New Roman" panose="02020603050405020304" pitchFamily="18" charset="0"/>
            </a:endParaRPr>
          </a:p>
        </p:txBody>
      </p:sp>
      <p:sp>
        <p:nvSpPr>
          <p:cNvPr id="2167" name="Google Shape;2167;p45">
            <a:extLst>
              <a:ext uri="{FF2B5EF4-FFF2-40B4-BE49-F238E27FC236}">
                <a16:creationId xmlns:a16="http://schemas.microsoft.com/office/drawing/2014/main" id="{A01701D5-D987-83BB-516E-D59588FAB1E0}"/>
              </a:ext>
            </a:extLst>
          </p:cNvPr>
          <p:cNvSpPr/>
          <p:nvPr/>
        </p:nvSpPr>
        <p:spPr>
          <a:xfrm>
            <a:off x="11430482" y="152387"/>
            <a:ext cx="513201" cy="46543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2168" name="Google Shape;2168;p45">
            <a:extLst>
              <a:ext uri="{FF2B5EF4-FFF2-40B4-BE49-F238E27FC236}">
                <a16:creationId xmlns:a16="http://schemas.microsoft.com/office/drawing/2014/main" id="{ADCACF8D-2951-BE8B-28E4-1CBD231B2A76}"/>
              </a:ext>
            </a:extLst>
          </p:cNvPr>
          <p:cNvGrpSpPr/>
          <p:nvPr/>
        </p:nvGrpSpPr>
        <p:grpSpPr>
          <a:xfrm>
            <a:off x="97238" y="1713106"/>
            <a:ext cx="2445412" cy="3431787"/>
            <a:chOff x="920571" y="615585"/>
            <a:chExt cx="2961533" cy="3912785"/>
          </a:xfrm>
        </p:grpSpPr>
        <p:grpSp>
          <p:nvGrpSpPr>
            <p:cNvPr id="2169" name="Google Shape;2169;p45">
              <a:extLst>
                <a:ext uri="{FF2B5EF4-FFF2-40B4-BE49-F238E27FC236}">
                  <a16:creationId xmlns:a16="http://schemas.microsoft.com/office/drawing/2014/main" id="{6F9B4D8B-FBC0-66BD-76FC-6AA661BF18AF}"/>
                </a:ext>
              </a:extLst>
            </p:cNvPr>
            <p:cNvGrpSpPr/>
            <p:nvPr/>
          </p:nvGrpSpPr>
          <p:grpSpPr>
            <a:xfrm>
              <a:off x="2315346" y="3002120"/>
              <a:ext cx="1095765" cy="1526251"/>
              <a:chOff x="7658617" y="2315257"/>
              <a:chExt cx="1265463" cy="1762618"/>
            </a:xfrm>
          </p:grpSpPr>
          <p:sp>
            <p:nvSpPr>
              <p:cNvPr id="2170" name="Google Shape;2170;p45">
                <a:extLst>
                  <a:ext uri="{FF2B5EF4-FFF2-40B4-BE49-F238E27FC236}">
                    <a16:creationId xmlns:a16="http://schemas.microsoft.com/office/drawing/2014/main" id="{92807D4B-45FE-489A-140D-38FF6E72AF64}"/>
                  </a:ext>
                </a:extLst>
              </p:cNvPr>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171" name="Google Shape;2171;p45">
                <a:extLst>
                  <a:ext uri="{FF2B5EF4-FFF2-40B4-BE49-F238E27FC236}">
                    <a16:creationId xmlns:a16="http://schemas.microsoft.com/office/drawing/2014/main" id="{02269419-2526-CF9A-EC0D-8BCFC989CD99}"/>
                  </a:ext>
                </a:extLst>
              </p:cNvPr>
              <p:cNvGrpSpPr/>
              <p:nvPr/>
            </p:nvGrpSpPr>
            <p:grpSpPr>
              <a:xfrm>
                <a:off x="7659751" y="2315682"/>
                <a:ext cx="1264188" cy="1762192"/>
                <a:chOff x="5489950" y="1589700"/>
                <a:chExt cx="297400" cy="414575"/>
              </a:xfrm>
            </p:grpSpPr>
            <p:sp>
              <p:nvSpPr>
                <p:cNvPr id="2172" name="Google Shape;2172;p45">
                  <a:extLst>
                    <a:ext uri="{FF2B5EF4-FFF2-40B4-BE49-F238E27FC236}">
                      <a16:creationId xmlns:a16="http://schemas.microsoft.com/office/drawing/2014/main" id="{1AF74739-9DF2-492A-EFE3-D326199231D5}"/>
                    </a:ext>
                  </a:extLst>
                </p:cNvPr>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73" name="Google Shape;2173;p45">
                  <a:extLst>
                    <a:ext uri="{FF2B5EF4-FFF2-40B4-BE49-F238E27FC236}">
                      <a16:creationId xmlns:a16="http://schemas.microsoft.com/office/drawing/2014/main" id="{57EAF8D3-913E-DA3D-48F6-ADA78DD842EA}"/>
                    </a:ext>
                  </a:extLst>
                </p:cNvPr>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74" name="Google Shape;2174;p45">
                  <a:extLst>
                    <a:ext uri="{FF2B5EF4-FFF2-40B4-BE49-F238E27FC236}">
                      <a16:creationId xmlns:a16="http://schemas.microsoft.com/office/drawing/2014/main" id="{8FE3A695-FC82-932A-EA64-2745394BF899}"/>
                    </a:ext>
                  </a:extLst>
                </p:cNvPr>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5" name="Google Shape;2175;p45">
                  <a:extLst>
                    <a:ext uri="{FF2B5EF4-FFF2-40B4-BE49-F238E27FC236}">
                      <a16:creationId xmlns:a16="http://schemas.microsoft.com/office/drawing/2014/main" id="{26F8AF49-70D1-C712-6715-BFBA71F94D0F}"/>
                    </a:ext>
                  </a:extLst>
                </p:cNvPr>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6" name="Google Shape;2176;p45">
                  <a:extLst>
                    <a:ext uri="{FF2B5EF4-FFF2-40B4-BE49-F238E27FC236}">
                      <a16:creationId xmlns:a16="http://schemas.microsoft.com/office/drawing/2014/main" id="{450AF9E1-2C3D-0DC8-2C4E-4F9AAC5A87A5}"/>
                    </a:ext>
                  </a:extLst>
                </p:cNvPr>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7" name="Google Shape;2177;p45">
                  <a:extLst>
                    <a:ext uri="{FF2B5EF4-FFF2-40B4-BE49-F238E27FC236}">
                      <a16:creationId xmlns:a16="http://schemas.microsoft.com/office/drawing/2014/main" id="{4FC9DE71-F641-B72C-D2CF-553ABF6B4106}"/>
                    </a:ext>
                  </a:extLst>
                </p:cNvPr>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78" name="Google Shape;2178;p45">
                  <a:extLst>
                    <a:ext uri="{FF2B5EF4-FFF2-40B4-BE49-F238E27FC236}">
                      <a16:creationId xmlns:a16="http://schemas.microsoft.com/office/drawing/2014/main" id="{0751E3CD-F96C-EA28-59BD-27D2010D349F}"/>
                    </a:ext>
                  </a:extLst>
                </p:cNvPr>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9" name="Google Shape;2179;p45">
                  <a:extLst>
                    <a:ext uri="{FF2B5EF4-FFF2-40B4-BE49-F238E27FC236}">
                      <a16:creationId xmlns:a16="http://schemas.microsoft.com/office/drawing/2014/main" id="{79DD26DA-8160-2CBB-DA54-CF15D582BFCB}"/>
                    </a:ext>
                  </a:extLst>
                </p:cNvPr>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0" name="Google Shape;2180;p45">
                  <a:extLst>
                    <a:ext uri="{FF2B5EF4-FFF2-40B4-BE49-F238E27FC236}">
                      <a16:creationId xmlns:a16="http://schemas.microsoft.com/office/drawing/2014/main" id="{86D0BA1C-E931-2075-8A7F-15F454829262}"/>
                    </a:ext>
                  </a:extLst>
                </p:cNvPr>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1" name="Google Shape;2181;p45">
                  <a:extLst>
                    <a:ext uri="{FF2B5EF4-FFF2-40B4-BE49-F238E27FC236}">
                      <a16:creationId xmlns:a16="http://schemas.microsoft.com/office/drawing/2014/main" id="{348DA3CD-2312-16BA-E947-720BA7CDB411}"/>
                    </a:ext>
                  </a:extLst>
                </p:cNvPr>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2" name="Google Shape;2182;p45">
                  <a:extLst>
                    <a:ext uri="{FF2B5EF4-FFF2-40B4-BE49-F238E27FC236}">
                      <a16:creationId xmlns:a16="http://schemas.microsoft.com/office/drawing/2014/main" id="{1089E1F1-E493-7137-A6E4-0942FAF10AAD}"/>
                    </a:ext>
                  </a:extLst>
                </p:cNvPr>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grpSp>
          <p:nvGrpSpPr>
            <p:cNvPr id="2183" name="Google Shape;2183;p45">
              <a:extLst>
                <a:ext uri="{FF2B5EF4-FFF2-40B4-BE49-F238E27FC236}">
                  <a16:creationId xmlns:a16="http://schemas.microsoft.com/office/drawing/2014/main" id="{DC8BFF97-DBAC-A77B-6572-7229F65B5BE0}"/>
                </a:ext>
              </a:extLst>
            </p:cNvPr>
            <p:cNvGrpSpPr/>
            <p:nvPr/>
          </p:nvGrpSpPr>
          <p:grpSpPr>
            <a:xfrm>
              <a:off x="920571" y="1370937"/>
              <a:ext cx="1411685" cy="1794733"/>
              <a:chOff x="7781983" y="1257300"/>
              <a:chExt cx="1018899" cy="1295369"/>
            </a:xfrm>
          </p:grpSpPr>
          <p:sp>
            <p:nvSpPr>
              <p:cNvPr id="2184" name="Google Shape;2184;p45">
                <a:extLst>
                  <a:ext uri="{FF2B5EF4-FFF2-40B4-BE49-F238E27FC236}">
                    <a16:creationId xmlns:a16="http://schemas.microsoft.com/office/drawing/2014/main" id="{E5E21A25-7665-EA26-6F5F-0C08FDA0D85E}"/>
                  </a:ext>
                </a:extLst>
              </p:cNvPr>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85" name="Google Shape;2185;p45">
                <a:extLst>
                  <a:ext uri="{FF2B5EF4-FFF2-40B4-BE49-F238E27FC236}">
                    <a16:creationId xmlns:a16="http://schemas.microsoft.com/office/drawing/2014/main" id="{89CD7FAF-24A0-3FA4-140B-55188C666785}"/>
                  </a:ext>
                </a:extLst>
              </p:cNvPr>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86" name="Google Shape;2186;p45">
                <a:extLst>
                  <a:ext uri="{FF2B5EF4-FFF2-40B4-BE49-F238E27FC236}">
                    <a16:creationId xmlns:a16="http://schemas.microsoft.com/office/drawing/2014/main" id="{3D77FA59-8817-D01C-3CB4-8F4840E351E9}"/>
                  </a:ext>
                </a:extLst>
              </p:cNvPr>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87" name="Google Shape;2187;p45">
                <a:extLst>
                  <a:ext uri="{FF2B5EF4-FFF2-40B4-BE49-F238E27FC236}">
                    <a16:creationId xmlns:a16="http://schemas.microsoft.com/office/drawing/2014/main" id="{AB3F6D1C-1FDB-1BD4-90B8-2D0CFA5E4AF4}"/>
                  </a:ext>
                </a:extLst>
              </p:cNvPr>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8" name="Google Shape;2188;p45">
                <a:extLst>
                  <a:ext uri="{FF2B5EF4-FFF2-40B4-BE49-F238E27FC236}">
                    <a16:creationId xmlns:a16="http://schemas.microsoft.com/office/drawing/2014/main" id="{EF89288F-FE08-19D0-4EAE-2F444837074A}"/>
                  </a:ext>
                </a:extLst>
              </p:cNvPr>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9" name="Google Shape;2189;p45">
                <a:extLst>
                  <a:ext uri="{FF2B5EF4-FFF2-40B4-BE49-F238E27FC236}">
                    <a16:creationId xmlns:a16="http://schemas.microsoft.com/office/drawing/2014/main" id="{D98485BD-CECD-3C18-E572-A15733E24A75}"/>
                  </a:ext>
                </a:extLst>
              </p:cNvPr>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90" name="Google Shape;2190;p45">
                <a:extLst>
                  <a:ext uri="{FF2B5EF4-FFF2-40B4-BE49-F238E27FC236}">
                    <a16:creationId xmlns:a16="http://schemas.microsoft.com/office/drawing/2014/main" id="{52188DD0-8E89-C9F3-93E7-8DCE828D31A4}"/>
                  </a:ext>
                </a:extLst>
              </p:cNvPr>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121900" tIns="121900" rIns="121900" bIns="121900" anchor="ctr" anchorCtr="0">
                <a:noAutofit/>
              </a:bodyPr>
              <a:lstStyle/>
              <a:p>
                <a:endParaRPr sz="2400"/>
              </a:p>
            </p:txBody>
          </p:sp>
          <p:sp>
            <p:nvSpPr>
              <p:cNvPr id="2191" name="Google Shape;2191;p45">
                <a:extLst>
                  <a:ext uri="{FF2B5EF4-FFF2-40B4-BE49-F238E27FC236}">
                    <a16:creationId xmlns:a16="http://schemas.microsoft.com/office/drawing/2014/main" id="{24D9E5BF-3DD2-0C49-D361-6116F281AE52}"/>
                  </a:ext>
                </a:extLst>
              </p:cNvPr>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92" name="Google Shape;2192;p45">
                <a:extLst>
                  <a:ext uri="{FF2B5EF4-FFF2-40B4-BE49-F238E27FC236}">
                    <a16:creationId xmlns:a16="http://schemas.microsoft.com/office/drawing/2014/main" id="{0651832F-F895-0C16-9268-9DBE36D8DF7E}"/>
                  </a:ext>
                </a:extLst>
              </p:cNvPr>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93" name="Google Shape;2193;p45">
                <a:extLst>
                  <a:ext uri="{FF2B5EF4-FFF2-40B4-BE49-F238E27FC236}">
                    <a16:creationId xmlns:a16="http://schemas.microsoft.com/office/drawing/2014/main" id="{9417A004-076A-EF57-4F8F-410B7CF38817}"/>
                  </a:ext>
                </a:extLst>
              </p:cNvPr>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94" name="Google Shape;2194;p45">
                <a:extLst>
                  <a:ext uri="{FF2B5EF4-FFF2-40B4-BE49-F238E27FC236}">
                    <a16:creationId xmlns:a16="http://schemas.microsoft.com/office/drawing/2014/main" id="{661B6B9A-3DE4-5C75-FF26-31D3D0D6E638}"/>
                  </a:ext>
                </a:extLst>
              </p:cNvPr>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95" name="Google Shape;2195;p45">
                <a:extLst>
                  <a:ext uri="{FF2B5EF4-FFF2-40B4-BE49-F238E27FC236}">
                    <a16:creationId xmlns:a16="http://schemas.microsoft.com/office/drawing/2014/main" id="{1C61DC0A-927C-B673-9A3F-CBF007A857B8}"/>
                  </a:ext>
                </a:extLst>
              </p:cNvPr>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2196" name="Google Shape;2196;p45">
              <a:extLst>
                <a:ext uri="{FF2B5EF4-FFF2-40B4-BE49-F238E27FC236}">
                  <a16:creationId xmlns:a16="http://schemas.microsoft.com/office/drawing/2014/main" id="{39031ED5-B814-BFC7-C3D8-949D3243F749}"/>
                </a:ext>
              </a:extLst>
            </p:cNvPr>
            <p:cNvGrpSpPr/>
            <p:nvPr/>
          </p:nvGrpSpPr>
          <p:grpSpPr>
            <a:xfrm rot="-1589557" flipH="1">
              <a:off x="2637803" y="757839"/>
              <a:ext cx="975522" cy="1434703"/>
              <a:chOff x="7208526" y="2752241"/>
              <a:chExt cx="626765" cy="921786"/>
            </a:xfrm>
          </p:grpSpPr>
          <p:sp>
            <p:nvSpPr>
              <p:cNvPr id="2197" name="Google Shape;2197;p45">
                <a:extLst>
                  <a:ext uri="{FF2B5EF4-FFF2-40B4-BE49-F238E27FC236}">
                    <a16:creationId xmlns:a16="http://schemas.microsoft.com/office/drawing/2014/main" id="{448D969F-88AF-347D-075A-93357645EC1A}"/>
                  </a:ext>
                </a:extLst>
              </p:cNvPr>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198" name="Google Shape;2198;p45">
                <a:extLst>
                  <a:ext uri="{FF2B5EF4-FFF2-40B4-BE49-F238E27FC236}">
                    <a16:creationId xmlns:a16="http://schemas.microsoft.com/office/drawing/2014/main" id="{353E656A-BD1E-872E-E913-DAC682CE1E23}"/>
                  </a:ext>
                </a:extLst>
              </p:cNvPr>
              <p:cNvGrpSpPr/>
              <p:nvPr/>
            </p:nvGrpSpPr>
            <p:grpSpPr>
              <a:xfrm>
                <a:off x="7208526" y="2752241"/>
                <a:ext cx="626621" cy="921786"/>
                <a:chOff x="5734625" y="2256650"/>
                <a:chExt cx="218800" cy="321875"/>
              </a:xfrm>
            </p:grpSpPr>
            <p:sp>
              <p:nvSpPr>
                <p:cNvPr id="2199" name="Google Shape;2199;p45">
                  <a:extLst>
                    <a:ext uri="{FF2B5EF4-FFF2-40B4-BE49-F238E27FC236}">
                      <a16:creationId xmlns:a16="http://schemas.microsoft.com/office/drawing/2014/main" id="{BBA394CC-4DF5-6139-4A4F-2323B0D7D17C}"/>
                    </a:ext>
                  </a:extLst>
                </p:cNvPr>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0" name="Google Shape;2200;p45">
                  <a:extLst>
                    <a:ext uri="{FF2B5EF4-FFF2-40B4-BE49-F238E27FC236}">
                      <a16:creationId xmlns:a16="http://schemas.microsoft.com/office/drawing/2014/main" id="{BFE8ACDB-E15D-C977-926F-164B8F1B1291}"/>
                    </a:ext>
                  </a:extLst>
                </p:cNvPr>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1" name="Google Shape;2201;p45">
                  <a:extLst>
                    <a:ext uri="{FF2B5EF4-FFF2-40B4-BE49-F238E27FC236}">
                      <a16:creationId xmlns:a16="http://schemas.microsoft.com/office/drawing/2014/main" id="{F4680DFB-E5A8-691A-4AC9-0BCAC98134C5}"/>
                    </a:ext>
                  </a:extLst>
                </p:cNvPr>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2" name="Google Shape;2202;p45">
                  <a:extLst>
                    <a:ext uri="{FF2B5EF4-FFF2-40B4-BE49-F238E27FC236}">
                      <a16:creationId xmlns:a16="http://schemas.microsoft.com/office/drawing/2014/main" id="{3C6F0E2F-226F-04F6-21E5-30BDE4A94304}"/>
                    </a:ext>
                  </a:extLst>
                </p:cNvPr>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203" name="Google Shape;2203;p45">
                  <a:extLst>
                    <a:ext uri="{FF2B5EF4-FFF2-40B4-BE49-F238E27FC236}">
                      <a16:creationId xmlns:a16="http://schemas.microsoft.com/office/drawing/2014/main" id="{4F0DECF6-AFC0-5088-468D-E2B827BAE5E5}"/>
                    </a:ext>
                  </a:extLst>
                </p:cNvPr>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4" name="Google Shape;2204;p45">
                  <a:extLst>
                    <a:ext uri="{FF2B5EF4-FFF2-40B4-BE49-F238E27FC236}">
                      <a16:creationId xmlns:a16="http://schemas.microsoft.com/office/drawing/2014/main" id="{64E51735-02B2-616B-99C6-371B3EC61C93}"/>
                    </a:ext>
                  </a:extLst>
                </p:cNvPr>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205" name="Google Shape;2205;p45">
                  <a:extLst>
                    <a:ext uri="{FF2B5EF4-FFF2-40B4-BE49-F238E27FC236}">
                      <a16:creationId xmlns:a16="http://schemas.microsoft.com/office/drawing/2014/main" id="{9672BAB0-1D0D-E6C3-1B7D-624F9435417B}"/>
                    </a:ext>
                  </a:extLst>
                </p:cNvPr>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206" name="Google Shape;2206;p45">
                  <a:extLst>
                    <a:ext uri="{FF2B5EF4-FFF2-40B4-BE49-F238E27FC236}">
                      <a16:creationId xmlns:a16="http://schemas.microsoft.com/office/drawing/2014/main" id="{B18E451A-93A1-919B-5B3F-DB17F87B0B1D}"/>
                    </a:ext>
                  </a:extLst>
                </p:cNvPr>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207" name="Google Shape;2207;p45">
                  <a:extLst>
                    <a:ext uri="{FF2B5EF4-FFF2-40B4-BE49-F238E27FC236}">
                      <a16:creationId xmlns:a16="http://schemas.microsoft.com/office/drawing/2014/main" id="{C936C22A-EEFF-02CE-8887-136E298D9496}"/>
                    </a:ext>
                  </a:extLst>
                </p:cNvPr>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sp>
          <p:nvSpPr>
            <p:cNvPr id="2208" name="Google Shape;2208;p45">
              <a:extLst>
                <a:ext uri="{FF2B5EF4-FFF2-40B4-BE49-F238E27FC236}">
                  <a16:creationId xmlns:a16="http://schemas.microsoft.com/office/drawing/2014/main" id="{A6779CA0-7FD5-E8BA-63C3-E77EB8649D33}"/>
                </a:ext>
              </a:extLst>
            </p:cNvPr>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9" name="Google Shape;2209;p45">
              <a:extLst>
                <a:ext uri="{FF2B5EF4-FFF2-40B4-BE49-F238E27FC236}">
                  <a16:creationId xmlns:a16="http://schemas.microsoft.com/office/drawing/2014/main" id="{CF1C1EF0-1850-BE59-C5C5-E44E4C5124BE}"/>
                </a:ext>
              </a:extLst>
            </p:cNvPr>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10" name="Google Shape;2210;p45">
              <a:extLst>
                <a:ext uri="{FF2B5EF4-FFF2-40B4-BE49-F238E27FC236}">
                  <a16:creationId xmlns:a16="http://schemas.microsoft.com/office/drawing/2014/main" id="{6EDD469E-E9A0-92E5-59F3-CCC829E75B65}"/>
                </a:ext>
              </a:extLst>
            </p:cNvPr>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11" name="Google Shape;2211;p45">
              <a:extLst>
                <a:ext uri="{FF2B5EF4-FFF2-40B4-BE49-F238E27FC236}">
                  <a16:creationId xmlns:a16="http://schemas.microsoft.com/office/drawing/2014/main" id="{7B2F6827-C165-0F6A-0F5C-865C6BFF4C36}"/>
                </a:ext>
              </a:extLst>
            </p:cNvPr>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12" name="Google Shape;2212;p45">
              <a:extLst>
                <a:ext uri="{FF2B5EF4-FFF2-40B4-BE49-F238E27FC236}">
                  <a16:creationId xmlns:a16="http://schemas.microsoft.com/office/drawing/2014/main" id="{ADA72D6A-1210-B1CD-9699-6FC73D61B87B}"/>
                </a:ext>
              </a:extLst>
            </p:cNvPr>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476118265"/>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0"/>
        <p:cNvGrpSpPr/>
        <p:nvPr/>
      </p:nvGrpSpPr>
      <p:grpSpPr>
        <a:xfrm>
          <a:off x="0" y="0"/>
          <a:ext cx="0" cy="0"/>
          <a:chOff x="0" y="0"/>
          <a:chExt cx="0" cy="0"/>
        </a:xfrm>
      </p:grpSpPr>
      <p:grpSp>
        <p:nvGrpSpPr>
          <p:cNvPr id="2161" name="Google Shape;2161;p45"/>
          <p:cNvGrpSpPr/>
          <p:nvPr/>
        </p:nvGrpSpPr>
        <p:grpSpPr>
          <a:xfrm>
            <a:off x="3949568" y="-91099"/>
            <a:ext cx="8611433" cy="7055833"/>
            <a:chOff x="2962175" y="-68325"/>
            <a:chExt cx="6458575" cy="5291875"/>
          </a:xfrm>
        </p:grpSpPr>
        <p:sp>
          <p:nvSpPr>
            <p:cNvPr id="2162" name="Google Shape;2162;p45"/>
            <p:cNvSpPr/>
            <p:nvPr/>
          </p:nvSpPr>
          <p:spPr>
            <a:xfrm>
              <a:off x="2962175" y="-68325"/>
              <a:ext cx="6458575" cy="2963525"/>
            </a:xfrm>
            <a:custGeom>
              <a:avLst/>
              <a:gdLst/>
              <a:ahLst/>
              <a:cxnLst/>
              <a:rect l="l" t="t" r="r" b="b"/>
              <a:pathLst>
                <a:path w="258343" h="118541" extrusionOk="0">
                  <a:moveTo>
                    <a:pt x="0" y="0"/>
                  </a:moveTo>
                  <a:cubicBezTo>
                    <a:pt x="2257" y="3750"/>
                    <a:pt x="4895" y="16908"/>
                    <a:pt x="13540" y="22502"/>
                  </a:cubicBezTo>
                  <a:cubicBezTo>
                    <a:pt x="22185" y="28096"/>
                    <a:pt x="36487" y="32387"/>
                    <a:pt x="51870" y="33563"/>
                  </a:cubicBezTo>
                  <a:cubicBezTo>
                    <a:pt x="67253" y="34739"/>
                    <a:pt x="89343" y="24759"/>
                    <a:pt x="105838" y="29558"/>
                  </a:cubicBezTo>
                  <a:cubicBezTo>
                    <a:pt x="122334" y="34357"/>
                    <a:pt x="138543" y="56605"/>
                    <a:pt x="150843" y="62358"/>
                  </a:cubicBezTo>
                  <a:cubicBezTo>
                    <a:pt x="163143" y="68111"/>
                    <a:pt x="171979" y="58830"/>
                    <a:pt x="179639" y="64074"/>
                  </a:cubicBezTo>
                  <a:cubicBezTo>
                    <a:pt x="187299" y="69318"/>
                    <a:pt x="188792" y="88674"/>
                    <a:pt x="196801" y="93823"/>
                  </a:cubicBezTo>
                  <a:cubicBezTo>
                    <a:pt x="204810" y="98972"/>
                    <a:pt x="218001" y="91186"/>
                    <a:pt x="227695" y="94968"/>
                  </a:cubicBezTo>
                  <a:cubicBezTo>
                    <a:pt x="237389" y="98750"/>
                    <a:pt x="249880" y="112735"/>
                    <a:pt x="254965" y="116517"/>
                  </a:cubicBezTo>
                  <a:cubicBezTo>
                    <a:pt x="260050" y="120299"/>
                    <a:pt x="257666" y="117470"/>
                    <a:pt x="258206" y="117661"/>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sp>
          <p:nvSpPr>
            <p:cNvPr id="2163" name="Google Shape;2163;p45"/>
            <p:cNvSpPr/>
            <p:nvPr/>
          </p:nvSpPr>
          <p:spPr>
            <a:xfrm>
              <a:off x="3219625" y="3759950"/>
              <a:ext cx="6111900" cy="1463600"/>
            </a:xfrm>
            <a:custGeom>
              <a:avLst/>
              <a:gdLst/>
              <a:ahLst/>
              <a:cxnLst/>
              <a:rect l="l" t="t" r="r" b="b"/>
              <a:pathLst>
                <a:path w="244476" h="58544" extrusionOk="0">
                  <a:moveTo>
                    <a:pt x="0" y="58544"/>
                  </a:moveTo>
                  <a:cubicBezTo>
                    <a:pt x="2797" y="56923"/>
                    <a:pt x="10489" y="50249"/>
                    <a:pt x="16782" y="48819"/>
                  </a:cubicBezTo>
                  <a:cubicBezTo>
                    <a:pt x="23075" y="47389"/>
                    <a:pt x="29495" y="54445"/>
                    <a:pt x="37758" y="49963"/>
                  </a:cubicBezTo>
                  <a:cubicBezTo>
                    <a:pt x="46022" y="45482"/>
                    <a:pt x="53777" y="24695"/>
                    <a:pt x="66363" y="21930"/>
                  </a:cubicBezTo>
                  <a:cubicBezTo>
                    <a:pt x="78949" y="19165"/>
                    <a:pt x="96748" y="35883"/>
                    <a:pt x="113275" y="33372"/>
                  </a:cubicBezTo>
                  <a:cubicBezTo>
                    <a:pt x="129802" y="30861"/>
                    <a:pt x="149858" y="10520"/>
                    <a:pt x="165527" y="6865"/>
                  </a:cubicBezTo>
                  <a:cubicBezTo>
                    <a:pt x="181196" y="3210"/>
                    <a:pt x="194132" y="12586"/>
                    <a:pt x="207290" y="11442"/>
                  </a:cubicBezTo>
                  <a:cubicBezTo>
                    <a:pt x="220448" y="10298"/>
                    <a:pt x="238278" y="1907"/>
                    <a:pt x="244476" y="0"/>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grpSp>
      <p:sp>
        <p:nvSpPr>
          <p:cNvPr id="2164" name="Google Shape;2164;p45"/>
          <p:cNvSpPr txBox="1">
            <a:spLocks noGrp="1"/>
          </p:cNvSpPr>
          <p:nvPr>
            <p:ph type="title"/>
          </p:nvPr>
        </p:nvSpPr>
        <p:spPr>
          <a:xfrm>
            <a:off x="-231295" y="-179633"/>
            <a:ext cx="7461691" cy="1219200"/>
          </a:xfrm>
          <a:prstGeom prst="rect">
            <a:avLst/>
          </a:prstGeom>
        </p:spPr>
        <p:txBody>
          <a:bodyPr spcFirstLastPara="1" vert="horz" wrap="square" lIns="121900" tIns="121900" rIns="121900" bIns="121900" rtlCol="0" anchor="b" anchorCtr="0">
            <a:noAutofit/>
          </a:bodyPr>
          <a:lstStyle/>
          <a:p>
            <a:r>
              <a:rPr lang="en-US" sz="4000" b="1" dirty="0">
                <a:solidFill>
                  <a:srgbClr val="C00000"/>
                </a:solidFill>
                <a:latin typeface="Times New Roman" panose="02020603050405020304" pitchFamily="18" charset="0"/>
                <a:cs typeface="Times New Roman" panose="02020603050405020304" pitchFamily="18" charset="0"/>
              </a:rPr>
              <a:t>I, ĐỊNH NGHĨA</a:t>
            </a:r>
            <a:endParaRPr sz="4000" b="1" dirty="0">
              <a:solidFill>
                <a:srgbClr val="C00000"/>
              </a:solidFill>
              <a:latin typeface="Times New Roman" panose="02020603050405020304" pitchFamily="18" charset="0"/>
              <a:cs typeface="Times New Roman" panose="02020603050405020304" pitchFamily="18" charset="0"/>
            </a:endParaRPr>
          </a:p>
        </p:txBody>
      </p:sp>
      <p:sp>
        <p:nvSpPr>
          <p:cNvPr id="2167" name="Google Shape;2167;p45"/>
          <p:cNvSpPr/>
          <p:nvPr/>
        </p:nvSpPr>
        <p:spPr>
          <a:xfrm>
            <a:off x="11430482" y="152387"/>
            <a:ext cx="513201" cy="465432"/>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nvGrpSpPr>
          <p:cNvPr id="2168" name="Google Shape;2168;p45"/>
          <p:cNvGrpSpPr/>
          <p:nvPr/>
        </p:nvGrpSpPr>
        <p:grpSpPr>
          <a:xfrm>
            <a:off x="97238" y="1713106"/>
            <a:ext cx="2445412" cy="3431787"/>
            <a:chOff x="920571" y="615585"/>
            <a:chExt cx="2961533" cy="3912785"/>
          </a:xfrm>
        </p:grpSpPr>
        <p:grpSp>
          <p:nvGrpSpPr>
            <p:cNvPr id="2169" name="Google Shape;2169;p45"/>
            <p:cNvGrpSpPr/>
            <p:nvPr/>
          </p:nvGrpSpPr>
          <p:grpSpPr>
            <a:xfrm>
              <a:off x="2315346" y="3002120"/>
              <a:ext cx="1095765" cy="1526251"/>
              <a:chOff x="7658617" y="2315257"/>
              <a:chExt cx="1265463" cy="1762618"/>
            </a:xfrm>
          </p:grpSpPr>
          <p:sp>
            <p:nvSpPr>
              <p:cNvPr id="2170" name="Google Shape;2170;p45"/>
              <p:cNvSpPr/>
              <p:nvPr/>
            </p:nvSpPr>
            <p:spPr>
              <a:xfrm>
                <a:off x="7658617" y="2315257"/>
                <a:ext cx="1265463" cy="1762192"/>
              </a:xfrm>
              <a:custGeom>
                <a:avLst/>
                <a:gdLst/>
                <a:ahLst/>
                <a:cxnLst/>
                <a:rect l="l" t="t" r="r" b="b"/>
                <a:pathLst>
                  <a:path w="11908" h="16583" extrusionOk="0">
                    <a:moveTo>
                      <a:pt x="5073" y="0"/>
                    </a:moveTo>
                    <a:cubicBezTo>
                      <a:pt x="4504" y="0"/>
                      <a:pt x="3959" y="343"/>
                      <a:pt x="3775" y="914"/>
                    </a:cubicBezTo>
                    <a:cubicBezTo>
                      <a:pt x="3680" y="1235"/>
                      <a:pt x="3680" y="1581"/>
                      <a:pt x="3680" y="1914"/>
                    </a:cubicBezTo>
                    <a:cubicBezTo>
                      <a:pt x="3692" y="2271"/>
                      <a:pt x="3692" y="2664"/>
                      <a:pt x="3501" y="2974"/>
                    </a:cubicBezTo>
                    <a:cubicBezTo>
                      <a:pt x="3339" y="3251"/>
                      <a:pt x="3045" y="3437"/>
                      <a:pt x="2732" y="3437"/>
                    </a:cubicBezTo>
                    <a:cubicBezTo>
                      <a:pt x="2656" y="3437"/>
                      <a:pt x="2578" y="3426"/>
                      <a:pt x="2501" y="3402"/>
                    </a:cubicBezTo>
                    <a:cubicBezTo>
                      <a:pt x="2096" y="3271"/>
                      <a:pt x="1965" y="2867"/>
                      <a:pt x="2013" y="2486"/>
                    </a:cubicBezTo>
                    <a:cubicBezTo>
                      <a:pt x="2036" y="2184"/>
                      <a:pt x="2173" y="1520"/>
                      <a:pt x="2566" y="1520"/>
                    </a:cubicBezTo>
                    <a:cubicBezTo>
                      <a:pt x="2576" y="1520"/>
                      <a:pt x="2586" y="1520"/>
                      <a:pt x="2596" y="1521"/>
                    </a:cubicBezTo>
                    <a:cubicBezTo>
                      <a:pt x="2811" y="1545"/>
                      <a:pt x="2870" y="1819"/>
                      <a:pt x="2775" y="1974"/>
                    </a:cubicBezTo>
                    <a:cubicBezTo>
                      <a:pt x="2668" y="2140"/>
                      <a:pt x="2430" y="2224"/>
                      <a:pt x="2251" y="2247"/>
                    </a:cubicBezTo>
                    <a:cubicBezTo>
                      <a:pt x="2132" y="2259"/>
                      <a:pt x="2144" y="2426"/>
                      <a:pt x="2251" y="2450"/>
                    </a:cubicBezTo>
                    <a:cubicBezTo>
                      <a:pt x="2304" y="2460"/>
                      <a:pt x="2358" y="2466"/>
                      <a:pt x="2411" y="2466"/>
                    </a:cubicBezTo>
                    <a:cubicBezTo>
                      <a:pt x="2834" y="2466"/>
                      <a:pt x="3227" y="2141"/>
                      <a:pt x="3132" y="1676"/>
                    </a:cubicBezTo>
                    <a:cubicBezTo>
                      <a:pt x="3064" y="1374"/>
                      <a:pt x="2824" y="1211"/>
                      <a:pt x="2566" y="1211"/>
                    </a:cubicBezTo>
                    <a:cubicBezTo>
                      <a:pt x="2417" y="1211"/>
                      <a:pt x="2263" y="1265"/>
                      <a:pt x="2132" y="1378"/>
                    </a:cubicBezTo>
                    <a:cubicBezTo>
                      <a:pt x="1811" y="1652"/>
                      <a:pt x="1680" y="2212"/>
                      <a:pt x="1680" y="2640"/>
                    </a:cubicBezTo>
                    <a:cubicBezTo>
                      <a:pt x="1680" y="3045"/>
                      <a:pt x="1846" y="3438"/>
                      <a:pt x="2227" y="3629"/>
                    </a:cubicBezTo>
                    <a:cubicBezTo>
                      <a:pt x="2389" y="3720"/>
                      <a:pt x="2569" y="3764"/>
                      <a:pt x="2748" y="3764"/>
                    </a:cubicBezTo>
                    <a:cubicBezTo>
                      <a:pt x="2990" y="3764"/>
                      <a:pt x="3232" y="3684"/>
                      <a:pt x="3430" y="3533"/>
                    </a:cubicBezTo>
                    <a:cubicBezTo>
                      <a:pt x="3775" y="3283"/>
                      <a:pt x="3954" y="2890"/>
                      <a:pt x="3989" y="2474"/>
                    </a:cubicBezTo>
                    <a:cubicBezTo>
                      <a:pt x="4085" y="1724"/>
                      <a:pt x="3811" y="676"/>
                      <a:pt x="4740" y="366"/>
                    </a:cubicBezTo>
                    <a:cubicBezTo>
                      <a:pt x="4861" y="326"/>
                      <a:pt x="4978" y="307"/>
                      <a:pt x="5090" y="307"/>
                    </a:cubicBezTo>
                    <a:cubicBezTo>
                      <a:pt x="5799" y="307"/>
                      <a:pt x="6281" y="1061"/>
                      <a:pt x="6168" y="1771"/>
                    </a:cubicBezTo>
                    <a:cubicBezTo>
                      <a:pt x="5323" y="1962"/>
                      <a:pt x="4644" y="2640"/>
                      <a:pt x="4501" y="3545"/>
                    </a:cubicBezTo>
                    <a:cubicBezTo>
                      <a:pt x="4359" y="4510"/>
                      <a:pt x="4859" y="5426"/>
                      <a:pt x="5692" y="5831"/>
                    </a:cubicBezTo>
                    <a:cubicBezTo>
                      <a:pt x="5287" y="6105"/>
                      <a:pt x="4894" y="6415"/>
                      <a:pt x="4513" y="6712"/>
                    </a:cubicBezTo>
                    <a:cubicBezTo>
                      <a:pt x="4263" y="6903"/>
                      <a:pt x="4013" y="7093"/>
                      <a:pt x="3751" y="7284"/>
                    </a:cubicBezTo>
                    <a:cubicBezTo>
                      <a:pt x="3513" y="7474"/>
                      <a:pt x="3251" y="7665"/>
                      <a:pt x="3013" y="7867"/>
                    </a:cubicBezTo>
                    <a:cubicBezTo>
                      <a:pt x="2882" y="7772"/>
                      <a:pt x="2727" y="7689"/>
                      <a:pt x="2561" y="7617"/>
                    </a:cubicBezTo>
                    <a:cubicBezTo>
                      <a:pt x="2454" y="7569"/>
                      <a:pt x="2335" y="7534"/>
                      <a:pt x="2215" y="7498"/>
                    </a:cubicBezTo>
                    <a:cubicBezTo>
                      <a:pt x="2144" y="7474"/>
                      <a:pt x="2084" y="7450"/>
                      <a:pt x="2025" y="7439"/>
                    </a:cubicBezTo>
                    <a:cubicBezTo>
                      <a:pt x="1991" y="7430"/>
                      <a:pt x="1964" y="7422"/>
                      <a:pt x="1933" y="7422"/>
                    </a:cubicBezTo>
                    <a:cubicBezTo>
                      <a:pt x="1921" y="7422"/>
                      <a:pt x="1908" y="7423"/>
                      <a:pt x="1894" y="7427"/>
                    </a:cubicBezTo>
                    <a:cubicBezTo>
                      <a:pt x="1846" y="7439"/>
                      <a:pt x="1823" y="7462"/>
                      <a:pt x="1787" y="7486"/>
                    </a:cubicBezTo>
                    <a:cubicBezTo>
                      <a:pt x="1727" y="7522"/>
                      <a:pt x="1727" y="7581"/>
                      <a:pt x="1763" y="7641"/>
                    </a:cubicBezTo>
                    <a:cubicBezTo>
                      <a:pt x="1787" y="7677"/>
                      <a:pt x="1787" y="7700"/>
                      <a:pt x="1834" y="7736"/>
                    </a:cubicBezTo>
                    <a:cubicBezTo>
                      <a:pt x="1870" y="7760"/>
                      <a:pt x="1906" y="7772"/>
                      <a:pt x="1942" y="7772"/>
                    </a:cubicBezTo>
                    <a:cubicBezTo>
                      <a:pt x="2001" y="7796"/>
                      <a:pt x="2061" y="7808"/>
                      <a:pt x="2108" y="7820"/>
                    </a:cubicBezTo>
                    <a:cubicBezTo>
                      <a:pt x="2227" y="7855"/>
                      <a:pt x="2335" y="7891"/>
                      <a:pt x="2442" y="7939"/>
                    </a:cubicBezTo>
                    <a:cubicBezTo>
                      <a:pt x="2549" y="7974"/>
                      <a:pt x="2668" y="8022"/>
                      <a:pt x="2775" y="8070"/>
                    </a:cubicBezTo>
                    <a:cubicBezTo>
                      <a:pt x="2680" y="8117"/>
                      <a:pt x="2596" y="8165"/>
                      <a:pt x="2501" y="8224"/>
                    </a:cubicBezTo>
                    <a:cubicBezTo>
                      <a:pt x="2335" y="8320"/>
                      <a:pt x="2168" y="8427"/>
                      <a:pt x="2001" y="8546"/>
                    </a:cubicBezTo>
                    <a:cubicBezTo>
                      <a:pt x="1918" y="8605"/>
                      <a:pt x="1846" y="8665"/>
                      <a:pt x="1763" y="8724"/>
                    </a:cubicBezTo>
                    <a:cubicBezTo>
                      <a:pt x="1668" y="8796"/>
                      <a:pt x="1584" y="8915"/>
                      <a:pt x="1632" y="9046"/>
                    </a:cubicBezTo>
                    <a:cubicBezTo>
                      <a:pt x="1644" y="9082"/>
                      <a:pt x="1680" y="9129"/>
                      <a:pt x="1727" y="9141"/>
                    </a:cubicBezTo>
                    <a:cubicBezTo>
                      <a:pt x="1753" y="9150"/>
                      <a:pt x="1766" y="9158"/>
                      <a:pt x="1763" y="9158"/>
                    </a:cubicBezTo>
                    <a:cubicBezTo>
                      <a:pt x="1762" y="9158"/>
                      <a:pt x="1758" y="9157"/>
                      <a:pt x="1751" y="9153"/>
                    </a:cubicBezTo>
                    <a:cubicBezTo>
                      <a:pt x="1744" y="9150"/>
                      <a:pt x="1739" y="9148"/>
                      <a:pt x="1737" y="9148"/>
                    </a:cubicBezTo>
                    <a:cubicBezTo>
                      <a:pt x="1731" y="9148"/>
                      <a:pt x="1741" y="9157"/>
                      <a:pt x="1775" y="9165"/>
                    </a:cubicBezTo>
                    <a:cubicBezTo>
                      <a:pt x="1823" y="9165"/>
                      <a:pt x="1882" y="9153"/>
                      <a:pt x="1918" y="9129"/>
                    </a:cubicBezTo>
                    <a:cubicBezTo>
                      <a:pt x="1977" y="9093"/>
                      <a:pt x="2013" y="9022"/>
                      <a:pt x="2001" y="8963"/>
                    </a:cubicBezTo>
                    <a:cubicBezTo>
                      <a:pt x="2049" y="8927"/>
                      <a:pt x="2096" y="8891"/>
                      <a:pt x="2144" y="8855"/>
                    </a:cubicBezTo>
                    <a:cubicBezTo>
                      <a:pt x="2251" y="8772"/>
                      <a:pt x="2370" y="8689"/>
                      <a:pt x="2477" y="8605"/>
                    </a:cubicBezTo>
                    <a:cubicBezTo>
                      <a:pt x="2596" y="8534"/>
                      <a:pt x="2704" y="8451"/>
                      <a:pt x="2823" y="8367"/>
                    </a:cubicBezTo>
                    <a:cubicBezTo>
                      <a:pt x="2858" y="8343"/>
                      <a:pt x="2894" y="8320"/>
                      <a:pt x="2930" y="8296"/>
                    </a:cubicBezTo>
                    <a:lnTo>
                      <a:pt x="2930" y="8296"/>
                    </a:lnTo>
                    <a:cubicBezTo>
                      <a:pt x="2894" y="8379"/>
                      <a:pt x="2858" y="8474"/>
                      <a:pt x="2823" y="8570"/>
                    </a:cubicBezTo>
                    <a:cubicBezTo>
                      <a:pt x="2775" y="8701"/>
                      <a:pt x="2727" y="8832"/>
                      <a:pt x="2692" y="8963"/>
                    </a:cubicBezTo>
                    <a:cubicBezTo>
                      <a:pt x="2644" y="9105"/>
                      <a:pt x="2596" y="9248"/>
                      <a:pt x="2573" y="9391"/>
                    </a:cubicBezTo>
                    <a:cubicBezTo>
                      <a:pt x="2565" y="9509"/>
                      <a:pt x="2667" y="9590"/>
                      <a:pt x="2763" y="9590"/>
                    </a:cubicBezTo>
                    <a:cubicBezTo>
                      <a:pt x="2822" y="9590"/>
                      <a:pt x="2879" y="9559"/>
                      <a:pt x="2906" y="9486"/>
                    </a:cubicBezTo>
                    <a:cubicBezTo>
                      <a:pt x="2954" y="9355"/>
                      <a:pt x="2977" y="9213"/>
                      <a:pt x="3013" y="9082"/>
                    </a:cubicBezTo>
                    <a:cubicBezTo>
                      <a:pt x="3049" y="8951"/>
                      <a:pt x="3085" y="8820"/>
                      <a:pt x="3120" y="8677"/>
                    </a:cubicBezTo>
                    <a:cubicBezTo>
                      <a:pt x="3156" y="8522"/>
                      <a:pt x="3204" y="8379"/>
                      <a:pt x="3251" y="8224"/>
                    </a:cubicBezTo>
                    <a:cubicBezTo>
                      <a:pt x="3263" y="8224"/>
                      <a:pt x="3263" y="8212"/>
                      <a:pt x="3263" y="8212"/>
                    </a:cubicBezTo>
                    <a:cubicBezTo>
                      <a:pt x="3275" y="8415"/>
                      <a:pt x="3311" y="8629"/>
                      <a:pt x="3347" y="8820"/>
                    </a:cubicBezTo>
                    <a:cubicBezTo>
                      <a:pt x="3382" y="8963"/>
                      <a:pt x="3406" y="9105"/>
                      <a:pt x="3442" y="9236"/>
                    </a:cubicBezTo>
                    <a:cubicBezTo>
                      <a:pt x="3466" y="9379"/>
                      <a:pt x="3489" y="9582"/>
                      <a:pt x="3644" y="9641"/>
                    </a:cubicBezTo>
                    <a:cubicBezTo>
                      <a:pt x="3657" y="9650"/>
                      <a:pt x="3672" y="9654"/>
                      <a:pt x="3689" y="9654"/>
                    </a:cubicBezTo>
                    <a:cubicBezTo>
                      <a:pt x="3719" y="9654"/>
                      <a:pt x="3752" y="9640"/>
                      <a:pt x="3775" y="9617"/>
                    </a:cubicBezTo>
                    <a:cubicBezTo>
                      <a:pt x="3870" y="9498"/>
                      <a:pt x="3799" y="9320"/>
                      <a:pt x="3763" y="9189"/>
                    </a:cubicBezTo>
                    <a:cubicBezTo>
                      <a:pt x="3739" y="9046"/>
                      <a:pt x="3704" y="8915"/>
                      <a:pt x="3680" y="8772"/>
                    </a:cubicBezTo>
                    <a:cubicBezTo>
                      <a:pt x="3620" y="8498"/>
                      <a:pt x="3585" y="8212"/>
                      <a:pt x="3513" y="7950"/>
                    </a:cubicBezTo>
                    <a:cubicBezTo>
                      <a:pt x="3656" y="7831"/>
                      <a:pt x="3799" y="7712"/>
                      <a:pt x="3954" y="7605"/>
                    </a:cubicBezTo>
                    <a:cubicBezTo>
                      <a:pt x="4204" y="7403"/>
                      <a:pt x="4466" y="7200"/>
                      <a:pt x="4728" y="6998"/>
                    </a:cubicBezTo>
                    <a:cubicBezTo>
                      <a:pt x="5156" y="6665"/>
                      <a:pt x="5621" y="6343"/>
                      <a:pt x="6025" y="5962"/>
                    </a:cubicBezTo>
                    <a:cubicBezTo>
                      <a:pt x="6037" y="5962"/>
                      <a:pt x="6061" y="5974"/>
                      <a:pt x="6073" y="5974"/>
                    </a:cubicBezTo>
                    <a:cubicBezTo>
                      <a:pt x="5990" y="6379"/>
                      <a:pt x="5906" y="6772"/>
                      <a:pt x="5823" y="7177"/>
                    </a:cubicBezTo>
                    <a:cubicBezTo>
                      <a:pt x="5644" y="8093"/>
                      <a:pt x="5490" y="9010"/>
                      <a:pt x="5359" y="9927"/>
                    </a:cubicBezTo>
                    <a:lnTo>
                      <a:pt x="5049" y="9879"/>
                    </a:lnTo>
                    <a:lnTo>
                      <a:pt x="2644" y="13284"/>
                    </a:lnTo>
                    <a:lnTo>
                      <a:pt x="3180" y="13368"/>
                    </a:lnTo>
                    <a:cubicBezTo>
                      <a:pt x="3132" y="13463"/>
                      <a:pt x="3085" y="13570"/>
                      <a:pt x="3037" y="13677"/>
                    </a:cubicBezTo>
                    <a:cubicBezTo>
                      <a:pt x="2858" y="14058"/>
                      <a:pt x="2680" y="14451"/>
                      <a:pt x="2489" y="14832"/>
                    </a:cubicBezTo>
                    <a:cubicBezTo>
                      <a:pt x="2477" y="14856"/>
                      <a:pt x="2465" y="14880"/>
                      <a:pt x="2454" y="14904"/>
                    </a:cubicBezTo>
                    <a:cubicBezTo>
                      <a:pt x="2323" y="14832"/>
                      <a:pt x="2168" y="14797"/>
                      <a:pt x="2037" y="14761"/>
                    </a:cubicBezTo>
                    <a:cubicBezTo>
                      <a:pt x="1834" y="14701"/>
                      <a:pt x="1632" y="14666"/>
                      <a:pt x="1430" y="14642"/>
                    </a:cubicBezTo>
                    <a:cubicBezTo>
                      <a:pt x="1336" y="14634"/>
                      <a:pt x="1244" y="14630"/>
                      <a:pt x="1151" y="14630"/>
                    </a:cubicBezTo>
                    <a:cubicBezTo>
                      <a:pt x="820" y="14630"/>
                      <a:pt x="494" y="14680"/>
                      <a:pt x="168" y="14773"/>
                    </a:cubicBezTo>
                    <a:cubicBezTo>
                      <a:pt x="72" y="14797"/>
                      <a:pt x="1" y="14928"/>
                      <a:pt x="13" y="15023"/>
                    </a:cubicBezTo>
                    <a:cubicBezTo>
                      <a:pt x="25" y="15142"/>
                      <a:pt x="120" y="15213"/>
                      <a:pt x="227" y="15249"/>
                    </a:cubicBezTo>
                    <a:cubicBezTo>
                      <a:pt x="668" y="15368"/>
                      <a:pt x="1132" y="15451"/>
                      <a:pt x="1596" y="15475"/>
                    </a:cubicBezTo>
                    <a:cubicBezTo>
                      <a:pt x="1748" y="15489"/>
                      <a:pt x="1922" y="15510"/>
                      <a:pt x="2095" y="15510"/>
                    </a:cubicBezTo>
                    <a:cubicBezTo>
                      <a:pt x="2370" y="15510"/>
                      <a:pt x="2642" y="15457"/>
                      <a:pt x="2811" y="15237"/>
                    </a:cubicBezTo>
                    <a:cubicBezTo>
                      <a:pt x="2930" y="15082"/>
                      <a:pt x="3001" y="14868"/>
                      <a:pt x="3085" y="14678"/>
                    </a:cubicBezTo>
                    <a:cubicBezTo>
                      <a:pt x="3180" y="14463"/>
                      <a:pt x="3275" y="14249"/>
                      <a:pt x="3358" y="14023"/>
                    </a:cubicBezTo>
                    <a:cubicBezTo>
                      <a:pt x="3442" y="13832"/>
                      <a:pt x="3537" y="13630"/>
                      <a:pt x="3620" y="13439"/>
                    </a:cubicBezTo>
                    <a:lnTo>
                      <a:pt x="4621" y="13582"/>
                    </a:lnTo>
                    <a:lnTo>
                      <a:pt x="5383" y="13701"/>
                    </a:lnTo>
                    <a:lnTo>
                      <a:pt x="6156" y="13820"/>
                    </a:lnTo>
                    <a:cubicBezTo>
                      <a:pt x="6180" y="14035"/>
                      <a:pt x="6204" y="14249"/>
                      <a:pt x="6228" y="14463"/>
                    </a:cubicBezTo>
                    <a:cubicBezTo>
                      <a:pt x="6240" y="14701"/>
                      <a:pt x="6264" y="14928"/>
                      <a:pt x="6287" y="15166"/>
                    </a:cubicBezTo>
                    <a:cubicBezTo>
                      <a:pt x="6311" y="15368"/>
                      <a:pt x="6311" y="15594"/>
                      <a:pt x="6383" y="15797"/>
                    </a:cubicBezTo>
                    <a:cubicBezTo>
                      <a:pt x="6537" y="16213"/>
                      <a:pt x="7085" y="16297"/>
                      <a:pt x="7466" y="16392"/>
                    </a:cubicBezTo>
                    <a:cubicBezTo>
                      <a:pt x="7919" y="16499"/>
                      <a:pt x="8383" y="16559"/>
                      <a:pt x="8835" y="16583"/>
                    </a:cubicBezTo>
                    <a:cubicBezTo>
                      <a:pt x="8954" y="16583"/>
                      <a:pt x="9062" y="16547"/>
                      <a:pt x="9109" y="16440"/>
                    </a:cubicBezTo>
                    <a:cubicBezTo>
                      <a:pt x="9145" y="16344"/>
                      <a:pt x="9133" y="16202"/>
                      <a:pt x="9038" y="16142"/>
                    </a:cubicBezTo>
                    <a:cubicBezTo>
                      <a:pt x="8681" y="15904"/>
                      <a:pt x="8288" y="15737"/>
                      <a:pt x="7871" y="15642"/>
                    </a:cubicBezTo>
                    <a:cubicBezTo>
                      <a:pt x="7669" y="15594"/>
                      <a:pt x="7466" y="15570"/>
                      <a:pt x="7264" y="15570"/>
                    </a:cubicBezTo>
                    <a:cubicBezTo>
                      <a:pt x="7198" y="15565"/>
                      <a:pt x="7124" y="15559"/>
                      <a:pt x="7048" y="15559"/>
                    </a:cubicBezTo>
                    <a:cubicBezTo>
                      <a:pt x="6972" y="15559"/>
                      <a:pt x="6895" y="15565"/>
                      <a:pt x="6823" y="15582"/>
                    </a:cubicBezTo>
                    <a:cubicBezTo>
                      <a:pt x="6823" y="15559"/>
                      <a:pt x="6811" y="15523"/>
                      <a:pt x="6799" y="15499"/>
                    </a:cubicBezTo>
                    <a:cubicBezTo>
                      <a:pt x="6740" y="15070"/>
                      <a:pt x="6692" y="14654"/>
                      <a:pt x="6633" y="14237"/>
                    </a:cubicBezTo>
                    <a:cubicBezTo>
                      <a:pt x="6621" y="14118"/>
                      <a:pt x="6609" y="14011"/>
                      <a:pt x="6585" y="13892"/>
                    </a:cubicBezTo>
                    <a:lnTo>
                      <a:pt x="6585" y="13892"/>
                    </a:lnTo>
                    <a:lnTo>
                      <a:pt x="7204" y="13987"/>
                    </a:lnTo>
                    <a:lnTo>
                      <a:pt x="6037" y="10046"/>
                    </a:lnTo>
                    <a:lnTo>
                      <a:pt x="5752" y="9998"/>
                    </a:lnTo>
                    <a:cubicBezTo>
                      <a:pt x="5799" y="9629"/>
                      <a:pt x="5859" y="9272"/>
                      <a:pt x="5906" y="8903"/>
                    </a:cubicBezTo>
                    <a:cubicBezTo>
                      <a:pt x="6061" y="7974"/>
                      <a:pt x="6216" y="7046"/>
                      <a:pt x="6406" y="6117"/>
                    </a:cubicBezTo>
                    <a:cubicBezTo>
                      <a:pt x="6656" y="6593"/>
                      <a:pt x="6942" y="7046"/>
                      <a:pt x="7228" y="7486"/>
                    </a:cubicBezTo>
                    <a:cubicBezTo>
                      <a:pt x="7407" y="7760"/>
                      <a:pt x="7585" y="8022"/>
                      <a:pt x="7764" y="8284"/>
                    </a:cubicBezTo>
                    <a:cubicBezTo>
                      <a:pt x="7859" y="8415"/>
                      <a:pt x="7942" y="8534"/>
                      <a:pt x="8038" y="8665"/>
                    </a:cubicBezTo>
                    <a:cubicBezTo>
                      <a:pt x="8085" y="8724"/>
                      <a:pt x="8121" y="8784"/>
                      <a:pt x="8180" y="8843"/>
                    </a:cubicBezTo>
                    <a:cubicBezTo>
                      <a:pt x="8073" y="9070"/>
                      <a:pt x="8014" y="9296"/>
                      <a:pt x="7966" y="9534"/>
                    </a:cubicBezTo>
                    <a:cubicBezTo>
                      <a:pt x="7942" y="9653"/>
                      <a:pt x="7930" y="9760"/>
                      <a:pt x="7930" y="9879"/>
                    </a:cubicBezTo>
                    <a:cubicBezTo>
                      <a:pt x="7919" y="9951"/>
                      <a:pt x="7919" y="10010"/>
                      <a:pt x="7919" y="10082"/>
                    </a:cubicBezTo>
                    <a:cubicBezTo>
                      <a:pt x="7919" y="10117"/>
                      <a:pt x="7919" y="10141"/>
                      <a:pt x="7930" y="10177"/>
                    </a:cubicBezTo>
                    <a:cubicBezTo>
                      <a:pt x="7942" y="10213"/>
                      <a:pt x="7978" y="10225"/>
                      <a:pt x="7990" y="10260"/>
                    </a:cubicBezTo>
                    <a:cubicBezTo>
                      <a:pt x="8009" y="10293"/>
                      <a:pt x="8050" y="10314"/>
                      <a:pt x="8088" y="10314"/>
                    </a:cubicBezTo>
                    <a:cubicBezTo>
                      <a:pt x="8121" y="10314"/>
                      <a:pt x="8152" y="10299"/>
                      <a:pt x="8169" y="10260"/>
                    </a:cubicBezTo>
                    <a:cubicBezTo>
                      <a:pt x="8180" y="10248"/>
                      <a:pt x="8204" y="10225"/>
                      <a:pt x="8216" y="10201"/>
                    </a:cubicBezTo>
                    <a:cubicBezTo>
                      <a:pt x="8240" y="10153"/>
                      <a:pt x="8240" y="10117"/>
                      <a:pt x="8240" y="10070"/>
                    </a:cubicBezTo>
                    <a:lnTo>
                      <a:pt x="8252" y="9927"/>
                    </a:lnTo>
                    <a:cubicBezTo>
                      <a:pt x="8252" y="9820"/>
                      <a:pt x="8264" y="9701"/>
                      <a:pt x="8276" y="9582"/>
                    </a:cubicBezTo>
                    <a:cubicBezTo>
                      <a:pt x="8300" y="9451"/>
                      <a:pt x="8323" y="9320"/>
                      <a:pt x="8347" y="9189"/>
                    </a:cubicBezTo>
                    <a:cubicBezTo>
                      <a:pt x="8395" y="9272"/>
                      <a:pt x="8442" y="9344"/>
                      <a:pt x="8490" y="9415"/>
                    </a:cubicBezTo>
                    <a:cubicBezTo>
                      <a:pt x="8573" y="9570"/>
                      <a:pt x="8669" y="9713"/>
                      <a:pt x="8752" y="9867"/>
                    </a:cubicBezTo>
                    <a:cubicBezTo>
                      <a:pt x="8835" y="10010"/>
                      <a:pt x="8919" y="10153"/>
                      <a:pt x="9014" y="10296"/>
                    </a:cubicBezTo>
                    <a:cubicBezTo>
                      <a:pt x="9050" y="10367"/>
                      <a:pt x="9097" y="10451"/>
                      <a:pt x="9145" y="10522"/>
                    </a:cubicBezTo>
                    <a:cubicBezTo>
                      <a:pt x="9193" y="10606"/>
                      <a:pt x="9252" y="10677"/>
                      <a:pt x="9347" y="10677"/>
                    </a:cubicBezTo>
                    <a:cubicBezTo>
                      <a:pt x="9395" y="10677"/>
                      <a:pt x="9419" y="10665"/>
                      <a:pt x="9443" y="10629"/>
                    </a:cubicBezTo>
                    <a:cubicBezTo>
                      <a:pt x="9490" y="10534"/>
                      <a:pt x="9466" y="10439"/>
                      <a:pt x="9419" y="10356"/>
                    </a:cubicBezTo>
                    <a:cubicBezTo>
                      <a:pt x="9371" y="10284"/>
                      <a:pt x="9323" y="10213"/>
                      <a:pt x="9288" y="10141"/>
                    </a:cubicBezTo>
                    <a:cubicBezTo>
                      <a:pt x="9193" y="9998"/>
                      <a:pt x="9097" y="9844"/>
                      <a:pt x="9002" y="9701"/>
                    </a:cubicBezTo>
                    <a:cubicBezTo>
                      <a:pt x="8907" y="9546"/>
                      <a:pt x="8812" y="9415"/>
                      <a:pt x="8716" y="9272"/>
                    </a:cubicBezTo>
                    <a:cubicBezTo>
                      <a:pt x="8692" y="9236"/>
                      <a:pt x="8669" y="9213"/>
                      <a:pt x="8657" y="9189"/>
                    </a:cubicBezTo>
                    <a:lnTo>
                      <a:pt x="8657" y="9189"/>
                    </a:lnTo>
                    <a:cubicBezTo>
                      <a:pt x="8776" y="9272"/>
                      <a:pt x="8895" y="9344"/>
                      <a:pt x="9014" y="9427"/>
                    </a:cubicBezTo>
                    <a:cubicBezTo>
                      <a:pt x="9157" y="9510"/>
                      <a:pt x="9300" y="9605"/>
                      <a:pt x="9431" y="9689"/>
                    </a:cubicBezTo>
                    <a:cubicBezTo>
                      <a:pt x="9574" y="9784"/>
                      <a:pt x="9728" y="9903"/>
                      <a:pt x="9883" y="9951"/>
                    </a:cubicBezTo>
                    <a:cubicBezTo>
                      <a:pt x="9894" y="9954"/>
                      <a:pt x="9904" y="9955"/>
                      <a:pt x="9914" y="9955"/>
                    </a:cubicBezTo>
                    <a:cubicBezTo>
                      <a:pt x="10020" y="9955"/>
                      <a:pt x="10102" y="9799"/>
                      <a:pt x="10026" y="9713"/>
                    </a:cubicBezTo>
                    <a:cubicBezTo>
                      <a:pt x="9919" y="9594"/>
                      <a:pt x="9752" y="9510"/>
                      <a:pt x="9609" y="9427"/>
                    </a:cubicBezTo>
                    <a:cubicBezTo>
                      <a:pt x="9466" y="9344"/>
                      <a:pt x="9323" y="9248"/>
                      <a:pt x="9181" y="9165"/>
                    </a:cubicBezTo>
                    <a:cubicBezTo>
                      <a:pt x="9050" y="9093"/>
                      <a:pt x="8919" y="9010"/>
                      <a:pt x="8788" y="8939"/>
                    </a:cubicBezTo>
                    <a:lnTo>
                      <a:pt x="8835" y="8939"/>
                    </a:lnTo>
                    <a:cubicBezTo>
                      <a:pt x="8966" y="8927"/>
                      <a:pt x="9097" y="8927"/>
                      <a:pt x="9216" y="8927"/>
                    </a:cubicBezTo>
                    <a:cubicBezTo>
                      <a:pt x="9347" y="8927"/>
                      <a:pt x="9466" y="8927"/>
                      <a:pt x="9585" y="8939"/>
                    </a:cubicBezTo>
                    <a:cubicBezTo>
                      <a:pt x="9661" y="8946"/>
                      <a:pt x="9755" y="8968"/>
                      <a:pt x="9841" y="8968"/>
                    </a:cubicBezTo>
                    <a:cubicBezTo>
                      <a:pt x="9891" y="8968"/>
                      <a:pt x="9939" y="8961"/>
                      <a:pt x="9978" y="8939"/>
                    </a:cubicBezTo>
                    <a:cubicBezTo>
                      <a:pt x="10074" y="8891"/>
                      <a:pt x="10097" y="8784"/>
                      <a:pt x="10014" y="8712"/>
                    </a:cubicBezTo>
                    <a:cubicBezTo>
                      <a:pt x="9919" y="8629"/>
                      <a:pt x="9728" y="8629"/>
                      <a:pt x="9609" y="8629"/>
                    </a:cubicBezTo>
                    <a:cubicBezTo>
                      <a:pt x="9478" y="8617"/>
                      <a:pt x="9347" y="8617"/>
                      <a:pt x="9216" y="8617"/>
                    </a:cubicBezTo>
                    <a:cubicBezTo>
                      <a:pt x="9085" y="8617"/>
                      <a:pt x="8966" y="8629"/>
                      <a:pt x="8835" y="8653"/>
                    </a:cubicBezTo>
                    <a:cubicBezTo>
                      <a:pt x="8776" y="8653"/>
                      <a:pt x="8716" y="8665"/>
                      <a:pt x="8645" y="8677"/>
                    </a:cubicBezTo>
                    <a:cubicBezTo>
                      <a:pt x="8585" y="8689"/>
                      <a:pt x="8538" y="8701"/>
                      <a:pt x="8502" y="8736"/>
                    </a:cubicBezTo>
                    <a:cubicBezTo>
                      <a:pt x="8502" y="8712"/>
                      <a:pt x="8502" y="8701"/>
                      <a:pt x="8490" y="8677"/>
                    </a:cubicBezTo>
                    <a:cubicBezTo>
                      <a:pt x="8454" y="8617"/>
                      <a:pt x="8407" y="8558"/>
                      <a:pt x="8359" y="8486"/>
                    </a:cubicBezTo>
                    <a:cubicBezTo>
                      <a:pt x="8264" y="8355"/>
                      <a:pt x="8169" y="8224"/>
                      <a:pt x="8073" y="8093"/>
                    </a:cubicBezTo>
                    <a:cubicBezTo>
                      <a:pt x="7883" y="7831"/>
                      <a:pt x="7704" y="7569"/>
                      <a:pt x="7526" y="7308"/>
                    </a:cubicBezTo>
                    <a:cubicBezTo>
                      <a:pt x="7252" y="6891"/>
                      <a:pt x="6990" y="6474"/>
                      <a:pt x="6716" y="6046"/>
                    </a:cubicBezTo>
                    <a:cubicBezTo>
                      <a:pt x="7740" y="6010"/>
                      <a:pt x="8633" y="5260"/>
                      <a:pt x="8788" y="4212"/>
                    </a:cubicBezTo>
                    <a:cubicBezTo>
                      <a:pt x="8919" y="3390"/>
                      <a:pt x="8561" y="2605"/>
                      <a:pt x="7942" y="2140"/>
                    </a:cubicBezTo>
                    <a:cubicBezTo>
                      <a:pt x="8132" y="1658"/>
                      <a:pt x="8590" y="1312"/>
                      <a:pt x="9068" y="1312"/>
                    </a:cubicBezTo>
                    <a:cubicBezTo>
                      <a:pt x="9309" y="1312"/>
                      <a:pt x="9556" y="1401"/>
                      <a:pt x="9776" y="1604"/>
                    </a:cubicBezTo>
                    <a:cubicBezTo>
                      <a:pt x="10490" y="2271"/>
                      <a:pt x="9812" y="3105"/>
                      <a:pt x="9574" y="3819"/>
                    </a:cubicBezTo>
                    <a:cubicBezTo>
                      <a:pt x="9443" y="4212"/>
                      <a:pt x="9431" y="4641"/>
                      <a:pt x="9645" y="5022"/>
                    </a:cubicBezTo>
                    <a:cubicBezTo>
                      <a:pt x="9838" y="5385"/>
                      <a:pt x="10215" y="5619"/>
                      <a:pt x="10632" y="5619"/>
                    </a:cubicBezTo>
                    <a:cubicBezTo>
                      <a:pt x="10652" y="5619"/>
                      <a:pt x="10672" y="5618"/>
                      <a:pt x="10693" y="5617"/>
                    </a:cubicBezTo>
                    <a:cubicBezTo>
                      <a:pt x="11121" y="5593"/>
                      <a:pt x="11443" y="5307"/>
                      <a:pt x="11609" y="4938"/>
                    </a:cubicBezTo>
                    <a:cubicBezTo>
                      <a:pt x="11788" y="4557"/>
                      <a:pt x="11907" y="3998"/>
                      <a:pt x="11717" y="3605"/>
                    </a:cubicBezTo>
                    <a:cubicBezTo>
                      <a:pt x="11607" y="3358"/>
                      <a:pt x="11380" y="3218"/>
                      <a:pt x="11152" y="3218"/>
                    </a:cubicBezTo>
                    <a:cubicBezTo>
                      <a:pt x="10983" y="3218"/>
                      <a:pt x="10814" y="3295"/>
                      <a:pt x="10693" y="3462"/>
                    </a:cubicBezTo>
                    <a:cubicBezTo>
                      <a:pt x="10371" y="3890"/>
                      <a:pt x="10693" y="4414"/>
                      <a:pt x="11157" y="4522"/>
                    </a:cubicBezTo>
                    <a:cubicBezTo>
                      <a:pt x="11168" y="4525"/>
                      <a:pt x="11179" y="4527"/>
                      <a:pt x="11189" y="4527"/>
                    </a:cubicBezTo>
                    <a:cubicBezTo>
                      <a:pt x="11279" y="4527"/>
                      <a:pt x="11338" y="4396"/>
                      <a:pt x="11252" y="4343"/>
                    </a:cubicBezTo>
                    <a:cubicBezTo>
                      <a:pt x="11086" y="4248"/>
                      <a:pt x="10907" y="4069"/>
                      <a:pt x="10883" y="3879"/>
                    </a:cubicBezTo>
                    <a:cubicBezTo>
                      <a:pt x="10873" y="3723"/>
                      <a:pt x="10998" y="3532"/>
                      <a:pt x="11164" y="3532"/>
                    </a:cubicBezTo>
                    <a:cubicBezTo>
                      <a:pt x="11188" y="3532"/>
                      <a:pt x="11214" y="3536"/>
                      <a:pt x="11240" y="3545"/>
                    </a:cubicBezTo>
                    <a:cubicBezTo>
                      <a:pt x="11633" y="3688"/>
                      <a:pt x="11467" y="4367"/>
                      <a:pt x="11371" y="4664"/>
                    </a:cubicBezTo>
                    <a:cubicBezTo>
                      <a:pt x="11251" y="5003"/>
                      <a:pt x="11001" y="5291"/>
                      <a:pt x="10640" y="5291"/>
                    </a:cubicBezTo>
                    <a:cubicBezTo>
                      <a:pt x="10607" y="5291"/>
                      <a:pt x="10573" y="5288"/>
                      <a:pt x="10538" y="5284"/>
                    </a:cubicBezTo>
                    <a:cubicBezTo>
                      <a:pt x="10133" y="5236"/>
                      <a:pt x="9847" y="4879"/>
                      <a:pt x="9812" y="4486"/>
                    </a:cubicBezTo>
                    <a:cubicBezTo>
                      <a:pt x="9764" y="4117"/>
                      <a:pt x="9931" y="3771"/>
                      <a:pt x="10085" y="3450"/>
                    </a:cubicBezTo>
                    <a:cubicBezTo>
                      <a:pt x="10228" y="3140"/>
                      <a:pt x="10371" y="2831"/>
                      <a:pt x="10419" y="2497"/>
                    </a:cubicBezTo>
                    <a:cubicBezTo>
                      <a:pt x="10514" y="1771"/>
                      <a:pt x="9955" y="1116"/>
                      <a:pt x="9240" y="1009"/>
                    </a:cubicBezTo>
                    <a:cubicBezTo>
                      <a:pt x="9184" y="1001"/>
                      <a:pt x="9128" y="997"/>
                      <a:pt x="9073" y="997"/>
                    </a:cubicBezTo>
                    <a:cubicBezTo>
                      <a:pt x="8472" y="997"/>
                      <a:pt x="7939" y="1454"/>
                      <a:pt x="7776" y="2021"/>
                    </a:cubicBezTo>
                    <a:cubicBezTo>
                      <a:pt x="7538" y="1878"/>
                      <a:pt x="7264" y="1783"/>
                      <a:pt x="6978" y="1735"/>
                    </a:cubicBezTo>
                    <a:cubicBezTo>
                      <a:pt x="6860" y="1716"/>
                      <a:pt x="6746" y="1707"/>
                      <a:pt x="6633" y="1707"/>
                    </a:cubicBezTo>
                    <a:cubicBezTo>
                      <a:pt x="6541" y="1707"/>
                      <a:pt x="6450" y="1713"/>
                      <a:pt x="6359" y="1724"/>
                    </a:cubicBezTo>
                    <a:cubicBezTo>
                      <a:pt x="6526" y="1057"/>
                      <a:pt x="6156" y="259"/>
                      <a:pt x="5466" y="57"/>
                    </a:cubicBezTo>
                    <a:cubicBezTo>
                      <a:pt x="5336" y="19"/>
                      <a:pt x="5204" y="0"/>
                      <a:pt x="5073"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171" name="Google Shape;2171;p45"/>
              <p:cNvGrpSpPr/>
              <p:nvPr/>
            </p:nvGrpSpPr>
            <p:grpSpPr>
              <a:xfrm>
                <a:off x="7659751" y="2315682"/>
                <a:ext cx="1264188" cy="1762192"/>
                <a:chOff x="5489950" y="1589700"/>
                <a:chExt cx="297400" cy="414575"/>
              </a:xfrm>
            </p:grpSpPr>
            <p:sp>
              <p:nvSpPr>
                <p:cNvPr id="2172" name="Google Shape;2172;p45"/>
                <p:cNvSpPr/>
                <p:nvPr/>
              </p:nvSpPr>
              <p:spPr>
                <a:xfrm>
                  <a:off x="5682275" y="1614600"/>
                  <a:ext cx="105075" cy="115575"/>
                </a:xfrm>
                <a:custGeom>
                  <a:avLst/>
                  <a:gdLst/>
                  <a:ahLst/>
                  <a:cxnLst/>
                  <a:rect l="l" t="t" r="r" b="b"/>
                  <a:pathLst>
                    <a:path w="4203" h="4623" extrusionOk="0">
                      <a:moveTo>
                        <a:pt x="1374" y="0"/>
                      </a:moveTo>
                      <a:cubicBezTo>
                        <a:pt x="635" y="0"/>
                        <a:pt x="0" y="689"/>
                        <a:pt x="11" y="1418"/>
                      </a:cubicBezTo>
                      <a:cubicBezTo>
                        <a:pt x="11" y="1468"/>
                        <a:pt x="52" y="1496"/>
                        <a:pt x="91" y="1496"/>
                      </a:cubicBezTo>
                      <a:cubicBezTo>
                        <a:pt x="126" y="1496"/>
                        <a:pt x="160" y="1474"/>
                        <a:pt x="166" y="1430"/>
                      </a:cubicBezTo>
                      <a:cubicBezTo>
                        <a:pt x="258" y="808"/>
                        <a:pt x="808" y="310"/>
                        <a:pt x="1378" y="310"/>
                      </a:cubicBezTo>
                      <a:cubicBezTo>
                        <a:pt x="1616" y="310"/>
                        <a:pt x="1857" y="397"/>
                        <a:pt x="2071" y="596"/>
                      </a:cubicBezTo>
                      <a:cubicBezTo>
                        <a:pt x="2785" y="1275"/>
                        <a:pt x="2107" y="2108"/>
                        <a:pt x="1869" y="2823"/>
                      </a:cubicBezTo>
                      <a:cubicBezTo>
                        <a:pt x="1738" y="3216"/>
                        <a:pt x="1738" y="3644"/>
                        <a:pt x="1940" y="4013"/>
                      </a:cubicBezTo>
                      <a:cubicBezTo>
                        <a:pt x="2145" y="4378"/>
                        <a:pt x="2524" y="4622"/>
                        <a:pt x="2942" y="4622"/>
                      </a:cubicBezTo>
                      <a:cubicBezTo>
                        <a:pt x="2961" y="4622"/>
                        <a:pt x="2980" y="4622"/>
                        <a:pt x="3000" y="4621"/>
                      </a:cubicBezTo>
                      <a:cubicBezTo>
                        <a:pt x="3416" y="4585"/>
                        <a:pt x="3738" y="4311"/>
                        <a:pt x="3905" y="3942"/>
                      </a:cubicBezTo>
                      <a:cubicBezTo>
                        <a:pt x="4083" y="3561"/>
                        <a:pt x="4202" y="3001"/>
                        <a:pt x="4024" y="2597"/>
                      </a:cubicBezTo>
                      <a:cubicBezTo>
                        <a:pt x="3914" y="2356"/>
                        <a:pt x="3685" y="2219"/>
                        <a:pt x="3456" y="2219"/>
                      </a:cubicBezTo>
                      <a:cubicBezTo>
                        <a:pt x="3288" y="2219"/>
                        <a:pt x="3121" y="2293"/>
                        <a:pt x="3000" y="2454"/>
                      </a:cubicBezTo>
                      <a:cubicBezTo>
                        <a:pt x="2678" y="2882"/>
                        <a:pt x="2988" y="3418"/>
                        <a:pt x="3464" y="3525"/>
                      </a:cubicBezTo>
                      <a:cubicBezTo>
                        <a:pt x="3472" y="3527"/>
                        <a:pt x="3480" y="3528"/>
                        <a:pt x="3488" y="3528"/>
                      </a:cubicBezTo>
                      <a:cubicBezTo>
                        <a:pt x="3583" y="3528"/>
                        <a:pt x="3646" y="3402"/>
                        <a:pt x="3547" y="3347"/>
                      </a:cubicBezTo>
                      <a:cubicBezTo>
                        <a:pt x="3393" y="3251"/>
                        <a:pt x="3214" y="3073"/>
                        <a:pt x="3190" y="2882"/>
                      </a:cubicBezTo>
                      <a:cubicBezTo>
                        <a:pt x="3170" y="2729"/>
                        <a:pt x="3290" y="2532"/>
                        <a:pt x="3452" y="2532"/>
                      </a:cubicBezTo>
                      <a:cubicBezTo>
                        <a:pt x="3479" y="2532"/>
                        <a:pt x="3507" y="2537"/>
                        <a:pt x="3535" y="2549"/>
                      </a:cubicBezTo>
                      <a:cubicBezTo>
                        <a:pt x="3940" y="2692"/>
                        <a:pt x="3774" y="3371"/>
                        <a:pt x="3678" y="3656"/>
                      </a:cubicBezTo>
                      <a:cubicBezTo>
                        <a:pt x="3557" y="4010"/>
                        <a:pt x="3301" y="4292"/>
                        <a:pt x="2922" y="4292"/>
                      </a:cubicBezTo>
                      <a:cubicBezTo>
                        <a:pt x="2893" y="4292"/>
                        <a:pt x="2863" y="4291"/>
                        <a:pt x="2833" y="4287"/>
                      </a:cubicBezTo>
                      <a:cubicBezTo>
                        <a:pt x="2428" y="4240"/>
                        <a:pt x="2154" y="3882"/>
                        <a:pt x="2107" y="3490"/>
                      </a:cubicBezTo>
                      <a:cubicBezTo>
                        <a:pt x="2071" y="3120"/>
                        <a:pt x="2238" y="2763"/>
                        <a:pt x="2381" y="2442"/>
                      </a:cubicBezTo>
                      <a:cubicBezTo>
                        <a:pt x="2523" y="2144"/>
                        <a:pt x="2678" y="1835"/>
                        <a:pt x="2714" y="1489"/>
                      </a:cubicBezTo>
                      <a:cubicBezTo>
                        <a:pt x="2809" y="763"/>
                        <a:pt x="2250" y="120"/>
                        <a:pt x="1547" y="13"/>
                      </a:cubicBezTo>
                      <a:cubicBezTo>
                        <a:pt x="1489" y="4"/>
                        <a:pt x="1431" y="0"/>
                        <a:pt x="137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73" name="Google Shape;2173;p45"/>
                <p:cNvSpPr/>
                <p:nvPr/>
              </p:nvSpPr>
              <p:spPr>
                <a:xfrm>
                  <a:off x="5531625" y="1589700"/>
                  <a:ext cx="123550" cy="94000"/>
                </a:xfrm>
                <a:custGeom>
                  <a:avLst/>
                  <a:gdLst/>
                  <a:ahLst/>
                  <a:cxnLst/>
                  <a:rect l="l" t="t" r="r" b="b"/>
                  <a:pathLst>
                    <a:path w="4942" h="3760" extrusionOk="0">
                      <a:moveTo>
                        <a:pt x="3397" y="0"/>
                      </a:moveTo>
                      <a:cubicBezTo>
                        <a:pt x="2833" y="0"/>
                        <a:pt x="2282" y="341"/>
                        <a:pt x="2108" y="902"/>
                      </a:cubicBezTo>
                      <a:cubicBezTo>
                        <a:pt x="2001" y="1235"/>
                        <a:pt x="2013" y="1569"/>
                        <a:pt x="2013" y="1914"/>
                      </a:cubicBezTo>
                      <a:cubicBezTo>
                        <a:pt x="2013" y="2271"/>
                        <a:pt x="2013" y="2664"/>
                        <a:pt x="1822" y="2973"/>
                      </a:cubicBezTo>
                      <a:cubicBezTo>
                        <a:pt x="1661" y="3239"/>
                        <a:pt x="1379" y="3429"/>
                        <a:pt x="1072" y="3429"/>
                      </a:cubicBezTo>
                      <a:cubicBezTo>
                        <a:pt x="994" y="3429"/>
                        <a:pt x="914" y="3417"/>
                        <a:pt x="834" y="3390"/>
                      </a:cubicBezTo>
                      <a:cubicBezTo>
                        <a:pt x="429" y="3271"/>
                        <a:pt x="298" y="2866"/>
                        <a:pt x="334" y="2473"/>
                      </a:cubicBezTo>
                      <a:cubicBezTo>
                        <a:pt x="369" y="2183"/>
                        <a:pt x="494" y="1520"/>
                        <a:pt x="898" y="1520"/>
                      </a:cubicBezTo>
                      <a:cubicBezTo>
                        <a:pt x="908" y="1520"/>
                        <a:pt x="919" y="1520"/>
                        <a:pt x="929" y="1521"/>
                      </a:cubicBezTo>
                      <a:cubicBezTo>
                        <a:pt x="1132" y="1533"/>
                        <a:pt x="1191" y="1819"/>
                        <a:pt x="1096" y="1973"/>
                      </a:cubicBezTo>
                      <a:cubicBezTo>
                        <a:pt x="1001" y="2140"/>
                        <a:pt x="763" y="2223"/>
                        <a:pt x="584" y="2247"/>
                      </a:cubicBezTo>
                      <a:cubicBezTo>
                        <a:pt x="453" y="2259"/>
                        <a:pt x="477" y="2426"/>
                        <a:pt x="584" y="2450"/>
                      </a:cubicBezTo>
                      <a:cubicBezTo>
                        <a:pt x="636" y="2460"/>
                        <a:pt x="688" y="2465"/>
                        <a:pt x="740" y="2465"/>
                      </a:cubicBezTo>
                      <a:cubicBezTo>
                        <a:pt x="1162" y="2465"/>
                        <a:pt x="1549" y="2132"/>
                        <a:pt x="1453" y="1676"/>
                      </a:cubicBezTo>
                      <a:cubicBezTo>
                        <a:pt x="1392" y="1371"/>
                        <a:pt x="1146" y="1207"/>
                        <a:pt x="886" y="1207"/>
                      </a:cubicBezTo>
                      <a:cubicBezTo>
                        <a:pt x="740" y="1207"/>
                        <a:pt x="589" y="1259"/>
                        <a:pt x="465" y="1366"/>
                      </a:cubicBezTo>
                      <a:cubicBezTo>
                        <a:pt x="132" y="1652"/>
                        <a:pt x="1" y="2211"/>
                        <a:pt x="1" y="2628"/>
                      </a:cubicBezTo>
                      <a:cubicBezTo>
                        <a:pt x="1" y="3045"/>
                        <a:pt x="179" y="3426"/>
                        <a:pt x="548" y="3628"/>
                      </a:cubicBezTo>
                      <a:cubicBezTo>
                        <a:pt x="713" y="3718"/>
                        <a:pt x="889" y="3760"/>
                        <a:pt x="1065" y="3760"/>
                      </a:cubicBezTo>
                      <a:cubicBezTo>
                        <a:pt x="1311" y="3760"/>
                        <a:pt x="1555" y="3679"/>
                        <a:pt x="1763" y="3533"/>
                      </a:cubicBezTo>
                      <a:cubicBezTo>
                        <a:pt x="2096" y="3271"/>
                        <a:pt x="2275" y="2878"/>
                        <a:pt x="2322" y="2473"/>
                      </a:cubicBezTo>
                      <a:cubicBezTo>
                        <a:pt x="2406" y="1723"/>
                        <a:pt x="2144" y="676"/>
                        <a:pt x="3061" y="366"/>
                      </a:cubicBezTo>
                      <a:cubicBezTo>
                        <a:pt x="3182" y="327"/>
                        <a:pt x="3299" y="308"/>
                        <a:pt x="3410" y="308"/>
                      </a:cubicBezTo>
                      <a:cubicBezTo>
                        <a:pt x="4174" y="308"/>
                        <a:pt x="4672" y="1166"/>
                        <a:pt x="4454" y="1914"/>
                      </a:cubicBezTo>
                      <a:cubicBezTo>
                        <a:pt x="4438" y="1975"/>
                        <a:pt x="4482" y="2016"/>
                        <a:pt x="4528" y="2016"/>
                      </a:cubicBezTo>
                      <a:cubicBezTo>
                        <a:pt x="4553" y="2016"/>
                        <a:pt x="4579" y="2003"/>
                        <a:pt x="4597" y="1973"/>
                      </a:cubicBezTo>
                      <a:cubicBezTo>
                        <a:pt x="4942" y="1259"/>
                        <a:pt x="4573" y="283"/>
                        <a:pt x="3787" y="56"/>
                      </a:cubicBezTo>
                      <a:cubicBezTo>
                        <a:pt x="3659" y="18"/>
                        <a:pt x="3528" y="0"/>
                        <a:pt x="339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74" name="Google Shape;2174;p45"/>
                <p:cNvSpPr/>
                <p:nvPr/>
              </p:nvSpPr>
              <p:spPr>
                <a:xfrm>
                  <a:off x="5529250" y="1695450"/>
                  <a:ext cx="213275" cy="187875"/>
                </a:xfrm>
                <a:custGeom>
                  <a:avLst/>
                  <a:gdLst/>
                  <a:ahLst/>
                  <a:cxnLst/>
                  <a:rect l="l" t="t" r="r" b="b"/>
                  <a:pathLst>
                    <a:path w="8531" h="7515" extrusionOk="0">
                      <a:moveTo>
                        <a:pt x="156" y="4914"/>
                      </a:moveTo>
                      <a:cubicBezTo>
                        <a:pt x="153" y="4915"/>
                        <a:pt x="157" y="4918"/>
                        <a:pt x="167" y="4923"/>
                      </a:cubicBezTo>
                      <a:cubicBezTo>
                        <a:pt x="199" y="4923"/>
                        <a:pt x="193" y="4923"/>
                        <a:pt x="156" y="4914"/>
                      </a:cubicBezTo>
                      <a:close/>
                      <a:moveTo>
                        <a:pt x="5034" y="0"/>
                      </a:moveTo>
                      <a:cubicBezTo>
                        <a:pt x="4999" y="0"/>
                        <a:pt x="4964" y="20"/>
                        <a:pt x="4942" y="65"/>
                      </a:cubicBezTo>
                      <a:cubicBezTo>
                        <a:pt x="4775" y="470"/>
                        <a:pt x="4680" y="910"/>
                        <a:pt x="4584" y="1351"/>
                      </a:cubicBezTo>
                      <a:cubicBezTo>
                        <a:pt x="4573" y="1345"/>
                        <a:pt x="4561" y="1342"/>
                        <a:pt x="4549" y="1342"/>
                      </a:cubicBezTo>
                      <a:cubicBezTo>
                        <a:pt x="4537" y="1342"/>
                        <a:pt x="4525" y="1345"/>
                        <a:pt x="4513" y="1351"/>
                      </a:cubicBezTo>
                      <a:cubicBezTo>
                        <a:pt x="3953" y="1661"/>
                        <a:pt x="3441" y="2089"/>
                        <a:pt x="2929" y="2470"/>
                      </a:cubicBezTo>
                      <a:cubicBezTo>
                        <a:pt x="2679" y="2661"/>
                        <a:pt x="2429" y="2863"/>
                        <a:pt x="2179" y="3054"/>
                      </a:cubicBezTo>
                      <a:cubicBezTo>
                        <a:pt x="1929" y="3244"/>
                        <a:pt x="1667" y="3423"/>
                        <a:pt x="1441" y="3625"/>
                      </a:cubicBezTo>
                      <a:cubicBezTo>
                        <a:pt x="1298" y="3530"/>
                        <a:pt x="1144" y="3446"/>
                        <a:pt x="989" y="3387"/>
                      </a:cubicBezTo>
                      <a:cubicBezTo>
                        <a:pt x="870" y="3339"/>
                        <a:pt x="751" y="3292"/>
                        <a:pt x="632" y="3256"/>
                      </a:cubicBezTo>
                      <a:cubicBezTo>
                        <a:pt x="572" y="3232"/>
                        <a:pt x="501" y="3220"/>
                        <a:pt x="441" y="3196"/>
                      </a:cubicBezTo>
                      <a:cubicBezTo>
                        <a:pt x="405" y="3185"/>
                        <a:pt x="358" y="3185"/>
                        <a:pt x="322" y="3185"/>
                      </a:cubicBezTo>
                      <a:cubicBezTo>
                        <a:pt x="262" y="3196"/>
                        <a:pt x="239" y="3220"/>
                        <a:pt x="203" y="3256"/>
                      </a:cubicBezTo>
                      <a:cubicBezTo>
                        <a:pt x="155" y="3292"/>
                        <a:pt x="155" y="3351"/>
                        <a:pt x="179" y="3399"/>
                      </a:cubicBezTo>
                      <a:cubicBezTo>
                        <a:pt x="203" y="3435"/>
                        <a:pt x="215" y="3470"/>
                        <a:pt x="251" y="3494"/>
                      </a:cubicBezTo>
                      <a:cubicBezTo>
                        <a:pt x="286" y="3518"/>
                        <a:pt x="322" y="3530"/>
                        <a:pt x="358" y="3542"/>
                      </a:cubicBezTo>
                      <a:cubicBezTo>
                        <a:pt x="417" y="3554"/>
                        <a:pt x="477" y="3566"/>
                        <a:pt x="536" y="3589"/>
                      </a:cubicBezTo>
                      <a:cubicBezTo>
                        <a:pt x="643" y="3625"/>
                        <a:pt x="751" y="3661"/>
                        <a:pt x="858" y="3696"/>
                      </a:cubicBezTo>
                      <a:cubicBezTo>
                        <a:pt x="977" y="3744"/>
                        <a:pt x="1084" y="3792"/>
                        <a:pt x="1203" y="3827"/>
                      </a:cubicBezTo>
                      <a:cubicBezTo>
                        <a:pt x="1108" y="3875"/>
                        <a:pt x="1013" y="3923"/>
                        <a:pt x="917" y="3982"/>
                      </a:cubicBezTo>
                      <a:cubicBezTo>
                        <a:pt x="751" y="4089"/>
                        <a:pt x="584" y="4197"/>
                        <a:pt x="429" y="4316"/>
                      </a:cubicBezTo>
                      <a:cubicBezTo>
                        <a:pt x="346" y="4363"/>
                        <a:pt x="262" y="4423"/>
                        <a:pt x="179" y="4482"/>
                      </a:cubicBezTo>
                      <a:cubicBezTo>
                        <a:pt x="96" y="4566"/>
                        <a:pt x="1" y="4685"/>
                        <a:pt x="48" y="4804"/>
                      </a:cubicBezTo>
                      <a:cubicBezTo>
                        <a:pt x="60" y="4851"/>
                        <a:pt x="96" y="4887"/>
                        <a:pt x="143" y="4911"/>
                      </a:cubicBezTo>
                      <a:cubicBezTo>
                        <a:pt x="148" y="4912"/>
                        <a:pt x="152" y="4913"/>
                        <a:pt x="156" y="4914"/>
                      </a:cubicBezTo>
                      <a:lnTo>
                        <a:pt x="156" y="4914"/>
                      </a:lnTo>
                      <a:cubicBezTo>
                        <a:pt x="157" y="4914"/>
                        <a:pt x="157" y="4914"/>
                        <a:pt x="158" y="4914"/>
                      </a:cubicBezTo>
                      <a:cubicBezTo>
                        <a:pt x="164" y="4914"/>
                        <a:pt x="179" y="4917"/>
                        <a:pt x="203" y="4923"/>
                      </a:cubicBezTo>
                      <a:cubicBezTo>
                        <a:pt x="215" y="4926"/>
                        <a:pt x="227" y="4927"/>
                        <a:pt x="238" y="4927"/>
                      </a:cubicBezTo>
                      <a:cubicBezTo>
                        <a:pt x="274" y="4927"/>
                        <a:pt x="307" y="4914"/>
                        <a:pt x="334" y="4887"/>
                      </a:cubicBezTo>
                      <a:cubicBezTo>
                        <a:pt x="393" y="4851"/>
                        <a:pt x="429" y="4792"/>
                        <a:pt x="417" y="4732"/>
                      </a:cubicBezTo>
                      <a:cubicBezTo>
                        <a:pt x="465" y="4685"/>
                        <a:pt x="512" y="4649"/>
                        <a:pt x="572" y="4613"/>
                      </a:cubicBezTo>
                      <a:cubicBezTo>
                        <a:pt x="679" y="4530"/>
                        <a:pt x="786" y="4447"/>
                        <a:pt x="905" y="4375"/>
                      </a:cubicBezTo>
                      <a:cubicBezTo>
                        <a:pt x="1013" y="4292"/>
                        <a:pt x="1120" y="4220"/>
                        <a:pt x="1239" y="4137"/>
                      </a:cubicBezTo>
                      <a:cubicBezTo>
                        <a:pt x="1274" y="4113"/>
                        <a:pt x="1310" y="4077"/>
                        <a:pt x="1346" y="4054"/>
                      </a:cubicBezTo>
                      <a:lnTo>
                        <a:pt x="1346" y="4054"/>
                      </a:lnTo>
                      <a:cubicBezTo>
                        <a:pt x="1310" y="4149"/>
                        <a:pt x="1274" y="4244"/>
                        <a:pt x="1239" y="4339"/>
                      </a:cubicBezTo>
                      <a:cubicBezTo>
                        <a:pt x="1191" y="4470"/>
                        <a:pt x="1155" y="4601"/>
                        <a:pt x="1108" y="4732"/>
                      </a:cubicBezTo>
                      <a:cubicBezTo>
                        <a:pt x="1060" y="4863"/>
                        <a:pt x="1013" y="5018"/>
                        <a:pt x="1001" y="5161"/>
                      </a:cubicBezTo>
                      <a:cubicBezTo>
                        <a:pt x="986" y="5273"/>
                        <a:pt x="1088" y="5357"/>
                        <a:pt x="1184" y="5357"/>
                      </a:cubicBezTo>
                      <a:cubicBezTo>
                        <a:pt x="1241" y="5357"/>
                        <a:pt x="1295" y="5327"/>
                        <a:pt x="1322" y="5256"/>
                      </a:cubicBezTo>
                      <a:cubicBezTo>
                        <a:pt x="1370" y="5125"/>
                        <a:pt x="1394" y="4982"/>
                        <a:pt x="1429" y="4839"/>
                      </a:cubicBezTo>
                      <a:cubicBezTo>
                        <a:pt x="1465" y="4709"/>
                        <a:pt x="1501" y="4578"/>
                        <a:pt x="1536" y="4447"/>
                      </a:cubicBezTo>
                      <a:cubicBezTo>
                        <a:pt x="1584" y="4292"/>
                        <a:pt x="1632" y="4137"/>
                        <a:pt x="1679" y="3982"/>
                      </a:cubicBezTo>
                      <a:lnTo>
                        <a:pt x="1691" y="3982"/>
                      </a:lnTo>
                      <a:cubicBezTo>
                        <a:pt x="1703" y="4185"/>
                        <a:pt x="1727" y="4387"/>
                        <a:pt x="1775" y="4589"/>
                      </a:cubicBezTo>
                      <a:cubicBezTo>
                        <a:pt x="1798" y="4720"/>
                        <a:pt x="1822" y="4863"/>
                        <a:pt x="1858" y="5006"/>
                      </a:cubicBezTo>
                      <a:cubicBezTo>
                        <a:pt x="1894" y="5137"/>
                        <a:pt x="1917" y="5351"/>
                        <a:pt x="2060" y="5411"/>
                      </a:cubicBezTo>
                      <a:cubicBezTo>
                        <a:pt x="2076" y="5415"/>
                        <a:pt x="2093" y="5418"/>
                        <a:pt x="2110" y="5418"/>
                      </a:cubicBezTo>
                      <a:cubicBezTo>
                        <a:pt x="2144" y="5418"/>
                        <a:pt x="2175" y="5407"/>
                        <a:pt x="2191" y="5375"/>
                      </a:cubicBezTo>
                      <a:cubicBezTo>
                        <a:pt x="2287" y="5256"/>
                        <a:pt x="2215" y="5078"/>
                        <a:pt x="2191" y="4947"/>
                      </a:cubicBezTo>
                      <a:cubicBezTo>
                        <a:pt x="2156" y="4816"/>
                        <a:pt x="2120" y="4673"/>
                        <a:pt x="2096" y="4530"/>
                      </a:cubicBezTo>
                      <a:cubicBezTo>
                        <a:pt x="2048" y="4268"/>
                        <a:pt x="2001" y="3982"/>
                        <a:pt x="1929" y="3720"/>
                      </a:cubicBezTo>
                      <a:cubicBezTo>
                        <a:pt x="2084" y="3601"/>
                        <a:pt x="2227" y="3482"/>
                        <a:pt x="2370" y="3363"/>
                      </a:cubicBezTo>
                      <a:cubicBezTo>
                        <a:pt x="2632" y="3173"/>
                        <a:pt x="2882" y="2970"/>
                        <a:pt x="3144" y="2768"/>
                      </a:cubicBezTo>
                      <a:cubicBezTo>
                        <a:pt x="3596" y="2411"/>
                        <a:pt x="4084" y="2077"/>
                        <a:pt x="4501" y="1672"/>
                      </a:cubicBezTo>
                      <a:lnTo>
                        <a:pt x="4501" y="1672"/>
                      </a:lnTo>
                      <a:cubicBezTo>
                        <a:pt x="4418" y="2101"/>
                        <a:pt x="4322" y="2518"/>
                        <a:pt x="4239" y="2946"/>
                      </a:cubicBezTo>
                      <a:cubicBezTo>
                        <a:pt x="4049" y="3923"/>
                        <a:pt x="3894" y="4899"/>
                        <a:pt x="3751" y="5887"/>
                      </a:cubicBezTo>
                      <a:cubicBezTo>
                        <a:pt x="3715" y="6161"/>
                        <a:pt x="3680" y="6435"/>
                        <a:pt x="3644" y="6697"/>
                      </a:cubicBezTo>
                      <a:cubicBezTo>
                        <a:pt x="3632" y="6852"/>
                        <a:pt x="3608" y="6995"/>
                        <a:pt x="3596" y="7137"/>
                      </a:cubicBezTo>
                      <a:cubicBezTo>
                        <a:pt x="3572" y="7280"/>
                        <a:pt x="3572" y="7376"/>
                        <a:pt x="3680" y="7483"/>
                      </a:cubicBezTo>
                      <a:cubicBezTo>
                        <a:pt x="3702" y="7505"/>
                        <a:pt x="3732" y="7514"/>
                        <a:pt x="3762" y="7514"/>
                      </a:cubicBezTo>
                      <a:cubicBezTo>
                        <a:pt x="3797" y="7514"/>
                        <a:pt x="3833" y="7502"/>
                        <a:pt x="3858" y="7483"/>
                      </a:cubicBezTo>
                      <a:cubicBezTo>
                        <a:pt x="4037" y="7364"/>
                        <a:pt x="4013" y="7042"/>
                        <a:pt x="4037" y="6852"/>
                      </a:cubicBezTo>
                      <a:cubicBezTo>
                        <a:pt x="4061" y="6602"/>
                        <a:pt x="4096" y="6363"/>
                        <a:pt x="4132" y="6125"/>
                      </a:cubicBezTo>
                      <a:cubicBezTo>
                        <a:pt x="4192" y="5637"/>
                        <a:pt x="4263" y="5161"/>
                        <a:pt x="4334" y="4673"/>
                      </a:cubicBezTo>
                      <a:cubicBezTo>
                        <a:pt x="4477" y="3744"/>
                        <a:pt x="4644" y="2815"/>
                        <a:pt x="4823" y="1887"/>
                      </a:cubicBezTo>
                      <a:cubicBezTo>
                        <a:pt x="5073" y="2363"/>
                        <a:pt x="5370" y="2815"/>
                        <a:pt x="5656" y="3256"/>
                      </a:cubicBezTo>
                      <a:cubicBezTo>
                        <a:pt x="5823" y="3518"/>
                        <a:pt x="6001" y="3792"/>
                        <a:pt x="6192" y="4054"/>
                      </a:cubicBezTo>
                      <a:cubicBezTo>
                        <a:pt x="6275" y="4173"/>
                        <a:pt x="6370" y="4304"/>
                        <a:pt x="6454" y="4423"/>
                      </a:cubicBezTo>
                      <a:cubicBezTo>
                        <a:pt x="6501" y="4494"/>
                        <a:pt x="6549" y="4554"/>
                        <a:pt x="6597" y="4613"/>
                      </a:cubicBezTo>
                      <a:cubicBezTo>
                        <a:pt x="6501" y="4828"/>
                        <a:pt x="6430" y="5054"/>
                        <a:pt x="6394" y="5292"/>
                      </a:cubicBezTo>
                      <a:cubicBezTo>
                        <a:pt x="6370" y="5411"/>
                        <a:pt x="6358" y="5530"/>
                        <a:pt x="6347" y="5649"/>
                      </a:cubicBezTo>
                      <a:cubicBezTo>
                        <a:pt x="6347" y="5721"/>
                        <a:pt x="6347" y="5780"/>
                        <a:pt x="6347" y="5852"/>
                      </a:cubicBezTo>
                      <a:cubicBezTo>
                        <a:pt x="6347" y="5887"/>
                        <a:pt x="6347" y="5911"/>
                        <a:pt x="6358" y="5947"/>
                      </a:cubicBezTo>
                      <a:cubicBezTo>
                        <a:pt x="6370" y="5982"/>
                        <a:pt x="6406" y="5994"/>
                        <a:pt x="6418" y="6018"/>
                      </a:cubicBezTo>
                      <a:cubicBezTo>
                        <a:pt x="6437" y="6057"/>
                        <a:pt x="6478" y="6078"/>
                        <a:pt x="6516" y="6078"/>
                      </a:cubicBezTo>
                      <a:cubicBezTo>
                        <a:pt x="6549" y="6078"/>
                        <a:pt x="6580" y="6063"/>
                        <a:pt x="6597" y="6030"/>
                      </a:cubicBezTo>
                      <a:cubicBezTo>
                        <a:pt x="6597" y="6018"/>
                        <a:pt x="6632" y="5982"/>
                        <a:pt x="6644" y="5971"/>
                      </a:cubicBezTo>
                      <a:cubicBezTo>
                        <a:pt x="6668" y="5923"/>
                        <a:pt x="6668" y="5887"/>
                        <a:pt x="6668" y="5840"/>
                      </a:cubicBezTo>
                      <a:lnTo>
                        <a:pt x="6668" y="5697"/>
                      </a:lnTo>
                      <a:cubicBezTo>
                        <a:pt x="6680" y="5578"/>
                        <a:pt x="6680" y="5459"/>
                        <a:pt x="6704" y="5351"/>
                      </a:cubicBezTo>
                      <a:cubicBezTo>
                        <a:pt x="6716" y="5220"/>
                        <a:pt x="6739" y="5078"/>
                        <a:pt x="6775" y="4947"/>
                      </a:cubicBezTo>
                      <a:cubicBezTo>
                        <a:pt x="6775" y="4947"/>
                        <a:pt x="6775" y="4959"/>
                        <a:pt x="6775" y="4959"/>
                      </a:cubicBezTo>
                      <a:cubicBezTo>
                        <a:pt x="6823" y="5030"/>
                        <a:pt x="6859" y="5113"/>
                        <a:pt x="6906" y="5185"/>
                      </a:cubicBezTo>
                      <a:cubicBezTo>
                        <a:pt x="7001" y="5328"/>
                        <a:pt x="7085" y="5482"/>
                        <a:pt x="7180" y="5625"/>
                      </a:cubicBezTo>
                      <a:cubicBezTo>
                        <a:pt x="7263" y="5768"/>
                        <a:pt x="7347" y="5911"/>
                        <a:pt x="7430" y="6066"/>
                      </a:cubicBezTo>
                      <a:cubicBezTo>
                        <a:pt x="7478" y="6137"/>
                        <a:pt x="7525" y="6221"/>
                        <a:pt x="7561" y="6292"/>
                      </a:cubicBezTo>
                      <a:cubicBezTo>
                        <a:pt x="7609" y="6375"/>
                        <a:pt x="7668" y="6435"/>
                        <a:pt x="7775" y="6447"/>
                      </a:cubicBezTo>
                      <a:cubicBezTo>
                        <a:pt x="7811" y="6447"/>
                        <a:pt x="7847" y="6435"/>
                        <a:pt x="7871" y="6387"/>
                      </a:cubicBezTo>
                      <a:cubicBezTo>
                        <a:pt x="7918" y="6304"/>
                        <a:pt x="7882" y="6209"/>
                        <a:pt x="7835" y="6125"/>
                      </a:cubicBezTo>
                      <a:cubicBezTo>
                        <a:pt x="7799" y="6054"/>
                        <a:pt x="7751" y="5982"/>
                        <a:pt x="7704" y="5911"/>
                      </a:cubicBezTo>
                      <a:cubicBezTo>
                        <a:pt x="7621" y="5756"/>
                        <a:pt x="7525" y="5613"/>
                        <a:pt x="7430" y="5459"/>
                      </a:cubicBezTo>
                      <a:cubicBezTo>
                        <a:pt x="7335" y="5316"/>
                        <a:pt x="7240" y="5173"/>
                        <a:pt x="7132" y="5042"/>
                      </a:cubicBezTo>
                      <a:cubicBezTo>
                        <a:pt x="7120" y="5006"/>
                        <a:pt x="7097" y="4982"/>
                        <a:pt x="7073" y="4959"/>
                      </a:cubicBezTo>
                      <a:lnTo>
                        <a:pt x="7073" y="4959"/>
                      </a:lnTo>
                      <a:cubicBezTo>
                        <a:pt x="7204" y="5030"/>
                        <a:pt x="7323" y="5113"/>
                        <a:pt x="7442" y="5197"/>
                      </a:cubicBezTo>
                      <a:cubicBezTo>
                        <a:pt x="7585" y="5280"/>
                        <a:pt x="7716" y="5375"/>
                        <a:pt x="7859" y="5459"/>
                      </a:cubicBezTo>
                      <a:cubicBezTo>
                        <a:pt x="8002" y="5542"/>
                        <a:pt x="8144" y="5673"/>
                        <a:pt x="8311" y="5721"/>
                      </a:cubicBezTo>
                      <a:cubicBezTo>
                        <a:pt x="8321" y="5724"/>
                        <a:pt x="8331" y="5725"/>
                        <a:pt x="8341" y="5725"/>
                      </a:cubicBezTo>
                      <a:cubicBezTo>
                        <a:pt x="8447" y="5725"/>
                        <a:pt x="8530" y="5558"/>
                        <a:pt x="8454" y="5471"/>
                      </a:cubicBezTo>
                      <a:cubicBezTo>
                        <a:pt x="8347" y="5351"/>
                        <a:pt x="8180" y="5280"/>
                        <a:pt x="8037" y="5197"/>
                      </a:cubicBezTo>
                      <a:cubicBezTo>
                        <a:pt x="7894" y="5113"/>
                        <a:pt x="7751" y="5018"/>
                        <a:pt x="7609" y="4935"/>
                      </a:cubicBezTo>
                      <a:cubicBezTo>
                        <a:pt x="7478" y="4863"/>
                        <a:pt x="7347" y="4780"/>
                        <a:pt x="7216" y="4697"/>
                      </a:cubicBezTo>
                      <a:lnTo>
                        <a:pt x="7644" y="4697"/>
                      </a:lnTo>
                      <a:cubicBezTo>
                        <a:pt x="7763" y="4697"/>
                        <a:pt x="7894" y="4697"/>
                        <a:pt x="8013" y="4709"/>
                      </a:cubicBezTo>
                      <a:cubicBezTo>
                        <a:pt x="8089" y="4716"/>
                        <a:pt x="8183" y="4738"/>
                        <a:pt x="8269" y="4738"/>
                      </a:cubicBezTo>
                      <a:cubicBezTo>
                        <a:pt x="8319" y="4738"/>
                        <a:pt x="8367" y="4730"/>
                        <a:pt x="8406" y="4709"/>
                      </a:cubicBezTo>
                      <a:cubicBezTo>
                        <a:pt x="8502" y="4661"/>
                        <a:pt x="8525" y="4554"/>
                        <a:pt x="8442" y="4482"/>
                      </a:cubicBezTo>
                      <a:cubicBezTo>
                        <a:pt x="8366" y="4406"/>
                        <a:pt x="8229" y="4398"/>
                        <a:pt x="8116" y="4398"/>
                      </a:cubicBezTo>
                      <a:cubicBezTo>
                        <a:pt x="8088" y="4398"/>
                        <a:pt x="8061" y="4399"/>
                        <a:pt x="8037" y="4399"/>
                      </a:cubicBezTo>
                      <a:cubicBezTo>
                        <a:pt x="7906" y="4387"/>
                        <a:pt x="7775" y="4387"/>
                        <a:pt x="7644" y="4387"/>
                      </a:cubicBezTo>
                      <a:cubicBezTo>
                        <a:pt x="7513" y="4387"/>
                        <a:pt x="7382" y="4399"/>
                        <a:pt x="7263" y="4411"/>
                      </a:cubicBezTo>
                      <a:cubicBezTo>
                        <a:pt x="7192" y="4423"/>
                        <a:pt x="7132" y="4435"/>
                        <a:pt x="7073" y="4447"/>
                      </a:cubicBezTo>
                      <a:cubicBezTo>
                        <a:pt x="7013" y="4458"/>
                        <a:pt x="6966" y="4470"/>
                        <a:pt x="6930" y="4506"/>
                      </a:cubicBezTo>
                      <a:cubicBezTo>
                        <a:pt x="6930" y="4482"/>
                        <a:pt x="6918" y="4470"/>
                        <a:pt x="6906" y="4447"/>
                      </a:cubicBezTo>
                      <a:cubicBezTo>
                        <a:pt x="6882" y="4375"/>
                        <a:pt x="6823" y="4316"/>
                        <a:pt x="6787" y="4256"/>
                      </a:cubicBezTo>
                      <a:cubicBezTo>
                        <a:pt x="6692" y="4125"/>
                        <a:pt x="6597" y="3994"/>
                        <a:pt x="6489" y="3863"/>
                      </a:cubicBezTo>
                      <a:cubicBezTo>
                        <a:pt x="6311" y="3601"/>
                        <a:pt x="6132" y="3339"/>
                        <a:pt x="5954" y="3077"/>
                      </a:cubicBezTo>
                      <a:cubicBezTo>
                        <a:pt x="5596" y="2542"/>
                        <a:pt x="5275" y="1994"/>
                        <a:pt x="4918" y="1470"/>
                      </a:cubicBezTo>
                      <a:cubicBezTo>
                        <a:pt x="5013" y="1029"/>
                        <a:pt x="5120" y="577"/>
                        <a:pt x="5144" y="125"/>
                      </a:cubicBezTo>
                      <a:cubicBezTo>
                        <a:pt x="5144" y="51"/>
                        <a:pt x="5089" y="0"/>
                        <a:pt x="503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5" name="Google Shape;2175;p45"/>
                <p:cNvSpPr/>
                <p:nvPr/>
              </p:nvSpPr>
              <p:spPr>
                <a:xfrm>
                  <a:off x="5489950" y="1902000"/>
                  <a:ext cx="97675" cy="75325"/>
                </a:xfrm>
                <a:custGeom>
                  <a:avLst/>
                  <a:gdLst/>
                  <a:ahLst/>
                  <a:cxnLst/>
                  <a:rect l="l" t="t" r="r" b="b"/>
                  <a:pathLst>
                    <a:path w="3907" h="3013" extrusionOk="0">
                      <a:moveTo>
                        <a:pt x="3727" y="0"/>
                      </a:moveTo>
                      <a:cubicBezTo>
                        <a:pt x="3686" y="0"/>
                        <a:pt x="3647" y="16"/>
                        <a:pt x="3620" y="54"/>
                      </a:cubicBezTo>
                      <a:cubicBezTo>
                        <a:pt x="3382" y="399"/>
                        <a:pt x="3216" y="804"/>
                        <a:pt x="3037" y="1173"/>
                      </a:cubicBezTo>
                      <a:cubicBezTo>
                        <a:pt x="2846" y="1554"/>
                        <a:pt x="2680" y="1947"/>
                        <a:pt x="2489" y="2328"/>
                      </a:cubicBezTo>
                      <a:cubicBezTo>
                        <a:pt x="2477" y="2352"/>
                        <a:pt x="2465" y="2376"/>
                        <a:pt x="2442" y="2400"/>
                      </a:cubicBezTo>
                      <a:cubicBezTo>
                        <a:pt x="2323" y="2328"/>
                        <a:pt x="2156" y="2292"/>
                        <a:pt x="2037" y="2257"/>
                      </a:cubicBezTo>
                      <a:cubicBezTo>
                        <a:pt x="1834" y="2197"/>
                        <a:pt x="1632" y="2162"/>
                        <a:pt x="1430" y="2150"/>
                      </a:cubicBezTo>
                      <a:cubicBezTo>
                        <a:pt x="1325" y="2141"/>
                        <a:pt x="1220" y="2136"/>
                        <a:pt x="1117" y="2136"/>
                      </a:cubicBezTo>
                      <a:cubicBezTo>
                        <a:pt x="797" y="2136"/>
                        <a:pt x="482" y="2179"/>
                        <a:pt x="168" y="2269"/>
                      </a:cubicBezTo>
                      <a:cubicBezTo>
                        <a:pt x="60" y="2304"/>
                        <a:pt x="1" y="2423"/>
                        <a:pt x="13" y="2531"/>
                      </a:cubicBezTo>
                      <a:cubicBezTo>
                        <a:pt x="25" y="2650"/>
                        <a:pt x="108" y="2721"/>
                        <a:pt x="215" y="2745"/>
                      </a:cubicBezTo>
                      <a:cubicBezTo>
                        <a:pt x="668" y="2864"/>
                        <a:pt x="1132" y="2947"/>
                        <a:pt x="1584" y="2983"/>
                      </a:cubicBezTo>
                      <a:cubicBezTo>
                        <a:pt x="1737" y="2992"/>
                        <a:pt x="1916" y="3012"/>
                        <a:pt x="2093" y="3012"/>
                      </a:cubicBezTo>
                      <a:cubicBezTo>
                        <a:pt x="2370" y="3012"/>
                        <a:pt x="2644" y="2963"/>
                        <a:pt x="2811" y="2745"/>
                      </a:cubicBezTo>
                      <a:cubicBezTo>
                        <a:pt x="2930" y="2578"/>
                        <a:pt x="3001" y="2364"/>
                        <a:pt x="3085" y="2173"/>
                      </a:cubicBezTo>
                      <a:cubicBezTo>
                        <a:pt x="3180" y="1959"/>
                        <a:pt x="3263" y="1745"/>
                        <a:pt x="3358" y="1530"/>
                      </a:cubicBezTo>
                      <a:cubicBezTo>
                        <a:pt x="3537" y="1078"/>
                        <a:pt x="3763" y="638"/>
                        <a:pt x="3882" y="173"/>
                      </a:cubicBezTo>
                      <a:cubicBezTo>
                        <a:pt x="3907" y="76"/>
                        <a:pt x="3814" y="0"/>
                        <a:pt x="372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6" name="Google Shape;2176;p45"/>
                <p:cNvSpPr/>
                <p:nvPr/>
              </p:nvSpPr>
              <p:spPr>
                <a:xfrm>
                  <a:off x="5642350" y="1911900"/>
                  <a:ext cx="76225" cy="92375"/>
                </a:xfrm>
                <a:custGeom>
                  <a:avLst/>
                  <a:gdLst/>
                  <a:ahLst/>
                  <a:cxnLst/>
                  <a:rect l="l" t="t" r="r" b="b"/>
                  <a:pathLst>
                    <a:path w="3049" h="3695" extrusionOk="0">
                      <a:moveTo>
                        <a:pt x="192" y="1"/>
                      </a:moveTo>
                      <a:cubicBezTo>
                        <a:pt x="124" y="1"/>
                        <a:pt x="55" y="43"/>
                        <a:pt x="49" y="122"/>
                      </a:cubicBezTo>
                      <a:cubicBezTo>
                        <a:pt x="1" y="599"/>
                        <a:pt x="84" y="1099"/>
                        <a:pt x="132" y="1575"/>
                      </a:cubicBezTo>
                      <a:cubicBezTo>
                        <a:pt x="144" y="1813"/>
                        <a:pt x="168" y="2039"/>
                        <a:pt x="191" y="2277"/>
                      </a:cubicBezTo>
                      <a:cubicBezTo>
                        <a:pt x="215" y="2480"/>
                        <a:pt x="215" y="2706"/>
                        <a:pt x="287" y="2897"/>
                      </a:cubicBezTo>
                      <a:cubicBezTo>
                        <a:pt x="441" y="3325"/>
                        <a:pt x="989" y="3409"/>
                        <a:pt x="1370" y="3492"/>
                      </a:cubicBezTo>
                      <a:cubicBezTo>
                        <a:pt x="1823" y="3611"/>
                        <a:pt x="2287" y="3670"/>
                        <a:pt x="2751" y="3694"/>
                      </a:cubicBezTo>
                      <a:cubicBezTo>
                        <a:pt x="2858" y="3694"/>
                        <a:pt x="2966" y="3659"/>
                        <a:pt x="3013" y="3551"/>
                      </a:cubicBezTo>
                      <a:cubicBezTo>
                        <a:pt x="3049" y="3456"/>
                        <a:pt x="3037" y="3313"/>
                        <a:pt x="2942" y="3254"/>
                      </a:cubicBezTo>
                      <a:cubicBezTo>
                        <a:pt x="2585" y="3016"/>
                        <a:pt x="2192" y="2849"/>
                        <a:pt x="1775" y="2754"/>
                      </a:cubicBezTo>
                      <a:cubicBezTo>
                        <a:pt x="1573" y="2706"/>
                        <a:pt x="1370" y="2682"/>
                        <a:pt x="1168" y="2682"/>
                      </a:cubicBezTo>
                      <a:cubicBezTo>
                        <a:pt x="1092" y="2675"/>
                        <a:pt x="1005" y="2669"/>
                        <a:pt x="917" y="2669"/>
                      </a:cubicBezTo>
                      <a:cubicBezTo>
                        <a:pt x="852" y="2669"/>
                        <a:pt x="788" y="2672"/>
                        <a:pt x="727" y="2682"/>
                      </a:cubicBezTo>
                      <a:cubicBezTo>
                        <a:pt x="727" y="2658"/>
                        <a:pt x="715" y="2635"/>
                        <a:pt x="715" y="2599"/>
                      </a:cubicBezTo>
                      <a:cubicBezTo>
                        <a:pt x="644" y="2182"/>
                        <a:pt x="596" y="1766"/>
                        <a:pt x="537" y="1337"/>
                      </a:cubicBezTo>
                      <a:cubicBezTo>
                        <a:pt x="489" y="932"/>
                        <a:pt x="453" y="492"/>
                        <a:pt x="322" y="87"/>
                      </a:cubicBezTo>
                      <a:cubicBezTo>
                        <a:pt x="301" y="28"/>
                        <a:pt x="247" y="1"/>
                        <a:pt x="19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7" name="Google Shape;2177;p45"/>
                <p:cNvSpPr/>
                <p:nvPr/>
              </p:nvSpPr>
              <p:spPr>
                <a:xfrm>
                  <a:off x="5555750" y="1836375"/>
                  <a:ext cx="114325" cy="103000"/>
                </a:xfrm>
                <a:custGeom>
                  <a:avLst/>
                  <a:gdLst/>
                  <a:ahLst/>
                  <a:cxnLst/>
                  <a:rect l="l" t="t" r="r" b="b"/>
                  <a:pathLst>
                    <a:path w="4573" h="4120" extrusionOk="0">
                      <a:moveTo>
                        <a:pt x="2417" y="0"/>
                      </a:moveTo>
                      <a:lnTo>
                        <a:pt x="0" y="3405"/>
                      </a:lnTo>
                      <a:lnTo>
                        <a:pt x="1989" y="3715"/>
                      </a:lnTo>
                      <a:lnTo>
                        <a:pt x="2751" y="3834"/>
                      </a:lnTo>
                      <a:lnTo>
                        <a:pt x="4572" y="4120"/>
                      </a:lnTo>
                      <a:lnTo>
                        <a:pt x="3405" y="167"/>
                      </a:lnTo>
                      <a:lnTo>
                        <a:pt x="2417"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78" name="Google Shape;2178;p45"/>
                <p:cNvSpPr/>
                <p:nvPr/>
              </p:nvSpPr>
              <p:spPr>
                <a:xfrm>
                  <a:off x="5601575" y="1632175"/>
                  <a:ext cx="108675" cy="108675"/>
                </a:xfrm>
                <a:custGeom>
                  <a:avLst/>
                  <a:gdLst/>
                  <a:ahLst/>
                  <a:cxnLst/>
                  <a:rect l="l" t="t" r="r" b="b"/>
                  <a:pathLst>
                    <a:path w="4347" h="4347" extrusionOk="0">
                      <a:moveTo>
                        <a:pt x="2180" y="1"/>
                      </a:moveTo>
                      <a:cubicBezTo>
                        <a:pt x="977" y="1"/>
                        <a:pt x="1" y="977"/>
                        <a:pt x="1" y="2179"/>
                      </a:cubicBezTo>
                      <a:cubicBezTo>
                        <a:pt x="1" y="3382"/>
                        <a:pt x="977" y="4346"/>
                        <a:pt x="2180" y="4346"/>
                      </a:cubicBezTo>
                      <a:cubicBezTo>
                        <a:pt x="3370" y="4346"/>
                        <a:pt x="4347" y="3382"/>
                        <a:pt x="4347" y="2179"/>
                      </a:cubicBezTo>
                      <a:cubicBezTo>
                        <a:pt x="4347" y="977"/>
                        <a:pt x="3370" y="1"/>
                        <a:pt x="218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79" name="Google Shape;2179;p45"/>
                <p:cNvSpPr/>
                <p:nvPr/>
              </p:nvSpPr>
              <p:spPr>
                <a:xfrm>
                  <a:off x="5623975" y="1670200"/>
                  <a:ext cx="16250" cy="11800"/>
                </a:xfrm>
                <a:custGeom>
                  <a:avLst/>
                  <a:gdLst/>
                  <a:ahLst/>
                  <a:cxnLst/>
                  <a:rect l="l" t="t" r="r" b="b"/>
                  <a:pathLst>
                    <a:path w="650" h="472" extrusionOk="0">
                      <a:moveTo>
                        <a:pt x="313" y="0"/>
                      </a:moveTo>
                      <a:cubicBezTo>
                        <a:pt x="51" y="0"/>
                        <a:pt x="0" y="423"/>
                        <a:pt x="283" y="468"/>
                      </a:cubicBezTo>
                      <a:cubicBezTo>
                        <a:pt x="298" y="470"/>
                        <a:pt x="312" y="471"/>
                        <a:pt x="325" y="471"/>
                      </a:cubicBezTo>
                      <a:cubicBezTo>
                        <a:pt x="588" y="471"/>
                        <a:pt x="649" y="49"/>
                        <a:pt x="355" y="4"/>
                      </a:cubicBezTo>
                      <a:cubicBezTo>
                        <a:pt x="340" y="1"/>
                        <a:pt x="326" y="0"/>
                        <a:pt x="313"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0" name="Google Shape;2180;p45"/>
                <p:cNvSpPr/>
                <p:nvPr/>
              </p:nvSpPr>
              <p:spPr>
                <a:xfrm>
                  <a:off x="5672725" y="1679975"/>
                  <a:ext cx="12225" cy="12350"/>
                </a:xfrm>
                <a:custGeom>
                  <a:avLst/>
                  <a:gdLst/>
                  <a:ahLst/>
                  <a:cxnLst/>
                  <a:rect l="l" t="t" r="r" b="b"/>
                  <a:pathLst>
                    <a:path w="489" h="494" extrusionOk="0">
                      <a:moveTo>
                        <a:pt x="251" y="0"/>
                      </a:moveTo>
                      <a:cubicBezTo>
                        <a:pt x="228" y="0"/>
                        <a:pt x="207" y="5"/>
                        <a:pt x="191" y="5"/>
                      </a:cubicBezTo>
                      <a:cubicBezTo>
                        <a:pt x="155" y="17"/>
                        <a:pt x="131" y="29"/>
                        <a:pt x="96" y="53"/>
                      </a:cubicBezTo>
                      <a:cubicBezTo>
                        <a:pt x="72" y="65"/>
                        <a:pt x="48" y="89"/>
                        <a:pt x="36" y="124"/>
                      </a:cubicBezTo>
                      <a:cubicBezTo>
                        <a:pt x="24" y="148"/>
                        <a:pt x="12" y="172"/>
                        <a:pt x="0" y="208"/>
                      </a:cubicBezTo>
                      <a:cubicBezTo>
                        <a:pt x="0" y="232"/>
                        <a:pt x="0" y="255"/>
                        <a:pt x="0" y="279"/>
                      </a:cubicBezTo>
                      <a:cubicBezTo>
                        <a:pt x="0" y="315"/>
                        <a:pt x="24" y="363"/>
                        <a:pt x="48" y="398"/>
                      </a:cubicBezTo>
                      <a:cubicBezTo>
                        <a:pt x="60" y="410"/>
                        <a:pt x="72" y="422"/>
                        <a:pt x="96" y="446"/>
                      </a:cubicBezTo>
                      <a:cubicBezTo>
                        <a:pt x="119" y="470"/>
                        <a:pt x="167" y="482"/>
                        <a:pt x="215" y="494"/>
                      </a:cubicBezTo>
                      <a:cubicBezTo>
                        <a:pt x="238" y="494"/>
                        <a:pt x="274" y="494"/>
                        <a:pt x="310" y="482"/>
                      </a:cubicBezTo>
                      <a:cubicBezTo>
                        <a:pt x="334" y="482"/>
                        <a:pt x="369" y="470"/>
                        <a:pt x="393" y="446"/>
                      </a:cubicBezTo>
                      <a:cubicBezTo>
                        <a:pt x="417" y="434"/>
                        <a:pt x="441" y="410"/>
                        <a:pt x="453" y="375"/>
                      </a:cubicBezTo>
                      <a:cubicBezTo>
                        <a:pt x="477" y="351"/>
                        <a:pt x="488" y="327"/>
                        <a:pt x="488" y="291"/>
                      </a:cubicBezTo>
                      <a:cubicBezTo>
                        <a:pt x="488" y="267"/>
                        <a:pt x="488" y="244"/>
                        <a:pt x="488" y="220"/>
                      </a:cubicBezTo>
                      <a:cubicBezTo>
                        <a:pt x="488" y="172"/>
                        <a:pt x="477" y="136"/>
                        <a:pt x="453" y="101"/>
                      </a:cubicBezTo>
                      <a:cubicBezTo>
                        <a:pt x="429" y="89"/>
                        <a:pt x="417" y="77"/>
                        <a:pt x="405" y="53"/>
                      </a:cubicBezTo>
                      <a:cubicBezTo>
                        <a:pt x="369" y="29"/>
                        <a:pt x="334" y="5"/>
                        <a:pt x="286" y="5"/>
                      </a:cubicBezTo>
                      <a:cubicBezTo>
                        <a:pt x="274" y="1"/>
                        <a:pt x="262" y="0"/>
                        <a:pt x="251"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1" name="Google Shape;2181;p45"/>
                <p:cNvSpPr/>
                <p:nvPr/>
              </p:nvSpPr>
              <p:spPr>
                <a:xfrm>
                  <a:off x="5644650" y="1666600"/>
                  <a:ext cx="12625" cy="26125"/>
                </a:xfrm>
                <a:custGeom>
                  <a:avLst/>
                  <a:gdLst/>
                  <a:ahLst/>
                  <a:cxnLst/>
                  <a:rect l="l" t="t" r="r" b="b"/>
                  <a:pathLst>
                    <a:path w="505" h="1045" extrusionOk="0">
                      <a:moveTo>
                        <a:pt x="455" y="1"/>
                      </a:moveTo>
                      <a:cubicBezTo>
                        <a:pt x="437" y="1"/>
                        <a:pt x="419" y="7"/>
                        <a:pt x="409" y="17"/>
                      </a:cubicBezTo>
                      <a:cubicBezTo>
                        <a:pt x="349" y="76"/>
                        <a:pt x="326" y="159"/>
                        <a:pt x="290" y="231"/>
                      </a:cubicBezTo>
                      <a:cubicBezTo>
                        <a:pt x="254" y="314"/>
                        <a:pt x="230" y="398"/>
                        <a:pt x="195" y="469"/>
                      </a:cubicBezTo>
                      <a:cubicBezTo>
                        <a:pt x="135" y="636"/>
                        <a:pt x="76" y="790"/>
                        <a:pt x="16" y="945"/>
                      </a:cubicBezTo>
                      <a:cubicBezTo>
                        <a:pt x="0" y="1000"/>
                        <a:pt x="47" y="1045"/>
                        <a:pt x="91" y="1045"/>
                      </a:cubicBezTo>
                      <a:cubicBezTo>
                        <a:pt x="113" y="1045"/>
                        <a:pt x="135" y="1033"/>
                        <a:pt x="147" y="1005"/>
                      </a:cubicBezTo>
                      <a:cubicBezTo>
                        <a:pt x="207" y="850"/>
                        <a:pt x="278" y="683"/>
                        <a:pt x="338" y="529"/>
                      </a:cubicBezTo>
                      <a:cubicBezTo>
                        <a:pt x="373" y="457"/>
                        <a:pt x="409" y="374"/>
                        <a:pt x="433" y="302"/>
                      </a:cubicBezTo>
                      <a:cubicBezTo>
                        <a:pt x="445" y="255"/>
                        <a:pt x="468" y="219"/>
                        <a:pt x="480" y="171"/>
                      </a:cubicBezTo>
                      <a:cubicBezTo>
                        <a:pt x="492" y="124"/>
                        <a:pt x="504" y="88"/>
                        <a:pt x="504" y="40"/>
                      </a:cubicBezTo>
                      <a:cubicBezTo>
                        <a:pt x="504" y="12"/>
                        <a:pt x="480" y="1"/>
                        <a:pt x="455"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2" name="Google Shape;2182;p45"/>
                <p:cNvSpPr/>
                <p:nvPr/>
              </p:nvSpPr>
              <p:spPr>
                <a:xfrm>
                  <a:off x="5623000" y="1694975"/>
                  <a:ext cx="59225" cy="22325"/>
                </a:xfrm>
                <a:custGeom>
                  <a:avLst/>
                  <a:gdLst/>
                  <a:ahLst/>
                  <a:cxnLst/>
                  <a:rect l="l" t="t" r="r" b="b"/>
                  <a:pathLst>
                    <a:path w="2369" h="893" extrusionOk="0">
                      <a:moveTo>
                        <a:pt x="96" y="1"/>
                      </a:moveTo>
                      <a:cubicBezTo>
                        <a:pt x="75" y="1"/>
                        <a:pt x="55" y="13"/>
                        <a:pt x="49" y="36"/>
                      </a:cubicBezTo>
                      <a:cubicBezTo>
                        <a:pt x="1" y="525"/>
                        <a:pt x="537" y="834"/>
                        <a:pt x="953" y="882"/>
                      </a:cubicBezTo>
                      <a:cubicBezTo>
                        <a:pt x="1033" y="889"/>
                        <a:pt x="1113" y="893"/>
                        <a:pt x="1194" y="893"/>
                      </a:cubicBezTo>
                      <a:cubicBezTo>
                        <a:pt x="1379" y="893"/>
                        <a:pt x="1565" y="872"/>
                        <a:pt x="1739" y="822"/>
                      </a:cubicBezTo>
                      <a:cubicBezTo>
                        <a:pt x="1870" y="787"/>
                        <a:pt x="1989" y="715"/>
                        <a:pt x="2096" y="644"/>
                      </a:cubicBezTo>
                      <a:cubicBezTo>
                        <a:pt x="2180" y="584"/>
                        <a:pt x="2323" y="489"/>
                        <a:pt x="2358" y="382"/>
                      </a:cubicBezTo>
                      <a:cubicBezTo>
                        <a:pt x="2369" y="351"/>
                        <a:pt x="2352" y="320"/>
                        <a:pt x="2324" y="320"/>
                      </a:cubicBezTo>
                      <a:cubicBezTo>
                        <a:pt x="2320" y="320"/>
                        <a:pt x="2316" y="321"/>
                        <a:pt x="2311" y="322"/>
                      </a:cubicBezTo>
                      <a:cubicBezTo>
                        <a:pt x="2227" y="334"/>
                        <a:pt x="2144" y="394"/>
                        <a:pt x="2073" y="453"/>
                      </a:cubicBezTo>
                      <a:cubicBezTo>
                        <a:pt x="1977" y="513"/>
                        <a:pt x="1894" y="560"/>
                        <a:pt x="1787" y="608"/>
                      </a:cubicBezTo>
                      <a:cubicBezTo>
                        <a:pt x="1573" y="691"/>
                        <a:pt x="1323" y="715"/>
                        <a:pt x="1096" y="715"/>
                      </a:cubicBezTo>
                      <a:cubicBezTo>
                        <a:pt x="644" y="703"/>
                        <a:pt x="239" y="501"/>
                        <a:pt x="144" y="36"/>
                      </a:cubicBezTo>
                      <a:cubicBezTo>
                        <a:pt x="138" y="13"/>
                        <a:pt x="117" y="1"/>
                        <a:pt x="96"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grpSp>
          <p:nvGrpSpPr>
            <p:cNvPr id="2183" name="Google Shape;2183;p45"/>
            <p:cNvGrpSpPr/>
            <p:nvPr/>
          </p:nvGrpSpPr>
          <p:grpSpPr>
            <a:xfrm>
              <a:off x="920571" y="1370937"/>
              <a:ext cx="1411685" cy="1794733"/>
              <a:chOff x="7781983" y="1257300"/>
              <a:chExt cx="1018899" cy="1295369"/>
            </a:xfrm>
          </p:grpSpPr>
          <p:sp>
            <p:nvSpPr>
              <p:cNvPr id="2184" name="Google Shape;2184;p45"/>
              <p:cNvSpPr/>
              <p:nvPr/>
            </p:nvSpPr>
            <p:spPr>
              <a:xfrm>
                <a:off x="7781983" y="1257300"/>
                <a:ext cx="1018829" cy="1295369"/>
              </a:xfrm>
              <a:custGeom>
                <a:avLst/>
                <a:gdLst/>
                <a:ahLst/>
                <a:cxnLst/>
                <a:rect l="l" t="t" r="r" b="b"/>
                <a:pathLst>
                  <a:path w="14431" h="18348" extrusionOk="0">
                    <a:moveTo>
                      <a:pt x="596" y="0"/>
                    </a:moveTo>
                    <a:lnTo>
                      <a:pt x="0" y="10704"/>
                    </a:lnTo>
                    <a:lnTo>
                      <a:pt x="3894" y="18348"/>
                    </a:lnTo>
                    <a:lnTo>
                      <a:pt x="8263" y="15895"/>
                    </a:lnTo>
                    <a:lnTo>
                      <a:pt x="10668" y="14597"/>
                    </a:lnTo>
                    <a:lnTo>
                      <a:pt x="10645" y="14562"/>
                    </a:lnTo>
                    <a:lnTo>
                      <a:pt x="14431" y="12442"/>
                    </a:lnTo>
                    <a:lnTo>
                      <a:pt x="9728" y="5144"/>
                    </a:lnTo>
                    <a:lnTo>
                      <a:pt x="2286" y="965"/>
                    </a:lnTo>
                    <a:lnTo>
                      <a:pt x="596" y="0"/>
                    </a:ln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2185" name="Google Shape;2185;p45"/>
              <p:cNvSpPr/>
              <p:nvPr/>
            </p:nvSpPr>
            <p:spPr>
              <a:xfrm>
                <a:off x="7782901" y="1257300"/>
                <a:ext cx="1017981" cy="1295369"/>
              </a:xfrm>
              <a:custGeom>
                <a:avLst/>
                <a:gdLst/>
                <a:ahLst/>
                <a:cxnLst/>
                <a:rect l="l" t="t" r="r" b="b"/>
                <a:pathLst>
                  <a:path w="14419" h="18348" extrusionOk="0">
                    <a:moveTo>
                      <a:pt x="583" y="0"/>
                    </a:moveTo>
                    <a:lnTo>
                      <a:pt x="0" y="10704"/>
                    </a:lnTo>
                    <a:lnTo>
                      <a:pt x="3893" y="18348"/>
                    </a:lnTo>
                    <a:lnTo>
                      <a:pt x="14419" y="12442"/>
                    </a:lnTo>
                    <a:lnTo>
                      <a:pt x="9716" y="5144"/>
                    </a:lnTo>
                    <a:lnTo>
                      <a:pt x="583"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186" name="Google Shape;2186;p45"/>
              <p:cNvSpPr/>
              <p:nvPr/>
            </p:nvSpPr>
            <p:spPr>
              <a:xfrm>
                <a:off x="7782901" y="1257300"/>
                <a:ext cx="685950" cy="755702"/>
              </a:xfrm>
              <a:custGeom>
                <a:avLst/>
                <a:gdLst/>
                <a:ahLst/>
                <a:cxnLst/>
                <a:rect l="l" t="t" r="r" b="b"/>
                <a:pathLst>
                  <a:path w="9716" h="10704" extrusionOk="0">
                    <a:moveTo>
                      <a:pt x="583" y="0"/>
                    </a:moveTo>
                    <a:lnTo>
                      <a:pt x="0" y="10704"/>
                    </a:lnTo>
                    <a:lnTo>
                      <a:pt x="9716" y="5144"/>
                    </a:lnTo>
                    <a:lnTo>
                      <a:pt x="58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187" name="Google Shape;2187;p45"/>
              <p:cNvSpPr/>
              <p:nvPr/>
            </p:nvSpPr>
            <p:spPr>
              <a:xfrm>
                <a:off x="7803868" y="1416995"/>
                <a:ext cx="319536" cy="248088"/>
              </a:xfrm>
              <a:custGeom>
                <a:avLst/>
                <a:gdLst/>
                <a:ahLst/>
                <a:cxnLst/>
                <a:rect l="l" t="t" r="r" b="b"/>
                <a:pathLst>
                  <a:path w="4526" h="3514" extrusionOk="0">
                    <a:moveTo>
                      <a:pt x="2049" y="239"/>
                    </a:moveTo>
                    <a:cubicBezTo>
                      <a:pt x="2215" y="239"/>
                      <a:pt x="2287" y="584"/>
                      <a:pt x="2311" y="703"/>
                    </a:cubicBezTo>
                    <a:cubicBezTo>
                      <a:pt x="2358" y="881"/>
                      <a:pt x="2382" y="1060"/>
                      <a:pt x="2382" y="1251"/>
                    </a:cubicBezTo>
                    <a:cubicBezTo>
                      <a:pt x="2382" y="1405"/>
                      <a:pt x="2370" y="1548"/>
                      <a:pt x="2334" y="1703"/>
                    </a:cubicBezTo>
                    <a:cubicBezTo>
                      <a:pt x="2144" y="1608"/>
                      <a:pt x="1977" y="1465"/>
                      <a:pt x="1870" y="1274"/>
                    </a:cubicBezTo>
                    <a:cubicBezTo>
                      <a:pt x="1763" y="1108"/>
                      <a:pt x="1715" y="905"/>
                      <a:pt x="1739" y="703"/>
                    </a:cubicBezTo>
                    <a:cubicBezTo>
                      <a:pt x="1751" y="548"/>
                      <a:pt x="1846" y="250"/>
                      <a:pt x="2049" y="239"/>
                    </a:cubicBezTo>
                    <a:close/>
                    <a:moveTo>
                      <a:pt x="4287" y="0"/>
                    </a:moveTo>
                    <a:lnTo>
                      <a:pt x="4287" y="0"/>
                    </a:lnTo>
                    <a:cubicBezTo>
                      <a:pt x="4323" y="143"/>
                      <a:pt x="4347" y="298"/>
                      <a:pt x="4347" y="465"/>
                    </a:cubicBezTo>
                    <a:cubicBezTo>
                      <a:pt x="4347" y="846"/>
                      <a:pt x="4251" y="1274"/>
                      <a:pt x="4001" y="1584"/>
                    </a:cubicBezTo>
                    <a:cubicBezTo>
                      <a:pt x="3805" y="1821"/>
                      <a:pt x="3497" y="1901"/>
                      <a:pt x="3192" y="1901"/>
                    </a:cubicBezTo>
                    <a:cubicBezTo>
                      <a:pt x="3053" y="1901"/>
                      <a:pt x="2914" y="1884"/>
                      <a:pt x="2787" y="1858"/>
                    </a:cubicBezTo>
                    <a:cubicBezTo>
                      <a:pt x="2680" y="1846"/>
                      <a:pt x="2584" y="1810"/>
                      <a:pt x="2489" y="1774"/>
                    </a:cubicBezTo>
                    <a:cubicBezTo>
                      <a:pt x="2525" y="1596"/>
                      <a:pt x="2549" y="1417"/>
                      <a:pt x="2549" y="1251"/>
                    </a:cubicBezTo>
                    <a:cubicBezTo>
                      <a:pt x="2549" y="1036"/>
                      <a:pt x="2513" y="810"/>
                      <a:pt x="2453" y="608"/>
                    </a:cubicBezTo>
                    <a:cubicBezTo>
                      <a:pt x="2406" y="453"/>
                      <a:pt x="2346" y="191"/>
                      <a:pt x="2180" y="119"/>
                    </a:cubicBezTo>
                    <a:cubicBezTo>
                      <a:pt x="2145" y="104"/>
                      <a:pt x="2109" y="96"/>
                      <a:pt x="2073" y="96"/>
                    </a:cubicBezTo>
                    <a:cubicBezTo>
                      <a:pt x="1949" y="96"/>
                      <a:pt x="1822" y="182"/>
                      <a:pt x="1739" y="274"/>
                    </a:cubicBezTo>
                    <a:cubicBezTo>
                      <a:pt x="1620" y="417"/>
                      <a:pt x="1572" y="631"/>
                      <a:pt x="1572" y="834"/>
                    </a:cubicBezTo>
                    <a:cubicBezTo>
                      <a:pt x="1584" y="1310"/>
                      <a:pt x="1882" y="1679"/>
                      <a:pt x="2299" y="1882"/>
                    </a:cubicBezTo>
                    <a:cubicBezTo>
                      <a:pt x="2168" y="2358"/>
                      <a:pt x="1882" y="2810"/>
                      <a:pt x="1477" y="3120"/>
                    </a:cubicBezTo>
                    <a:cubicBezTo>
                      <a:pt x="1316" y="3241"/>
                      <a:pt x="1120" y="3345"/>
                      <a:pt x="912" y="3345"/>
                    </a:cubicBezTo>
                    <a:cubicBezTo>
                      <a:pt x="875" y="3345"/>
                      <a:pt x="837" y="3341"/>
                      <a:pt x="798" y="3334"/>
                    </a:cubicBezTo>
                    <a:cubicBezTo>
                      <a:pt x="572" y="3275"/>
                      <a:pt x="406" y="3108"/>
                      <a:pt x="275" y="2929"/>
                    </a:cubicBezTo>
                    <a:cubicBezTo>
                      <a:pt x="179" y="2810"/>
                      <a:pt x="96" y="2667"/>
                      <a:pt x="25" y="2525"/>
                    </a:cubicBezTo>
                    <a:lnTo>
                      <a:pt x="1" y="2810"/>
                    </a:lnTo>
                    <a:cubicBezTo>
                      <a:pt x="48" y="2882"/>
                      <a:pt x="96" y="2953"/>
                      <a:pt x="144" y="3025"/>
                    </a:cubicBezTo>
                    <a:cubicBezTo>
                      <a:pt x="350" y="3303"/>
                      <a:pt x="624" y="3513"/>
                      <a:pt x="946" y="3513"/>
                    </a:cubicBezTo>
                    <a:cubicBezTo>
                      <a:pt x="1051" y="3513"/>
                      <a:pt x="1160" y="3491"/>
                      <a:pt x="1275" y="3441"/>
                    </a:cubicBezTo>
                    <a:cubicBezTo>
                      <a:pt x="1882" y="3179"/>
                      <a:pt x="2275" y="2584"/>
                      <a:pt x="2453" y="1953"/>
                    </a:cubicBezTo>
                    <a:cubicBezTo>
                      <a:pt x="2677" y="2040"/>
                      <a:pt x="2922" y="2087"/>
                      <a:pt x="3163" y="2087"/>
                    </a:cubicBezTo>
                    <a:cubicBezTo>
                      <a:pt x="3320" y="2087"/>
                      <a:pt x="3475" y="2067"/>
                      <a:pt x="3620" y="2024"/>
                    </a:cubicBezTo>
                    <a:cubicBezTo>
                      <a:pt x="4180" y="1882"/>
                      <a:pt x="4418" y="1322"/>
                      <a:pt x="4489" y="810"/>
                    </a:cubicBezTo>
                    <a:cubicBezTo>
                      <a:pt x="4525" y="596"/>
                      <a:pt x="4525" y="358"/>
                      <a:pt x="4501" y="108"/>
                    </a:cubicBezTo>
                    <a:lnTo>
                      <a:pt x="4287"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8" name="Google Shape;2188;p45"/>
              <p:cNvSpPr/>
              <p:nvPr/>
            </p:nvSpPr>
            <p:spPr>
              <a:xfrm>
                <a:off x="7788760" y="1519505"/>
                <a:ext cx="575037" cy="390136"/>
              </a:xfrm>
              <a:custGeom>
                <a:avLst/>
                <a:gdLst/>
                <a:ahLst/>
                <a:cxnLst/>
                <a:rect l="l" t="t" r="r" b="b"/>
                <a:pathLst>
                  <a:path w="8145" h="5526" extrusionOk="0">
                    <a:moveTo>
                      <a:pt x="5751" y="132"/>
                    </a:moveTo>
                    <a:lnTo>
                      <a:pt x="5751" y="132"/>
                    </a:lnTo>
                    <a:cubicBezTo>
                      <a:pt x="6061" y="180"/>
                      <a:pt x="6251" y="453"/>
                      <a:pt x="6335" y="727"/>
                    </a:cubicBezTo>
                    <a:cubicBezTo>
                      <a:pt x="6370" y="858"/>
                      <a:pt x="6394" y="977"/>
                      <a:pt x="6382" y="1108"/>
                    </a:cubicBezTo>
                    <a:cubicBezTo>
                      <a:pt x="6311" y="1084"/>
                      <a:pt x="6239" y="1049"/>
                      <a:pt x="6168" y="1001"/>
                    </a:cubicBezTo>
                    <a:cubicBezTo>
                      <a:pt x="5894" y="811"/>
                      <a:pt x="5704" y="477"/>
                      <a:pt x="5751" y="132"/>
                    </a:cubicBezTo>
                    <a:close/>
                    <a:moveTo>
                      <a:pt x="3617" y="1920"/>
                    </a:moveTo>
                    <a:cubicBezTo>
                      <a:pt x="3767" y="1920"/>
                      <a:pt x="3928" y="2065"/>
                      <a:pt x="3977" y="2204"/>
                    </a:cubicBezTo>
                    <a:cubicBezTo>
                      <a:pt x="4025" y="2382"/>
                      <a:pt x="3989" y="2585"/>
                      <a:pt x="3918" y="2775"/>
                    </a:cubicBezTo>
                    <a:cubicBezTo>
                      <a:pt x="3775" y="2727"/>
                      <a:pt x="3644" y="2656"/>
                      <a:pt x="3537" y="2561"/>
                    </a:cubicBezTo>
                    <a:cubicBezTo>
                      <a:pt x="3394" y="2430"/>
                      <a:pt x="3298" y="2192"/>
                      <a:pt x="3429" y="2025"/>
                    </a:cubicBezTo>
                    <a:cubicBezTo>
                      <a:pt x="3482" y="1950"/>
                      <a:pt x="3548" y="1920"/>
                      <a:pt x="3617" y="1920"/>
                    </a:cubicBezTo>
                    <a:close/>
                    <a:moveTo>
                      <a:pt x="1429" y="3037"/>
                    </a:moveTo>
                    <a:lnTo>
                      <a:pt x="1429" y="3037"/>
                    </a:lnTo>
                    <a:cubicBezTo>
                      <a:pt x="1798" y="3216"/>
                      <a:pt x="1929" y="3668"/>
                      <a:pt x="1870" y="4073"/>
                    </a:cubicBezTo>
                    <a:cubicBezTo>
                      <a:pt x="1822" y="4037"/>
                      <a:pt x="1763" y="4013"/>
                      <a:pt x="1715" y="3978"/>
                    </a:cubicBezTo>
                    <a:cubicBezTo>
                      <a:pt x="1441" y="3751"/>
                      <a:pt x="1298" y="3359"/>
                      <a:pt x="1429" y="3037"/>
                    </a:cubicBezTo>
                    <a:close/>
                    <a:moveTo>
                      <a:pt x="5704" y="1"/>
                    </a:moveTo>
                    <a:cubicBezTo>
                      <a:pt x="5668" y="1"/>
                      <a:pt x="5644" y="25"/>
                      <a:pt x="5644" y="49"/>
                    </a:cubicBezTo>
                    <a:cubicBezTo>
                      <a:pt x="5561" y="418"/>
                      <a:pt x="5704" y="775"/>
                      <a:pt x="5965" y="1025"/>
                    </a:cubicBezTo>
                    <a:cubicBezTo>
                      <a:pt x="6085" y="1144"/>
                      <a:pt x="6227" y="1227"/>
                      <a:pt x="6370" y="1275"/>
                    </a:cubicBezTo>
                    <a:cubicBezTo>
                      <a:pt x="6358" y="1430"/>
                      <a:pt x="6311" y="1573"/>
                      <a:pt x="6263" y="1715"/>
                    </a:cubicBezTo>
                    <a:cubicBezTo>
                      <a:pt x="5989" y="2394"/>
                      <a:pt x="5358" y="2847"/>
                      <a:pt x="4632" y="2882"/>
                    </a:cubicBezTo>
                    <a:cubicBezTo>
                      <a:pt x="4453" y="2882"/>
                      <a:pt x="4251" y="2870"/>
                      <a:pt x="4072" y="2823"/>
                    </a:cubicBezTo>
                    <a:cubicBezTo>
                      <a:pt x="4144" y="2608"/>
                      <a:pt x="4168" y="2382"/>
                      <a:pt x="4108" y="2180"/>
                    </a:cubicBezTo>
                    <a:cubicBezTo>
                      <a:pt x="4040" y="1974"/>
                      <a:pt x="3820" y="1808"/>
                      <a:pt x="3615" y="1808"/>
                    </a:cubicBezTo>
                    <a:cubicBezTo>
                      <a:pt x="3499" y="1808"/>
                      <a:pt x="3388" y="1861"/>
                      <a:pt x="3310" y="1989"/>
                    </a:cubicBezTo>
                    <a:cubicBezTo>
                      <a:pt x="3072" y="2382"/>
                      <a:pt x="3465" y="2739"/>
                      <a:pt x="3810" y="2882"/>
                    </a:cubicBezTo>
                    <a:cubicBezTo>
                      <a:pt x="3822" y="2894"/>
                      <a:pt x="3846" y="2906"/>
                      <a:pt x="3858" y="2906"/>
                    </a:cubicBezTo>
                    <a:cubicBezTo>
                      <a:pt x="3799" y="3049"/>
                      <a:pt x="3727" y="3180"/>
                      <a:pt x="3668" y="3287"/>
                    </a:cubicBezTo>
                    <a:cubicBezTo>
                      <a:pt x="3465" y="3609"/>
                      <a:pt x="3203" y="3894"/>
                      <a:pt x="2858" y="4049"/>
                    </a:cubicBezTo>
                    <a:cubicBezTo>
                      <a:pt x="2690" y="4121"/>
                      <a:pt x="2500" y="4166"/>
                      <a:pt x="2314" y="4166"/>
                    </a:cubicBezTo>
                    <a:cubicBezTo>
                      <a:pt x="2223" y="4166"/>
                      <a:pt x="2134" y="4156"/>
                      <a:pt x="2048" y="4132"/>
                    </a:cubicBezTo>
                    <a:cubicBezTo>
                      <a:pt x="2048" y="4085"/>
                      <a:pt x="2060" y="4049"/>
                      <a:pt x="2060" y="4001"/>
                    </a:cubicBezTo>
                    <a:cubicBezTo>
                      <a:pt x="2084" y="3549"/>
                      <a:pt x="1870" y="3061"/>
                      <a:pt x="1429" y="2894"/>
                    </a:cubicBezTo>
                    <a:cubicBezTo>
                      <a:pt x="1420" y="2891"/>
                      <a:pt x="1410" y="2889"/>
                      <a:pt x="1401" y="2889"/>
                    </a:cubicBezTo>
                    <a:cubicBezTo>
                      <a:pt x="1376" y="2889"/>
                      <a:pt x="1355" y="2901"/>
                      <a:pt x="1346" y="2918"/>
                    </a:cubicBezTo>
                    <a:cubicBezTo>
                      <a:pt x="1167" y="3275"/>
                      <a:pt x="1251" y="3692"/>
                      <a:pt x="1513" y="3990"/>
                    </a:cubicBezTo>
                    <a:cubicBezTo>
                      <a:pt x="1608" y="4097"/>
                      <a:pt x="1715" y="4168"/>
                      <a:pt x="1846" y="4228"/>
                    </a:cubicBezTo>
                    <a:cubicBezTo>
                      <a:pt x="1727" y="4668"/>
                      <a:pt x="1382" y="5049"/>
                      <a:pt x="965" y="5228"/>
                    </a:cubicBezTo>
                    <a:cubicBezTo>
                      <a:pt x="791" y="5298"/>
                      <a:pt x="614" y="5331"/>
                      <a:pt x="441" y="5331"/>
                    </a:cubicBezTo>
                    <a:cubicBezTo>
                      <a:pt x="294" y="5331"/>
                      <a:pt x="149" y="5307"/>
                      <a:pt x="12" y="5264"/>
                    </a:cubicBezTo>
                    <a:lnTo>
                      <a:pt x="0" y="5454"/>
                    </a:lnTo>
                    <a:cubicBezTo>
                      <a:pt x="131" y="5502"/>
                      <a:pt x="286" y="5525"/>
                      <a:pt x="429" y="5525"/>
                    </a:cubicBezTo>
                    <a:cubicBezTo>
                      <a:pt x="437" y="5526"/>
                      <a:pt x="444" y="5526"/>
                      <a:pt x="452" y="5526"/>
                    </a:cubicBezTo>
                    <a:cubicBezTo>
                      <a:pt x="1169" y="5526"/>
                      <a:pt x="1824" y="4971"/>
                      <a:pt x="2013" y="4287"/>
                    </a:cubicBezTo>
                    <a:cubicBezTo>
                      <a:pt x="2119" y="4319"/>
                      <a:pt x="2230" y="4333"/>
                      <a:pt x="2340" y="4333"/>
                    </a:cubicBezTo>
                    <a:cubicBezTo>
                      <a:pt x="2438" y="4333"/>
                      <a:pt x="2536" y="4322"/>
                      <a:pt x="2632" y="4299"/>
                    </a:cubicBezTo>
                    <a:cubicBezTo>
                      <a:pt x="3096" y="4192"/>
                      <a:pt x="3465" y="3882"/>
                      <a:pt x="3727" y="3478"/>
                    </a:cubicBezTo>
                    <a:cubicBezTo>
                      <a:pt x="3822" y="3335"/>
                      <a:pt x="3929" y="3156"/>
                      <a:pt x="4013" y="2966"/>
                    </a:cubicBezTo>
                    <a:cubicBezTo>
                      <a:pt x="4189" y="3016"/>
                      <a:pt x="4369" y="3040"/>
                      <a:pt x="4548" y="3040"/>
                    </a:cubicBezTo>
                    <a:cubicBezTo>
                      <a:pt x="5218" y="3040"/>
                      <a:pt x="5875" y="2700"/>
                      <a:pt x="6251" y="2108"/>
                    </a:cubicBezTo>
                    <a:cubicBezTo>
                      <a:pt x="6394" y="1870"/>
                      <a:pt x="6501" y="1596"/>
                      <a:pt x="6537" y="1323"/>
                    </a:cubicBezTo>
                    <a:cubicBezTo>
                      <a:pt x="6620" y="1339"/>
                      <a:pt x="6705" y="1348"/>
                      <a:pt x="6792" y="1348"/>
                    </a:cubicBezTo>
                    <a:cubicBezTo>
                      <a:pt x="6892" y="1348"/>
                      <a:pt x="6994" y="1336"/>
                      <a:pt x="7097" y="1311"/>
                    </a:cubicBezTo>
                    <a:cubicBezTo>
                      <a:pt x="7537" y="1215"/>
                      <a:pt x="7894" y="942"/>
                      <a:pt x="8144" y="596"/>
                    </a:cubicBezTo>
                    <a:lnTo>
                      <a:pt x="8001" y="513"/>
                    </a:lnTo>
                    <a:cubicBezTo>
                      <a:pt x="7811" y="763"/>
                      <a:pt x="7573" y="965"/>
                      <a:pt x="7251" y="1096"/>
                    </a:cubicBezTo>
                    <a:cubicBezTo>
                      <a:pt x="7103" y="1151"/>
                      <a:pt x="6944" y="1180"/>
                      <a:pt x="6788" y="1180"/>
                    </a:cubicBezTo>
                    <a:cubicBezTo>
                      <a:pt x="6707" y="1180"/>
                      <a:pt x="6626" y="1172"/>
                      <a:pt x="6549" y="1156"/>
                    </a:cubicBezTo>
                    <a:cubicBezTo>
                      <a:pt x="6549" y="1025"/>
                      <a:pt x="6537" y="894"/>
                      <a:pt x="6513" y="775"/>
                    </a:cubicBezTo>
                    <a:cubicBezTo>
                      <a:pt x="6418" y="382"/>
                      <a:pt x="6132" y="1"/>
                      <a:pt x="5704"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89" name="Google Shape;2189;p45"/>
              <p:cNvSpPr/>
              <p:nvPr/>
            </p:nvSpPr>
            <p:spPr>
              <a:xfrm>
                <a:off x="7898895" y="1975150"/>
                <a:ext cx="274069" cy="269904"/>
              </a:xfrm>
              <a:custGeom>
                <a:avLst/>
                <a:gdLst/>
                <a:ahLst/>
                <a:cxnLst/>
                <a:rect l="l" t="t" r="r" b="b"/>
                <a:pathLst>
                  <a:path w="3882" h="3823" extrusionOk="0">
                    <a:moveTo>
                      <a:pt x="2215" y="0"/>
                    </a:moveTo>
                    <a:lnTo>
                      <a:pt x="0" y="1429"/>
                    </a:lnTo>
                    <a:lnTo>
                      <a:pt x="1536" y="3822"/>
                    </a:lnTo>
                    <a:lnTo>
                      <a:pt x="3882" y="2786"/>
                    </a:lnTo>
                    <a:lnTo>
                      <a:pt x="2215"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90" name="Google Shape;2190;p45"/>
              <p:cNvSpPr/>
              <p:nvPr/>
            </p:nvSpPr>
            <p:spPr>
              <a:xfrm>
                <a:off x="8150227" y="2163438"/>
                <a:ext cx="71" cy="71"/>
              </a:xfrm>
              <a:custGeom>
                <a:avLst/>
                <a:gdLst/>
                <a:ahLst/>
                <a:cxnLst/>
                <a:rect l="l" t="t" r="r" b="b"/>
                <a:pathLst>
                  <a:path w="1" h="1" extrusionOk="0">
                    <a:moveTo>
                      <a:pt x="0" y="0"/>
                    </a:moveTo>
                    <a:lnTo>
                      <a:pt x="0" y="0"/>
                    </a:lnTo>
                    <a:lnTo>
                      <a:pt x="0" y="0"/>
                    </a:lnTo>
                    <a:cubicBezTo>
                      <a:pt x="0" y="0"/>
                      <a:pt x="0" y="0"/>
                      <a:pt x="0" y="0"/>
                    </a:cubicBezTo>
                    <a:close/>
                  </a:path>
                </a:pathLst>
              </a:custGeom>
              <a:solidFill>
                <a:srgbClr val="FA3055"/>
              </a:solidFill>
              <a:ln>
                <a:noFill/>
              </a:ln>
            </p:spPr>
            <p:txBody>
              <a:bodyPr spcFirstLastPara="1" wrap="square" lIns="121900" tIns="121900" rIns="121900" bIns="121900" anchor="ctr" anchorCtr="0">
                <a:noAutofit/>
              </a:bodyPr>
              <a:lstStyle/>
              <a:p>
                <a:endParaRPr sz="2400"/>
              </a:p>
            </p:txBody>
          </p:sp>
          <p:sp>
            <p:nvSpPr>
              <p:cNvPr id="2191" name="Google Shape;2191;p45"/>
              <p:cNvSpPr/>
              <p:nvPr/>
            </p:nvSpPr>
            <p:spPr>
              <a:xfrm>
                <a:off x="7890493" y="1958207"/>
                <a:ext cx="292566" cy="304992"/>
              </a:xfrm>
              <a:custGeom>
                <a:avLst/>
                <a:gdLst/>
                <a:ahLst/>
                <a:cxnLst/>
                <a:rect l="l" t="t" r="r" b="b"/>
                <a:pathLst>
                  <a:path w="4144" h="4320" extrusionOk="0">
                    <a:moveTo>
                      <a:pt x="2269" y="418"/>
                    </a:moveTo>
                    <a:cubicBezTo>
                      <a:pt x="2271" y="418"/>
                      <a:pt x="2273" y="418"/>
                      <a:pt x="2274" y="419"/>
                    </a:cubicBezTo>
                    <a:cubicBezTo>
                      <a:pt x="2286" y="419"/>
                      <a:pt x="2334" y="526"/>
                      <a:pt x="2346" y="538"/>
                    </a:cubicBezTo>
                    <a:cubicBezTo>
                      <a:pt x="2429" y="693"/>
                      <a:pt x="2512" y="835"/>
                      <a:pt x="2608" y="990"/>
                    </a:cubicBezTo>
                    <a:cubicBezTo>
                      <a:pt x="2715" y="1193"/>
                      <a:pt x="2834" y="1407"/>
                      <a:pt x="2953" y="1609"/>
                    </a:cubicBezTo>
                    <a:cubicBezTo>
                      <a:pt x="2715" y="1752"/>
                      <a:pt x="2477" y="1895"/>
                      <a:pt x="2227" y="2026"/>
                    </a:cubicBezTo>
                    <a:cubicBezTo>
                      <a:pt x="2096" y="1788"/>
                      <a:pt x="1965" y="1550"/>
                      <a:pt x="1834" y="1312"/>
                    </a:cubicBezTo>
                    <a:cubicBezTo>
                      <a:pt x="1750" y="1157"/>
                      <a:pt x="1667" y="1014"/>
                      <a:pt x="1572" y="871"/>
                    </a:cubicBezTo>
                    <a:cubicBezTo>
                      <a:pt x="1750" y="752"/>
                      <a:pt x="1941" y="633"/>
                      <a:pt x="2131" y="514"/>
                    </a:cubicBezTo>
                    <a:cubicBezTo>
                      <a:pt x="2142" y="503"/>
                      <a:pt x="2238" y="418"/>
                      <a:pt x="2269" y="418"/>
                    </a:cubicBezTo>
                    <a:close/>
                    <a:moveTo>
                      <a:pt x="1369" y="1002"/>
                    </a:moveTo>
                    <a:cubicBezTo>
                      <a:pt x="1429" y="1157"/>
                      <a:pt x="1512" y="1300"/>
                      <a:pt x="1596" y="1443"/>
                    </a:cubicBezTo>
                    <a:cubicBezTo>
                      <a:pt x="1715" y="1681"/>
                      <a:pt x="1846" y="1931"/>
                      <a:pt x="1965" y="2169"/>
                    </a:cubicBezTo>
                    <a:cubicBezTo>
                      <a:pt x="1655" y="2336"/>
                      <a:pt x="1322" y="2478"/>
                      <a:pt x="1012" y="2645"/>
                    </a:cubicBezTo>
                    <a:cubicBezTo>
                      <a:pt x="822" y="2324"/>
                      <a:pt x="631" y="2014"/>
                      <a:pt x="429" y="1705"/>
                    </a:cubicBezTo>
                    <a:cubicBezTo>
                      <a:pt x="488" y="1669"/>
                      <a:pt x="524" y="1609"/>
                      <a:pt x="524" y="1550"/>
                    </a:cubicBezTo>
                    <a:cubicBezTo>
                      <a:pt x="560" y="1538"/>
                      <a:pt x="607" y="1490"/>
                      <a:pt x="631" y="1478"/>
                    </a:cubicBezTo>
                    <a:cubicBezTo>
                      <a:pt x="691" y="1443"/>
                      <a:pt x="750" y="1395"/>
                      <a:pt x="822" y="1359"/>
                    </a:cubicBezTo>
                    <a:cubicBezTo>
                      <a:pt x="976" y="1252"/>
                      <a:pt x="1131" y="1157"/>
                      <a:pt x="1286" y="1062"/>
                    </a:cubicBezTo>
                    <a:cubicBezTo>
                      <a:pt x="1310" y="1038"/>
                      <a:pt x="1334" y="1026"/>
                      <a:pt x="1369" y="1002"/>
                    </a:cubicBezTo>
                    <a:close/>
                    <a:moveTo>
                      <a:pt x="3712" y="2887"/>
                    </a:moveTo>
                    <a:cubicBezTo>
                      <a:pt x="3718" y="2887"/>
                      <a:pt x="3716" y="2890"/>
                      <a:pt x="3691" y="2895"/>
                    </a:cubicBezTo>
                    <a:cubicBezTo>
                      <a:pt x="3688" y="2895"/>
                      <a:pt x="3686" y="2896"/>
                      <a:pt x="3684" y="2897"/>
                    </a:cubicBezTo>
                    <a:lnTo>
                      <a:pt x="3684" y="2897"/>
                    </a:lnTo>
                    <a:cubicBezTo>
                      <a:pt x="3692" y="2890"/>
                      <a:pt x="3706" y="2887"/>
                      <a:pt x="3712" y="2887"/>
                    </a:cubicBezTo>
                    <a:close/>
                    <a:moveTo>
                      <a:pt x="3680" y="2903"/>
                    </a:moveTo>
                    <a:lnTo>
                      <a:pt x="3680" y="2903"/>
                    </a:lnTo>
                    <a:cubicBezTo>
                      <a:pt x="3679" y="2905"/>
                      <a:pt x="3679" y="2907"/>
                      <a:pt x="3679" y="2907"/>
                    </a:cubicBezTo>
                    <a:lnTo>
                      <a:pt x="3679" y="2907"/>
                    </a:lnTo>
                    <a:cubicBezTo>
                      <a:pt x="3679" y="2906"/>
                      <a:pt x="3679" y="2905"/>
                      <a:pt x="3680" y="2903"/>
                    </a:cubicBezTo>
                    <a:close/>
                    <a:moveTo>
                      <a:pt x="3679" y="2907"/>
                    </a:moveTo>
                    <a:lnTo>
                      <a:pt x="3679" y="2907"/>
                    </a:lnTo>
                    <a:cubicBezTo>
                      <a:pt x="3679" y="2907"/>
                      <a:pt x="3691" y="2919"/>
                      <a:pt x="3691" y="2931"/>
                    </a:cubicBezTo>
                    <a:cubicBezTo>
                      <a:pt x="3679" y="2919"/>
                      <a:pt x="3679" y="2907"/>
                      <a:pt x="3679" y="2907"/>
                    </a:cubicBezTo>
                    <a:close/>
                    <a:moveTo>
                      <a:pt x="3143" y="1943"/>
                    </a:moveTo>
                    <a:lnTo>
                      <a:pt x="3596" y="2740"/>
                    </a:lnTo>
                    <a:cubicBezTo>
                      <a:pt x="3608" y="2776"/>
                      <a:pt x="3643" y="2859"/>
                      <a:pt x="3679" y="2907"/>
                    </a:cubicBezTo>
                    <a:cubicBezTo>
                      <a:pt x="3643" y="2907"/>
                      <a:pt x="3608" y="2943"/>
                      <a:pt x="3584" y="2955"/>
                    </a:cubicBezTo>
                    <a:cubicBezTo>
                      <a:pt x="3429" y="3026"/>
                      <a:pt x="3274" y="3110"/>
                      <a:pt x="3120" y="3181"/>
                    </a:cubicBezTo>
                    <a:cubicBezTo>
                      <a:pt x="3036" y="3229"/>
                      <a:pt x="2953" y="3276"/>
                      <a:pt x="2869" y="3312"/>
                    </a:cubicBezTo>
                    <a:cubicBezTo>
                      <a:pt x="2858" y="3300"/>
                      <a:pt x="2846" y="3276"/>
                      <a:pt x="2834" y="3252"/>
                    </a:cubicBezTo>
                    <a:cubicBezTo>
                      <a:pt x="2762" y="3110"/>
                      <a:pt x="2703" y="2979"/>
                      <a:pt x="2643" y="2836"/>
                    </a:cubicBezTo>
                    <a:cubicBezTo>
                      <a:pt x="2560" y="2681"/>
                      <a:pt x="2488" y="2526"/>
                      <a:pt x="2405" y="2371"/>
                    </a:cubicBezTo>
                    <a:cubicBezTo>
                      <a:pt x="2655" y="2240"/>
                      <a:pt x="2905" y="2097"/>
                      <a:pt x="3143" y="1943"/>
                    </a:cubicBezTo>
                    <a:close/>
                    <a:moveTo>
                      <a:pt x="1803" y="3857"/>
                    </a:moveTo>
                    <a:cubicBezTo>
                      <a:pt x="1802" y="3857"/>
                      <a:pt x="1801" y="3858"/>
                      <a:pt x="1798" y="3860"/>
                    </a:cubicBezTo>
                    <a:cubicBezTo>
                      <a:pt x="1800" y="3859"/>
                      <a:pt x="1801" y="3858"/>
                      <a:pt x="1803" y="3857"/>
                    </a:cubicBezTo>
                    <a:close/>
                    <a:moveTo>
                      <a:pt x="2131" y="2514"/>
                    </a:moveTo>
                    <a:cubicBezTo>
                      <a:pt x="2203" y="2657"/>
                      <a:pt x="2274" y="2788"/>
                      <a:pt x="2346" y="2931"/>
                    </a:cubicBezTo>
                    <a:cubicBezTo>
                      <a:pt x="2405" y="3074"/>
                      <a:pt x="2477" y="3205"/>
                      <a:pt x="2536" y="3336"/>
                    </a:cubicBezTo>
                    <a:cubicBezTo>
                      <a:pt x="2548" y="3383"/>
                      <a:pt x="2572" y="3419"/>
                      <a:pt x="2584" y="3455"/>
                    </a:cubicBezTo>
                    <a:cubicBezTo>
                      <a:pt x="2453" y="3526"/>
                      <a:pt x="2322" y="3586"/>
                      <a:pt x="2203" y="3657"/>
                    </a:cubicBezTo>
                    <a:cubicBezTo>
                      <a:pt x="2062" y="3728"/>
                      <a:pt x="1932" y="3798"/>
                      <a:pt x="1803" y="3857"/>
                    </a:cubicBezTo>
                    <a:lnTo>
                      <a:pt x="1803" y="3857"/>
                    </a:lnTo>
                    <a:cubicBezTo>
                      <a:pt x="1803" y="3857"/>
                      <a:pt x="1803" y="3857"/>
                      <a:pt x="1803" y="3857"/>
                    </a:cubicBezTo>
                    <a:lnTo>
                      <a:pt x="1803" y="3857"/>
                    </a:lnTo>
                    <a:cubicBezTo>
                      <a:pt x="1806" y="3857"/>
                      <a:pt x="1759" y="3885"/>
                      <a:pt x="1738" y="3895"/>
                    </a:cubicBezTo>
                    <a:cubicBezTo>
                      <a:pt x="1726" y="3895"/>
                      <a:pt x="1726" y="3883"/>
                      <a:pt x="1726" y="3872"/>
                    </a:cubicBezTo>
                    <a:cubicBezTo>
                      <a:pt x="1715" y="3800"/>
                      <a:pt x="1619" y="3693"/>
                      <a:pt x="1584" y="3621"/>
                    </a:cubicBezTo>
                    <a:cubicBezTo>
                      <a:pt x="1453" y="3395"/>
                      <a:pt x="1322" y="3169"/>
                      <a:pt x="1179" y="2943"/>
                    </a:cubicBezTo>
                    <a:cubicBezTo>
                      <a:pt x="1512" y="2824"/>
                      <a:pt x="1834" y="2669"/>
                      <a:pt x="2131" y="2514"/>
                    </a:cubicBezTo>
                    <a:close/>
                    <a:moveTo>
                      <a:pt x="2289" y="1"/>
                    </a:moveTo>
                    <a:cubicBezTo>
                      <a:pt x="2221" y="1"/>
                      <a:pt x="2151" y="18"/>
                      <a:pt x="2084" y="50"/>
                    </a:cubicBezTo>
                    <a:cubicBezTo>
                      <a:pt x="1881" y="145"/>
                      <a:pt x="1703" y="288"/>
                      <a:pt x="1512" y="407"/>
                    </a:cubicBezTo>
                    <a:cubicBezTo>
                      <a:pt x="1084" y="681"/>
                      <a:pt x="631" y="931"/>
                      <a:pt x="226" y="1240"/>
                    </a:cubicBezTo>
                    <a:cubicBezTo>
                      <a:pt x="83" y="1336"/>
                      <a:pt x="0" y="1562"/>
                      <a:pt x="143" y="1681"/>
                    </a:cubicBezTo>
                    <a:cubicBezTo>
                      <a:pt x="131" y="1716"/>
                      <a:pt x="131" y="1752"/>
                      <a:pt x="155" y="1788"/>
                    </a:cubicBezTo>
                    <a:cubicBezTo>
                      <a:pt x="357" y="2217"/>
                      <a:pt x="583" y="2633"/>
                      <a:pt x="810" y="3062"/>
                    </a:cubicBezTo>
                    <a:lnTo>
                      <a:pt x="1119" y="3621"/>
                    </a:lnTo>
                    <a:cubicBezTo>
                      <a:pt x="1226" y="3812"/>
                      <a:pt x="1310" y="4038"/>
                      <a:pt x="1453" y="4193"/>
                    </a:cubicBezTo>
                    <a:cubicBezTo>
                      <a:pt x="1526" y="4281"/>
                      <a:pt x="1617" y="4319"/>
                      <a:pt x="1715" y="4319"/>
                    </a:cubicBezTo>
                    <a:cubicBezTo>
                      <a:pt x="1776" y="4319"/>
                      <a:pt x="1841" y="4304"/>
                      <a:pt x="1905" y="4276"/>
                    </a:cubicBezTo>
                    <a:cubicBezTo>
                      <a:pt x="2119" y="4181"/>
                      <a:pt x="2322" y="4074"/>
                      <a:pt x="2524" y="3967"/>
                    </a:cubicBezTo>
                    <a:cubicBezTo>
                      <a:pt x="2929" y="3764"/>
                      <a:pt x="3334" y="3562"/>
                      <a:pt x="3739" y="3348"/>
                    </a:cubicBezTo>
                    <a:cubicBezTo>
                      <a:pt x="3917" y="3264"/>
                      <a:pt x="4096" y="3169"/>
                      <a:pt x="4120" y="2955"/>
                    </a:cubicBezTo>
                    <a:cubicBezTo>
                      <a:pt x="4143" y="2764"/>
                      <a:pt x="3977" y="2562"/>
                      <a:pt x="3882" y="2395"/>
                    </a:cubicBezTo>
                    <a:lnTo>
                      <a:pt x="3227" y="1228"/>
                    </a:lnTo>
                    <a:cubicBezTo>
                      <a:pt x="3108" y="1026"/>
                      <a:pt x="2989" y="824"/>
                      <a:pt x="2869" y="609"/>
                    </a:cubicBezTo>
                    <a:cubicBezTo>
                      <a:pt x="2774" y="443"/>
                      <a:pt x="2691" y="228"/>
                      <a:pt x="2536" y="97"/>
                    </a:cubicBezTo>
                    <a:cubicBezTo>
                      <a:pt x="2462" y="30"/>
                      <a:pt x="2377" y="1"/>
                      <a:pt x="228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92" name="Google Shape;2192;p45"/>
              <p:cNvSpPr/>
              <p:nvPr/>
            </p:nvSpPr>
            <p:spPr>
              <a:xfrm>
                <a:off x="8193928" y="2010450"/>
                <a:ext cx="341351" cy="401008"/>
              </a:xfrm>
              <a:custGeom>
                <a:avLst/>
                <a:gdLst/>
                <a:ahLst/>
                <a:cxnLst/>
                <a:rect l="l" t="t" r="r" b="b"/>
                <a:pathLst>
                  <a:path w="4835" h="5680" extrusionOk="0">
                    <a:moveTo>
                      <a:pt x="2239" y="0"/>
                    </a:moveTo>
                    <a:lnTo>
                      <a:pt x="0" y="1441"/>
                    </a:lnTo>
                    <a:lnTo>
                      <a:pt x="1596" y="5679"/>
                    </a:lnTo>
                    <a:lnTo>
                      <a:pt x="4834" y="3929"/>
                    </a:lnTo>
                    <a:lnTo>
                      <a:pt x="2239"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193" name="Google Shape;2193;p45"/>
              <p:cNvSpPr/>
              <p:nvPr/>
            </p:nvSpPr>
            <p:spPr>
              <a:xfrm>
                <a:off x="8370425" y="2153342"/>
                <a:ext cx="52173" cy="47796"/>
              </a:xfrm>
              <a:custGeom>
                <a:avLst/>
                <a:gdLst/>
                <a:ahLst/>
                <a:cxnLst/>
                <a:rect l="l" t="t" r="r" b="b"/>
                <a:pathLst>
                  <a:path w="739" h="677" extrusionOk="0">
                    <a:moveTo>
                      <a:pt x="335" y="0"/>
                    </a:moveTo>
                    <a:cubicBezTo>
                      <a:pt x="273" y="0"/>
                      <a:pt x="215" y="16"/>
                      <a:pt x="167" y="48"/>
                    </a:cubicBezTo>
                    <a:cubicBezTo>
                      <a:pt x="60" y="131"/>
                      <a:pt x="1" y="250"/>
                      <a:pt x="24" y="381"/>
                    </a:cubicBezTo>
                    <a:cubicBezTo>
                      <a:pt x="24" y="405"/>
                      <a:pt x="24" y="441"/>
                      <a:pt x="36" y="465"/>
                    </a:cubicBezTo>
                    <a:cubicBezTo>
                      <a:pt x="60" y="512"/>
                      <a:pt x="84" y="548"/>
                      <a:pt x="108" y="584"/>
                    </a:cubicBezTo>
                    <a:cubicBezTo>
                      <a:pt x="155" y="619"/>
                      <a:pt x="203" y="655"/>
                      <a:pt x="262" y="667"/>
                    </a:cubicBezTo>
                    <a:cubicBezTo>
                      <a:pt x="287" y="673"/>
                      <a:pt x="313" y="676"/>
                      <a:pt x="340" y="676"/>
                    </a:cubicBezTo>
                    <a:cubicBezTo>
                      <a:pt x="418" y="676"/>
                      <a:pt x="501" y="652"/>
                      <a:pt x="572" y="607"/>
                    </a:cubicBezTo>
                    <a:cubicBezTo>
                      <a:pt x="667" y="536"/>
                      <a:pt x="739" y="429"/>
                      <a:pt x="715" y="298"/>
                    </a:cubicBezTo>
                    <a:cubicBezTo>
                      <a:pt x="703" y="215"/>
                      <a:pt x="679" y="155"/>
                      <a:pt x="620" y="95"/>
                    </a:cubicBezTo>
                    <a:cubicBezTo>
                      <a:pt x="584" y="48"/>
                      <a:pt x="524" y="24"/>
                      <a:pt x="465" y="12"/>
                    </a:cubicBezTo>
                    <a:lnTo>
                      <a:pt x="429" y="12"/>
                    </a:lnTo>
                    <a:cubicBezTo>
                      <a:pt x="397" y="4"/>
                      <a:pt x="366" y="0"/>
                      <a:pt x="33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94" name="Google Shape;2194;p45"/>
              <p:cNvSpPr/>
              <p:nvPr/>
            </p:nvSpPr>
            <p:spPr>
              <a:xfrm>
                <a:off x="8295590" y="1754882"/>
                <a:ext cx="285859" cy="290943"/>
              </a:xfrm>
              <a:custGeom>
                <a:avLst/>
                <a:gdLst/>
                <a:ahLst/>
                <a:cxnLst/>
                <a:rect l="l" t="t" r="r" b="b"/>
                <a:pathLst>
                  <a:path w="4049" h="4121" extrusionOk="0">
                    <a:moveTo>
                      <a:pt x="2382" y="1"/>
                    </a:moveTo>
                    <a:lnTo>
                      <a:pt x="1" y="1549"/>
                    </a:lnTo>
                    <a:lnTo>
                      <a:pt x="1668" y="4120"/>
                    </a:lnTo>
                    <a:lnTo>
                      <a:pt x="4049" y="2584"/>
                    </a:lnTo>
                    <a:lnTo>
                      <a:pt x="2382" y="1"/>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195" name="Google Shape;2195;p45"/>
              <p:cNvSpPr/>
              <p:nvPr/>
            </p:nvSpPr>
            <p:spPr>
              <a:xfrm>
                <a:off x="8283871" y="1735961"/>
                <a:ext cx="296802" cy="306828"/>
              </a:xfrm>
              <a:custGeom>
                <a:avLst/>
                <a:gdLst/>
                <a:ahLst/>
                <a:cxnLst/>
                <a:rect l="l" t="t" r="r" b="b"/>
                <a:pathLst>
                  <a:path w="4204" h="4346" extrusionOk="0">
                    <a:moveTo>
                      <a:pt x="2215" y="423"/>
                    </a:moveTo>
                    <a:cubicBezTo>
                      <a:pt x="2227" y="423"/>
                      <a:pt x="2286" y="531"/>
                      <a:pt x="2298" y="543"/>
                    </a:cubicBezTo>
                    <a:cubicBezTo>
                      <a:pt x="2393" y="685"/>
                      <a:pt x="2477" y="828"/>
                      <a:pt x="2572" y="971"/>
                    </a:cubicBezTo>
                    <a:cubicBezTo>
                      <a:pt x="2703" y="1174"/>
                      <a:pt x="2834" y="1376"/>
                      <a:pt x="2965" y="1578"/>
                    </a:cubicBezTo>
                    <a:cubicBezTo>
                      <a:pt x="2727" y="1733"/>
                      <a:pt x="2501" y="1888"/>
                      <a:pt x="2262" y="2043"/>
                    </a:cubicBezTo>
                    <a:cubicBezTo>
                      <a:pt x="2120" y="1805"/>
                      <a:pt x="1965" y="1566"/>
                      <a:pt x="1822" y="1340"/>
                    </a:cubicBezTo>
                    <a:cubicBezTo>
                      <a:pt x="1739" y="1197"/>
                      <a:pt x="1643" y="1055"/>
                      <a:pt x="1536" y="912"/>
                    </a:cubicBezTo>
                    <a:cubicBezTo>
                      <a:pt x="1715" y="781"/>
                      <a:pt x="1893" y="650"/>
                      <a:pt x="2072" y="519"/>
                    </a:cubicBezTo>
                    <a:cubicBezTo>
                      <a:pt x="2084" y="507"/>
                      <a:pt x="2191" y="423"/>
                      <a:pt x="2215" y="423"/>
                    </a:cubicBezTo>
                    <a:close/>
                    <a:moveTo>
                      <a:pt x="1334" y="1055"/>
                    </a:moveTo>
                    <a:cubicBezTo>
                      <a:pt x="1417" y="1209"/>
                      <a:pt x="1500" y="1352"/>
                      <a:pt x="1596" y="1483"/>
                    </a:cubicBezTo>
                    <a:cubicBezTo>
                      <a:pt x="1727" y="1721"/>
                      <a:pt x="1869" y="1959"/>
                      <a:pt x="2000" y="2198"/>
                    </a:cubicBezTo>
                    <a:cubicBezTo>
                      <a:pt x="1703" y="2376"/>
                      <a:pt x="1381" y="2543"/>
                      <a:pt x="1084" y="2721"/>
                    </a:cubicBezTo>
                    <a:cubicBezTo>
                      <a:pt x="869" y="2412"/>
                      <a:pt x="667" y="2102"/>
                      <a:pt x="441" y="1817"/>
                    </a:cubicBezTo>
                    <a:cubicBezTo>
                      <a:pt x="500" y="1781"/>
                      <a:pt x="536" y="1721"/>
                      <a:pt x="536" y="1650"/>
                    </a:cubicBezTo>
                    <a:cubicBezTo>
                      <a:pt x="560" y="1638"/>
                      <a:pt x="607" y="1590"/>
                      <a:pt x="631" y="1578"/>
                    </a:cubicBezTo>
                    <a:lnTo>
                      <a:pt x="810" y="1447"/>
                    </a:lnTo>
                    <a:cubicBezTo>
                      <a:pt x="965" y="1340"/>
                      <a:pt x="1107" y="1221"/>
                      <a:pt x="1262" y="1114"/>
                    </a:cubicBezTo>
                    <a:lnTo>
                      <a:pt x="1334" y="1055"/>
                    </a:lnTo>
                    <a:close/>
                    <a:moveTo>
                      <a:pt x="3751" y="2829"/>
                    </a:moveTo>
                    <a:cubicBezTo>
                      <a:pt x="3757" y="2835"/>
                      <a:pt x="3760" y="2841"/>
                      <a:pt x="3763" y="2845"/>
                    </a:cubicBezTo>
                    <a:lnTo>
                      <a:pt x="3763" y="2845"/>
                    </a:lnTo>
                    <a:cubicBezTo>
                      <a:pt x="3751" y="2836"/>
                      <a:pt x="3751" y="2829"/>
                      <a:pt x="3751" y="2829"/>
                    </a:cubicBezTo>
                    <a:close/>
                    <a:moveTo>
                      <a:pt x="3155" y="1900"/>
                    </a:moveTo>
                    <a:lnTo>
                      <a:pt x="3667" y="2674"/>
                    </a:lnTo>
                    <a:cubicBezTo>
                      <a:pt x="3679" y="2698"/>
                      <a:pt x="3715" y="2781"/>
                      <a:pt x="3751" y="2829"/>
                    </a:cubicBezTo>
                    <a:cubicBezTo>
                      <a:pt x="3751" y="2817"/>
                      <a:pt x="3772" y="2811"/>
                      <a:pt x="3783" y="2811"/>
                    </a:cubicBezTo>
                    <a:cubicBezTo>
                      <a:pt x="3795" y="2811"/>
                      <a:pt x="3798" y="2817"/>
                      <a:pt x="3763" y="2829"/>
                    </a:cubicBezTo>
                    <a:lnTo>
                      <a:pt x="3751" y="2829"/>
                    </a:lnTo>
                    <a:cubicBezTo>
                      <a:pt x="3727" y="2840"/>
                      <a:pt x="3691" y="2864"/>
                      <a:pt x="3667" y="2876"/>
                    </a:cubicBezTo>
                    <a:cubicBezTo>
                      <a:pt x="3513" y="2971"/>
                      <a:pt x="3370" y="3055"/>
                      <a:pt x="3215" y="3138"/>
                    </a:cubicBezTo>
                    <a:cubicBezTo>
                      <a:pt x="3132" y="3186"/>
                      <a:pt x="3048" y="3233"/>
                      <a:pt x="2965" y="3281"/>
                    </a:cubicBezTo>
                    <a:cubicBezTo>
                      <a:pt x="2953" y="3257"/>
                      <a:pt x="2941" y="3245"/>
                      <a:pt x="2929" y="3221"/>
                    </a:cubicBezTo>
                    <a:cubicBezTo>
                      <a:pt x="2858" y="3090"/>
                      <a:pt x="2786" y="2960"/>
                      <a:pt x="2715" y="2829"/>
                    </a:cubicBezTo>
                    <a:cubicBezTo>
                      <a:pt x="2631" y="2674"/>
                      <a:pt x="2548" y="2519"/>
                      <a:pt x="2453" y="2376"/>
                    </a:cubicBezTo>
                    <a:cubicBezTo>
                      <a:pt x="2703" y="2221"/>
                      <a:pt x="2941" y="2067"/>
                      <a:pt x="3155" y="1900"/>
                    </a:cubicBezTo>
                    <a:close/>
                    <a:moveTo>
                      <a:pt x="2191" y="2531"/>
                    </a:moveTo>
                    <a:cubicBezTo>
                      <a:pt x="2274" y="2662"/>
                      <a:pt x="2346" y="2793"/>
                      <a:pt x="2429" y="2936"/>
                    </a:cubicBezTo>
                    <a:cubicBezTo>
                      <a:pt x="2501" y="3067"/>
                      <a:pt x="2572" y="3198"/>
                      <a:pt x="2643" y="3329"/>
                    </a:cubicBezTo>
                    <a:cubicBezTo>
                      <a:pt x="2655" y="3364"/>
                      <a:pt x="2679" y="3400"/>
                      <a:pt x="2691" y="3448"/>
                    </a:cubicBezTo>
                    <a:cubicBezTo>
                      <a:pt x="2572" y="3519"/>
                      <a:pt x="2441" y="3591"/>
                      <a:pt x="2322" y="3662"/>
                    </a:cubicBezTo>
                    <a:cubicBezTo>
                      <a:pt x="2191" y="3733"/>
                      <a:pt x="2060" y="3817"/>
                      <a:pt x="1929" y="3888"/>
                    </a:cubicBezTo>
                    <a:cubicBezTo>
                      <a:pt x="1932" y="3887"/>
                      <a:pt x="1934" y="3886"/>
                      <a:pt x="1935" y="3886"/>
                    </a:cubicBezTo>
                    <a:lnTo>
                      <a:pt x="1935" y="3886"/>
                    </a:lnTo>
                    <a:cubicBezTo>
                      <a:pt x="1940" y="3886"/>
                      <a:pt x="1900" y="3914"/>
                      <a:pt x="1869" y="3924"/>
                    </a:cubicBezTo>
                    <a:cubicBezTo>
                      <a:pt x="1869" y="3924"/>
                      <a:pt x="1858" y="3924"/>
                      <a:pt x="1858" y="3912"/>
                    </a:cubicBezTo>
                    <a:cubicBezTo>
                      <a:pt x="1846" y="3841"/>
                      <a:pt x="1739" y="3722"/>
                      <a:pt x="1703" y="3662"/>
                    </a:cubicBezTo>
                    <a:cubicBezTo>
                      <a:pt x="1560" y="3448"/>
                      <a:pt x="1417" y="3221"/>
                      <a:pt x="1262" y="3007"/>
                    </a:cubicBezTo>
                    <a:cubicBezTo>
                      <a:pt x="1584" y="2876"/>
                      <a:pt x="1893" y="2698"/>
                      <a:pt x="2191" y="2531"/>
                    </a:cubicBezTo>
                    <a:close/>
                    <a:moveTo>
                      <a:pt x="2236" y="1"/>
                    </a:moveTo>
                    <a:cubicBezTo>
                      <a:pt x="2158" y="1"/>
                      <a:pt x="2078" y="25"/>
                      <a:pt x="2000" y="66"/>
                    </a:cubicBezTo>
                    <a:cubicBezTo>
                      <a:pt x="1810" y="173"/>
                      <a:pt x="1631" y="328"/>
                      <a:pt x="1453" y="459"/>
                    </a:cubicBezTo>
                    <a:cubicBezTo>
                      <a:pt x="1036" y="757"/>
                      <a:pt x="596" y="1031"/>
                      <a:pt x="215" y="1352"/>
                    </a:cubicBezTo>
                    <a:cubicBezTo>
                      <a:pt x="84" y="1459"/>
                      <a:pt x="0" y="1697"/>
                      <a:pt x="155" y="1805"/>
                    </a:cubicBezTo>
                    <a:cubicBezTo>
                      <a:pt x="143" y="1840"/>
                      <a:pt x="143" y="1876"/>
                      <a:pt x="167" y="1912"/>
                    </a:cubicBezTo>
                    <a:cubicBezTo>
                      <a:pt x="393" y="2328"/>
                      <a:pt x="643" y="2733"/>
                      <a:pt x="893" y="3138"/>
                    </a:cubicBezTo>
                    <a:lnTo>
                      <a:pt x="1238" y="3686"/>
                    </a:lnTo>
                    <a:cubicBezTo>
                      <a:pt x="1346" y="3864"/>
                      <a:pt x="1453" y="4091"/>
                      <a:pt x="1596" y="4233"/>
                    </a:cubicBezTo>
                    <a:cubicBezTo>
                      <a:pt x="1679" y="4310"/>
                      <a:pt x="1767" y="4346"/>
                      <a:pt x="1858" y="4346"/>
                    </a:cubicBezTo>
                    <a:cubicBezTo>
                      <a:pt x="1923" y="4346"/>
                      <a:pt x="1991" y="4328"/>
                      <a:pt x="2060" y="4293"/>
                    </a:cubicBezTo>
                    <a:cubicBezTo>
                      <a:pt x="2262" y="4186"/>
                      <a:pt x="2465" y="4067"/>
                      <a:pt x="2667" y="3948"/>
                    </a:cubicBezTo>
                    <a:cubicBezTo>
                      <a:pt x="3060" y="3722"/>
                      <a:pt x="3441" y="3495"/>
                      <a:pt x="3834" y="3269"/>
                    </a:cubicBezTo>
                    <a:cubicBezTo>
                      <a:pt x="4001" y="3174"/>
                      <a:pt x="4191" y="3067"/>
                      <a:pt x="4203" y="2852"/>
                    </a:cubicBezTo>
                    <a:cubicBezTo>
                      <a:pt x="4203" y="2662"/>
                      <a:pt x="4036" y="2459"/>
                      <a:pt x="3929" y="2305"/>
                    </a:cubicBezTo>
                    <a:cubicBezTo>
                      <a:pt x="3691" y="1936"/>
                      <a:pt x="3453" y="1555"/>
                      <a:pt x="3203" y="1174"/>
                    </a:cubicBezTo>
                    <a:cubicBezTo>
                      <a:pt x="3072" y="983"/>
                      <a:pt x="2953" y="781"/>
                      <a:pt x="2822" y="590"/>
                    </a:cubicBezTo>
                    <a:cubicBezTo>
                      <a:pt x="2715" y="423"/>
                      <a:pt x="2620" y="209"/>
                      <a:pt x="2453" y="78"/>
                    </a:cubicBezTo>
                    <a:cubicBezTo>
                      <a:pt x="2387" y="25"/>
                      <a:pt x="2313" y="1"/>
                      <a:pt x="223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2196" name="Google Shape;2196;p45"/>
            <p:cNvGrpSpPr/>
            <p:nvPr/>
          </p:nvGrpSpPr>
          <p:grpSpPr>
            <a:xfrm rot="-1589557" flipH="1">
              <a:off x="2637803" y="757839"/>
              <a:ext cx="975522" cy="1434703"/>
              <a:chOff x="7208526" y="2752241"/>
              <a:chExt cx="626765" cy="921786"/>
            </a:xfrm>
          </p:grpSpPr>
          <p:sp>
            <p:nvSpPr>
              <p:cNvPr id="2197" name="Google Shape;2197;p45"/>
              <p:cNvSpPr/>
              <p:nvPr/>
            </p:nvSpPr>
            <p:spPr>
              <a:xfrm>
                <a:off x="7208670" y="2752355"/>
                <a:ext cx="626621" cy="921571"/>
              </a:xfrm>
              <a:custGeom>
                <a:avLst/>
                <a:gdLst/>
                <a:ahLst/>
                <a:cxnLst/>
                <a:rect l="l" t="t" r="r" b="b"/>
                <a:pathLst>
                  <a:path w="8752" h="12872" extrusionOk="0">
                    <a:moveTo>
                      <a:pt x="2647" y="0"/>
                    </a:moveTo>
                    <a:cubicBezTo>
                      <a:pt x="2497" y="0"/>
                      <a:pt x="2344" y="19"/>
                      <a:pt x="2192" y="58"/>
                    </a:cubicBezTo>
                    <a:cubicBezTo>
                      <a:pt x="1191" y="308"/>
                      <a:pt x="596" y="1308"/>
                      <a:pt x="846" y="2296"/>
                    </a:cubicBezTo>
                    <a:cubicBezTo>
                      <a:pt x="1049" y="3106"/>
                      <a:pt x="1751" y="3653"/>
                      <a:pt x="2537" y="3689"/>
                    </a:cubicBezTo>
                    <a:cubicBezTo>
                      <a:pt x="2311" y="4034"/>
                      <a:pt x="2108" y="4415"/>
                      <a:pt x="1906" y="4772"/>
                    </a:cubicBezTo>
                    <a:cubicBezTo>
                      <a:pt x="1775" y="4999"/>
                      <a:pt x="1644" y="5237"/>
                      <a:pt x="1513" y="5475"/>
                    </a:cubicBezTo>
                    <a:cubicBezTo>
                      <a:pt x="1382" y="5701"/>
                      <a:pt x="1239" y="5927"/>
                      <a:pt x="1120" y="6177"/>
                    </a:cubicBezTo>
                    <a:cubicBezTo>
                      <a:pt x="977" y="6142"/>
                      <a:pt x="834" y="6130"/>
                      <a:pt x="691" y="6130"/>
                    </a:cubicBezTo>
                    <a:cubicBezTo>
                      <a:pt x="584" y="6130"/>
                      <a:pt x="477" y="6142"/>
                      <a:pt x="370" y="6154"/>
                    </a:cubicBezTo>
                    <a:cubicBezTo>
                      <a:pt x="310" y="6154"/>
                      <a:pt x="251" y="6165"/>
                      <a:pt x="203" y="6165"/>
                    </a:cubicBezTo>
                    <a:cubicBezTo>
                      <a:pt x="168" y="6177"/>
                      <a:pt x="132" y="6177"/>
                      <a:pt x="96" y="6201"/>
                    </a:cubicBezTo>
                    <a:cubicBezTo>
                      <a:pt x="60" y="6225"/>
                      <a:pt x="48" y="6249"/>
                      <a:pt x="25" y="6284"/>
                    </a:cubicBezTo>
                    <a:cubicBezTo>
                      <a:pt x="1" y="6332"/>
                      <a:pt x="25" y="6380"/>
                      <a:pt x="60" y="6415"/>
                    </a:cubicBezTo>
                    <a:cubicBezTo>
                      <a:pt x="96" y="6439"/>
                      <a:pt x="108" y="6451"/>
                      <a:pt x="156" y="6463"/>
                    </a:cubicBezTo>
                    <a:cubicBezTo>
                      <a:pt x="164" y="6467"/>
                      <a:pt x="173" y="6468"/>
                      <a:pt x="183" y="6468"/>
                    </a:cubicBezTo>
                    <a:cubicBezTo>
                      <a:pt x="203" y="6468"/>
                      <a:pt x="227" y="6463"/>
                      <a:pt x="251" y="6463"/>
                    </a:cubicBezTo>
                    <a:cubicBezTo>
                      <a:pt x="298" y="6451"/>
                      <a:pt x="346" y="6451"/>
                      <a:pt x="394" y="6439"/>
                    </a:cubicBezTo>
                    <a:cubicBezTo>
                      <a:pt x="501" y="6427"/>
                      <a:pt x="596" y="6427"/>
                      <a:pt x="691" y="6427"/>
                    </a:cubicBezTo>
                    <a:cubicBezTo>
                      <a:pt x="799" y="6415"/>
                      <a:pt x="906" y="6415"/>
                      <a:pt x="1001" y="6415"/>
                    </a:cubicBezTo>
                    <a:cubicBezTo>
                      <a:pt x="941" y="6475"/>
                      <a:pt x="882" y="6546"/>
                      <a:pt x="834" y="6630"/>
                    </a:cubicBezTo>
                    <a:cubicBezTo>
                      <a:pt x="739" y="6761"/>
                      <a:pt x="644" y="6904"/>
                      <a:pt x="549" y="7046"/>
                    </a:cubicBezTo>
                    <a:cubicBezTo>
                      <a:pt x="513" y="7118"/>
                      <a:pt x="465" y="7189"/>
                      <a:pt x="429" y="7261"/>
                    </a:cubicBezTo>
                    <a:cubicBezTo>
                      <a:pt x="382" y="7356"/>
                      <a:pt x="346" y="7475"/>
                      <a:pt x="429" y="7558"/>
                    </a:cubicBezTo>
                    <a:cubicBezTo>
                      <a:pt x="453" y="7582"/>
                      <a:pt x="489" y="7606"/>
                      <a:pt x="537" y="7606"/>
                    </a:cubicBezTo>
                    <a:lnTo>
                      <a:pt x="584" y="7606"/>
                    </a:lnTo>
                    <a:cubicBezTo>
                      <a:pt x="620" y="7594"/>
                      <a:pt x="656" y="7558"/>
                      <a:pt x="679" y="7523"/>
                    </a:cubicBezTo>
                    <a:cubicBezTo>
                      <a:pt x="715" y="7487"/>
                      <a:pt x="715" y="7416"/>
                      <a:pt x="691" y="7368"/>
                    </a:cubicBezTo>
                    <a:cubicBezTo>
                      <a:pt x="715" y="7320"/>
                      <a:pt x="739" y="7285"/>
                      <a:pt x="763" y="7237"/>
                    </a:cubicBezTo>
                    <a:cubicBezTo>
                      <a:pt x="822" y="7130"/>
                      <a:pt x="882" y="7035"/>
                      <a:pt x="953" y="6927"/>
                    </a:cubicBezTo>
                    <a:cubicBezTo>
                      <a:pt x="1013" y="6832"/>
                      <a:pt x="1072" y="6737"/>
                      <a:pt x="1132" y="6630"/>
                    </a:cubicBezTo>
                    <a:cubicBezTo>
                      <a:pt x="1156" y="6606"/>
                      <a:pt x="1168" y="6570"/>
                      <a:pt x="1191" y="6535"/>
                    </a:cubicBezTo>
                    <a:cubicBezTo>
                      <a:pt x="1191" y="6618"/>
                      <a:pt x="1191" y="6701"/>
                      <a:pt x="1203" y="6796"/>
                    </a:cubicBezTo>
                    <a:cubicBezTo>
                      <a:pt x="1203" y="6904"/>
                      <a:pt x="1215" y="7023"/>
                      <a:pt x="1227" y="7142"/>
                    </a:cubicBezTo>
                    <a:cubicBezTo>
                      <a:pt x="1239" y="7261"/>
                      <a:pt x="1251" y="7392"/>
                      <a:pt x="1287" y="7511"/>
                    </a:cubicBezTo>
                    <a:cubicBezTo>
                      <a:pt x="1309" y="7583"/>
                      <a:pt x="1372" y="7619"/>
                      <a:pt x="1433" y="7619"/>
                    </a:cubicBezTo>
                    <a:cubicBezTo>
                      <a:pt x="1504" y="7619"/>
                      <a:pt x="1572" y="7571"/>
                      <a:pt x="1572" y="7475"/>
                    </a:cubicBezTo>
                    <a:cubicBezTo>
                      <a:pt x="1572" y="7356"/>
                      <a:pt x="1537" y="7237"/>
                      <a:pt x="1525" y="7118"/>
                    </a:cubicBezTo>
                    <a:cubicBezTo>
                      <a:pt x="1501" y="7011"/>
                      <a:pt x="1489" y="6892"/>
                      <a:pt x="1465" y="6773"/>
                    </a:cubicBezTo>
                    <a:cubicBezTo>
                      <a:pt x="1453" y="6642"/>
                      <a:pt x="1441" y="6499"/>
                      <a:pt x="1430" y="6368"/>
                    </a:cubicBezTo>
                    <a:lnTo>
                      <a:pt x="1430" y="6368"/>
                    </a:lnTo>
                    <a:cubicBezTo>
                      <a:pt x="1513" y="6523"/>
                      <a:pt x="1608" y="6665"/>
                      <a:pt x="1703" y="6808"/>
                    </a:cubicBezTo>
                    <a:cubicBezTo>
                      <a:pt x="1763" y="6904"/>
                      <a:pt x="1834" y="7011"/>
                      <a:pt x="1906" y="7106"/>
                    </a:cubicBezTo>
                    <a:cubicBezTo>
                      <a:pt x="1977" y="7201"/>
                      <a:pt x="2073" y="7356"/>
                      <a:pt x="2203" y="7356"/>
                    </a:cubicBezTo>
                    <a:cubicBezTo>
                      <a:pt x="2239" y="7356"/>
                      <a:pt x="2287" y="7332"/>
                      <a:pt x="2299" y="7285"/>
                    </a:cubicBezTo>
                    <a:cubicBezTo>
                      <a:pt x="2323" y="7166"/>
                      <a:pt x="2215" y="7046"/>
                      <a:pt x="2156" y="6951"/>
                    </a:cubicBezTo>
                    <a:cubicBezTo>
                      <a:pt x="2073" y="6856"/>
                      <a:pt x="2001" y="6761"/>
                      <a:pt x="1942" y="6654"/>
                    </a:cubicBezTo>
                    <a:cubicBezTo>
                      <a:pt x="1811" y="6463"/>
                      <a:pt x="1680" y="6261"/>
                      <a:pt x="1537" y="6070"/>
                    </a:cubicBezTo>
                    <a:cubicBezTo>
                      <a:pt x="1608" y="5939"/>
                      <a:pt x="1692" y="5796"/>
                      <a:pt x="1763" y="5653"/>
                    </a:cubicBezTo>
                    <a:cubicBezTo>
                      <a:pt x="1894" y="5415"/>
                      <a:pt x="2037" y="5165"/>
                      <a:pt x="2168" y="4927"/>
                    </a:cubicBezTo>
                    <a:cubicBezTo>
                      <a:pt x="2394" y="4522"/>
                      <a:pt x="2644" y="4106"/>
                      <a:pt x="2846" y="3677"/>
                    </a:cubicBezTo>
                    <a:lnTo>
                      <a:pt x="2882" y="3677"/>
                    </a:lnTo>
                    <a:cubicBezTo>
                      <a:pt x="2954" y="4010"/>
                      <a:pt x="3013" y="4356"/>
                      <a:pt x="3085" y="4701"/>
                    </a:cubicBezTo>
                    <a:cubicBezTo>
                      <a:pt x="3263" y="5522"/>
                      <a:pt x="3466" y="6344"/>
                      <a:pt x="3692" y="7166"/>
                    </a:cubicBezTo>
                    <a:cubicBezTo>
                      <a:pt x="3716" y="7249"/>
                      <a:pt x="3739" y="7344"/>
                      <a:pt x="3763" y="7427"/>
                    </a:cubicBezTo>
                    <a:lnTo>
                      <a:pt x="2965" y="7630"/>
                    </a:lnTo>
                    <a:lnTo>
                      <a:pt x="2632" y="10535"/>
                    </a:lnTo>
                    <a:lnTo>
                      <a:pt x="3085" y="10416"/>
                    </a:lnTo>
                    <a:lnTo>
                      <a:pt x="3085" y="10416"/>
                    </a:lnTo>
                    <a:cubicBezTo>
                      <a:pt x="3085" y="10511"/>
                      <a:pt x="3085" y="10606"/>
                      <a:pt x="3073" y="10714"/>
                    </a:cubicBezTo>
                    <a:cubicBezTo>
                      <a:pt x="3061" y="11071"/>
                      <a:pt x="3049" y="11428"/>
                      <a:pt x="3037" y="11797"/>
                    </a:cubicBezTo>
                    <a:cubicBezTo>
                      <a:pt x="3037" y="11821"/>
                      <a:pt x="3025" y="11845"/>
                      <a:pt x="3025" y="11868"/>
                    </a:cubicBezTo>
                    <a:cubicBezTo>
                      <a:pt x="3000" y="11866"/>
                      <a:pt x="2975" y="11865"/>
                      <a:pt x="2950" y="11865"/>
                    </a:cubicBezTo>
                    <a:cubicBezTo>
                      <a:pt x="2845" y="11865"/>
                      <a:pt x="2743" y="11883"/>
                      <a:pt x="2656" y="11892"/>
                    </a:cubicBezTo>
                    <a:cubicBezTo>
                      <a:pt x="2477" y="11916"/>
                      <a:pt x="2311" y="11952"/>
                      <a:pt x="2144" y="11999"/>
                    </a:cubicBezTo>
                    <a:cubicBezTo>
                      <a:pt x="1799" y="12119"/>
                      <a:pt x="1477" y="12285"/>
                      <a:pt x="1191" y="12523"/>
                    </a:cubicBezTo>
                    <a:cubicBezTo>
                      <a:pt x="1120" y="12571"/>
                      <a:pt x="1120" y="12702"/>
                      <a:pt x="1156" y="12773"/>
                    </a:cubicBezTo>
                    <a:cubicBezTo>
                      <a:pt x="1206" y="12844"/>
                      <a:pt x="1273" y="12871"/>
                      <a:pt x="1350" y="12871"/>
                    </a:cubicBezTo>
                    <a:cubicBezTo>
                      <a:pt x="1364" y="12871"/>
                      <a:pt x="1379" y="12871"/>
                      <a:pt x="1394" y="12869"/>
                    </a:cubicBezTo>
                    <a:cubicBezTo>
                      <a:pt x="1787" y="12821"/>
                      <a:pt x="2168" y="12726"/>
                      <a:pt x="2549" y="12595"/>
                    </a:cubicBezTo>
                    <a:cubicBezTo>
                      <a:pt x="2858" y="12488"/>
                      <a:pt x="3323" y="12380"/>
                      <a:pt x="3418" y="12011"/>
                    </a:cubicBezTo>
                    <a:cubicBezTo>
                      <a:pt x="3466" y="11833"/>
                      <a:pt x="3442" y="11642"/>
                      <a:pt x="3442" y="11476"/>
                    </a:cubicBezTo>
                    <a:cubicBezTo>
                      <a:pt x="3442" y="11273"/>
                      <a:pt x="3442" y="11071"/>
                      <a:pt x="3442" y="10868"/>
                    </a:cubicBezTo>
                    <a:cubicBezTo>
                      <a:pt x="3442" y="10690"/>
                      <a:pt x="3454" y="10511"/>
                      <a:pt x="3454" y="10321"/>
                    </a:cubicBezTo>
                    <a:lnTo>
                      <a:pt x="4287" y="10106"/>
                    </a:lnTo>
                    <a:lnTo>
                      <a:pt x="4442" y="9404"/>
                    </a:lnTo>
                    <a:lnTo>
                      <a:pt x="4918" y="9952"/>
                    </a:lnTo>
                    <a:lnTo>
                      <a:pt x="5573" y="9785"/>
                    </a:lnTo>
                    <a:cubicBezTo>
                      <a:pt x="5656" y="9952"/>
                      <a:pt x="5752" y="10106"/>
                      <a:pt x="5835" y="10261"/>
                    </a:cubicBezTo>
                    <a:cubicBezTo>
                      <a:pt x="5930" y="10440"/>
                      <a:pt x="6025" y="10618"/>
                      <a:pt x="6121" y="10797"/>
                    </a:cubicBezTo>
                    <a:cubicBezTo>
                      <a:pt x="6204" y="10952"/>
                      <a:pt x="6275" y="11118"/>
                      <a:pt x="6394" y="11249"/>
                    </a:cubicBezTo>
                    <a:cubicBezTo>
                      <a:pt x="6523" y="11390"/>
                      <a:pt x="6701" y="11432"/>
                      <a:pt x="6886" y="11432"/>
                    </a:cubicBezTo>
                    <a:cubicBezTo>
                      <a:pt x="7078" y="11432"/>
                      <a:pt x="7279" y="11387"/>
                      <a:pt x="7442" y="11357"/>
                    </a:cubicBezTo>
                    <a:cubicBezTo>
                      <a:pt x="7835" y="11297"/>
                      <a:pt x="8216" y="11190"/>
                      <a:pt x="8585" y="11047"/>
                    </a:cubicBezTo>
                    <a:cubicBezTo>
                      <a:pt x="8680" y="11011"/>
                      <a:pt x="8740" y="10952"/>
                      <a:pt x="8752" y="10845"/>
                    </a:cubicBezTo>
                    <a:cubicBezTo>
                      <a:pt x="8752" y="10761"/>
                      <a:pt x="8680" y="10654"/>
                      <a:pt x="8597" y="10642"/>
                    </a:cubicBezTo>
                    <a:cubicBezTo>
                      <a:pt x="8419" y="10606"/>
                      <a:pt x="8237" y="10589"/>
                      <a:pt x="8055" y="10589"/>
                    </a:cubicBezTo>
                    <a:cubicBezTo>
                      <a:pt x="7874" y="10589"/>
                      <a:pt x="7692" y="10606"/>
                      <a:pt x="7514" y="10642"/>
                    </a:cubicBezTo>
                    <a:cubicBezTo>
                      <a:pt x="7347" y="10666"/>
                      <a:pt x="7180" y="10714"/>
                      <a:pt x="7014" y="10785"/>
                    </a:cubicBezTo>
                    <a:cubicBezTo>
                      <a:pt x="6906" y="10821"/>
                      <a:pt x="6775" y="10868"/>
                      <a:pt x="6680" y="10940"/>
                    </a:cubicBezTo>
                    <a:cubicBezTo>
                      <a:pt x="6668" y="10916"/>
                      <a:pt x="6645" y="10904"/>
                      <a:pt x="6633" y="10880"/>
                    </a:cubicBezTo>
                    <a:cubicBezTo>
                      <a:pt x="6442" y="10571"/>
                      <a:pt x="6264" y="10249"/>
                      <a:pt x="6085" y="9940"/>
                    </a:cubicBezTo>
                    <a:cubicBezTo>
                      <a:pt x="6025" y="9856"/>
                      <a:pt x="5978" y="9773"/>
                      <a:pt x="5930" y="9690"/>
                    </a:cubicBezTo>
                    <a:lnTo>
                      <a:pt x="6442" y="9559"/>
                    </a:lnTo>
                    <a:lnTo>
                      <a:pt x="4811" y="7166"/>
                    </a:lnTo>
                    <a:lnTo>
                      <a:pt x="4097" y="7344"/>
                    </a:lnTo>
                    <a:cubicBezTo>
                      <a:pt x="4085" y="7308"/>
                      <a:pt x="4073" y="7261"/>
                      <a:pt x="4061" y="7225"/>
                    </a:cubicBezTo>
                    <a:cubicBezTo>
                      <a:pt x="3954" y="6820"/>
                      <a:pt x="3847" y="6427"/>
                      <a:pt x="3739" y="6023"/>
                    </a:cubicBezTo>
                    <a:cubicBezTo>
                      <a:pt x="3549" y="5249"/>
                      <a:pt x="3358" y="4463"/>
                      <a:pt x="3204" y="3677"/>
                    </a:cubicBezTo>
                    <a:lnTo>
                      <a:pt x="3204" y="3677"/>
                    </a:lnTo>
                    <a:cubicBezTo>
                      <a:pt x="3549" y="3963"/>
                      <a:pt x="3930" y="4225"/>
                      <a:pt x="4299" y="4475"/>
                    </a:cubicBezTo>
                    <a:cubicBezTo>
                      <a:pt x="4525" y="4630"/>
                      <a:pt x="4751" y="4772"/>
                      <a:pt x="4978" y="4915"/>
                    </a:cubicBezTo>
                    <a:cubicBezTo>
                      <a:pt x="5097" y="4987"/>
                      <a:pt x="5204" y="5058"/>
                      <a:pt x="5323" y="5118"/>
                    </a:cubicBezTo>
                    <a:cubicBezTo>
                      <a:pt x="5371" y="5153"/>
                      <a:pt x="5430" y="5189"/>
                      <a:pt x="5490" y="5225"/>
                    </a:cubicBezTo>
                    <a:cubicBezTo>
                      <a:pt x="5490" y="5427"/>
                      <a:pt x="5513" y="5630"/>
                      <a:pt x="5561" y="5820"/>
                    </a:cubicBezTo>
                    <a:cubicBezTo>
                      <a:pt x="5585" y="5927"/>
                      <a:pt x="5609" y="6023"/>
                      <a:pt x="5644" y="6118"/>
                    </a:cubicBezTo>
                    <a:cubicBezTo>
                      <a:pt x="5656" y="6165"/>
                      <a:pt x="5680" y="6225"/>
                      <a:pt x="5704" y="6273"/>
                    </a:cubicBezTo>
                    <a:cubicBezTo>
                      <a:pt x="5716" y="6296"/>
                      <a:pt x="5716" y="6320"/>
                      <a:pt x="5740" y="6344"/>
                    </a:cubicBezTo>
                    <a:cubicBezTo>
                      <a:pt x="5763" y="6368"/>
                      <a:pt x="5799" y="6368"/>
                      <a:pt x="5811" y="6380"/>
                    </a:cubicBezTo>
                    <a:cubicBezTo>
                      <a:pt x="5832" y="6397"/>
                      <a:pt x="5856" y="6405"/>
                      <a:pt x="5879" y="6405"/>
                    </a:cubicBezTo>
                    <a:cubicBezTo>
                      <a:pt x="5919" y="6405"/>
                      <a:pt x="5954" y="6378"/>
                      <a:pt x="5954" y="6332"/>
                    </a:cubicBezTo>
                    <a:cubicBezTo>
                      <a:pt x="5954" y="6320"/>
                      <a:pt x="5966" y="6284"/>
                      <a:pt x="5978" y="6261"/>
                    </a:cubicBezTo>
                    <a:cubicBezTo>
                      <a:pt x="5978" y="6225"/>
                      <a:pt x="5966" y="6189"/>
                      <a:pt x="5954" y="6154"/>
                    </a:cubicBezTo>
                    <a:cubicBezTo>
                      <a:pt x="5942" y="6118"/>
                      <a:pt x="5918" y="6082"/>
                      <a:pt x="5906" y="6046"/>
                    </a:cubicBezTo>
                    <a:cubicBezTo>
                      <a:pt x="5871" y="5951"/>
                      <a:pt x="5847" y="5856"/>
                      <a:pt x="5811" y="5761"/>
                    </a:cubicBezTo>
                    <a:cubicBezTo>
                      <a:pt x="5787" y="5653"/>
                      <a:pt x="5763" y="5534"/>
                      <a:pt x="5740" y="5427"/>
                    </a:cubicBezTo>
                    <a:lnTo>
                      <a:pt x="5740" y="5427"/>
                    </a:lnTo>
                    <a:cubicBezTo>
                      <a:pt x="5799" y="5475"/>
                      <a:pt x="5859" y="5522"/>
                      <a:pt x="5918" y="5558"/>
                    </a:cubicBezTo>
                    <a:cubicBezTo>
                      <a:pt x="6037" y="5653"/>
                      <a:pt x="6156" y="5737"/>
                      <a:pt x="6275" y="5820"/>
                    </a:cubicBezTo>
                    <a:cubicBezTo>
                      <a:pt x="6394" y="5903"/>
                      <a:pt x="6514" y="5987"/>
                      <a:pt x="6621" y="6070"/>
                    </a:cubicBezTo>
                    <a:cubicBezTo>
                      <a:pt x="6680" y="6118"/>
                      <a:pt x="6740" y="6165"/>
                      <a:pt x="6799" y="6213"/>
                    </a:cubicBezTo>
                    <a:cubicBezTo>
                      <a:pt x="6850" y="6247"/>
                      <a:pt x="6896" y="6275"/>
                      <a:pt x="6948" y="6275"/>
                    </a:cubicBezTo>
                    <a:cubicBezTo>
                      <a:pt x="6968" y="6275"/>
                      <a:pt x="6990" y="6271"/>
                      <a:pt x="7014" y="6261"/>
                    </a:cubicBezTo>
                    <a:cubicBezTo>
                      <a:pt x="7049" y="6249"/>
                      <a:pt x="7073" y="6225"/>
                      <a:pt x="7073" y="6189"/>
                    </a:cubicBezTo>
                    <a:cubicBezTo>
                      <a:pt x="7085" y="6094"/>
                      <a:pt x="7026" y="6046"/>
                      <a:pt x="6966" y="5987"/>
                    </a:cubicBezTo>
                    <a:cubicBezTo>
                      <a:pt x="6906" y="5951"/>
                      <a:pt x="6847" y="5903"/>
                      <a:pt x="6787" y="5868"/>
                    </a:cubicBezTo>
                    <a:cubicBezTo>
                      <a:pt x="6668" y="5773"/>
                      <a:pt x="6537" y="5689"/>
                      <a:pt x="6418" y="5606"/>
                    </a:cubicBezTo>
                    <a:cubicBezTo>
                      <a:pt x="6299" y="5522"/>
                      <a:pt x="6168" y="5451"/>
                      <a:pt x="6049" y="5380"/>
                    </a:cubicBezTo>
                    <a:cubicBezTo>
                      <a:pt x="6025" y="5356"/>
                      <a:pt x="6002" y="5344"/>
                      <a:pt x="5978" y="5332"/>
                    </a:cubicBezTo>
                    <a:lnTo>
                      <a:pt x="5978" y="5332"/>
                    </a:lnTo>
                    <a:cubicBezTo>
                      <a:pt x="6097" y="5356"/>
                      <a:pt x="6216" y="5368"/>
                      <a:pt x="6347" y="5392"/>
                    </a:cubicBezTo>
                    <a:cubicBezTo>
                      <a:pt x="6478" y="5415"/>
                      <a:pt x="6621" y="5439"/>
                      <a:pt x="6752" y="5463"/>
                    </a:cubicBezTo>
                    <a:cubicBezTo>
                      <a:pt x="6879" y="5484"/>
                      <a:pt x="7016" y="5524"/>
                      <a:pt x="7145" y="5524"/>
                    </a:cubicBezTo>
                    <a:cubicBezTo>
                      <a:pt x="7161" y="5524"/>
                      <a:pt x="7177" y="5524"/>
                      <a:pt x="7192" y="5522"/>
                    </a:cubicBezTo>
                    <a:cubicBezTo>
                      <a:pt x="7299" y="5499"/>
                      <a:pt x="7323" y="5320"/>
                      <a:pt x="7228" y="5284"/>
                    </a:cubicBezTo>
                    <a:cubicBezTo>
                      <a:pt x="7097" y="5225"/>
                      <a:pt x="6942" y="5225"/>
                      <a:pt x="6811" y="5201"/>
                    </a:cubicBezTo>
                    <a:cubicBezTo>
                      <a:pt x="6668" y="5177"/>
                      <a:pt x="6525" y="5165"/>
                      <a:pt x="6383" y="5141"/>
                    </a:cubicBezTo>
                    <a:cubicBezTo>
                      <a:pt x="6252" y="5130"/>
                      <a:pt x="6121" y="5106"/>
                      <a:pt x="6002" y="5094"/>
                    </a:cubicBezTo>
                    <a:cubicBezTo>
                      <a:pt x="6013" y="5082"/>
                      <a:pt x="6025" y="5070"/>
                      <a:pt x="6037" y="5070"/>
                    </a:cubicBezTo>
                    <a:cubicBezTo>
                      <a:pt x="6133" y="5022"/>
                      <a:pt x="6240" y="4975"/>
                      <a:pt x="6335" y="4939"/>
                    </a:cubicBezTo>
                    <a:cubicBezTo>
                      <a:pt x="6430" y="4891"/>
                      <a:pt x="6525" y="4856"/>
                      <a:pt x="6633" y="4832"/>
                    </a:cubicBezTo>
                    <a:cubicBezTo>
                      <a:pt x="6728" y="4796"/>
                      <a:pt x="6871" y="4772"/>
                      <a:pt x="6942" y="4701"/>
                    </a:cubicBezTo>
                    <a:cubicBezTo>
                      <a:pt x="6990" y="4630"/>
                      <a:pt x="6978" y="4534"/>
                      <a:pt x="6895" y="4510"/>
                    </a:cubicBezTo>
                    <a:cubicBezTo>
                      <a:pt x="6871" y="4503"/>
                      <a:pt x="6846" y="4499"/>
                      <a:pt x="6820" y="4499"/>
                    </a:cubicBezTo>
                    <a:cubicBezTo>
                      <a:pt x="6727" y="4499"/>
                      <a:pt x="6621" y="4542"/>
                      <a:pt x="6537" y="4570"/>
                    </a:cubicBezTo>
                    <a:cubicBezTo>
                      <a:pt x="6430" y="4618"/>
                      <a:pt x="6335" y="4653"/>
                      <a:pt x="6228" y="4701"/>
                    </a:cubicBezTo>
                    <a:cubicBezTo>
                      <a:pt x="6133" y="4749"/>
                      <a:pt x="6037" y="4796"/>
                      <a:pt x="5942" y="4844"/>
                    </a:cubicBezTo>
                    <a:cubicBezTo>
                      <a:pt x="5894" y="4868"/>
                      <a:pt x="5847" y="4903"/>
                      <a:pt x="5799" y="4927"/>
                    </a:cubicBezTo>
                    <a:cubicBezTo>
                      <a:pt x="5763" y="4963"/>
                      <a:pt x="5728" y="4987"/>
                      <a:pt x="5716" y="5022"/>
                    </a:cubicBezTo>
                    <a:cubicBezTo>
                      <a:pt x="5704" y="5011"/>
                      <a:pt x="5692" y="4999"/>
                      <a:pt x="5680" y="4987"/>
                    </a:cubicBezTo>
                    <a:cubicBezTo>
                      <a:pt x="5632" y="4939"/>
                      <a:pt x="5573" y="4915"/>
                      <a:pt x="5513" y="4880"/>
                    </a:cubicBezTo>
                    <a:cubicBezTo>
                      <a:pt x="5394" y="4808"/>
                      <a:pt x="5275" y="4737"/>
                      <a:pt x="5156" y="4665"/>
                    </a:cubicBezTo>
                    <a:cubicBezTo>
                      <a:pt x="4930" y="4522"/>
                      <a:pt x="4692" y="4379"/>
                      <a:pt x="4466" y="4237"/>
                    </a:cubicBezTo>
                    <a:cubicBezTo>
                      <a:pt x="4108" y="3998"/>
                      <a:pt x="3775" y="3760"/>
                      <a:pt x="3418" y="3522"/>
                    </a:cubicBezTo>
                    <a:cubicBezTo>
                      <a:pt x="4204" y="3153"/>
                      <a:pt x="4656" y="2272"/>
                      <a:pt x="4430" y="1391"/>
                    </a:cubicBezTo>
                    <a:cubicBezTo>
                      <a:pt x="4218" y="555"/>
                      <a:pt x="3470" y="0"/>
                      <a:pt x="2647"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198" name="Google Shape;2198;p45"/>
              <p:cNvGrpSpPr/>
              <p:nvPr/>
            </p:nvGrpSpPr>
            <p:grpSpPr>
              <a:xfrm>
                <a:off x="7208526" y="2752241"/>
                <a:ext cx="626621" cy="921786"/>
                <a:chOff x="5734625" y="2256650"/>
                <a:chExt cx="218800" cy="321875"/>
              </a:xfrm>
            </p:grpSpPr>
            <p:sp>
              <p:nvSpPr>
                <p:cNvPr id="2199" name="Google Shape;2199;p45"/>
                <p:cNvSpPr/>
                <p:nvPr/>
              </p:nvSpPr>
              <p:spPr>
                <a:xfrm>
                  <a:off x="5734625" y="2309775"/>
                  <a:ext cx="183100" cy="157850"/>
                </a:xfrm>
                <a:custGeom>
                  <a:avLst/>
                  <a:gdLst/>
                  <a:ahLst/>
                  <a:cxnLst/>
                  <a:rect l="l" t="t" r="r" b="b"/>
                  <a:pathLst>
                    <a:path w="7324" h="6314" extrusionOk="0">
                      <a:moveTo>
                        <a:pt x="2763" y="1"/>
                      </a:moveTo>
                      <a:cubicBezTo>
                        <a:pt x="2720" y="1"/>
                        <a:pt x="2680" y="28"/>
                        <a:pt x="2680" y="78"/>
                      </a:cubicBezTo>
                      <a:cubicBezTo>
                        <a:pt x="2680" y="459"/>
                        <a:pt x="2751" y="840"/>
                        <a:pt x="2823" y="1210"/>
                      </a:cubicBezTo>
                      <a:cubicBezTo>
                        <a:pt x="2799" y="1210"/>
                        <a:pt x="2787" y="1221"/>
                        <a:pt x="2775" y="1233"/>
                      </a:cubicBezTo>
                      <a:cubicBezTo>
                        <a:pt x="2430" y="1662"/>
                        <a:pt x="2180" y="2162"/>
                        <a:pt x="1906" y="2638"/>
                      </a:cubicBezTo>
                      <a:cubicBezTo>
                        <a:pt x="1775" y="2876"/>
                        <a:pt x="1644" y="3115"/>
                        <a:pt x="1513" y="3341"/>
                      </a:cubicBezTo>
                      <a:cubicBezTo>
                        <a:pt x="1382" y="3579"/>
                        <a:pt x="1239" y="3805"/>
                        <a:pt x="1120" y="4043"/>
                      </a:cubicBezTo>
                      <a:cubicBezTo>
                        <a:pt x="1022" y="4016"/>
                        <a:pt x="910" y="4003"/>
                        <a:pt x="800" y="4003"/>
                      </a:cubicBezTo>
                      <a:cubicBezTo>
                        <a:pt x="764" y="4003"/>
                        <a:pt x="727" y="4005"/>
                        <a:pt x="691" y="4007"/>
                      </a:cubicBezTo>
                      <a:cubicBezTo>
                        <a:pt x="584" y="4007"/>
                        <a:pt x="477" y="4007"/>
                        <a:pt x="370" y="4019"/>
                      </a:cubicBezTo>
                      <a:cubicBezTo>
                        <a:pt x="310" y="4031"/>
                        <a:pt x="263" y="4031"/>
                        <a:pt x="203" y="4043"/>
                      </a:cubicBezTo>
                      <a:cubicBezTo>
                        <a:pt x="168" y="4043"/>
                        <a:pt x="132" y="4055"/>
                        <a:pt x="108" y="4067"/>
                      </a:cubicBezTo>
                      <a:cubicBezTo>
                        <a:pt x="60" y="4091"/>
                        <a:pt x="60" y="4127"/>
                        <a:pt x="37" y="4162"/>
                      </a:cubicBezTo>
                      <a:cubicBezTo>
                        <a:pt x="1" y="4210"/>
                        <a:pt x="25" y="4258"/>
                        <a:pt x="60" y="4281"/>
                      </a:cubicBezTo>
                      <a:cubicBezTo>
                        <a:pt x="96" y="4305"/>
                        <a:pt x="108" y="4329"/>
                        <a:pt x="156" y="4341"/>
                      </a:cubicBezTo>
                      <a:cubicBezTo>
                        <a:pt x="191" y="4341"/>
                        <a:pt x="215" y="4341"/>
                        <a:pt x="251" y="4329"/>
                      </a:cubicBezTo>
                      <a:cubicBezTo>
                        <a:pt x="298" y="4329"/>
                        <a:pt x="358" y="4317"/>
                        <a:pt x="406" y="4317"/>
                      </a:cubicBezTo>
                      <a:cubicBezTo>
                        <a:pt x="501" y="4305"/>
                        <a:pt x="596" y="4293"/>
                        <a:pt x="691" y="4293"/>
                      </a:cubicBezTo>
                      <a:cubicBezTo>
                        <a:pt x="799" y="4293"/>
                        <a:pt x="906" y="4281"/>
                        <a:pt x="1001" y="4281"/>
                      </a:cubicBezTo>
                      <a:cubicBezTo>
                        <a:pt x="941" y="4353"/>
                        <a:pt x="894" y="4424"/>
                        <a:pt x="834" y="4496"/>
                      </a:cubicBezTo>
                      <a:cubicBezTo>
                        <a:pt x="739" y="4627"/>
                        <a:pt x="644" y="4769"/>
                        <a:pt x="560" y="4912"/>
                      </a:cubicBezTo>
                      <a:cubicBezTo>
                        <a:pt x="513" y="4984"/>
                        <a:pt x="465" y="5055"/>
                        <a:pt x="429" y="5139"/>
                      </a:cubicBezTo>
                      <a:cubicBezTo>
                        <a:pt x="382" y="5222"/>
                        <a:pt x="346" y="5341"/>
                        <a:pt x="429" y="5424"/>
                      </a:cubicBezTo>
                      <a:cubicBezTo>
                        <a:pt x="453" y="5460"/>
                        <a:pt x="501" y="5472"/>
                        <a:pt x="537" y="5472"/>
                      </a:cubicBezTo>
                      <a:lnTo>
                        <a:pt x="584" y="5472"/>
                      </a:lnTo>
                      <a:cubicBezTo>
                        <a:pt x="620" y="5460"/>
                        <a:pt x="656" y="5436"/>
                        <a:pt x="679" y="5401"/>
                      </a:cubicBezTo>
                      <a:cubicBezTo>
                        <a:pt x="715" y="5353"/>
                        <a:pt x="715" y="5281"/>
                        <a:pt x="691" y="5246"/>
                      </a:cubicBezTo>
                      <a:cubicBezTo>
                        <a:pt x="715" y="5198"/>
                        <a:pt x="739" y="5150"/>
                        <a:pt x="775" y="5103"/>
                      </a:cubicBezTo>
                      <a:cubicBezTo>
                        <a:pt x="822" y="5008"/>
                        <a:pt x="894" y="4900"/>
                        <a:pt x="953" y="4805"/>
                      </a:cubicBezTo>
                      <a:cubicBezTo>
                        <a:pt x="1013" y="4698"/>
                        <a:pt x="1072" y="4603"/>
                        <a:pt x="1132" y="4508"/>
                      </a:cubicBezTo>
                      <a:cubicBezTo>
                        <a:pt x="1156" y="4472"/>
                        <a:pt x="1180" y="4436"/>
                        <a:pt x="1191" y="4400"/>
                      </a:cubicBezTo>
                      <a:cubicBezTo>
                        <a:pt x="1191" y="4496"/>
                        <a:pt x="1203" y="4579"/>
                        <a:pt x="1203" y="4662"/>
                      </a:cubicBezTo>
                      <a:cubicBezTo>
                        <a:pt x="1215" y="4781"/>
                        <a:pt x="1215" y="4900"/>
                        <a:pt x="1227" y="5008"/>
                      </a:cubicBezTo>
                      <a:cubicBezTo>
                        <a:pt x="1239" y="5127"/>
                        <a:pt x="1251" y="5270"/>
                        <a:pt x="1287" y="5389"/>
                      </a:cubicBezTo>
                      <a:cubicBezTo>
                        <a:pt x="1309" y="5455"/>
                        <a:pt x="1374" y="5488"/>
                        <a:pt x="1436" y="5488"/>
                      </a:cubicBezTo>
                      <a:cubicBezTo>
                        <a:pt x="1509" y="5488"/>
                        <a:pt x="1579" y="5443"/>
                        <a:pt x="1572" y="5353"/>
                      </a:cubicBezTo>
                      <a:cubicBezTo>
                        <a:pt x="1572" y="5234"/>
                        <a:pt x="1537" y="5115"/>
                        <a:pt x="1525" y="4996"/>
                      </a:cubicBezTo>
                      <a:cubicBezTo>
                        <a:pt x="1501" y="4877"/>
                        <a:pt x="1489" y="4758"/>
                        <a:pt x="1477" y="4650"/>
                      </a:cubicBezTo>
                      <a:cubicBezTo>
                        <a:pt x="1453" y="4508"/>
                        <a:pt x="1441" y="4377"/>
                        <a:pt x="1430" y="4234"/>
                      </a:cubicBezTo>
                      <a:lnTo>
                        <a:pt x="1430" y="4234"/>
                      </a:lnTo>
                      <a:cubicBezTo>
                        <a:pt x="1513" y="4388"/>
                        <a:pt x="1608" y="4531"/>
                        <a:pt x="1703" y="4674"/>
                      </a:cubicBezTo>
                      <a:cubicBezTo>
                        <a:pt x="1775" y="4781"/>
                        <a:pt x="1834" y="4877"/>
                        <a:pt x="1906" y="4972"/>
                      </a:cubicBezTo>
                      <a:cubicBezTo>
                        <a:pt x="1977" y="5067"/>
                        <a:pt x="2073" y="5222"/>
                        <a:pt x="2203" y="5222"/>
                      </a:cubicBezTo>
                      <a:cubicBezTo>
                        <a:pt x="2239" y="5222"/>
                        <a:pt x="2287" y="5198"/>
                        <a:pt x="2299" y="5162"/>
                      </a:cubicBezTo>
                      <a:cubicBezTo>
                        <a:pt x="2334" y="5031"/>
                        <a:pt x="2215" y="4924"/>
                        <a:pt x="2156" y="4829"/>
                      </a:cubicBezTo>
                      <a:cubicBezTo>
                        <a:pt x="2084" y="4734"/>
                        <a:pt x="2013" y="4627"/>
                        <a:pt x="1942" y="4531"/>
                      </a:cubicBezTo>
                      <a:cubicBezTo>
                        <a:pt x="1811" y="4329"/>
                        <a:pt x="1680" y="4127"/>
                        <a:pt x="1537" y="3948"/>
                      </a:cubicBezTo>
                      <a:cubicBezTo>
                        <a:pt x="1620" y="3805"/>
                        <a:pt x="1692" y="3662"/>
                        <a:pt x="1763" y="3531"/>
                      </a:cubicBezTo>
                      <a:cubicBezTo>
                        <a:pt x="1906" y="3281"/>
                        <a:pt x="2037" y="3043"/>
                        <a:pt x="2168" y="2793"/>
                      </a:cubicBezTo>
                      <a:cubicBezTo>
                        <a:pt x="2406" y="2364"/>
                        <a:pt x="2680" y="1936"/>
                        <a:pt x="2870" y="1483"/>
                      </a:cubicBezTo>
                      <a:cubicBezTo>
                        <a:pt x="2942" y="1852"/>
                        <a:pt x="3013" y="2210"/>
                        <a:pt x="3085" y="2567"/>
                      </a:cubicBezTo>
                      <a:cubicBezTo>
                        <a:pt x="3263" y="3400"/>
                        <a:pt x="3466" y="4222"/>
                        <a:pt x="3692" y="5031"/>
                      </a:cubicBezTo>
                      <a:cubicBezTo>
                        <a:pt x="3751" y="5258"/>
                        <a:pt x="3811" y="5484"/>
                        <a:pt x="3870" y="5710"/>
                      </a:cubicBezTo>
                      <a:cubicBezTo>
                        <a:pt x="3906" y="5829"/>
                        <a:pt x="3942" y="5948"/>
                        <a:pt x="3978" y="6067"/>
                      </a:cubicBezTo>
                      <a:cubicBezTo>
                        <a:pt x="4013" y="6186"/>
                        <a:pt x="4049" y="6258"/>
                        <a:pt x="4156" y="6305"/>
                      </a:cubicBezTo>
                      <a:cubicBezTo>
                        <a:pt x="4170" y="6311"/>
                        <a:pt x="4183" y="6313"/>
                        <a:pt x="4196" y="6313"/>
                      </a:cubicBezTo>
                      <a:cubicBezTo>
                        <a:pt x="4241" y="6313"/>
                        <a:pt x="4281" y="6285"/>
                        <a:pt x="4299" y="6258"/>
                      </a:cubicBezTo>
                      <a:cubicBezTo>
                        <a:pt x="4406" y="6103"/>
                        <a:pt x="4275" y="5853"/>
                        <a:pt x="4228" y="5698"/>
                      </a:cubicBezTo>
                      <a:cubicBezTo>
                        <a:pt x="4168" y="5496"/>
                        <a:pt x="4120" y="5293"/>
                        <a:pt x="4061" y="5091"/>
                      </a:cubicBezTo>
                      <a:cubicBezTo>
                        <a:pt x="3942" y="4698"/>
                        <a:pt x="3847" y="4293"/>
                        <a:pt x="3739" y="3888"/>
                      </a:cubicBezTo>
                      <a:cubicBezTo>
                        <a:pt x="3537" y="3115"/>
                        <a:pt x="3358" y="2329"/>
                        <a:pt x="3192" y="1543"/>
                      </a:cubicBezTo>
                      <a:lnTo>
                        <a:pt x="3192" y="1543"/>
                      </a:lnTo>
                      <a:cubicBezTo>
                        <a:pt x="3549" y="1829"/>
                        <a:pt x="3918" y="2091"/>
                        <a:pt x="4299" y="2341"/>
                      </a:cubicBezTo>
                      <a:cubicBezTo>
                        <a:pt x="4525" y="2495"/>
                        <a:pt x="4751" y="2638"/>
                        <a:pt x="4978" y="2781"/>
                      </a:cubicBezTo>
                      <a:cubicBezTo>
                        <a:pt x="5097" y="2853"/>
                        <a:pt x="5204" y="2924"/>
                        <a:pt x="5323" y="2995"/>
                      </a:cubicBezTo>
                      <a:cubicBezTo>
                        <a:pt x="5371" y="3031"/>
                        <a:pt x="5430" y="3067"/>
                        <a:pt x="5490" y="3091"/>
                      </a:cubicBezTo>
                      <a:cubicBezTo>
                        <a:pt x="5478" y="3293"/>
                        <a:pt x="5502" y="3496"/>
                        <a:pt x="5549" y="3698"/>
                      </a:cubicBezTo>
                      <a:cubicBezTo>
                        <a:pt x="5573" y="3793"/>
                        <a:pt x="5609" y="3888"/>
                        <a:pt x="5632" y="3984"/>
                      </a:cubicBezTo>
                      <a:cubicBezTo>
                        <a:pt x="5656" y="4043"/>
                        <a:pt x="5680" y="4091"/>
                        <a:pt x="5692" y="4138"/>
                      </a:cubicBezTo>
                      <a:cubicBezTo>
                        <a:pt x="5704" y="4174"/>
                        <a:pt x="5716" y="4186"/>
                        <a:pt x="5740" y="4210"/>
                      </a:cubicBezTo>
                      <a:cubicBezTo>
                        <a:pt x="5763" y="4234"/>
                        <a:pt x="5787" y="4234"/>
                        <a:pt x="5811" y="4258"/>
                      </a:cubicBezTo>
                      <a:cubicBezTo>
                        <a:pt x="5830" y="4269"/>
                        <a:pt x="5850" y="4274"/>
                        <a:pt x="5870" y="4274"/>
                      </a:cubicBezTo>
                      <a:cubicBezTo>
                        <a:pt x="5914" y="4274"/>
                        <a:pt x="5954" y="4247"/>
                        <a:pt x="5954" y="4198"/>
                      </a:cubicBezTo>
                      <a:cubicBezTo>
                        <a:pt x="5954" y="4186"/>
                        <a:pt x="5966" y="4162"/>
                        <a:pt x="5966" y="4138"/>
                      </a:cubicBezTo>
                      <a:cubicBezTo>
                        <a:pt x="5978" y="4091"/>
                        <a:pt x="5966" y="4067"/>
                        <a:pt x="5954" y="4031"/>
                      </a:cubicBezTo>
                      <a:cubicBezTo>
                        <a:pt x="5930" y="3984"/>
                        <a:pt x="5918" y="3948"/>
                        <a:pt x="5906" y="3912"/>
                      </a:cubicBezTo>
                      <a:cubicBezTo>
                        <a:pt x="5871" y="3817"/>
                        <a:pt x="5835" y="3722"/>
                        <a:pt x="5811" y="3626"/>
                      </a:cubicBezTo>
                      <a:cubicBezTo>
                        <a:pt x="5775" y="3519"/>
                        <a:pt x="5752" y="3412"/>
                        <a:pt x="5740" y="3293"/>
                      </a:cubicBezTo>
                      <a:lnTo>
                        <a:pt x="5740" y="3293"/>
                      </a:lnTo>
                      <a:cubicBezTo>
                        <a:pt x="5799" y="3341"/>
                        <a:pt x="5859" y="3388"/>
                        <a:pt x="5918" y="3436"/>
                      </a:cubicBezTo>
                      <a:cubicBezTo>
                        <a:pt x="6037" y="3519"/>
                        <a:pt x="6156" y="3603"/>
                        <a:pt x="6275" y="3686"/>
                      </a:cubicBezTo>
                      <a:cubicBezTo>
                        <a:pt x="6394" y="3769"/>
                        <a:pt x="6502" y="3865"/>
                        <a:pt x="6621" y="3948"/>
                      </a:cubicBezTo>
                      <a:cubicBezTo>
                        <a:pt x="6680" y="3984"/>
                        <a:pt x="6740" y="4031"/>
                        <a:pt x="6799" y="4079"/>
                      </a:cubicBezTo>
                      <a:cubicBezTo>
                        <a:pt x="6842" y="4113"/>
                        <a:pt x="6891" y="4141"/>
                        <a:pt x="6946" y="4141"/>
                      </a:cubicBezTo>
                      <a:cubicBezTo>
                        <a:pt x="6967" y="4141"/>
                        <a:pt x="6990" y="4137"/>
                        <a:pt x="7014" y="4127"/>
                      </a:cubicBezTo>
                      <a:cubicBezTo>
                        <a:pt x="7049" y="4115"/>
                        <a:pt x="7061" y="4091"/>
                        <a:pt x="7073" y="4055"/>
                      </a:cubicBezTo>
                      <a:cubicBezTo>
                        <a:pt x="7085" y="3972"/>
                        <a:pt x="7026" y="3912"/>
                        <a:pt x="6954" y="3865"/>
                      </a:cubicBezTo>
                      <a:cubicBezTo>
                        <a:pt x="6906" y="3817"/>
                        <a:pt x="6847" y="3781"/>
                        <a:pt x="6787" y="3734"/>
                      </a:cubicBezTo>
                      <a:cubicBezTo>
                        <a:pt x="6668" y="3650"/>
                        <a:pt x="6537" y="3567"/>
                        <a:pt x="6418" y="3484"/>
                      </a:cubicBezTo>
                      <a:cubicBezTo>
                        <a:pt x="6299" y="3400"/>
                        <a:pt x="6168" y="3317"/>
                        <a:pt x="6049" y="3245"/>
                      </a:cubicBezTo>
                      <a:cubicBezTo>
                        <a:pt x="6025" y="3234"/>
                        <a:pt x="6002" y="3210"/>
                        <a:pt x="5978" y="3198"/>
                      </a:cubicBezTo>
                      <a:lnTo>
                        <a:pt x="5978" y="3198"/>
                      </a:lnTo>
                      <a:cubicBezTo>
                        <a:pt x="6097" y="3222"/>
                        <a:pt x="6216" y="3245"/>
                        <a:pt x="6335" y="3269"/>
                      </a:cubicBezTo>
                      <a:cubicBezTo>
                        <a:pt x="6478" y="3293"/>
                        <a:pt x="6609" y="3317"/>
                        <a:pt x="6752" y="3329"/>
                      </a:cubicBezTo>
                      <a:cubicBezTo>
                        <a:pt x="6879" y="3350"/>
                        <a:pt x="7016" y="3390"/>
                        <a:pt x="7145" y="3390"/>
                      </a:cubicBezTo>
                      <a:cubicBezTo>
                        <a:pt x="7161" y="3390"/>
                        <a:pt x="7177" y="3390"/>
                        <a:pt x="7192" y="3388"/>
                      </a:cubicBezTo>
                      <a:cubicBezTo>
                        <a:pt x="7299" y="3376"/>
                        <a:pt x="7323" y="3198"/>
                        <a:pt x="7228" y="3150"/>
                      </a:cubicBezTo>
                      <a:cubicBezTo>
                        <a:pt x="7097" y="3091"/>
                        <a:pt x="6942" y="3091"/>
                        <a:pt x="6811" y="3067"/>
                      </a:cubicBezTo>
                      <a:cubicBezTo>
                        <a:pt x="6668" y="3055"/>
                        <a:pt x="6525" y="3031"/>
                        <a:pt x="6383" y="3007"/>
                      </a:cubicBezTo>
                      <a:cubicBezTo>
                        <a:pt x="6252" y="2995"/>
                        <a:pt x="6121" y="2972"/>
                        <a:pt x="6002" y="2960"/>
                      </a:cubicBezTo>
                      <a:cubicBezTo>
                        <a:pt x="6013" y="2960"/>
                        <a:pt x="6025" y="2948"/>
                        <a:pt x="6037" y="2936"/>
                      </a:cubicBezTo>
                      <a:cubicBezTo>
                        <a:pt x="6133" y="2900"/>
                        <a:pt x="6240" y="2853"/>
                        <a:pt x="6335" y="2805"/>
                      </a:cubicBezTo>
                      <a:cubicBezTo>
                        <a:pt x="6430" y="2769"/>
                        <a:pt x="6525" y="2734"/>
                        <a:pt x="6621" y="2698"/>
                      </a:cubicBezTo>
                      <a:cubicBezTo>
                        <a:pt x="6728" y="2674"/>
                        <a:pt x="6871" y="2650"/>
                        <a:pt x="6942" y="2567"/>
                      </a:cubicBezTo>
                      <a:cubicBezTo>
                        <a:pt x="6990" y="2507"/>
                        <a:pt x="6978" y="2412"/>
                        <a:pt x="6895" y="2376"/>
                      </a:cubicBezTo>
                      <a:cubicBezTo>
                        <a:pt x="6874" y="2370"/>
                        <a:pt x="6852" y="2367"/>
                        <a:pt x="6830" y="2367"/>
                      </a:cubicBezTo>
                      <a:cubicBezTo>
                        <a:pt x="6734" y="2367"/>
                        <a:pt x="6624" y="2419"/>
                        <a:pt x="6537" y="2448"/>
                      </a:cubicBezTo>
                      <a:cubicBezTo>
                        <a:pt x="6430" y="2483"/>
                        <a:pt x="6335" y="2531"/>
                        <a:pt x="6228" y="2567"/>
                      </a:cubicBezTo>
                      <a:cubicBezTo>
                        <a:pt x="6133" y="2614"/>
                        <a:pt x="6037" y="2662"/>
                        <a:pt x="5942" y="2722"/>
                      </a:cubicBezTo>
                      <a:cubicBezTo>
                        <a:pt x="5894" y="2745"/>
                        <a:pt x="5847" y="2769"/>
                        <a:pt x="5799" y="2805"/>
                      </a:cubicBezTo>
                      <a:cubicBezTo>
                        <a:pt x="5763" y="2829"/>
                        <a:pt x="5728" y="2853"/>
                        <a:pt x="5716" y="2900"/>
                      </a:cubicBezTo>
                      <a:cubicBezTo>
                        <a:pt x="5704" y="2888"/>
                        <a:pt x="5692" y="2876"/>
                        <a:pt x="5680" y="2864"/>
                      </a:cubicBezTo>
                      <a:cubicBezTo>
                        <a:pt x="5632" y="2817"/>
                        <a:pt x="5573" y="2781"/>
                        <a:pt x="5513" y="2757"/>
                      </a:cubicBezTo>
                      <a:cubicBezTo>
                        <a:pt x="5394" y="2686"/>
                        <a:pt x="5275" y="2614"/>
                        <a:pt x="5156" y="2543"/>
                      </a:cubicBezTo>
                      <a:cubicBezTo>
                        <a:pt x="4918" y="2400"/>
                        <a:pt x="4692" y="2257"/>
                        <a:pt x="4466" y="2102"/>
                      </a:cubicBezTo>
                      <a:cubicBezTo>
                        <a:pt x="4013" y="1817"/>
                        <a:pt x="3585" y="1483"/>
                        <a:pt x="3132" y="1198"/>
                      </a:cubicBezTo>
                      <a:cubicBezTo>
                        <a:pt x="3049" y="817"/>
                        <a:pt x="2989" y="424"/>
                        <a:pt x="2858" y="67"/>
                      </a:cubicBezTo>
                      <a:cubicBezTo>
                        <a:pt x="2842" y="22"/>
                        <a:pt x="2801" y="1"/>
                        <a:pt x="276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0" name="Google Shape;2200;p45"/>
                <p:cNvSpPr/>
                <p:nvPr/>
              </p:nvSpPr>
              <p:spPr>
                <a:xfrm>
                  <a:off x="5762625" y="2495225"/>
                  <a:ext cx="58650" cy="83300"/>
                </a:xfrm>
                <a:custGeom>
                  <a:avLst/>
                  <a:gdLst/>
                  <a:ahLst/>
                  <a:cxnLst/>
                  <a:rect l="l" t="t" r="r" b="b"/>
                  <a:pathLst>
                    <a:path w="2346" h="3332" extrusionOk="0">
                      <a:moveTo>
                        <a:pt x="2167" y="1"/>
                      </a:moveTo>
                      <a:cubicBezTo>
                        <a:pt x="2113" y="1"/>
                        <a:pt x="2060" y="30"/>
                        <a:pt x="2048" y="90"/>
                      </a:cubicBezTo>
                      <a:cubicBezTo>
                        <a:pt x="1965" y="435"/>
                        <a:pt x="1976" y="804"/>
                        <a:pt x="1953" y="1161"/>
                      </a:cubicBezTo>
                      <a:cubicBezTo>
                        <a:pt x="1941" y="1519"/>
                        <a:pt x="1929" y="1888"/>
                        <a:pt x="1917" y="2245"/>
                      </a:cubicBezTo>
                      <a:cubicBezTo>
                        <a:pt x="1917" y="2269"/>
                        <a:pt x="1905" y="2293"/>
                        <a:pt x="1905" y="2316"/>
                      </a:cubicBezTo>
                      <a:cubicBezTo>
                        <a:pt x="1880" y="2314"/>
                        <a:pt x="1855" y="2313"/>
                        <a:pt x="1830" y="2313"/>
                      </a:cubicBezTo>
                      <a:cubicBezTo>
                        <a:pt x="1725" y="2313"/>
                        <a:pt x="1623" y="2331"/>
                        <a:pt x="1536" y="2340"/>
                      </a:cubicBezTo>
                      <a:cubicBezTo>
                        <a:pt x="1357" y="2364"/>
                        <a:pt x="1191" y="2400"/>
                        <a:pt x="1024" y="2459"/>
                      </a:cubicBezTo>
                      <a:cubicBezTo>
                        <a:pt x="679" y="2566"/>
                        <a:pt x="357" y="2745"/>
                        <a:pt x="71" y="2971"/>
                      </a:cubicBezTo>
                      <a:cubicBezTo>
                        <a:pt x="0" y="3031"/>
                        <a:pt x="0" y="3150"/>
                        <a:pt x="36" y="3221"/>
                      </a:cubicBezTo>
                      <a:cubicBezTo>
                        <a:pt x="86" y="3302"/>
                        <a:pt x="153" y="3331"/>
                        <a:pt x="231" y="3331"/>
                      </a:cubicBezTo>
                      <a:cubicBezTo>
                        <a:pt x="245" y="3331"/>
                        <a:pt x="259" y="3330"/>
                        <a:pt x="274" y="3328"/>
                      </a:cubicBezTo>
                      <a:cubicBezTo>
                        <a:pt x="667" y="3269"/>
                        <a:pt x="1048" y="3186"/>
                        <a:pt x="1429" y="3055"/>
                      </a:cubicBezTo>
                      <a:cubicBezTo>
                        <a:pt x="1738" y="2947"/>
                        <a:pt x="2203" y="2828"/>
                        <a:pt x="2298" y="2459"/>
                      </a:cubicBezTo>
                      <a:cubicBezTo>
                        <a:pt x="2346" y="2293"/>
                        <a:pt x="2322" y="2102"/>
                        <a:pt x="2322" y="1923"/>
                      </a:cubicBezTo>
                      <a:cubicBezTo>
                        <a:pt x="2322" y="1721"/>
                        <a:pt x="2322" y="1531"/>
                        <a:pt x="2322" y="1328"/>
                      </a:cubicBezTo>
                      <a:cubicBezTo>
                        <a:pt x="2322" y="923"/>
                        <a:pt x="2346" y="495"/>
                        <a:pt x="2286" y="90"/>
                      </a:cubicBezTo>
                      <a:cubicBezTo>
                        <a:pt x="2274" y="30"/>
                        <a:pt x="2221" y="1"/>
                        <a:pt x="216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1" name="Google Shape;2201;p45"/>
                <p:cNvSpPr/>
                <p:nvPr/>
              </p:nvSpPr>
              <p:spPr>
                <a:xfrm>
                  <a:off x="5866150" y="2481725"/>
                  <a:ext cx="87275" cy="60600"/>
                </a:xfrm>
                <a:custGeom>
                  <a:avLst/>
                  <a:gdLst/>
                  <a:ahLst/>
                  <a:cxnLst/>
                  <a:rect l="l" t="t" r="r" b="b"/>
                  <a:pathLst>
                    <a:path w="3491" h="2424" extrusionOk="0">
                      <a:moveTo>
                        <a:pt x="152" y="1"/>
                      </a:moveTo>
                      <a:cubicBezTo>
                        <a:pt x="79" y="1"/>
                        <a:pt x="1" y="68"/>
                        <a:pt x="26" y="154"/>
                      </a:cubicBezTo>
                      <a:cubicBezTo>
                        <a:pt x="157" y="547"/>
                        <a:pt x="383" y="904"/>
                        <a:pt x="574" y="1261"/>
                      </a:cubicBezTo>
                      <a:cubicBezTo>
                        <a:pt x="669" y="1440"/>
                        <a:pt x="764" y="1618"/>
                        <a:pt x="860" y="1785"/>
                      </a:cubicBezTo>
                      <a:cubicBezTo>
                        <a:pt x="943" y="1940"/>
                        <a:pt x="1014" y="2118"/>
                        <a:pt x="1133" y="2249"/>
                      </a:cubicBezTo>
                      <a:cubicBezTo>
                        <a:pt x="1262" y="2384"/>
                        <a:pt x="1439" y="2423"/>
                        <a:pt x="1625" y="2423"/>
                      </a:cubicBezTo>
                      <a:cubicBezTo>
                        <a:pt x="1817" y="2423"/>
                        <a:pt x="2018" y="2381"/>
                        <a:pt x="2181" y="2356"/>
                      </a:cubicBezTo>
                      <a:cubicBezTo>
                        <a:pt x="2574" y="2285"/>
                        <a:pt x="2955" y="2178"/>
                        <a:pt x="3324" y="2047"/>
                      </a:cubicBezTo>
                      <a:cubicBezTo>
                        <a:pt x="3408" y="2011"/>
                        <a:pt x="3479" y="1940"/>
                        <a:pt x="3479" y="1844"/>
                      </a:cubicBezTo>
                      <a:cubicBezTo>
                        <a:pt x="3491" y="1761"/>
                        <a:pt x="3419" y="1654"/>
                        <a:pt x="3336" y="1642"/>
                      </a:cubicBezTo>
                      <a:cubicBezTo>
                        <a:pt x="3149" y="1605"/>
                        <a:pt x="2959" y="1587"/>
                        <a:pt x="2770" y="1587"/>
                      </a:cubicBezTo>
                      <a:cubicBezTo>
                        <a:pt x="2596" y="1587"/>
                        <a:pt x="2423" y="1602"/>
                        <a:pt x="2253" y="1630"/>
                      </a:cubicBezTo>
                      <a:cubicBezTo>
                        <a:pt x="2086" y="1666"/>
                        <a:pt x="1919" y="1713"/>
                        <a:pt x="1753" y="1773"/>
                      </a:cubicBezTo>
                      <a:cubicBezTo>
                        <a:pt x="1645" y="1821"/>
                        <a:pt x="1514" y="1868"/>
                        <a:pt x="1419" y="1928"/>
                      </a:cubicBezTo>
                      <a:cubicBezTo>
                        <a:pt x="1395" y="1916"/>
                        <a:pt x="1384" y="1892"/>
                        <a:pt x="1372" y="1868"/>
                      </a:cubicBezTo>
                      <a:cubicBezTo>
                        <a:pt x="1181" y="1571"/>
                        <a:pt x="1003" y="1249"/>
                        <a:pt x="824" y="939"/>
                      </a:cubicBezTo>
                      <a:cubicBezTo>
                        <a:pt x="633" y="642"/>
                        <a:pt x="467" y="308"/>
                        <a:pt x="229" y="35"/>
                      </a:cubicBezTo>
                      <a:cubicBezTo>
                        <a:pt x="209" y="11"/>
                        <a:pt x="181" y="1"/>
                        <a:pt x="15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2" name="Google Shape;2202;p45"/>
                <p:cNvSpPr/>
                <p:nvPr/>
              </p:nvSpPr>
              <p:spPr>
                <a:xfrm>
                  <a:off x="5800425" y="2435850"/>
                  <a:ext cx="95275" cy="83950"/>
                </a:xfrm>
                <a:custGeom>
                  <a:avLst/>
                  <a:gdLst/>
                  <a:ahLst/>
                  <a:cxnLst/>
                  <a:rect l="l" t="t" r="r" b="b"/>
                  <a:pathLst>
                    <a:path w="3811" h="3358" extrusionOk="0">
                      <a:moveTo>
                        <a:pt x="2179" y="0"/>
                      </a:moveTo>
                      <a:lnTo>
                        <a:pt x="333" y="465"/>
                      </a:lnTo>
                      <a:lnTo>
                        <a:pt x="0" y="3358"/>
                      </a:lnTo>
                      <a:lnTo>
                        <a:pt x="1655" y="2941"/>
                      </a:lnTo>
                      <a:lnTo>
                        <a:pt x="1810" y="2227"/>
                      </a:lnTo>
                      <a:lnTo>
                        <a:pt x="2286" y="2774"/>
                      </a:lnTo>
                      <a:lnTo>
                        <a:pt x="3810" y="2393"/>
                      </a:lnTo>
                      <a:lnTo>
                        <a:pt x="21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203" name="Google Shape;2203;p45"/>
                <p:cNvSpPr/>
                <p:nvPr/>
              </p:nvSpPr>
              <p:spPr>
                <a:xfrm>
                  <a:off x="5754275" y="2256650"/>
                  <a:ext cx="92300" cy="92300"/>
                </a:xfrm>
                <a:custGeom>
                  <a:avLst/>
                  <a:gdLst/>
                  <a:ahLst/>
                  <a:cxnLst/>
                  <a:rect l="l" t="t" r="r" b="b"/>
                  <a:pathLst>
                    <a:path w="3692" h="3692" extrusionOk="0">
                      <a:moveTo>
                        <a:pt x="1846" y="1"/>
                      </a:moveTo>
                      <a:cubicBezTo>
                        <a:pt x="834" y="1"/>
                        <a:pt x="1" y="822"/>
                        <a:pt x="1" y="1846"/>
                      </a:cubicBezTo>
                      <a:cubicBezTo>
                        <a:pt x="1" y="2858"/>
                        <a:pt x="834" y="3692"/>
                        <a:pt x="1846" y="3692"/>
                      </a:cubicBezTo>
                      <a:cubicBezTo>
                        <a:pt x="2870" y="3692"/>
                        <a:pt x="3692" y="2858"/>
                        <a:pt x="3692" y="1846"/>
                      </a:cubicBezTo>
                      <a:cubicBezTo>
                        <a:pt x="3692" y="822"/>
                        <a:pt x="2870" y="1"/>
                        <a:pt x="184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4" name="Google Shape;2204;p45"/>
                <p:cNvSpPr/>
                <p:nvPr/>
              </p:nvSpPr>
              <p:spPr>
                <a:xfrm>
                  <a:off x="5771475" y="2297575"/>
                  <a:ext cx="13925" cy="9925"/>
                </a:xfrm>
                <a:custGeom>
                  <a:avLst/>
                  <a:gdLst/>
                  <a:ahLst/>
                  <a:cxnLst/>
                  <a:rect l="l" t="t" r="r" b="b"/>
                  <a:pathLst>
                    <a:path w="557" h="397" extrusionOk="0">
                      <a:moveTo>
                        <a:pt x="279" y="1"/>
                      </a:moveTo>
                      <a:cubicBezTo>
                        <a:pt x="263" y="1"/>
                        <a:pt x="247" y="3"/>
                        <a:pt x="229" y="7"/>
                      </a:cubicBezTo>
                      <a:cubicBezTo>
                        <a:pt x="0" y="61"/>
                        <a:pt x="61" y="396"/>
                        <a:pt x="266" y="396"/>
                      </a:cubicBezTo>
                      <a:cubicBezTo>
                        <a:pt x="284" y="396"/>
                        <a:pt x="304" y="394"/>
                        <a:pt x="325" y="388"/>
                      </a:cubicBezTo>
                      <a:cubicBezTo>
                        <a:pt x="557" y="333"/>
                        <a:pt x="481" y="1"/>
                        <a:pt x="27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205" name="Google Shape;2205;p45"/>
                <p:cNvSpPr/>
                <p:nvPr/>
              </p:nvSpPr>
              <p:spPr>
                <a:xfrm>
                  <a:off x="5812925" y="2289475"/>
                  <a:ext cx="10725" cy="10600"/>
                </a:xfrm>
                <a:custGeom>
                  <a:avLst/>
                  <a:gdLst/>
                  <a:ahLst/>
                  <a:cxnLst/>
                  <a:rect l="l" t="t" r="r" b="b"/>
                  <a:pathLst>
                    <a:path w="429" h="424" extrusionOk="0">
                      <a:moveTo>
                        <a:pt x="220" y="0"/>
                      </a:moveTo>
                      <a:cubicBezTo>
                        <a:pt x="203" y="0"/>
                        <a:pt x="185" y="3"/>
                        <a:pt x="167" y="9"/>
                      </a:cubicBezTo>
                      <a:cubicBezTo>
                        <a:pt x="131" y="21"/>
                        <a:pt x="107" y="33"/>
                        <a:pt x="84" y="45"/>
                      </a:cubicBezTo>
                      <a:cubicBezTo>
                        <a:pt x="60" y="57"/>
                        <a:pt x="48" y="81"/>
                        <a:pt x="36" y="105"/>
                      </a:cubicBezTo>
                      <a:cubicBezTo>
                        <a:pt x="24" y="128"/>
                        <a:pt x="12" y="152"/>
                        <a:pt x="12" y="188"/>
                      </a:cubicBezTo>
                      <a:cubicBezTo>
                        <a:pt x="0" y="212"/>
                        <a:pt x="0" y="236"/>
                        <a:pt x="12" y="271"/>
                      </a:cubicBezTo>
                      <a:cubicBezTo>
                        <a:pt x="24" y="283"/>
                        <a:pt x="24" y="295"/>
                        <a:pt x="36" y="319"/>
                      </a:cubicBezTo>
                      <a:cubicBezTo>
                        <a:pt x="48" y="355"/>
                        <a:pt x="72" y="378"/>
                        <a:pt x="107" y="390"/>
                      </a:cubicBezTo>
                      <a:cubicBezTo>
                        <a:pt x="119" y="402"/>
                        <a:pt x="143" y="414"/>
                        <a:pt x="155" y="414"/>
                      </a:cubicBezTo>
                      <a:cubicBezTo>
                        <a:pt x="173" y="420"/>
                        <a:pt x="191" y="423"/>
                        <a:pt x="209" y="423"/>
                      </a:cubicBezTo>
                      <a:cubicBezTo>
                        <a:pt x="226" y="423"/>
                        <a:pt x="244" y="420"/>
                        <a:pt x="262" y="414"/>
                      </a:cubicBezTo>
                      <a:cubicBezTo>
                        <a:pt x="298" y="414"/>
                        <a:pt x="322" y="402"/>
                        <a:pt x="345" y="378"/>
                      </a:cubicBezTo>
                      <a:cubicBezTo>
                        <a:pt x="369" y="367"/>
                        <a:pt x="381" y="343"/>
                        <a:pt x="393" y="319"/>
                      </a:cubicBezTo>
                      <a:cubicBezTo>
                        <a:pt x="417" y="295"/>
                        <a:pt x="417" y="271"/>
                        <a:pt x="417" y="248"/>
                      </a:cubicBezTo>
                      <a:cubicBezTo>
                        <a:pt x="429" y="212"/>
                        <a:pt x="429" y="188"/>
                        <a:pt x="417" y="164"/>
                      </a:cubicBezTo>
                      <a:cubicBezTo>
                        <a:pt x="417" y="140"/>
                        <a:pt x="405" y="128"/>
                        <a:pt x="393" y="105"/>
                      </a:cubicBezTo>
                      <a:cubicBezTo>
                        <a:pt x="381" y="81"/>
                        <a:pt x="357" y="57"/>
                        <a:pt x="322" y="33"/>
                      </a:cubicBezTo>
                      <a:cubicBezTo>
                        <a:pt x="310" y="21"/>
                        <a:pt x="286" y="21"/>
                        <a:pt x="274" y="9"/>
                      </a:cubicBezTo>
                      <a:cubicBezTo>
                        <a:pt x="256" y="3"/>
                        <a:pt x="238" y="0"/>
                        <a:pt x="22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206" name="Google Shape;2206;p45"/>
                <p:cNvSpPr/>
                <p:nvPr/>
              </p:nvSpPr>
              <p:spPr>
                <a:xfrm>
                  <a:off x="5792375" y="2287075"/>
                  <a:ext cx="3900" cy="23625"/>
                </a:xfrm>
                <a:custGeom>
                  <a:avLst/>
                  <a:gdLst/>
                  <a:ahLst/>
                  <a:cxnLst/>
                  <a:rect l="l" t="t" r="r" b="b"/>
                  <a:pathLst>
                    <a:path w="156" h="945" extrusionOk="0">
                      <a:moveTo>
                        <a:pt x="75" y="0"/>
                      </a:moveTo>
                      <a:cubicBezTo>
                        <a:pt x="54" y="0"/>
                        <a:pt x="31" y="13"/>
                        <a:pt x="24" y="34"/>
                      </a:cubicBezTo>
                      <a:cubicBezTo>
                        <a:pt x="1" y="93"/>
                        <a:pt x="1" y="165"/>
                        <a:pt x="1" y="236"/>
                      </a:cubicBezTo>
                      <a:cubicBezTo>
                        <a:pt x="1" y="308"/>
                        <a:pt x="13" y="379"/>
                        <a:pt x="13" y="463"/>
                      </a:cubicBezTo>
                      <a:cubicBezTo>
                        <a:pt x="13" y="605"/>
                        <a:pt x="24" y="748"/>
                        <a:pt x="36" y="891"/>
                      </a:cubicBezTo>
                      <a:cubicBezTo>
                        <a:pt x="36" y="927"/>
                        <a:pt x="66" y="945"/>
                        <a:pt x="96" y="945"/>
                      </a:cubicBezTo>
                      <a:cubicBezTo>
                        <a:pt x="126" y="945"/>
                        <a:pt x="155" y="927"/>
                        <a:pt x="155" y="891"/>
                      </a:cubicBezTo>
                      <a:cubicBezTo>
                        <a:pt x="155" y="748"/>
                        <a:pt x="155" y="594"/>
                        <a:pt x="144" y="451"/>
                      </a:cubicBezTo>
                      <a:cubicBezTo>
                        <a:pt x="144" y="379"/>
                        <a:pt x="144" y="308"/>
                        <a:pt x="144" y="236"/>
                      </a:cubicBezTo>
                      <a:cubicBezTo>
                        <a:pt x="144" y="201"/>
                        <a:pt x="144" y="165"/>
                        <a:pt x="132" y="129"/>
                      </a:cubicBezTo>
                      <a:cubicBezTo>
                        <a:pt x="132" y="93"/>
                        <a:pt x="120" y="58"/>
                        <a:pt x="108" y="22"/>
                      </a:cubicBezTo>
                      <a:cubicBezTo>
                        <a:pt x="103" y="7"/>
                        <a:pt x="89" y="0"/>
                        <a:pt x="75"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2207" name="Google Shape;2207;p45"/>
                <p:cNvSpPr/>
                <p:nvPr/>
              </p:nvSpPr>
              <p:spPr>
                <a:xfrm>
                  <a:off x="5778500" y="2307150"/>
                  <a:ext cx="48425" cy="23575"/>
                </a:xfrm>
                <a:custGeom>
                  <a:avLst/>
                  <a:gdLst/>
                  <a:ahLst/>
                  <a:cxnLst/>
                  <a:rect l="l" t="t" r="r" b="b"/>
                  <a:pathLst>
                    <a:path w="1937" h="943" extrusionOk="0">
                      <a:moveTo>
                        <a:pt x="1897" y="0"/>
                      </a:moveTo>
                      <a:cubicBezTo>
                        <a:pt x="1890" y="0"/>
                        <a:pt x="1883" y="2"/>
                        <a:pt x="1877" y="5"/>
                      </a:cubicBezTo>
                      <a:cubicBezTo>
                        <a:pt x="1818" y="41"/>
                        <a:pt x="1770" y="124"/>
                        <a:pt x="1734" y="183"/>
                      </a:cubicBezTo>
                      <a:cubicBezTo>
                        <a:pt x="1675" y="267"/>
                        <a:pt x="1627" y="338"/>
                        <a:pt x="1556" y="410"/>
                      </a:cubicBezTo>
                      <a:cubicBezTo>
                        <a:pt x="1413" y="541"/>
                        <a:pt x="1234" y="648"/>
                        <a:pt x="1056" y="719"/>
                      </a:cubicBezTo>
                      <a:cubicBezTo>
                        <a:pt x="924" y="772"/>
                        <a:pt x="787" y="802"/>
                        <a:pt x="655" y="802"/>
                      </a:cubicBezTo>
                      <a:cubicBezTo>
                        <a:pt x="431" y="802"/>
                        <a:pt x="222" y="715"/>
                        <a:pt x="79" y="505"/>
                      </a:cubicBezTo>
                      <a:cubicBezTo>
                        <a:pt x="71" y="497"/>
                        <a:pt x="60" y="493"/>
                        <a:pt x="48" y="493"/>
                      </a:cubicBezTo>
                      <a:cubicBezTo>
                        <a:pt x="24" y="493"/>
                        <a:pt x="0" y="509"/>
                        <a:pt x="8" y="541"/>
                      </a:cubicBezTo>
                      <a:cubicBezTo>
                        <a:pt x="95" y="827"/>
                        <a:pt x="397" y="943"/>
                        <a:pt x="688" y="943"/>
                      </a:cubicBezTo>
                      <a:cubicBezTo>
                        <a:pt x="796" y="943"/>
                        <a:pt x="903" y="927"/>
                        <a:pt x="996" y="898"/>
                      </a:cubicBezTo>
                      <a:cubicBezTo>
                        <a:pt x="1210" y="838"/>
                        <a:pt x="1425" y="731"/>
                        <a:pt x="1591" y="588"/>
                      </a:cubicBezTo>
                      <a:cubicBezTo>
                        <a:pt x="1687" y="517"/>
                        <a:pt x="1746" y="422"/>
                        <a:pt x="1806" y="326"/>
                      </a:cubicBezTo>
                      <a:cubicBezTo>
                        <a:pt x="1865" y="255"/>
                        <a:pt x="1937" y="136"/>
                        <a:pt x="1937" y="41"/>
                      </a:cubicBezTo>
                      <a:cubicBezTo>
                        <a:pt x="1937" y="14"/>
                        <a:pt x="1917" y="0"/>
                        <a:pt x="1897"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sp>
          <p:nvSpPr>
            <p:cNvPr id="2208" name="Google Shape;2208;p45"/>
            <p:cNvSpPr/>
            <p:nvPr/>
          </p:nvSpPr>
          <p:spPr>
            <a:xfrm>
              <a:off x="1841836" y="911427"/>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09" name="Google Shape;2209;p45"/>
            <p:cNvSpPr/>
            <p:nvPr/>
          </p:nvSpPr>
          <p:spPr>
            <a:xfrm>
              <a:off x="1600137" y="394660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10" name="Google Shape;2210;p45"/>
            <p:cNvSpPr/>
            <p:nvPr/>
          </p:nvSpPr>
          <p:spPr>
            <a:xfrm>
              <a:off x="1811624" y="35317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11" name="Google Shape;2211;p45"/>
            <p:cNvSpPr/>
            <p:nvPr/>
          </p:nvSpPr>
          <p:spPr>
            <a:xfrm>
              <a:off x="2126323" y="1582225"/>
              <a:ext cx="155646" cy="148760"/>
            </a:xfrm>
            <a:custGeom>
              <a:avLst/>
              <a:gdLst/>
              <a:ahLst/>
              <a:cxnLst/>
              <a:rect l="l" t="t" r="r" b="b"/>
              <a:pathLst>
                <a:path w="1108" h="1059" extrusionOk="0">
                  <a:moveTo>
                    <a:pt x="501" y="428"/>
                  </a:moveTo>
                  <a:cubicBezTo>
                    <a:pt x="512" y="428"/>
                    <a:pt x="524" y="428"/>
                    <a:pt x="548" y="440"/>
                  </a:cubicBezTo>
                  <a:cubicBezTo>
                    <a:pt x="560" y="440"/>
                    <a:pt x="572" y="440"/>
                    <a:pt x="596" y="452"/>
                  </a:cubicBezTo>
                  <a:cubicBezTo>
                    <a:pt x="608" y="452"/>
                    <a:pt x="620" y="463"/>
                    <a:pt x="632" y="463"/>
                  </a:cubicBezTo>
                  <a:cubicBezTo>
                    <a:pt x="632" y="475"/>
                    <a:pt x="643" y="475"/>
                    <a:pt x="643" y="487"/>
                  </a:cubicBezTo>
                  <a:cubicBezTo>
                    <a:pt x="643" y="487"/>
                    <a:pt x="655" y="487"/>
                    <a:pt x="655" y="499"/>
                  </a:cubicBezTo>
                  <a:lnTo>
                    <a:pt x="655" y="523"/>
                  </a:lnTo>
                  <a:cubicBezTo>
                    <a:pt x="655" y="523"/>
                    <a:pt x="655" y="523"/>
                    <a:pt x="655" y="535"/>
                  </a:cubicBezTo>
                  <a:lnTo>
                    <a:pt x="643" y="535"/>
                  </a:lnTo>
                  <a:cubicBezTo>
                    <a:pt x="643" y="535"/>
                    <a:pt x="632" y="523"/>
                    <a:pt x="620" y="511"/>
                  </a:cubicBezTo>
                  <a:cubicBezTo>
                    <a:pt x="596" y="487"/>
                    <a:pt x="572" y="475"/>
                    <a:pt x="536" y="475"/>
                  </a:cubicBezTo>
                  <a:cubicBezTo>
                    <a:pt x="532" y="471"/>
                    <a:pt x="527" y="470"/>
                    <a:pt x="521" y="470"/>
                  </a:cubicBezTo>
                  <a:cubicBezTo>
                    <a:pt x="510" y="470"/>
                    <a:pt x="497" y="475"/>
                    <a:pt x="489" y="475"/>
                  </a:cubicBezTo>
                  <a:lnTo>
                    <a:pt x="441" y="475"/>
                  </a:lnTo>
                  <a:cubicBezTo>
                    <a:pt x="441" y="463"/>
                    <a:pt x="441" y="463"/>
                    <a:pt x="453" y="463"/>
                  </a:cubicBezTo>
                  <a:lnTo>
                    <a:pt x="465" y="452"/>
                  </a:lnTo>
                  <a:cubicBezTo>
                    <a:pt x="465" y="452"/>
                    <a:pt x="477" y="440"/>
                    <a:pt x="477" y="440"/>
                  </a:cubicBezTo>
                  <a:cubicBezTo>
                    <a:pt x="489" y="440"/>
                    <a:pt x="501" y="440"/>
                    <a:pt x="501" y="428"/>
                  </a:cubicBezTo>
                  <a:close/>
                  <a:moveTo>
                    <a:pt x="543" y="0"/>
                  </a:moveTo>
                  <a:cubicBezTo>
                    <a:pt x="493" y="0"/>
                    <a:pt x="442" y="7"/>
                    <a:pt x="393" y="23"/>
                  </a:cubicBezTo>
                  <a:cubicBezTo>
                    <a:pt x="155" y="71"/>
                    <a:pt x="1" y="309"/>
                    <a:pt x="24" y="547"/>
                  </a:cubicBezTo>
                  <a:cubicBezTo>
                    <a:pt x="36" y="678"/>
                    <a:pt x="84" y="785"/>
                    <a:pt x="167" y="892"/>
                  </a:cubicBezTo>
                  <a:cubicBezTo>
                    <a:pt x="179" y="904"/>
                    <a:pt x="191" y="928"/>
                    <a:pt x="203" y="940"/>
                  </a:cubicBezTo>
                  <a:cubicBezTo>
                    <a:pt x="262" y="987"/>
                    <a:pt x="322" y="1023"/>
                    <a:pt x="393" y="1035"/>
                  </a:cubicBezTo>
                  <a:cubicBezTo>
                    <a:pt x="453" y="1059"/>
                    <a:pt x="512" y="1059"/>
                    <a:pt x="572" y="1059"/>
                  </a:cubicBezTo>
                  <a:cubicBezTo>
                    <a:pt x="643" y="1047"/>
                    <a:pt x="715" y="1035"/>
                    <a:pt x="786" y="999"/>
                  </a:cubicBezTo>
                  <a:cubicBezTo>
                    <a:pt x="834" y="975"/>
                    <a:pt x="882" y="940"/>
                    <a:pt x="929" y="904"/>
                  </a:cubicBezTo>
                  <a:cubicBezTo>
                    <a:pt x="1013" y="833"/>
                    <a:pt x="1072" y="725"/>
                    <a:pt x="1096" y="618"/>
                  </a:cubicBezTo>
                  <a:cubicBezTo>
                    <a:pt x="1108" y="487"/>
                    <a:pt x="1096" y="356"/>
                    <a:pt x="1013" y="249"/>
                  </a:cubicBezTo>
                  <a:cubicBezTo>
                    <a:pt x="977" y="190"/>
                    <a:pt x="929" y="142"/>
                    <a:pt x="870" y="94"/>
                  </a:cubicBezTo>
                  <a:cubicBezTo>
                    <a:pt x="822" y="71"/>
                    <a:pt x="774" y="47"/>
                    <a:pt x="715" y="23"/>
                  </a:cubicBezTo>
                  <a:cubicBezTo>
                    <a:pt x="663" y="10"/>
                    <a:pt x="603" y="0"/>
                    <a:pt x="543"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12" name="Google Shape;2212;p45"/>
            <p:cNvSpPr/>
            <p:nvPr/>
          </p:nvSpPr>
          <p:spPr>
            <a:xfrm>
              <a:off x="971611" y="340004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E53880-FE37-6318-B452-8CEEF7218ECF}"/>
                  </a:ext>
                </a:extLst>
              </p:cNvPr>
              <p:cNvSpPr txBox="1"/>
              <p:nvPr/>
            </p:nvSpPr>
            <p:spPr>
              <a:xfrm>
                <a:off x="2385253" y="1128101"/>
                <a:ext cx="9045229" cy="3939540"/>
              </a:xfrm>
              <a:prstGeom prst="rect">
                <a:avLst/>
              </a:prstGeom>
              <a:noFill/>
            </p:spPr>
            <p:txBody>
              <a:bodyPr wrap="square">
                <a:spAutoFit/>
              </a:bodyPr>
              <a:lstStyle/>
              <a:p>
                <a:pPr algn="just">
                  <a:spcAft>
                    <a:spcPts val="600"/>
                  </a:spcAft>
                </a:pPr>
                <a:r>
                  <a:rPr lang="vi-VN" sz="4000" dirty="0">
                    <a:solidFill>
                      <a:srgbClr val="7030A0"/>
                    </a:solidFill>
                    <a:latin typeface="+mj-lt"/>
                    <a:ea typeface="Times New Roman" panose="02020603050405020304" pitchFamily="18" charset="0"/>
                    <a:cs typeface="Times New Roman" panose="02020603050405020304" pitchFamily="18" charset="0"/>
                  </a:rPr>
                  <a:t>Cấp số cộng là một dãy số, trong đó kể từ số hạng thứ hai, mỗi số hạng đều bằng tổng của số hạng đứng ngay trước nó với một số không đổi d, tức là:</a:t>
                </a:r>
                <a:endParaRPr lang="en-US" sz="4000" dirty="0">
                  <a:solidFill>
                    <a:srgbClr val="7030A0"/>
                  </a:solidFill>
                  <a:latin typeface="+mj-lt"/>
                  <a:ea typeface="Calibri" panose="020F0502020204030204" pitchFamily="34" charset="0"/>
                  <a:cs typeface="Times New Roman" panose="02020603050405020304" pitchFamily="18" charset="0"/>
                </a:endParaRPr>
              </a:p>
              <a:p>
                <a:pPr algn="ctr">
                  <a:spcAft>
                    <a:spcPts val="600"/>
                  </a:spcAft>
                </a:pPr>
                <a14:m>
                  <m:oMath xmlns:m="http://schemas.openxmlformats.org/officeDocument/2006/math">
                    <m:sSub>
                      <m:sSubPr>
                        <m:ctrlPr>
                          <a:rPr lang="en-US" sz="40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4000" i="1" dirty="0">
                    <a:solidFill>
                      <a:srgbClr val="C00000"/>
                    </a:solidFill>
                    <a:latin typeface="+mj-lt"/>
                    <a:ea typeface="Times New Roman" panose="02020603050405020304" pitchFamily="18" charset="0"/>
                    <a:cs typeface="Times New Roman" panose="02020603050405020304" pitchFamily="18" charset="0"/>
                  </a:rPr>
                  <a:t> </a:t>
                </a:r>
                <a:r>
                  <a:rPr lang="vi-VN" sz="4000" dirty="0">
                    <a:solidFill>
                      <a:srgbClr val="C00000"/>
                    </a:solidFill>
                    <a:latin typeface="+mj-lt"/>
                    <a:ea typeface="Times New Roman" panose="02020603050405020304" pitchFamily="18" charset="0"/>
                    <a:cs typeface="Times New Roman" panose="02020603050405020304" pitchFamily="18" charset="0"/>
                  </a:rPr>
                  <a:t>với </a:t>
                </a:r>
                <a14:m>
                  <m:oMath xmlns:m="http://schemas.openxmlformats.org/officeDocument/2006/math">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r>
                      <a:rPr lang="vi-VN" sz="4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4000" i="1" dirty="0">
                  <a:solidFill>
                    <a:srgbClr val="C00000"/>
                  </a:solidFill>
                  <a:latin typeface="+mj-lt"/>
                  <a:ea typeface="Calibri" panose="020F0502020204030204" pitchFamily="34" charset="0"/>
                  <a:cs typeface="Times New Roman" panose="02020603050405020304" pitchFamily="18" charset="0"/>
                </a:endParaRPr>
              </a:p>
              <a:p>
                <a:pPr algn="just">
                  <a:spcAft>
                    <a:spcPts val="600"/>
                  </a:spcAft>
                </a:pPr>
                <a:r>
                  <a:rPr lang="vi-VN" sz="4000" dirty="0">
                    <a:solidFill>
                      <a:srgbClr val="7030A0"/>
                    </a:solidFill>
                    <a:latin typeface="+mj-lt"/>
                    <a:ea typeface="Times New Roman" panose="02020603050405020304" pitchFamily="18" charset="0"/>
                    <a:cs typeface="Times New Roman" panose="02020603050405020304" pitchFamily="18" charset="0"/>
                  </a:rPr>
                  <a:t>Số </a:t>
                </a:r>
                <a:r>
                  <a:rPr lang="vi-VN" sz="4000" i="1" dirty="0">
                    <a:solidFill>
                      <a:srgbClr val="7030A0"/>
                    </a:solidFill>
                    <a:latin typeface="+mj-lt"/>
                    <a:ea typeface="Times New Roman" panose="02020603050405020304" pitchFamily="18" charset="0"/>
                    <a:cs typeface="Times New Roman" panose="02020603050405020304" pitchFamily="18" charset="0"/>
                  </a:rPr>
                  <a:t>d</a:t>
                </a:r>
                <a:r>
                  <a:rPr lang="vi-VN" sz="4000" dirty="0">
                    <a:solidFill>
                      <a:srgbClr val="7030A0"/>
                    </a:solidFill>
                    <a:latin typeface="+mj-lt"/>
                    <a:ea typeface="Times New Roman" panose="02020603050405020304" pitchFamily="18" charset="0"/>
                    <a:cs typeface="Times New Roman" panose="02020603050405020304" pitchFamily="18" charset="0"/>
                  </a:rPr>
                  <a:t> được gọi là công sai của cấp số cộng.</a:t>
                </a:r>
                <a:endParaRPr lang="en-US" sz="4000" dirty="0">
                  <a:solidFill>
                    <a:srgbClr val="7030A0"/>
                  </a:solidFill>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07E53880-FE37-6318-B452-8CEEF7218ECF}"/>
                  </a:ext>
                </a:extLst>
              </p:cNvPr>
              <p:cNvSpPr txBox="1">
                <a:spLocks noRot="1" noChangeAspect="1" noMove="1" noResize="1" noEditPoints="1" noAdjustHandles="1" noChangeArrowheads="1" noChangeShapeType="1" noTextEdit="1"/>
              </p:cNvSpPr>
              <p:nvPr/>
            </p:nvSpPr>
            <p:spPr>
              <a:xfrm>
                <a:off x="2385253" y="1128101"/>
                <a:ext cx="9045229" cy="3939540"/>
              </a:xfrm>
              <a:prstGeom prst="rect">
                <a:avLst/>
              </a:prstGeom>
              <a:blipFill>
                <a:blip r:embed="rId3"/>
                <a:stretch>
                  <a:fillRect l="-2358" t="-2786" r="-2426" b="-5573"/>
                </a:stretch>
              </a:blipFill>
            </p:spPr>
            <p:txBody>
              <a:bodyPr/>
              <a:lstStyle/>
              <a:p>
                <a:r>
                  <a:rPr lang="en-US">
                    <a:noFill/>
                  </a:rPr>
                  <a:t> </a:t>
                </a:r>
              </a:p>
            </p:txBody>
          </p:sp>
        </mc:Fallback>
      </mc:AlternateContent>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9">
            <a:extLst>
              <a:ext uri="{FF2B5EF4-FFF2-40B4-BE49-F238E27FC236}">
                <a16:creationId xmlns:a16="http://schemas.microsoft.com/office/drawing/2014/main" id="{A7197436-FBEF-B7E8-77A6-08F1EF748CF8}"/>
              </a:ext>
            </a:extLst>
          </p:cNvPr>
          <p:cNvSpPr/>
          <p:nvPr/>
        </p:nvSpPr>
        <p:spPr>
          <a:xfrm>
            <a:off x="3896528" y="129708"/>
            <a:ext cx="4398943" cy="809227"/>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defRPr/>
            </a:pPr>
            <a:r>
              <a:rPr lang="en-US" sz="3200" b="1" dirty="0">
                <a:solidFill>
                  <a:prstClr val="white"/>
                </a:solidFill>
                <a:latin typeface="Times New Roman" panose="02020603050405020304" pitchFamily="18" charset="0"/>
                <a:cs typeface="Times New Roman" panose="02020603050405020304" pitchFamily="18" charset="0"/>
              </a:rPr>
              <a:t>HOẠT ĐỘNG NHÓM</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CF7F9E5-9C69-CCEF-3805-3136D78BAFAF}"/>
                  </a:ext>
                </a:extLst>
              </p:cNvPr>
              <p:cNvSpPr/>
              <p:nvPr/>
            </p:nvSpPr>
            <p:spPr>
              <a:xfrm>
                <a:off x="555834" y="938935"/>
                <a:ext cx="11080329" cy="1481175"/>
              </a:xfrm>
              <a:prstGeom prst="rect">
                <a:avLst/>
              </a:prstGeom>
            </p:spPr>
            <p:txBody>
              <a:bodyPr wrap="square">
                <a:spAutoFit/>
              </a:bodyPr>
              <a:lstStyle/>
              <a:p>
                <a:pPr>
                  <a:lnSpc>
                    <a:spcPct val="150000"/>
                  </a:lnSpc>
                  <a:buClrTx/>
                  <a:buFontTx/>
                  <a:buNone/>
                </a:pP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 </a:t>
                </a:r>
                <a14:m>
                  <m:oMath xmlns:m="http://schemas.openxmlformats.org/officeDocument/2006/math">
                    <m:d>
                      <m:dPr>
                        <m:ctrlP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1</m:t>
                        </m:r>
                      </m:sub>
                    </m:sSub>
                    <m:r>
                      <a:rPr lang="en-US" sz="3200" i="1">
                        <a:solidFill>
                          <a:prstClr val="black"/>
                        </a:solidFill>
                        <a:latin typeface="Cambria Math" panose="02040503050406030204" pitchFamily="18" charset="0"/>
                      </a:rPr>
                      <m:t>=−7, </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2</m:t>
                        </m:r>
                      </m:sub>
                    </m:sSub>
                    <m:r>
                      <a:rPr lang="en-US" sz="3200" i="1">
                        <a:solidFill>
                          <a:prstClr val="black"/>
                        </a:solidFill>
                        <a:latin typeface="Cambria Math" panose="02040503050406030204" pitchFamily="18" charset="0"/>
                      </a:rPr>
                      <m:t>=−2</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năm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đầu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8" name="Rectangle 7">
                <a:extLst>
                  <a:ext uri="{FF2B5EF4-FFF2-40B4-BE49-F238E27FC236}">
                    <a16:creationId xmlns:a16="http://schemas.microsoft.com/office/drawing/2014/main" id="{4CF7F9E5-9C69-CCEF-3805-3136D78BAFAF}"/>
                  </a:ext>
                </a:extLst>
              </p:cNvPr>
              <p:cNvSpPr>
                <a:spLocks noRot="1" noChangeAspect="1" noMove="1" noResize="1" noEditPoints="1" noAdjustHandles="1" noChangeArrowheads="1" noChangeShapeType="1" noTextEdit="1"/>
              </p:cNvSpPr>
              <p:nvPr/>
            </p:nvSpPr>
            <p:spPr>
              <a:xfrm>
                <a:off x="555834" y="938935"/>
                <a:ext cx="11080329" cy="1481175"/>
              </a:xfrm>
              <a:prstGeom prst="rect">
                <a:avLst/>
              </a:prstGeom>
              <a:blipFill>
                <a:blip r:embed="rId2"/>
                <a:stretch>
                  <a:fillRect l="-1375"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F19C5AF-F6FE-5A2E-7DAB-789DFFB56590}"/>
                  </a:ext>
                </a:extLst>
              </p:cNvPr>
              <p:cNvSpPr/>
              <p:nvPr/>
            </p:nvSpPr>
            <p:spPr>
              <a:xfrm>
                <a:off x="469497" y="2593744"/>
                <a:ext cx="10715932" cy="1481175"/>
              </a:xfrm>
              <a:prstGeom prst="rect">
                <a:avLst/>
              </a:prstGeom>
            </p:spPr>
            <p:txBody>
              <a:bodyPr wrap="square">
                <a:spAutoFit/>
              </a:bodyPr>
              <a:lstStyle/>
              <a:p>
                <a:pPr algn="just">
                  <a:lnSpc>
                    <a:spcPct val="150000"/>
                  </a:lnSpc>
                  <a:buClrTx/>
                  <a:buFontTx/>
                  <a:buNone/>
                </a:pP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3200" dirty="0">
                    <a:solidFill>
                      <a:prstClr val="black"/>
                    </a:solidFill>
                    <a:latin typeface="Times New Roman" panose="02020603050405020304" pitchFamily="18" charset="0"/>
                    <a:cs typeface="Times New Roman" panose="02020603050405020304" pitchFamily="18" charset="0"/>
                  </a:rPr>
                  <a:t>Cho </a:t>
                </a:r>
                <a:r>
                  <a:rPr lang="en-US" sz="3200" dirty="0" err="1">
                    <a:solidFill>
                      <a:prstClr val="black"/>
                    </a:solidFill>
                    <a:latin typeface="Times New Roman" panose="02020603050405020304" pitchFamily="18" charset="0"/>
                    <a:cs typeface="Times New Roman" panose="02020603050405020304" pitchFamily="18" charset="0"/>
                  </a:rPr>
                  <a:t>dãy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𝑛</m:t>
                            </m:r>
                          </m:sub>
                        </m:sSub>
                      </m:e>
                    </m:d>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𝑛</m:t>
                        </m:r>
                      </m:sub>
                    </m:sSub>
                    <m:r>
                      <a:rPr lang="en-US" sz="3200" i="1">
                        <a:solidFill>
                          <a:prstClr val="black"/>
                        </a:solidFill>
                        <a:latin typeface="Cambria Math" panose="02040503050406030204" pitchFamily="18" charset="0"/>
                      </a:rPr>
                      <m:t>=5</m:t>
                    </m:r>
                    <m:r>
                      <a:rPr lang="en-US" sz="3200" i="1">
                        <a:solidFill>
                          <a:prstClr val="black"/>
                        </a:solidFill>
                        <a:latin typeface="Cambria Math" panose="02040503050406030204" pitchFamily="18" charset="0"/>
                      </a:rPr>
                      <m:t>𝑛</m:t>
                    </m:r>
                    <m:r>
                      <a:rPr lang="en-US" sz="3200" i="1">
                        <a:solidFill>
                          <a:prstClr val="black"/>
                        </a:solidFill>
                        <a:latin typeface="Cambria Math" panose="02040503050406030204" pitchFamily="18" charset="0"/>
                      </a:rPr>
                      <m:t>+7</m:t>
                    </m:r>
                  </m:oMath>
                </a14:m>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dirty="0">
                        <a:solidFill>
                          <a:prstClr val="black"/>
                        </a:solidFill>
                        <a:latin typeface="Cambria Math" panose="02040503050406030204" pitchFamily="18" charset="0"/>
                      </a:rPr>
                      <m:t>(</m:t>
                    </m:r>
                    <m:r>
                      <a:rPr lang="en-US" sz="3200" i="1" dirty="0">
                        <a:solidFill>
                          <a:prstClr val="black"/>
                        </a:solidFill>
                        <a:latin typeface="Cambria Math" panose="02040503050406030204" pitchFamily="18" charset="0"/>
                      </a:rPr>
                      <m:t>𝑛</m:t>
                    </m:r>
                    <m:r>
                      <a:rPr lang="en-US" sz="3200" i="1" dirty="0">
                        <a:solidFill>
                          <a:prstClr val="black"/>
                        </a:solidFill>
                        <a:latin typeface="Cambria Math" panose="02040503050406030204" pitchFamily="18" charset="0"/>
                      </a:rPr>
                      <m:t>≥1)</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Dãy</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prstClr val="black"/>
                            </a:solidFill>
                            <a:latin typeface="Cambria Math" panose="02040503050406030204" pitchFamily="18" charset="0"/>
                          </a:rPr>
                        </m:ctrlPr>
                      </m:dPr>
                      <m:e>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𝑛</m:t>
                            </m:r>
                          </m:sub>
                        </m:sSub>
                      </m:e>
                    </m:d>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Vì</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sao</a:t>
                </a:r>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9" name="Rectangle 8">
                <a:extLst>
                  <a:ext uri="{FF2B5EF4-FFF2-40B4-BE49-F238E27FC236}">
                    <a16:creationId xmlns:a16="http://schemas.microsoft.com/office/drawing/2014/main" id="{1F19C5AF-F6FE-5A2E-7DAB-789DFFB56590}"/>
                  </a:ext>
                </a:extLst>
              </p:cNvPr>
              <p:cNvSpPr>
                <a:spLocks noRot="1" noChangeAspect="1" noMove="1" noResize="1" noEditPoints="1" noAdjustHandles="1" noChangeArrowheads="1" noChangeShapeType="1" noTextEdit="1"/>
              </p:cNvSpPr>
              <p:nvPr/>
            </p:nvSpPr>
            <p:spPr>
              <a:xfrm>
                <a:off x="469497" y="2593744"/>
                <a:ext cx="10715932" cy="1481175"/>
              </a:xfrm>
              <a:prstGeom prst="rect">
                <a:avLst/>
              </a:prstGeom>
              <a:blipFill>
                <a:blip r:embed="rId3"/>
                <a:stretch>
                  <a:fillRect l="-1422" r="-1479" b="-12346"/>
                </a:stretch>
              </a:blipFill>
            </p:spPr>
            <p:txBody>
              <a:bodyPr/>
              <a:lstStyle/>
              <a:p>
                <a:r>
                  <a:rPr lang="en-US">
                    <a:noFill/>
                  </a:rPr>
                  <a:t> </a:t>
                </a:r>
              </a:p>
            </p:txBody>
          </p:sp>
        </mc:Fallback>
      </mc:AlternateContent>
    </p:spTree>
    <p:extLst>
      <p:ext uri="{BB962C8B-B14F-4D97-AF65-F5344CB8AC3E}">
        <p14:creationId xmlns:p14="http://schemas.microsoft.com/office/powerpoint/2010/main" val="400774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48"/>
          <p:cNvSpPr/>
          <p:nvPr/>
        </p:nvSpPr>
        <p:spPr>
          <a:xfrm>
            <a:off x="-248199" y="2550704"/>
            <a:ext cx="12977633" cy="3463467"/>
          </a:xfrm>
          <a:custGeom>
            <a:avLst/>
            <a:gdLst/>
            <a:ahLst/>
            <a:cxnLst/>
            <a:rect l="l" t="t" r="r" b="b"/>
            <a:pathLst>
              <a:path w="389329" h="103904" extrusionOk="0">
                <a:moveTo>
                  <a:pt x="0" y="16900"/>
                </a:moveTo>
                <a:cubicBezTo>
                  <a:pt x="10106" y="14084"/>
                  <a:pt x="40860" y="-88"/>
                  <a:pt x="60633" y="6"/>
                </a:cubicBezTo>
                <a:cubicBezTo>
                  <a:pt x="80406" y="100"/>
                  <a:pt x="101086" y="9173"/>
                  <a:pt x="118638" y="17464"/>
                </a:cubicBezTo>
                <a:cubicBezTo>
                  <a:pt x="136190" y="25755"/>
                  <a:pt x="150863" y="44464"/>
                  <a:pt x="165943" y="49751"/>
                </a:cubicBezTo>
                <a:cubicBezTo>
                  <a:pt x="181023" y="55038"/>
                  <a:pt x="196542" y="43306"/>
                  <a:pt x="209119" y="49188"/>
                </a:cubicBezTo>
                <a:cubicBezTo>
                  <a:pt x="221696" y="55070"/>
                  <a:pt x="222259" y="75938"/>
                  <a:pt x="241406" y="85042"/>
                </a:cubicBezTo>
                <a:cubicBezTo>
                  <a:pt x="260553" y="94146"/>
                  <a:pt x="299349" y="104534"/>
                  <a:pt x="324003" y="103814"/>
                </a:cubicBezTo>
                <a:cubicBezTo>
                  <a:pt x="348657" y="103095"/>
                  <a:pt x="378441" y="84573"/>
                  <a:pt x="389329" y="80725"/>
                </a:cubicBezTo>
              </a:path>
            </a:pathLst>
          </a:custGeom>
          <a:noFill/>
          <a:ln w="19050" cap="flat" cmpd="sng">
            <a:solidFill>
              <a:schemeClr val="accent5"/>
            </a:solidFill>
            <a:prstDash val="dash"/>
            <a:round/>
            <a:headEnd type="none" w="med" len="med"/>
            <a:tailEnd type="none" w="med" len="med"/>
          </a:ln>
        </p:spPr>
        <p:txBody>
          <a:bodyPr/>
          <a:lstStyle/>
          <a:p>
            <a:endParaRPr lang="en-US" sz="2400"/>
          </a:p>
        </p:txBody>
      </p:sp>
      <p:grpSp>
        <p:nvGrpSpPr>
          <p:cNvPr id="2268" name="Google Shape;2268;p48"/>
          <p:cNvGrpSpPr/>
          <p:nvPr/>
        </p:nvGrpSpPr>
        <p:grpSpPr>
          <a:xfrm rot="-209841">
            <a:off x="300096" y="828234"/>
            <a:ext cx="1125280" cy="741961"/>
            <a:chOff x="6225980" y="3998667"/>
            <a:chExt cx="1339618" cy="816390"/>
          </a:xfrm>
        </p:grpSpPr>
        <p:sp>
          <p:nvSpPr>
            <p:cNvPr id="2269" name="Google Shape;2269;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270" name="Google Shape;2270;p48"/>
            <p:cNvGrpSpPr/>
            <p:nvPr/>
          </p:nvGrpSpPr>
          <p:grpSpPr>
            <a:xfrm>
              <a:off x="6225980" y="3998849"/>
              <a:ext cx="1339598" cy="816004"/>
              <a:chOff x="5214650" y="2724475"/>
              <a:chExt cx="434300" cy="264550"/>
            </a:xfrm>
          </p:grpSpPr>
          <p:sp>
            <p:nvSpPr>
              <p:cNvPr id="2271" name="Google Shape;2271;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2272" name="Google Shape;2272;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273" name="Google Shape;2273;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2274" name="Google Shape;2274;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grpSp>
        <p:nvGrpSpPr>
          <p:cNvPr id="2275" name="Google Shape;2275;p48"/>
          <p:cNvGrpSpPr/>
          <p:nvPr/>
        </p:nvGrpSpPr>
        <p:grpSpPr>
          <a:xfrm rot="2173497">
            <a:off x="1469943" y="322664"/>
            <a:ext cx="926776" cy="508192"/>
            <a:chOff x="6225980" y="3998667"/>
            <a:chExt cx="1339618" cy="816390"/>
          </a:xfrm>
        </p:grpSpPr>
        <p:sp>
          <p:nvSpPr>
            <p:cNvPr id="2276" name="Google Shape;2276;p48"/>
            <p:cNvSpPr/>
            <p:nvPr/>
          </p:nvSpPr>
          <p:spPr>
            <a:xfrm>
              <a:off x="6226000" y="3998667"/>
              <a:ext cx="1339598" cy="816390"/>
            </a:xfrm>
            <a:custGeom>
              <a:avLst/>
              <a:gdLst/>
              <a:ahLst/>
              <a:cxnLst/>
              <a:rect l="l" t="t" r="r" b="b"/>
              <a:pathLst>
                <a:path w="17372" h="10587" extrusionOk="0">
                  <a:moveTo>
                    <a:pt x="16300" y="3239"/>
                  </a:moveTo>
                  <a:lnTo>
                    <a:pt x="16300" y="3239"/>
                  </a:lnTo>
                  <a:cubicBezTo>
                    <a:pt x="16348" y="3251"/>
                    <a:pt x="16407" y="3287"/>
                    <a:pt x="16419" y="3323"/>
                  </a:cubicBezTo>
                  <a:cubicBezTo>
                    <a:pt x="16407" y="3335"/>
                    <a:pt x="16395" y="3347"/>
                    <a:pt x="16395" y="3358"/>
                  </a:cubicBezTo>
                  <a:cubicBezTo>
                    <a:pt x="16407" y="3382"/>
                    <a:pt x="16407" y="3406"/>
                    <a:pt x="16419" y="3418"/>
                  </a:cubicBezTo>
                  <a:cubicBezTo>
                    <a:pt x="16419" y="3442"/>
                    <a:pt x="16407" y="3466"/>
                    <a:pt x="16395" y="3489"/>
                  </a:cubicBezTo>
                  <a:cubicBezTo>
                    <a:pt x="16383" y="3454"/>
                    <a:pt x="16348" y="3430"/>
                    <a:pt x="16324" y="3430"/>
                  </a:cubicBezTo>
                  <a:cubicBezTo>
                    <a:pt x="16324" y="3382"/>
                    <a:pt x="16324" y="3335"/>
                    <a:pt x="16312" y="3287"/>
                  </a:cubicBezTo>
                  <a:cubicBezTo>
                    <a:pt x="16312" y="3263"/>
                    <a:pt x="16300" y="3251"/>
                    <a:pt x="16300" y="3239"/>
                  </a:cubicBezTo>
                  <a:close/>
                  <a:moveTo>
                    <a:pt x="16776" y="2989"/>
                  </a:moveTo>
                  <a:cubicBezTo>
                    <a:pt x="16872" y="3037"/>
                    <a:pt x="16919" y="3120"/>
                    <a:pt x="16872" y="3263"/>
                  </a:cubicBezTo>
                  <a:cubicBezTo>
                    <a:pt x="16836" y="3370"/>
                    <a:pt x="16764" y="3454"/>
                    <a:pt x="16693" y="3525"/>
                  </a:cubicBezTo>
                  <a:cubicBezTo>
                    <a:pt x="16729" y="3454"/>
                    <a:pt x="16741" y="3382"/>
                    <a:pt x="16741" y="3299"/>
                  </a:cubicBezTo>
                  <a:cubicBezTo>
                    <a:pt x="16753" y="3299"/>
                    <a:pt x="16776" y="3299"/>
                    <a:pt x="16800" y="3275"/>
                  </a:cubicBezTo>
                  <a:cubicBezTo>
                    <a:pt x="16836" y="3239"/>
                    <a:pt x="16848" y="3168"/>
                    <a:pt x="16836" y="3108"/>
                  </a:cubicBezTo>
                  <a:cubicBezTo>
                    <a:pt x="16824" y="3061"/>
                    <a:pt x="16800" y="3025"/>
                    <a:pt x="16776" y="2989"/>
                  </a:cubicBezTo>
                  <a:close/>
                  <a:moveTo>
                    <a:pt x="15991" y="3454"/>
                  </a:moveTo>
                  <a:cubicBezTo>
                    <a:pt x="15955" y="3823"/>
                    <a:pt x="15633" y="4097"/>
                    <a:pt x="15324" y="4287"/>
                  </a:cubicBezTo>
                  <a:cubicBezTo>
                    <a:pt x="14931" y="4537"/>
                    <a:pt x="14490" y="4716"/>
                    <a:pt x="14074" y="4894"/>
                  </a:cubicBezTo>
                  <a:cubicBezTo>
                    <a:pt x="14074" y="4894"/>
                    <a:pt x="14062" y="4882"/>
                    <a:pt x="14062" y="4871"/>
                  </a:cubicBezTo>
                  <a:cubicBezTo>
                    <a:pt x="14062" y="4823"/>
                    <a:pt x="14062" y="4787"/>
                    <a:pt x="14050" y="4740"/>
                  </a:cubicBezTo>
                  <a:cubicBezTo>
                    <a:pt x="14050" y="4704"/>
                    <a:pt x="14050" y="4656"/>
                    <a:pt x="14038" y="4620"/>
                  </a:cubicBezTo>
                  <a:lnTo>
                    <a:pt x="14026" y="4490"/>
                  </a:lnTo>
                  <a:cubicBezTo>
                    <a:pt x="14014" y="4454"/>
                    <a:pt x="14014" y="4418"/>
                    <a:pt x="14002" y="4370"/>
                  </a:cubicBezTo>
                  <a:cubicBezTo>
                    <a:pt x="13990" y="4335"/>
                    <a:pt x="13990" y="4287"/>
                    <a:pt x="13978" y="4251"/>
                  </a:cubicBezTo>
                  <a:cubicBezTo>
                    <a:pt x="13966" y="4204"/>
                    <a:pt x="13966" y="4168"/>
                    <a:pt x="13955" y="4132"/>
                  </a:cubicBezTo>
                  <a:cubicBezTo>
                    <a:pt x="13943" y="4085"/>
                    <a:pt x="13931" y="4049"/>
                    <a:pt x="13919" y="4001"/>
                  </a:cubicBezTo>
                  <a:cubicBezTo>
                    <a:pt x="13919" y="3966"/>
                    <a:pt x="13907" y="3918"/>
                    <a:pt x="13895" y="3882"/>
                  </a:cubicBezTo>
                  <a:cubicBezTo>
                    <a:pt x="13883" y="3858"/>
                    <a:pt x="13883" y="3835"/>
                    <a:pt x="13871" y="3811"/>
                  </a:cubicBezTo>
                  <a:cubicBezTo>
                    <a:pt x="14550" y="3585"/>
                    <a:pt x="15276" y="3466"/>
                    <a:pt x="15991" y="3454"/>
                  </a:cubicBezTo>
                  <a:close/>
                  <a:moveTo>
                    <a:pt x="14955" y="4859"/>
                  </a:moveTo>
                  <a:lnTo>
                    <a:pt x="14955" y="4859"/>
                  </a:lnTo>
                  <a:cubicBezTo>
                    <a:pt x="14848" y="4930"/>
                    <a:pt x="14740" y="5001"/>
                    <a:pt x="14633" y="5061"/>
                  </a:cubicBezTo>
                  <a:cubicBezTo>
                    <a:pt x="14562" y="5109"/>
                    <a:pt x="14490" y="5156"/>
                    <a:pt x="14407" y="5192"/>
                  </a:cubicBezTo>
                  <a:cubicBezTo>
                    <a:pt x="14514" y="5121"/>
                    <a:pt x="14621" y="5037"/>
                    <a:pt x="14728" y="4966"/>
                  </a:cubicBezTo>
                  <a:cubicBezTo>
                    <a:pt x="14728" y="4954"/>
                    <a:pt x="14740" y="4954"/>
                    <a:pt x="14752" y="4954"/>
                  </a:cubicBezTo>
                  <a:lnTo>
                    <a:pt x="14955" y="4859"/>
                  </a:lnTo>
                  <a:close/>
                  <a:moveTo>
                    <a:pt x="3846" y="7264"/>
                  </a:moveTo>
                  <a:cubicBezTo>
                    <a:pt x="3846" y="7287"/>
                    <a:pt x="3846" y="7323"/>
                    <a:pt x="3846" y="7347"/>
                  </a:cubicBezTo>
                  <a:cubicBezTo>
                    <a:pt x="3759" y="7369"/>
                    <a:pt x="3681" y="7381"/>
                    <a:pt x="3595" y="7401"/>
                  </a:cubicBezTo>
                  <a:lnTo>
                    <a:pt x="3595" y="7401"/>
                  </a:lnTo>
                  <a:cubicBezTo>
                    <a:pt x="3679" y="7359"/>
                    <a:pt x="3761" y="7316"/>
                    <a:pt x="3834" y="7264"/>
                  </a:cubicBezTo>
                  <a:close/>
                  <a:moveTo>
                    <a:pt x="3570" y="7414"/>
                  </a:moveTo>
                  <a:cubicBezTo>
                    <a:pt x="3569" y="7416"/>
                    <a:pt x="3566" y="7418"/>
                    <a:pt x="3560" y="7418"/>
                  </a:cubicBezTo>
                  <a:cubicBezTo>
                    <a:pt x="3564" y="7417"/>
                    <a:pt x="3567" y="7415"/>
                    <a:pt x="3570" y="7414"/>
                  </a:cubicBezTo>
                  <a:close/>
                  <a:moveTo>
                    <a:pt x="3191" y="7371"/>
                  </a:moveTo>
                  <a:cubicBezTo>
                    <a:pt x="3120" y="7395"/>
                    <a:pt x="3060" y="7418"/>
                    <a:pt x="2989" y="7442"/>
                  </a:cubicBezTo>
                  <a:cubicBezTo>
                    <a:pt x="2882" y="7478"/>
                    <a:pt x="2751" y="7502"/>
                    <a:pt x="2632" y="7537"/>
                  </a:cubicBezTo>
                  <a:cubicBezTo>
                    <a:pt x="2691" y="7514"/>
                    <a:pt x="2763" y="7490"/>
                    <a:pt x="2822" y="7478"/>
                  </a:cubicBezTo>
                  <a:cubicBezTo>
                    <a:pt x="2941" y="7442"/>
                    <a:pt x="3060" y="7407"/>
                    <a:pt x="3191" y="7371"/>
                  </a:cubicBezTo>
                  <a:close/>
                  <a:moveTo>
                    <a:pt x="2203" y="7680"/>
                  </a:moveTo>
                  <a:cubicBezTo>
                    <a:pt x="2203" y="7692"/>
                    <a:pt x="2203" y="7704"/>
                    <a:pt x="2215" y="7716"/>
                  </a:cubicBezTo>
                  <a:cubicBezTo>
                    <a:pt x="1929" y="7811"/>
                    <a:pt x="1655" y="7942"/>
                    <a:pt x="1405" y="8085"/>
                  </a:cubicBezTo>
                  <a:cubicBezTo>
                    <a:pt x="1524" y="8014"/>
                    <a:pt x="1643" y="7942"/>
                    <a:pt x="1774" y="7871"/>
                  </a:cubicBezTo>
                  <a:cubicBezTo>
                    <a:pt x="1917" y="7799"/>
                    <a:pt x="2060" y="7740"/>
                    <a:pt x="2203" y="7680"/>
                  </a:cubicBezTo>
                  <a:close/>
                  <a:moveTo>
                    <a:pt x="4946" y="8966"/>
                  </a:moveTo>
                  <a:lnTo>
                    <a:pt x="4946" y="8966"/>
                  </a:lnTo>
                  <a:cubicBezTo>
                    <a:pt x="4902" y="8981"/>
                    <a:pt x="4857" y="8995"/>
                    <a:pt x="4813" y="9009"/>
                  </a:cubicBezTo>
                  <a:lnTo>
                    <a:pt x="4813" y="9009"/>
                  </a:lnTo>
                  <a:cubicBezTo>
                    <a:pt x="4854" y="8993"/>
                    <a:pt x="4893" y="8978"/>
                    <a:pt x="4930" y="8966"/>
                  </a:cubicBezTo>
                  <a:cubicBezTo>
                    <a:pt x="4934" y="8966"/>
                    <a:pt x="4940" y="8966"/>
                    <a:pt x="4946" y="8966"/>
                  </a:cubicBezTo>
                  <a:close/>
                  <a:moveTo>
                    <a:pt x="4025" y="7573"/>
                  </a:moveTo>
                  <a:cubicBezTo>
                    <a:pt x="4049" y="7633"/>
                    <a:pt x="4072" y="7692"/>
                    <a:pt x="4108" y="7752"/>
                  </a:cubicBezTo>
                  <a:cubicBezTo>
                    <a:pt x="4120" y="7764"/>
                    <a:pt x="4132" y="7788"/>
                    <a:pt x="4132" y="7811"/>
                  </a:cubicBezTo>
                  <a:cubicBezTo>
                    <a:pt x="4191" y="7907"/>
                    <a:pt x="4251" y="8014"/>
                    <a:pt x="4322" y="8121"/>
                  </a:cubicBezTo>
                  <a:cubicBezTo>
                    <a:pt x="4334" y="8133"/>
                    <a:pt x="4346" y="8157"/>
                    <a:pt x="4358" y="8180"/>
                  </a:cubicBezTo>
                  <a:cubicBezTo>
                    <a:pt x="4418" y="8276"/>
                    <a:pt x="4477" y="8359"/>
                    <a:pt x="4549" y="8454"/>
                  </a:cubicBezTo>
                  <a:cubicBezTo>
                    <a:pt x="4561" y="8466"/>
                    <a:pt x="4572" y="8478"/>
                    <a:pt x="4572" y="8490"/>
                  </a:cubicBezTo>
                  <a:cubicBezTo>
                    <a:pt x="4608" y="8526"/>
                    <a:pt x="4632" y="8561"/>
                    <a:pt x="4668" y="8597"/>
                  </a:cubicBezTo>
                  <a:cubicBezTo>
                    <a:pt x="4239" y="8740"/>
                    <a:pt x="3810" y="8895"/>
                    <a:pt x="3382" y="9026"/>
                  </a:cubicBezTo>
                  <a:cubicBezTo>
                    <a:pt x="2834" y="9204"/>
                    <a:pt x="2275" y="9407"/>
                    <a:pt x="1703" y="9478"/>
                  </a:cubicBezTo>
                  <a:cubicBezTo>
                    <a:pt x="1591" y="9492"/>
                    <a:pt x="1478" y="9500"/>
                    <a:pt x="1365" y="9500"/>
                  </a:cubicBezTo>
                  <a:cubicBezTo>
                    <a:pt x="1085" y="9500"/>
                    <a:pt x="810" y="9451"/>
                    <a:pt x="572" y="9323"/>
                  </a:cubicBezTo>
                  <a:cubicBezTo>
                    <a:pt x="631" y="9264"/>
                    <a:pt x="715" y="9216"/>
                    <a:pt x="762" y="9181"/>
                  </a:cubicBezTo>
                  <a:cubicBezTo>
                    <a:pt x="929" y="9050"/>
                    <a:pt x="1096" y="8931"/>
                    <a:pt x="1274" y="8823"/>
                  </a:cubicBezTo>
                  <a:cubicBezTo>
                    <a:pt x="1989" y="8371"/>
                    <a:pt x="2775" y="7990"/>
                    <a:pt x="3572" y="7716"/>
                  </a:cubicBezTo>
                  <a:cubicBezTo>
                    <a:pt x="3656" y="7692"/>
                    <a:pt x="3739" y="7657"/>
                    <a:pt x="3822" y="7633"/>
                  </a:cubicBezTo>
                  <a:cubicBezTo>
                    <a:pt x="3838" y="7664"/>
                    <a:pt x="3870" y="7691"/>
                    <a:pt x="3903" y="7691"/>
                  </a:cubicBezTo>
                  <a:cubicBezTo>
                    <a:pt x="3920" y="7691"/>
                    <a:pt x="3937" y="7684"/>
                    <a:pt x="3953" y="7668"/>
                  </a:cubicBezTo>
                  <a:cubicBezTo>
                    <a:pt x="3977" y="7633"/>
                    <a:pt x="4001" y="7609"/>
                    <a:pt x="4025" y="7573"/>
                  </a:cubicBezTo>
                  <a:close/>
                  <a:moveTo>
                    <a:pt x="524" y="9657"/>
                  </a:moveTo>
                  <a:lnTo>
                    <a:pt x="524" y="9657"/>
                  </a:lnTo>
                  <a:cubicBezTo>
                    <a:pt x="790" y="9771"/>
                    <a:pt x="1075" y="9817"/>
                    <a:pt x="1367" y="9817"/>
                  </a:cubicBezTo>
                  <a:cubicBezTo>
                    <a:pt x="1533" y="9817"/>
                    <a:pt x="1701" y="9802"/>
                    <a:pt x="1870" y="9776"/>
                  </a:cubicBezTo>
                  <a:lnTo>
                    <a:pt x="1870" y="9776"/>
                  </a:lnTo>
                  <a:cubicBezTo>
                    <a:pt x="1763" y="9800"/>
                    <a:pt x="1655" y="9835"/>
                    <a:pt x="1548" y="9859"/>
                  </a:cubicBezTo>
                  <a:lnTo>
                    <a:pt x="1382" y="9859"/>
                  </a:lnTo>
                  <a:cubicBezTo>
                    <a:pt x="1191" y="9859"/>
                    <a:pt x="1001" y="9847"/>
                    <a:pt x="822" y="9800"/>
                  </a:cubicBezTo>
                  <a:cubicBezTo>
                    <a:pt x="739" y="9776"/>
                    <a:pt x="608" y="9728"/>
                    <a:pt x="524" y="9657"/>
                  </a:cubicBezTo>
                  <a:close/>
                  <a:moveTo>
                    <a:pt x="8728" y="1"/>
                  </a:moveTo>
                  <a:cubicBezTo>
                    <a:pt x="8597" y="1"/>
                    <a:pt x="8466" y="13"/>
                    <a:pt x="8347" y="25"/>
                  </a:cubicBezTo>
                  <a:lnTo>
                    <a:pt x="8323" y="25"/>
                  </a:lnTo>
                  <a:cubicBezTo>
                    <a:pt x="8061" y="48"/>
                    <a:pt x="7799" y="96"/>
                    <a:pt x="7549" y="156"/>
                  </a:cubicBezTo>
                  <a:lnTo>
                    <a:pt x="7537" y="156"/>
                  </a:lnTo>
                  <a:cubicBezTo>
                    <a:pt x="7275" y="215"/>
                    <a:pt x="7025" y="299"/>
                    <a:pt x="6775" y="406"/>
                  </a:cubicBezTo>
                  <a:cubicBezTo>
                    <a:pt x="6644" y="453"/>
                    <a:pt x="6525" y="513"/>
                    <a:pt x="6406" y="572"/>
                  </a:cubicBezTo>
                  <a:cubicBezTo>
                    <a:pt x="6215" y="668"/>
                    <a:pt x="6037" y="775"/>
                    <a:pt x="5858" y="894"/>
                  </a:cubicBezTo>
                  <a:cubicBezTo>
                    <a:pt x="5846" y="894"/>
                    <a:pt x="5834" y="906"/>
                    <a:pt x="5834" y="906"/>
                  </a:cubicBezTo>
                  <a:cubicBezTo>
                    <a:pt x="5787" y="941"/>
                    <a:pt x="5739" y="965"/>
                    <a:pt x="5704" y="1001"/>
                  </a:cubicBezTo>
                  <a:cubicBezTo>
                    <a:pt x="5680" y="1013"/>
                    <a:pt x="5656" y="1037"/>
                    <a:pt x="5632" y="1049"/>
                  </a:cubicBezTo>
                  <a:cubicBezTo>
                    <a:pt x="5596" y="1084"/>
                    <a:pt x="5561" y="1108"/>
                    <a:pt x="5525" y="1132"/>
                  </a:cubicBezTo>
                  <a:cubicBezTo>
                    <a:pt x="5489" y="1156"/>
                    <a:pt x="5453" y="1191"/>
                    <a:pt x="5430" y="1215"/>
                  </a:cubicBezTo>
                  <a:cubicBezTo>
                    <a:pt x="5394" y="1239"/>
                    <a:pt x="5370" y="1263"/>
                    <a:pt x="5334" y="1287"/>
                  </a:cubicBezTo>
                  <a:cubicBezTo>
                    <a:pt x="5299" y="1322"/>
                    <a:pt x="5263" y="1358"/>
                    <a:pt x="5215" y="1394"/>
                  </a:cubicBezTo>
                  <a:cubicBezTo>
                    <a:pt x="5203" y="1406"/>
                    <a:pt x="5180" y="1430"/>
                    <a:pt x="5156" y="1453"/>
                  </a:cubicBezTo>
                  <a:cubicBezTo>
                    <a:pt x="5096" y="1513"/>
                    <a:pt x="5037" y="1572"/>
                    <a:pt x="4977" y="1632"/>
                  </a:cubicBezTo>
                  <a:cubicBezTo>
                    <a:pt x="4918" y="1692"/>
                    <a:pt x="4858" y="1751"/>
                    <a:pt x="4799" y="1823"/>
                  </a:cubicBezTo>
                  <a:cubicBezTo>
                    <a:pt x="4787" y="1846"/>
                    <a:pt x="4763" y="1858"/>
                    <a:pt x="4751" y="1882"/>
                  </a:cubicBezTo>
                  <a:cubicBezTo>
                    <a:pt x="4715" y="1930"/>
                    <a:pt x="4680" y="1965"/>
                    <a:pt x="4644" y="2013"/>
                  </a:cubicBezTo>
                  <a:cubicBezTo>
                    <a:pt x="4620" y="2037"/>
                    <a:pt x="4596" y="2073"/>
                    <a:pt x="4572" y="2096"/>
                  </a:cubicBezTo>
                  <a:cubicBezTo>
                    <a:pt x="4549" y="2132"/>
                    <a:pt x="4525" y="2168"/>
                    <a:pt x="4489" y="2215"/>
                  </a:cubicBezTo>
                  <a:cubicBezTo>
                    <a:pt x="4465" y="2239"/>
                    <a:pt x="4453" y="2275"/>
                    <a:pt x="4430" y="2311"/>
                  </a:cubicBezTo>
                  <a:lnTo>
                    <a:pt x="4358" y="2418"/>
                  </a:lnTo>
                  <a:cubicBezTo>
                    <a:pt x="4334" y="2442"/>
                    <a:pt x="4310" y="2477"/>
                    <a:pt x="4287" y="2513"/>
                  </a:cubicBezTo>
                  <a:cubicBezTo>
                    <a:pt x="4263" y="2549"/>
                    <a:pt x="4251" y="2585"/>
                    <a:pt x="4227" y="2620"/>
                  </a:cubicBezTo>
                  <a:cubicBezTo>
                    <a:pt x="4203" y="2656"/>
                    <a:pt x="4180" y="2692"/>
                    <a:pt x="4168" y="2727"/>
                  </a:cubicBezTo>
                  <a:cubicBezTo>
                    <a:pt x="4144" y="2763"/>
                    <a:pt x="4132" y="2787"/>
                    <a:pt x="4120" y="2823"/>
                  </a:cubicBezTo>
                  <a:cubicBezTo>
                    <a:pt x="4060" y="2930"/>
                    <a:pt x="4001" y="3037"/>
                    <a:pt x="3953" y="3144"/>
                  </a:cubicBezTo>
                  <a:cubicBezTo>
                    <a:pt x="3906" y="3263"/>
                    <a:pt x="3858" y="3382"/>
                    <a:pt x="3810" y="3489"/>
                  </a:cubicBezTo>
                  <a:cubicBezTo>
                    <a:pt x="3810" y="3513"/>
                    <a:pt x="3799" y="3525"/>
                    <a:pt x="3799" y="3549"/>
                  </a:cubicBezTo>
                  <a:cubicBezTo>
                    <a:pt x="3715" y="3787"/>
                    <a:pt x="3656" y="4025"/>
                    <a:pt x="3608" y="4263"/>
                  </a:cubicBezTo>
                  <a:cubicBezTo>
                    <a:pt x="3596" y="4287"/>
                    <a:pt x="3596" y="4299"/>
                    <a:pt x="3596" y="4311"/>
                  </a:cubicBezTo>
                  <a:cubicBezTo>
                    <a:pt x="3572" y="4442"/>
                    <a:pt x="3548" y="4561"/>
                    <a:pt x="3537" y="4680"/>
                  </a:cubicBezTo>
                  <a:cubicBezTo>
                    <a:pt x="3537" y="4692"/>
                    <a:pt x="3537" y="4704"/>
                    <a:pt x="3537" y="4704"/>
                  </a:cubicBezTo>
                  <a:cubicBezTo>
                    <a:pt x="3525" y="4823"/>
                    <a:pt x="3513" y="4942"/>
                    <a:pt x="3513" y="5061"/>
                  </a:cubicBezTo>
                  <a:cubicBezTo>
                    <a:pt x="3513" y="5073"/>
                    <a:pt x="3501" y="5085"/>
                    <a:pt x="3501" y="5097"/>
                  </a:cubicBezTo>
                  <a:cubicBezTo>
                    <a:pt x="3501" y="5216"/>
                    <a:pt x="3501" y="5347"/>
                    <a:pt x="3501" y="5466"/>
                  </a:cubicBezTo>
                  <a:cubicBezTo>
                    <a:pt x="3501" y="5478"/>
                    <a:pt x="3501" y="5502"/>
                    <a:pt x="3513" y="5513"/>
                  </a:cubicBezTo>
                  <a:cubicBezTo>
                    <a:pt x="3513" y="5632"/>
                    <a:pt x="3525" y="5752"/>
                    <a:pt x="3537" y="5859"/>
                  </a:cubicBezTo>
                  <a:cubicBezTo>
                    <a:pt x="3537" y="5871"/>
                    <a:pt x="3537" y="5883"/>
                    <a:pt x="3537" y="5883"/>
                  </a:cubicBezTo>
                  <a:cubicBezTo>
                    <a:pt x="3548" y="6002"/>
                    <a:pt x="3560" y="6121"/>
                    <a:pt x="3584" y="6240"/>
                  </a:cubicBezTo>
                  <a:lnTo>
                    <a:pt x="3596" y="6311"/>
                  </a:lnTo>
                  <a:cubicBezTo>
                    <a:pt x="3644" y="6525"/>
                    <a:pt x="3703" y="6740"/>
                    <a:pt x="3775" y="6954"/>
                  </a:cubicBezTo>
                  <a:cubicBezTo>
                    <a:pt x="3620" y="6990"/>
                    <a:pt x="3465" y="7026"/>
                    <a:pt x="3310" y="7073"/>
                  </a:cubicBezTo>
                  <a:cubicBezTo>
                    <a:pt x="3108" y="7121"/>
                    <a:pt x="2917" y="7168"/>
                    <a:pt x="2727" y="7228"/>
                  </a:cubicBezTo>
                  <a:cubicBezTo>
                    <a:pt x="2334" y="7347"/>
                    <a:pt x="1953" y="7490"/>
                    <a:pt x="1596" y="7680"/>
                  </a:cubicBezTo>
                  <a:cubicBezTo>
                    <a:pt x="1012" y="7978"/>
                    <a:pt x="429" y="8442"/>
                    <a:pt x="143" y="9038"/>
                  </a:cubicBezTo>
                  <a:lnTo>
                    <a:pt x="48" y="9121"/>
                  </a:lnTo>
                  <a:cubicBezTo>
                    <a:pt x="0" y="9181"/>
                    <a:pt x="0" y="9252"/>
                    <a:pt x="24" y="9312"/>
                  </a:cubicBezTo>
                  <a:cubicBezTo>
                    <a:pt x="24" y="9323"/>
                    <a:pt x="24" y="9323"/>
                    <a:pt x="24" y="9335"/>
                  </a:cubicBezTo>
                  <a:cubicBezTo>
                    <a:pt x="0" y="9395"/>
                    <a:pt x="48" y="9419"/>
                    <a:pt x="96" y="9419"/>
                  </a:cubicBezTo>
                  <a:cubicBezTo>
                    <a:pt x="96" y="9442"/>
                    <a:pt x="84" y="9478"/>
                    <a:pt x="84" y="9502"/>
                  </a:cubicBezTo>
                  <a:cubicBezTo>
                    <a:pt x="72" y="9704"/>
                    <a:pt x="191" y="9883"/>
                    <a:pt x="346" y="10002"/>
                  </a:cubicBezTo>
                  <a:cubicBezTo>
                    <a:pt x="633" y="10204"/>
                    <a:pt x="1033" y="10254"/>
                    <a:pt x="1387" y="10254"/>
                  </a:cubicBezTo>
                  <a:cubicBezTo>
                    <a:pt x="1430" y="10254"/>
                    <a:pt x="1472" y="10253"/>
                    <a:pt x="1513" y="10252"/>
                  </a:cubicBezTo>
                  <a:cubicBezTo>
                    <a:pt x="1929" y="10228"/>
                    <a:pt x="2346" y="10133"/>
                    <a:pt x="2739" y="10026"/>
                  </a:cubicBezTo>
                  <a:cubicBezTo>
                    <a:pt x="3596" y="9800"/>
                    <a:pt x="4453" y="9538"/>
                    <a:pt x="5299" y="9264"/>
                  </a:cubicBezTo>
                  <a:cubicBezTo>
                    <a:pt x="5299" y="9276"/>
                    <a:pt x="5311" y="9276"/>
                    <a:pt x="5323" y="9288"/>
                  </a:cubicBezTo>
                  <a:cubicBezTo>
                    <a:pt x="5334" y="9300"/>
                    <a:pt x="5358" y="9323"/>
                    <a:pt x="5382" y="9335"/>
                  </a:cubicBezTo>
                  <a:cubicBezTo>
                    <a:pt x="5430" y="9371"/>
                    <a:pt x="5465" y="9407"/>
                    <a:pt x="5513" y="9442"/>
                  </a:cubicBezTo>
                  <a:lnTo>
                    <a:pt x="5596" y="9502"/>
                  </a:lnTo>
                  <a:cubicBezTo>
                    <a:pt x="5632" y="9538"/>
                    <a:pt x="5668" y="9562"/>
                    <a:pt x="5715" y="9597"/>
                  </a:cubicBezTo>
                  <a:lnTo>
                    <a:pt x="5799" y="9657"/>
                  </a:lnTo>
                  <a:cubicBezTo>
                    <a:pt x="5834" y="9681"/>
                    <a:pt x="5870" y="9704"/>
                    <a:pt x="5918" y="9728"/>
                  </a:cubicBezTo>
                  <a:cubicBezTo>
                    <a:pt x="5942" y="9752"/>
                    <a:pt x="5977" y="9776"/>
                    <a:pt x="6013" y="9800"/>
                  </a:cubicBezTo>
                  <a:lnTo>
                    <a:pt x="6120" y="9859"/>
                  </a:lnTo>
                  <a:cubicBezTo>
                    <a:pt x="6156" y="9883"/>
                    <a:pt x="6192" y="9907"/>
                    <a:pt x="6227" y="9919"/>
                  </a:cubicBezTo>
                  <a:cubicBezTo>
                    <a:pt x="6251" y="9943"/>
                    <a:pt x="6287" y="9954"/>
                    <a:pt x="6323" y="9978"/>
                  </a:cubicBezTo>
                  <a:cubicBezTo>
                    <a:pt x="6406" y="10014"/>
                    <a:pt x="6489" y="10062"/>
                    <a:pt x="6573" y="10097"/>
                  </a:cubicBezTo>
                  <a:cubicBezTo>
                    <a:pt x="6596" y="10109"/>
                    <a:pt x="6608" y="10121"/>
                    <a:pt x="6632" y="10133"/>
                  </a:cubicBezTo>
                  <a:cubicBezTo>
                    <a:pt x="6680" y="10145"/>
                    <a:pt x="6727" y="10169"/>
                    <a:pt x="6787" y="10193"/>
                  </a:cubicBezTo>
                  <a:cubicBezTo>
                    <a:pt x="6799" y="10204"/>
                    <a:pt x="6823" y="10204"/>
                    <a:pt x="6847" y="10216"/>
                  </a:cubicBezTo>
                  <a:cubicBezTo>
                    <a:pt x="6906" y="10240"/>
                    <a:pt x="6954" y="10252"/>
                    <a:pt x="7001" y="10276"/>
                  </a:cubicBezTo>
                  <a:lnTo>
                    <a:pt x="7061" y="10300"/>
                  </a:lnTo>
                  <a:cubicBezTo>
                    <a:pt x="7120" y="10312"/>
                    <a:pt x="7168" y="10335"/>
                    <a:pt x="7228" y="10347"/>
                  </a:cubicBezTo>
                  <a:cubicBezTo>
                    <a:pt x="7239" y="10359"/>
                    <a:pt x="7263" y="10359"/>
                    <a:pt x="7275" y="10359"/>
                  </a:cubicBezTo>
                  <a:cubicBezTo>
                    <a:pt x="7335" y="10383"/>
                    <a:pt x="7394" y="10395"/>
                    <a:pt x="7454" y="10419"/>
                  </a:cubicBezTo>
                  <a:lnTo>
                    <a:pt x="7478" y="10419"/>
                  </a:lnTo>
                  <a:cubicBezTo>
                    <a:pt x="7908" y="10528"/>
                    <a:pt x="8348" y="10586"/>
                    <a:pt x="8789" y="10586"/>
                  </a:cubicBezTo>
                  <a:cubicBezTo>
                    <a:pt x="9019" y="10586"/>
                    <a:pt x="9249" y="10571"/>
                    <a:pt x="9478" y="10538"/>
                  </a:cubicBezTo>
                  <a:lnTo>
                    <a:pt x="9490" y="10538"/>
                  </a:lnTo>
                  <a:cubicBezTo>
                    <a:pt x="9573" y="10526"/>
                    <a:pt x="9656" y="10514"/>
                    <a:pt x="9752" y="10502"/>
                  </a:cubicBezTo>
                  <a:cubicBezTo>
                    <a:pt x="9764" y="10490"/>
                    <a:pt x="9775" y="10490"/>
                    <a:pt x="9787" y="10490"/>
                  </a:cubicBezTo>
                  <a:cubicBezTo>
                    <a:pt x="9871" y="10478"/>
                    <a:pt x="9942" y="10455"/>
                    <a:pt x="10025" y="10443"/>
                  </a:cubicBezTo>
                  <a:cubicBezTo>
                    <a:pt x="10037" y="10431"/>
                    <a:pt x="10061" y="10431"/>
                    <a:pt x="10073" y="10431"/>
                  </a:cubicBezTo>
                  <a:cubicBezTo>
                    <a:pt x="10145" y="10407"/>
                    <a:pt x="10228" y="10383"/>
                    <a:pt x="10299" y="10371"/>
                  </a:cubicBezTo>
                  <a:lnTo>
                    <a:pt x="10347" y="10347"/>
                  </a:lnTo>
                  <a:cubicBezTo>
                    <a:pt x="10430" y="10324"/>
                    <a:pt x="10514" y="10300"/>
                    <a:pt x="10597" y="10276"/>
                  </a:cubicBezTo>
                  <a:cubicBezTo>
                    <a:pt x="10597" y="10264"/>
                    <a:pt x="10609" y="10264"/>
                    <a:pt x="10621" y="10264"/>
                  </a:cubicBezTo>
                  <a:cubicBezTo>
                    <a:pt x="10799" y="10193"/>
                    <a:pt x="10978" y="10121"/>
                    <a:pt x="11145" y="10038"/>
                  </a:cubicBezTo>
                  <a:cubicBezTo>
                    <a:pt x="11157" y="10026"/>
                    <a:pt x="11168" y="10026"/>
                    <a:pt x="11192" y="10014"/>
                  </a:cubicBezTo>
                  <a:cubicBezTo>
                    <a:pt x="11252" y="9978"/>
                    <a:pt x="11323" y="9943"/>
                    <a:pt x="11395" y="9907"/>
                  </a:cubicBezTo>
                  <a:lnTo>
                    <a:pt x="11466" y="9859"/>
                  </a:lnTo>
                  <a:cubicBezTo>
                    <a:pt x="11526" y="9823"/>
                    <a:pt x="11573" y="9800"/>
                    <a:pt x="11633" y="9764"/>
                  </a:cubicBezTo>
                  <a:cubicBezTo>
                    <a:pt x="11657" y="9740"/>
                    <a:pt x="11692" y="9728"/>
                    <a:pt x="11716" y="9704"/>
                  </a:cubicBezTo>
                  <a:cubicBezTo>
                    <a:pt x="11764" y="9669"/>
                    <a:pt x="11823" y="9633"/>
                    <a:pt x="11871" y="9597"/>
                  </a:cubicBezTo>
                  <a:cubicBezTo>
                    <a:pt x="11895" y="9573"/>
                    <a:pt x="11930" y="9562"/>
                    <a:pt x="11954" y="9538"/>
                  </a:cubicBezTo>
                  <a:cubicBezTo>
                    <a:pt x="12002" y="9502"/>
                    <a:pt x="12050" y="9466"/>
                    <a:pt x="12097" y="9419"/>
                  </a:cubicBezTo>
                  <a:cubicBezTo>
                    <a:pt x="12133" y="9407"/>
                    <a:pt x="12157" y="9383"/>
                    <a:pt x="12181" y="9359"/>
                  </a:cubicBezTo>
                  <a:cubicBezTo>
                    <a:pt x="12240" y="9312"/>
                    <a:pt x="12288" y="9264"/>
                    <a:pt x="12335" y="9228"/>
                  </a:cubicBezTo>
                  <a:cubicBezTo>
                    <a:pt x="12359" y="9204"/>
                    <a:pt x="12383" y="9181"/>
                    <a:pt x="12407" y="9169"/>
                  </a:cubicBezTo>
                  <a:cubicBezTo>
                    <a:pt x="12466" y="9097"/>
                    <a:pt x="12538" y="9026"/>
                    <a:pt x="12609" y="8954"/>
                  </a:cubicBezTo>
                  <a:cubicBezTo>
                    <a:pt x="12621" y="8954"/>
                    <a:pt x="12621" y="8942"/>
                    <a:pt x="12633" y="8942"/>
                  </a:cubicBezTo>
                  <a:cubicBezTo>
                    <a:pt x="12681" y="8883"/>
                    <a:pt x="12740" y="8811"/>
                    <a:pt x="12800" y="8752"/>
                  </a:cubicBezTo>
                  <a:cubicBezTo>
                    <a:pt x="12859" y="8692"/>
                    <a:pt x="12907" y="8621"/>
                    <a:pt x="12966" y="8550"/>
                  </a:cubicBezTo>
                  <a:cubicBezTo>
                    <a:pt x="12990" y="8526"/>
                    <a:pt x="13002" y="8502"/>
                    <a:pt x="13026" y="8466"/>
                  </a:cubicBezTo>
                  <a:cubicBezTo>
                    <a:pt x="13062" y="8430"/>
                    <a:pt x="13085" y="8383"/>
                    <a:pt x="13121" y="8347"/>
                  </a:cubicBezTo>
                  <a:cubicBezTo>
                    <a:pt x="13145" y="8311"/>
                    <a:pt x="13169" y="8276"/>
                    <a:pt x="13181" y="8252"/>
                  </a:cubicBezTo>
                  <a:cubicBezTo>
                    <a:pt x="13216" y="8204"/>
                    <a:pt x="13240" y="8169"/>
                    <a:pt x="13264" y="8121"/>
                  </a:cubicBezTo>
                  <a:cubicBezTo>
                    <a:pt x="13288" y="8097"/>
                    <a:pt x="13312" y="8061"/>
                    <a:pt x="13324" y="8026"/>
                  </a:cubicBezTo>
                  <a:cubicBezTo>
                    <a:pt x="13347" y="7978"/>
                    <a:pt x="13371" y="7942"/>
                    <a:pt x="13395" y="7907"/>
                  </a:cubicBezTo>
                  <a:cubicBezTo>
                    <a:pt x="13419" y="7871"/>
                    <a:pt x="13443" y="7835"/>
                    <a:pt x="13454" y="7799"/>
                  </a:cubicBezTo>
                  <a:cubicBezTo>
                    <a:pt x="13478" y="7764"/>
                    <a:pt x="13502" y="7716"/>
                    <a:pt x="13526" y="7680"/>
                  </a:cubicBezTo>
                  <a:cubicBezTo>
                    <a:pt x="13538" y="7645"/>
                    <a:pt x="13562" y="7609"/>
                    <a:pt x="13574" y="7573"/>
                  </a:cubicBezTo>
                  <a:cubicBezTo>
                    <a:pt x="13597" y="7526"/>
                    <a:pt x="13609" y="7490"/>
                    <a:pt x="13633" y="7442"/>
                  </a:cubicBezTo>
                  <a:cubicBezTo>
                    <a:pt x="13645" y="7407"/>
                    <a:pt x="13657" y="7371"/>
                    <a:pt x="13681" y="7335"/>
                  </a:cubicBezTo>
                  <a:cubicBezTo>
                    <a:pt x="13693" y="7287"/>
                    <a:pt x="13716" y="7252"/>
                    <a:pt x="13728" y="7216"/>
                  </a:cubicBezTo>
                  <a:cubicBezTo>
                    <a:pt x="13740" y="7168"/>
                    <a:pt x="13752" y="7133"/>
                    <a:pt x="13764" y="7097"/>
                  </a:cubicBezTo>
                  <a:cubicBezTo>
                    <a:pt x="13788" y="7049"/>
                    <a:pt x="13800" y="7014"/>
                    <a:pt x="13812" y="6978"/>
                  </a:cubicBezTo>
                  <a:cubicBezTo>
                    <a:pt x="13824" y="6930"/>
                    <a:pt x="13835" y="6895"/>
                    <a:pt x="13847" y="6859"/>
                  </a:cubicBezTo>
                  <a:cubicBezTo>
                    <a:pt x="13859" y="6811"/>
                    <a:pt x="13871" y="6775"/>
                    <a:pt x="13883" y="6728"/>
                  </a:cubicBezTo>
                  <a:cubicBezTo>
                    <a:pt x="13895" y="6692"/>
                    <a:pt x="13907" y="6656"/>
                    <a:pt x="13919" y="6609"/>
                  </a:cubicBezTo>
                  <a:cubicBezTo>
                    <a:pt x="13931" y="6573"/>
                    <a:pt x="13943" y="6525"/>
                    <a:pt x="13955" y="6490"/>
                  </a:cubicBezTo>
                  <a:cubicBezTo>
                    <a:pt x="13955" y="6442"/>
                    <a:pt x="13966" y="6406"/>
                    <a:pt x="13978" y="6371"/>
                  </a:cubicBezTo>
                  <a:cubicBezTo>
                    <a:pt x="13978" y="6323"/>
                    <a:pt x="13990" y="6287"/>
                    <a:pt x="14002" y="6240"/>
                  </a:cubicBezTo>
                  <a:cubicBezTo>
                    <a:pt x="14002" y="6204"/>
                    <a:pt x="14014" y="6156"/>
                    <a:pt x="14014" y="6121"/>
                  </a:cubicBezTo>
                  <a:cubicBezTo>
                    <a:pt x="14026" y="6073"/>
                    <a:pt x="14038" y="6037"/>
                    <a:pt x="14038" y="5990"/>
                  </a:cubicBezTo>
                  <a:cubicBezTo>
                    <a:pt x="14038" y="5966"/>
                    <a:pt x="14050" y="5930"/>
                    <a:pt x="14050" y="5906"/>
                  </a:cubicBezTo>
                  <a:cubicBezTo>
                    <a:pt x="14859" y="5490"/>
                    <a:pt x="15621" y="5025"/>
                    <a:pt x="16312" y="4430"/>
                  </a:cubicBezTo>
                  <a:cubicBezTo>
                    <a:pt x="16502" y="4275"/>
                    <a:pt x="16681" y="4097"/>
                    <a:pt x="16848" y="3918"/>
                  </a:cubicBezTo>
                  <a:cubicBezTo>
                    <a:pt x="16979" y="3787"/>
                    <a:pt x="17110" y="3644"/>
                    <a:pt x="17181" y="3477"/>
                  </a:cubicBezTo>
                  <a:cubicBezTo>
                    <a:pt x="17372" y="3073"/>
                    <a:pt x="17157" y="2704"/>
                    <a:pt x="16753" y="2585"/>
                  </a:cubicBezTo>
                  <a:cubicBezTo>
                    <a:pt x="16604" y="2545"/>
                    <a:pt x="16444" y="2530"/>
                    <a:pt x="16280" y="2530"/>
                  </a:cubicBezTo>
                  <a:cubicBezTo>
                    <a:pt x="15999" y="2530"/>
                    <a:pt x="15706" y="2575"/>
                    <a:pt x="15443" y="2620"/>
                  </a:cubicBezTo>
                  <a:cubicBezTo>
                    <a:pt x="15014" y="2680"/>
                    <a:pt x="14597" y="2799"/>
                    <a:pt x="14205" y="2954"/>
                  </a:cubicBezTo>
                  <a:cubicBezTo>
                    <a:pt x="14014" y="3037"/>
                    <a:pt x="13835" y="3120"/>
                    <a:pt x="13657" y="3216"/>
                  </a:cubicBezTo>
                  <a:cubicBezTo>
                    <a:pt x="13657" y="3192"/>
                    <a:pt x="13645" y="3180"/>
                    <a:pt x="13645" y="3168"/>
                  </a:cubicBezTo>
                  <a:cubicBezTo>
                    <a:pt x="13621" y="3132"/>
                    <a:pt x="13597" y="3096"/>
                    <a:pt x="13585" y="3049"/>
                  </a:cubicBezTo>
                  <a:cubicBezTo>
                    <a:pt x="13562" y="3013"/>
                    <a:pt x="13550" y="2977"/>
                    <a:pt x="13538" y="2942"/>
                  </a:cubicBezTo>
                  <a:cubicBezTo>
                    <a:pt x="13514" y="2894"/>
                    <a:pt x="13490" y="2858"/>
                    <a:pt x="13466" y="2823"/>
                  </a:cubicBezTo>
                  <a:cubicBezTo>
                    <a:pt x="13454" y="2787"/>
                    <a:pt x="13431" y="2751"/>
                    <a:pt x="13419" y="2715"/>
                  </a:cubicBezTo>
                  <a:cubicBezTo>
                    <a:pt x="13395" y="2680"/>
                    <a:pt x="13371" y="2632"/>
                    <a:pt x="13347" y="2596"/>
                  </a:cubicBezTo>
                  <a:cubicBezTo>
                    <a:pt x="13324" y="2561"/>
                    <a:pt x="13300" y="2525"/>
                    <a:pt x="13288" y="2489"/>
                  </a:cubicBezTo>
                  <a:cubicBezTo>
                    <a:pt x="13252" y="2454"/>
                    <a:pt x="13228" y="2418"/>
                    <a:pt x="13204" y="2370"/>
                  </a:cubicBezTo>
                  <a:cubicBezTo>
                    <a:pt x="13181" y="2346"/>
                    <a:pt x="13157" y="2311"/>
                    <a:pt x="13145" y="2275"/>
                  </a:cubicBezTo>
                  <a:cubicBezTo>
                    <a:pt x="13109" y="2239"/>
                    <a:pt x="13085" y="2204"/>
                    <a:pt x="13050" y="2156"/>
                  </a:cubicBezTo>
                  <a:cubicBezTo>
                    <a:pt x="13026" y="2132"/>
                    <a:pt x="13014" y="2096"/>
                    <a:pt x="12990" y="2073"/>
                  </a:cubicBezTo>
                  <a:cubicBezTo>
                    <a:pt x="12954" y="2025"/>
                    <a:pt x="12919" y="1989"/>
                    <a:pt x="12883" y="1942"/>
                  </a:cubicBezTo>
                  <a:cubicBezTo>
                    <a:pt x="12859" y="1918"/>
                    <a:pt x="12847" y="1894"/>
                    <a:pt x="12823" y="1870"/>
                  </a:cubicBezTo>
                  <a:cubicBezTo>
                    <a:pt x="12788" y="1823"/>
                    <a:pt x="12740" y="1775"/>
                    <a:pt x="12704" y="1739"/>
                  </a:cubicBezTo>
                  <a:cubicBezTo>
                    <a:pt x="12681" y="1715"/>
                    <a:pt x="12669" y="1692"/>
                    <a:pt x="12645" y="1668"/>
                  </a:cubicBezTo>
                  <a:cubicBezTo>
                    <a:pt x="12585" y="1608"/>
                    <a:pt x="12526" y="1537"/>
                    <a:pt x="12454" y="1477"/>
                  </a:cubicBezTo>
                  <a:cubicBezTo>
                    <a:pt x="12359" y="1394"/>
                    <a:pt x="12264" y="1311"/>
                    <a:pt x="12169" y="1227"/>
                  </a:cubicBezTo>
                  <a:cubicBezTo>
                    <a:pt x="12145" y="1203"/>
                    <a:pt x="12121" y="1191"/>
                    <a:pt x="12097" y="1168"/>
                  </a:cubicBezTo>
                  <a:cubicBezTo>
                    <a:pt x="12002" y="1096"/>
                    <a:pt x="11907" y="1013"/>
                    <a:pt x="11811" y="941"/>
                  </a:cubicBezTo>
                  <a:cubicBezTo>
                    <a:pt x="11788" y="941"/>
                    <a:pt x="11776" y="930"/>
                    <a:pt x="11764" y="918"/>
                  </a:cubicBezTo>
                  <a:cubicBezTo>
                    <a:pt x="11669" y="858"/>
                    <a:pt x="11573" y="799"/>
                    <a:pt x="11478" y="739"/>
                  </a:cubicBezTo>
                  <a:cubicBezTo>
                    <a:pt x="11466" y="727"/>
                    <a:pt x="11442" y="715"/>
                    <a:pt x="11419" y="703"/>
                  </a:cubicBezTo>
                  <a:cubicBezTo>
                    <a:pt x="11323" y="644"/>
                    <a:pt x="11216" y="584"/>
                    <a:pt x="11097" y="537"/>
                  </a:cubicBezTo>
                  <a:cubicBezTo>
                    <a:pt x="11085" y="525"/>
                    <a:pt x="11061" y="513"/>
                    <a:pt x="11038" y="501"/>
                  </a:cubicBezTo>
                  <a:cubicBezTo>
                    <a:pt x="10930" y="453"/>
                    <a:pt x="10823" y="406"/>
                    <a:pt x="10716" y="370"/>
                  </a:cubicBezTo>
                  <a:lnTo>
                    <a:pt x="10704" y="358"/>
                  </a:lnTo>
                  <a:cubicBezTo>
                    <a:pt x="10585" y="310"/>
                    <a:pt x="10466" y="275"/>
                    <a:pt x="10347" y="239"/>
                  </a:cubicBezTo>
                  <a:cubicBezTo>
                    <a:pt x="10335" y="239"/>
                    <a:pt x="10311" y="227"/>
                    <a:pt x="10287" y="215"/>
                  </a:cubicBezTo>
                  <a:cubicBezTo>
                    <a:pt x="10049" y="156"/>
                    <a:pt x="9811" y="96"/>
                    <a:pt x="9561" y="60"/>
                  </a:cubicBezTo>
                  <a:cubicBezTo>
                    <a:pt x="9549" y="60"/>
                    <a:pt x="9525" y="60"/>
                    <a:pt x="9514" y="48"/>
                  </a:cubicBezTo>
                  <a:cubicBezTo>
                    <a:pt x="9394" y="37"/>
                    <a:pt x="9263" y="25"/>
                    <a:pt x="9144" y="13"/>
                  </a:cubicBezTo>
                  <a:lnTo>
                    <a:pt x="9121" y="13"/>
                  </a:lnTo>
                  <a:cubicBezTo>
                    <a:pt x="8990" y="13"/>
                    <a:pt x="8871" y="1"/>
                    <a:pt x="8740" y="1"/>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277" name="Google Shape;2277;p48"/>
            <p:cNvGrpSpPr/>
            <p:nvPr/>
          </p:nvGrpSpPr>
          <p:grpSpPr>
            <a:xfrm>
              <a:off x="6225980" y="3998849"/>
              <a:ext cx="1339598" cy="816004"/>
              <a:chOff x="5214650" y="2724475"/>
              <a:chExt cx="434300" cy="264550"/>
            </a:xfrm>
          </p:grpSpPr>
          <p:sp>
            <p:nvSpPr>
              <p:cNvPr id="2278" name="Google Shape;2278;p48"/>
              <p:cNvSpPr/>
              <p:nvPr/>
            </p:nvSpPr>
            <p:spPr>
              <a:xfrm>
                <a:off x="5313475" y="2738800"/>
                <a:ext cx="221175" cy="250225"/>
              </a:xfrm>
              <a:custGeom>
                <a:avLst/>
                <a:gdLst/>
                <a:ahLst/>
                <a:cxnLst/>
                <a:rect l="l" t="t" r="r" b="b"/>
                <a:pathLst>
                  <a:path w="8847" h="10009" extrusionOk="0">
                    <a:moveTo>
                      <a:pt x="2441" y="0"/>
                    </a:moveTo>
                    <a:cubicBezTo>
                      <a:pt x="1929" y="262"/>
                      <a:pt x="1441" y="607"/>
                      <a:pt x="1012" y="1048"/>
                    </a:cubicBezTo>
                    <a:cubicBezTo>
                      <a:pt x="584" y="1512"/>
                      <a:pt x="238" y="2024"/>
                      <a:pt x="0" y="2572"/>
                    </a:cubicBezTo>
                    <a:cubicBezTo>
                      <a:pt x="179" y="2703"/>
                      <a:pt x="393" y="2798"/>
                      <a:pt x="584" y="2822"/>
                    </a:cubicBezTo>
                    <a:cubicBezTo>
                      <a:pt x="1262" y="2917"/>
                      <a:pt x="1965" y="2834"/>
                      <a:pt x="2632" y="2989"/>
                    </a:cubicBezTo>
                    <a:cubicBezTo>
                      <a:pt x="2905" y="3048"/>
                      <a:pt x="3310" y="3227"/>
                      <a:pt x="3239" y="3548"/>
                    </a:cubicBezTo>
                    <a:cubicBezTo>
                      <a:pt x="3191" y="3739"/>
                      <a:pt x="2834" y="4013"/>
                      <a:pt x="2691" y="4155"/>
                    </a:cubicBezTo>
                    <a:cubicBezTo>
                      <a:pt x="2465" y="4370"/>
                      <a:pt x="2060" y="4429"/>
                      <a:pt x="2251" y="4763"/>
                    </a:cubicBezTo>
                    <a:cubicBezTo>
                      <a:pt x="2390" y="4999"/>
                      <a:pt x="2617" y="5100"/>
                      <a:pt x="2870" y="5100"/>
                    </a:cubicBezTo>
                    <a:cubicBezTo>
                      <a:pt x="2897" y="5100"/>
                      <a:pt x="2925" y="5098"/>
                      <a:pt x="2953" y="5096"/>
                    </a:cubicBezTo>
                    <a:cubicBezTo>
                      <a:pt x="3305" y="5074"/>
                      <a:pt x="3697" y="4890"/>
                      <a:pt x="4065" y="4890"/>
                    </a:cubicBezTo>
                    <a:cubicBezTo>
                      <a:pt x="4095" y="4890"/>
                      <a:pt x="4125" y="4891"/>
                      <a:pt x="4156" y="4894"/>
                    </a:cubicBezTo>
                    <a:cubicBezTo>
                      <a:pt x="4453" y="4906"/>
                      <a:pt x="4858" y="4953"/>
                      <a:pt x="5156" y="5025"/>
                    </a:cubicBezTo>
                    <a:cubicBezTo>
                      <a:pt x="5465" y="5096"/>
                      <a:pt x="5703" y="5227"/>
                      <a:pt x="5942" y="5453"/>
                    </a:cubicBezTo>
                    <a:cubicBezTo>
                      <a:pt x="6203" y="5703"/>
                      <a:pt x="6275" y="5810"/>
                      <a:pt x="6025" y="6072"/>
                    </a:cubicBezTo>
                    <a:cubicBezTo>
                      <a:pt x="5858" y="6251"/>
                      <a:pt x="5822" y="6227"/>
                      <a:pt x="5620" y="6310"/>
                    </a:cubicBezTo>
                    <a:cubicBezTo>
                      <a:pt x="5441" y="6394"/>
                      <a:pt x="5346" y="6465"/>
                      <a:pt x="5180" y="6560"/>
                    </a:cubicBezTo>
                    <a:cubicBezTo>
                      <a:pt x="4929" y="6715"/>
                      <a:pt x="4632" y="6811"/>
                      <a:pt x="4370" y="6953"/>
                    </a:cubicBezTo>
                    <a:cubicBezTo>
                      <a:pt x="4072" y="7144"/>
                      <a:pt x="4048" y="7322"/>
                      <a:pt x="4298" y="7561"/>
                    </a:cubicBezTo>
                    <a:cubicBezTo>
                      <a:pt x="4453" y="7703"/>
                      <a:pt x="4799" y="7954"/>
                      <a:pt x="4989" y="8025"/>
                    </a:cubicBezTo>
                    <a:cubicBezTo>
                      <a:pt x="5033" y="8039"/>
                      <a:pt x="5080" y="8043"/>
                      <a:pt x="5129" y="8043"/>
                    </a:cubicBezTo>
                    <a:cubicBezTo>
                      <a:pt x="5250" y="8043"/>
                      <a:pt x="5379" y="8013"/>
                      <a:pt x="5489" y="8013"/>
                    </a:cubicBezTo>
                    <a:cubicBezTo>
                      <a:pt x="5715" y="8025"/>
                      <a:pt x="5799" y="8061"/>
                      <a:pt x="6001" y="8144"/>
                    </a:cubicBezTo>
                    <a:cubicBezTo>
                      <a:pt x="6227" y="8215"/>
                      <a:pt x="6715" y="8335"/>
                      <a:pt x="6775" y="8608"/>
                    </a:cubicBezTo>
                    <a:cubicBezTo>
                      <a:pt x="6811" y="8763"/>
                      <a:pt x="6489" y="9251"/>
                      <a:pt x="6370" y="9370"/>
                    </a:cubicBezTo>
                    <a:cubicBezTo>
                      <a:pt x="6203" y="9537"/>
                      <a:pt x="5918" y="9680"/>
                      <a:pt x="5691" y="9728"/>
                    </a:cubicBezTo>
                    <a:cubicBezTo>
                      <a:pt x="5251" y="9823"/>
                      <a:pt x="4799" y="9894"/>
                      <a:pt x="4358" y="9989"/>
                    </a:cubicBezTo>
                    <a:cubicBezTo>
                      <a:pt x="4510" y="10002"/>
                      <a:pt x="4662" y="10009"/>
                      <a:pt x="4815" y="10009"/>
                    </a:cubicBezTo>
                    <a:cubicBezTo>
                      <a:pt x="6215" y="10009"/>
                      <a:pt x="7615" y="9467"/>
                      <a:pt x="8656" y="8382"/>
                    </a:cubicBezTo>
                    <a:cubicBezTo>
                      <a:pt x="8716" y="8311"/>
                      <a:pt x="8787" y="8251"/>
                      <a:pt x="8847" y="8180"/>
                    </a:cubicBezTo>
                    <a:cubicBezTo>
                      <a:pt x="8418" y="8120"/>
                      <a:pt x="8061" y="7942"/>
                      <a:pt x="7775" y="7549"/>
                    </a:cubicBezTo>
                    <a:cubicBezTo>
                      <a:pt x="7716" y="7465"/>
                      <a:pt x="7549" y="7215"/>
                      <a:pt x="7537" y="7120"/>
                    </a:cubicBezTo>
                    <a:cubicBezTo>
                      <a:pt x="7513" y="6894"/>
                      <a:pt x="7596" y="6894"/>
                      <a:pt x="7716" y="6691"/>
                    </a:cubicBezTo>
                    <a:cubicBezTo>
                      <a:pt x="7823" y="6537"/>
                      <a:pt x="7882" y="6406"/>
                      <a:pt x="8013" y="6251"/>
                    </a:cubicBezTo>
                    <a:cubicBezTo>
                      <a:pt x="8049" y="6203"/>
                      <a:pt x="8144" y="6156"/>
                      <a:pt x="8180" y="6096"/>
                    </a:cubicBezTo>
                    <a:cubicBezTo>
                      <a:pt x="8287" y="5906"/>
                      <a:pt x="8239" y="5727"/>
                      <a:pt x="8263" y="5513"/>
                    </a:cubicBezTo>
                    <a:cubicBezTo>
                      <a:pt x="8287" y="5322"/>
                      <a:pt x="8382" y="5132"/>
                      <a:pt x="8370" y="4929"/>
                    </a:cubicBezTo>
                    <a:cubicBezTo>
                      <a:pt x="8358" y="4632"/>
                      <a:pt x="8251" y="4489"/>
                      <a:pt x="8037" y="4286"/>
                    </a:cubicBezTo>
                    <a:cubicBezTo>
                      <a:pt x="7763" y="4036"/>
                      <a:pt x="7596" y="3870"/>
                      <a:pt x="7251" y="3751"/>
                    </a:cubicBezTo>
                    <a:cubicBezTo>
                      <a:pt x="6989" y="3655"/>
                      <a:pt x="6715" y="3584"/>
                      <a:pt x="6453" y="3489"/>
                    </a:cubicBezTo>
                    <a:cubicBezTo>
                      <a:pt x="6144" y="3382"/>
                      <a:pt x="5906" y="3120"/>
                      <a:pt x="5822" y="2798"/>
                    </a:cubicBezTo>
                    <a:cubicBezTo>
                      <a:pt x="5703" y="2393"/>
                      <a:pt x="5977" y="2227"/>
                      <a:pt x="6013" y="1869"/>
                    </a:cubicBezTo>
                    <a:cubicBezTo>
                      <a:pt x="6072" y="1310"/>
                      <a:pt x="4822" y="1226"/>
                      <a:pt x="4429" y="1167"/>
                    </a:cubicBezTo>
                    <a:cubicBezTo>
                      <a:pt x="4203" y="1131"/>
                      <a:pt x="4025" y="1048"/>
                      <a:pt x="3810" y="1000"/>
                    </a:cubicBezTo>
                    <a:cubicBezTo>
                      <a:pt x="3762" y="989"/>
                      <a:pt x="3715" y="986"/>
                      <a:pt x="3669" y="986"/>
                    </a:cubicBezTo>
                    <a:cubicBezTo>
                      <a:pt x="3612" y="986"/>
                      <a:pt x="3556" y="991"/>
                      <a:pt x="3500" y="991"/>
                    </a:cubicBezTo>
                    <a:cubicBezTo>
                      <a:pt x="3453" y="991"/>
                      <a:pt x="3406" y="988"/>
                      <a:pt x="3358" y="976"/>
                    </a:cubicBezTo>
                    <a:cubicBezTo>
                      <a:pt x="3072" y="917"/>
                      <a:pt x="2763" y="631"/>
                      <a:pt x="2596" y="405"/>
                    </a:cubicBezTo>
                    <a:cubicBezTo>
                      <a:pt x="2501" y="274"/>
                      <a:pt x="2441" y="155"/>
                      <a:pt x="244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279" name="Google Shape;2279;p48"/>
              <p:cNvSpPr/>
              <p:nvPr/>
            </p:nvSpPr>
            <p:spPr>
              <a:xfrm>
                <a:off x="5291450" y="2802775"/>
                <a:ext cx="192300" cy="185775"/>
              </a:xfrm>
              <a:custGeom>
                <a:avLst/>
                <a:gdLst/>
                <a:ahLst/>
                <a:cxnLst/>
                <a:rect l="l" t="t" r="r" b="b"/>
                <a:pathLst>
                  <a:path w="7692" h="7431" extrusionOk="0">
                    <a:moveTo>
                      <a:pt x="881" y="1"/>
                    </a:moveTo>
                    <a:cubicBezTo>
                      <a:pt x="0" y="1989"/>
                      <a:pt x="405" y="4382"/>
                      <a:pt x="2060" y="5978"/>
                    </a:cubicBezTo>
                    <a:cubicBezTo>
                      <a:pt x="2953" y="6835"/>
                      <a:pt x="4084" y="7323"/>
                      <a:pt x="5239" y="7430"/>
                    </a:cubicBezTo>
                    <a:cubicBezTo>
                      <a:pt x="5691" y="7335"/>
                      <a:pt x="6132" y="7264"/>
                      <a:pt x="6572" y="7169"/>
                    </a:cubicBezTo>
                    <a:cubicBezTo>
                      <a:pt x="6799" y="7121"/>
                      <a:pt x="7084" y="6978"/>
                      <a:pt x="7251" y="6811"/>
                    </a:cubicBezTo>
                    <a:cubicBezTo>
                      <a:pt x="7370" y="6680"/>
                      <a:pt x="7692" y="6204"/>
                      <a:pt x="7656" y="6049"/>
                    </a:cubicBezTo>
                    <a:cubicBezTo>
                      <a:pt x="7596" y="5764"/>
                      <a:pt x="7108" y="5656"/>
                      <a:pt x="6882" y="5573"/>
                    </a:cubicBezTo>
                    <a:cubicBezTo>
                      <a:pt x="6680" y="5502"/>
                      <a:pt x="6596" y="5466"/>
                      <a:pt x="6370" y="5454"/>
                    </a:cubicBezTo>
                    <a:cubicBezTo>
                      <a:pt x="6267" y="5454"/>
                      <a:pt x="6153" y="5481"/>
                      <a:pt x="6043" y="5481"/>
                    </a:cubicBezTo>
                    <a:cubicBezTo>
                      <a:pt x="5988" y="5481"/>
                      <a:pt x="5934" y="5474"/>
                      <a:pt x="5882" y="5454"/>
                    </a:cubicBezTo>
                    <a:cubicBezTo>
                      <a:pt x="5680" y="5395"/>
                      <a:pt x="5334" y="5144"/>
                      <a:pt x="5179" y="5002"/>
                    </a:cubicBezTo>
                    <a:cubicBezTo>
                      <a:pt x="4929" y="4752"/>
                      <a:pt x="4953" y="4573"/>
                      <a:pt x="5263" y="4394"/>
                    </a:cubicBezTo>
                    <a:cubicBezTo>
                      <a:pt x="5513" y="4240"/>
                      <a:pt x="5810" y="4156"/>
                      <a:pt x="6061" y="4001"/>
                    </a:cubicBezTo>
                    <a:cubicBezTo>
                      <a:pt x="6227" y="3894"/>
                      <a:pt x="6322" y="3823"/>
                      <a:pt x="6501" y="3751"/>
                    </a:cubicBezTo>
                    <a:cubicBezTo>
                      <a:pt x="6703" y="3668"/>
                      <a:pt x="6739" y="3692"/>
                      <a:pt x="6906" y="3513"/>
                    </a:cubicBezTo>
                    <a:cubicBezTo>
                      <a:pt x="7156" y="3251"/>
                      <a:pt x="7084" y="3144"/>
                      <a:pt x="6823" y="2882"/>
                    </a:cubicBezTo>
                    <a:cubicBezTo>
                      <a:pt x="6584" y="2668"/>
                      <a:pt x="6358" y="2537"/>
                      <a:pt x="6037" y="2466"/>
                    </a:cubicBezTo>
                    <a:cubicBezTo>
                      <a:pt x="5739" y="2394"/>
                      <a:pt x="5334" y="2347"/>
                      <a:pt x="5037" y="2323"/>
                    </a:cubicBezTo>
                    <a:cubicBezTo>
                      <a:pt x="5016" y="2321"/>
                      <a:pt x="4995" y="2321"/>
                      <a:pt x="4974" y="2321"/>
                    </a:cubicBezTo>
                    <a:cubicBezTo>
                      <a:pt x="4599" y="2321"/>
                      <a:pt x="4195" y="2514"/>
                      <a:pt x="3834" y="2537"/>
                    </a:cubicBezTo>
                    <a:cubicBezTo>
                      <a:pt x="3806" y="2539"/>
                      <a:pt x="3778" y="2541"/>
                      <a:pt x="3751" y="2541"/>
                    </a:cubicBezTo>
                    <a:cubicBezTo>
                      <a:pt x="3500" y="2541"/>
                      <a:pt x="3282" y="2440"/>
                      <a:pt x="3132" y="2204"/>
                    </a:cubicBezTo>
                    <a:cubicBezTo>
                      <a:pt x="2941" y="1870"/>
                      <a:pt x="3346" y="1811"/>
                      <a:pt x="3572" y="1596"/>
                    </a:cubicBezTo>
                    <a:cubicBezTo>
                      <a:pt x="3715" y="1454"/>
                      <a:pt x="4072" y="1180"/>
                      <a:pt x="4120" y="989"/>
                    </a:cubicBezTo>
                    <a:cubicBezTo>
                      <a:pt x="4191" y="668"/>
                      <a:pt x="3786" y="489"/>
                      <a:pt x="3524" y="418"/>
                    </a:cubicBezTo>
                    <a:cubicBezTo>
                      <a:pt x="2858" y="275"/>
                      <a:pt x="2143" y="358"/>
                      <a:pt x="1465" y="263"/>
                    </a:cubicBezTo>
                    <a:cubicBezTo>
                      <a:pt x="1274" y="227"/>
                      <a:pt x="1060" y="144"/>
                      <a:pt x="881"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80" name="Google Shape;2280;p48"/>
              <p:cNvSpPr/>
              <p:nvPr/>
            </p:nvSpPr>
            <p:spPr>
              <a:xfrm>
                <a:off x="5374500" y="2724475"/>
                <a:ext cx="206000" cy="218825"/>
              </a:xfrm>
              <a:custGeom>
                <a:avLst/>
                <a:gdLst/>
                <a:ahLst/>
                <a:cxnLst/>
                <a:rect l="l" t="t" r="r" b="b"/>
                <a:pathLst>
                  <a:path w="8240" h="8753" extrusionOk="0">
                    <a:moveTo>
                      <a:pt x="2405" y="0"/>
                    </a:moveTo>
                    <a:cubicBezTo>
                      <a:pt x="1579" y="0"/>
                      <a:pt x="753" y="192"/>
                      <a:pt x="0" y="573"/>
                    </a:cubicBezTo>
                    <a:cubicBezTo>
                      <a:pt x="0" y="728"/>
                      <a:pt x="60" y="847"/>
                      <a:pt x="155" y="978"/>
                    </a:cubicBezTo>
                    <a:cubicBezTo>
                      <a:pt x="322" y="1204"/>
                      <a:pt x="631" y="1490"/>
                      <a:pt x="917" y="1549"/>
                    </a:cubicBezTo>
                    <a:cubicBezTo>
                      <a:pt x="965" y="1561"/>
                      <a:pt x="1012" y="1564"/>
                      <a:pt x="1059" y="1564"/>
                    </a:cubicBezTo>
                    <a:cubicBezTo>
                      <a:pt x="1115" y="1564"/>
                      <a:pt x="1171" y="1559"/>
                      <a:pt x="1228" y="1559"/>
                    </a:cubicBezTo>
                    <a:cubicBezTo>
                      <a:pt x="1274" y="1559"/>
                      <a:pt x="1321" y="1562"/>
                      <a:pt x="1369" y="1573"/>
                    </a:cubicBezTo>
                    <a:cubicBezTo>
                      <a:pt x="1584" y="1621"/>
                      <a:pt x="1750" y="1704"/>
                      <a:pt x="1988" y="1740"/>
                    </a:cubicBezTo>
                    <a:cubicBezTo>
                      <a:pt x="2381" y="1788"/>
                      <a:pt x="3631" y="1883"/>
                      <a:pt x="3572" y="2442"/>
                    </a:cubicBezTo>
                    <a:cubicBezTo>
                      <a:pt x="3536" y="2788"/>
                      <a:pt x="3262" y="2966"/>
                      <a:pt x="3381" y="3371"/>
                    </a:cubicBezTo>
                    <a:cubicBezTo>
                      <a:pt x="3465" y="3693"/>
                      <a:pt x="3703" y="3943"/>
                      <a:pt x="4012" y="4062"/>
                    </a:cubicBezTo>
                    <a:cubicBezTo>
                      <a:pt x="4274" y="4157"/>
                      <a:pt x="4548" y="4228"/>
                      <a:pt x="4810" y="4324"/>
                    </a:cubicBezTo>
                    <a:cubicBezTo>
                      <a:pt x="5155" y="4443"/>
                      <a:pt x="5322" y="4609"/>
                      <a:pt x="5596" y="4859"/>
                    </a:cubicBezTo>
                    <a:cubicBezTo>
                      <a:pt x="5810" y="5062"/>
                      <a:pt x="5917" y="5193"/>
                      <a:pt x="5929" y="5502"/>
                    </a:cubicBezTo>
                    <a:cubicBezTo>
                      <a:pt x="5941" y="5705"/>
                      <a:pt x="5846" y="5895"/>
                      <a:pt x="5822" y="6086"/>
                    </a:cubicBezTo>
                    <a:cubicBezTo>
                      <a:pt x="5798" y="6300"/>
                      <a:pt x="5846" y="6479"/>
                      <a:pt x="5739" y="6669"/>
                    </a:cubicBezTo>
                    <a:cubicBezTo>
                      <a:pt x="5703" y="6729"/>
                      <a:pt x="5620" y="6776"/>
                      <a:pt x="5572" y="6824"/>
                    </a:cubicBezTo>
                    <a:cubicBezTo>
                      <a:pt x="5441" y="6979"/>
                      <a:pt x="5382" y="7110"/>
                      <a:pt x="5275" y="7264"/>
                    </a:cubicBezTo>
                    <a:cubicBezTo>
                      <a:pt x="5155" y="7455"/>
                      <a:pt x="5072" y="7467"/>
                      <a:pt x="5096" y="7693"/>
                    </a:cubicBezTo>
                    <a:cubicBezTo>
                      <a:pt x="5108" y="7788"/>
                      <a:pt x="5275" y="8038"/>
                      <a:pt x="5334" y="8122"/>
                    </a:cubicBezTo>
                    <a:cubicBezTo>
                      <a:pt x="5620" y="8515"/>
                      <a:pt x="5977" y="8693"/>
                      <a:pt x="6406" y="8753"/>
                    </a:cubicBezTo>
                    <a:cubicBezTo>
                      <a:pt x="8239" y="6633"/>
                      <a:pt x="8108" y="3431"/>
                      <a:pt x="6060" y="1466"/>
                    </a:cubicBezTo>
                    <a:cubicBezTo>
                      <a:pt x="5036" y="486"/>
                      <a:pt x="3721" y="0"/>
                      <a:pt x="2405"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281" name="Google Shape;2281;p48"/>
              <p:cNvSpPr/>
              <p:nvPr/>
            </p:nvSpPr>
            <p:spPr>
              <a:xfrm>
                <a:off x="5214650" y="2787575"/>
                <a:ext cx="434300" cy="193100"/>
              </a:xfrm>
              <a:custGeom>
                <a:avLst/>
                <a:gdLst/>
                <a:ahLst/>
                <a:cxnLst/>
                <a:rect l="l" t="t" r="r" b="b"/>
                <a:pathLst>
                  <a:path w="17372" h="7724" extrusionOk="0">
                    <a:moveTo>
                      <a:pt x="16300" y="704"/>
                    </a:moveTo>
                    <a:lnTo>
                      <a:pt x="16300" y="704"/>
                    </a:lnTo>
                    <a:cubicBezTo>
                      <a:pt x="16348" y="728"/>
                      <a:pt x="16407" y="752"/>
                      <a:pt x="16419" y="799"/>
                    </a:cubicBezTo>
                    <a:cubicBezTo>
                      <a:pt x="16407" y="799"/>
                      <a:pt x="16395" y="811"/>
                      <a:pt x="16395" y="835"/>
                    </a:cubicBezTo>
                    <a:cubicBezTo>
                      <a:pt x="16407" y="859"/>
                      <a:pt x="16407" y="871"/>
                      <a:pt x="16419" y="895"/>
                    </a:cubicBezTo>
                    <a:cubicBezTo>
                      <a:pt x="16419" y="919"/>
                      <a:pt x="16407" y="942"/>
                      <a:pt x="16395" y="966"/>
                    </a:cubicBezTo>
                    <a:cubicBezTo>
                      <a:pt x="16383" y="930"/>
                      <a:pt x="16348" y="907"/>
                      <a:pt x="16324" y="907"/>
                    </a:cubicBezTo>
                    <a:cubicBezTo>
                      <a:pt x="16324" y="859"/>
                      <a:pt x="16324" y="811"/>
                      <a:pt x="16312" y="764"/>
                    </a:cubicBezTo>
                    <a:cubicBezTo>
                      <a:pt x="16312" y="740"/>
                      <a:pt x="16300" y="728"/>
                      <a:pt x="16300" y="704"/>
                    </a:cubicBezTo>
                    <a:close/>
                    <a:moveTo>
                      <a:pt x="16776" y="454"/>
                    </a:moveTo>
                    <a:cubicBezTo>
                      <a:pt x="16872" y="514"/>
                      <a:pt x="16919" y="597"/>
                      <a:pt x="16872" y="740"/>
                    </a:cubicBezTo>
                    <a:cubicBezTo>
                      <a:pt x="16836" y="835"/>
                      <a:pt x="16764" y="930"/>
                      <a:pt x="16693" y="1002"/>
                    </a:cubicBezTo>
                    <a:cubicBezTo>
                      <a:pt x="16729" y="930"/>
                      <a:pt x="16741" y="847"/>
                      <a:pt x="16741" y="776"/>
                    </a:cubicBezTo>
                    <a:cubicBezTo>
                      <a:pt x="16753" y="776"/>
                      <a:pt x="16776" y="764"/>
                      <a:pt x="16800" y="752"/>
                    </a:cubicBezTo>
                    <a:cubicBezTo>
                      <a:pt x="16836" y="704"/>
                      <a:pt x="16848" y="645"/>
                      <a:pt x="16836" y="585"/>
                    </a:cubicBezTo>
                    <a:cubicBezTo>
                      <a:pt x="16824" y="538"/>
                      <a:pt x="16800" y="490"/>
                      <a:pt x="16776" y="454"/>
                    </a:cubicBezTo>
                    <a:close/>
                    <a:moveTo>
                      <a:pt x="14955" y="2323"/>
                    </a:moveTo>
                    <a:lnTo>
                      <a:pt x="14955" y="2323"/>
                    </a:lnTo>
                    <a:cubicBezTo>
                      <a:pt x="14848" y="2395"/>
                      <a:pt x="14740" y="2466"/>
                      <a:pt x="14633" y="2538"/>
                    </a:cubicBezTo>
                    <a:cubicBezTo>
                      <a:pt x="14562" y="2585"/>
                      <a:pt x="14490" y="2621"/>
                      <a:pt x="14407" y="2657"/>
                    </a:cubicBezTo>
                    <a:cubicBezTo>
                      <a:pt x="14514" y="2585"/>
                      <a:pt x="14621" y="2514"/>
                      <a:pt x="14728" y="2431"/>
                    </a:cubicBezTo>
                    <a:cubicBezTo>
                      <a:pt x="14728" y="2431"/>
                      <a:pt x="14740" y="2431"/>
                      <a:pt x="14752" y="2419"/>
                    </a:cubicBezTo>
                    <a:lnTo>
                      <a:pt x="14955" y="2323"/>
                    </a:lnTo>
                    <a:close/>
                    <a:moveTo>
                      <a:pt x="14086" y="2728"/>
                    </a:moveTo>
                    <a:lnTo>
                      <a:pt x="14086" y="2728"/>
                    </a:lnTo>
                    <a:cubicBezTo>
                      <a:pt x="14038" y="2764"/>
                      <a:pt x="13990" y="2812"/>
                      <a:pt x="13931" y="2847"/>
                    </a:cubicBezTo>
                    <a:cubicBezTo>
                      <a:pt x="13740" y="2919"/>
                      <a:pt x="13562" y="2990"/>
                      <a:pt x="13371" y="3050"/>
                    </a:cubicBezTo>
                    <a:lnTo>
                      <a:pt x="13216" y="3109"/>
                    </a:lnTo>
                    <a:cubicBezTo>
                      <a:pt x="13383" y="3038"/>
                      <a:pt x="13562" y="2966"/>
                      <a:pt x="13740" y="2883"/>
                    </a:cubicBezTo>
                    <a:cubicBezTo>
                      <a:pt x="13859" y="2835"/>
                      <a:pt x="13966" y="2776"/>
                      <a:pt x="14086" y="2728"/>
                    </a:cubicBezTo>
                    <a:close/>
                    <a:moveTo>
                      <a:pt x="13228" y="3347"/>
                    </a:moveTo>
                    <a:cubicBezTo>
                      <a:pt x="12645" y="3609"/>
                      <a:pt x="12050" y="3859"/>
                      <a:pt x="11466" y="4098"/>
                    </a:cubicBezTo>
                    <a:cubicBezTo>
                      <a:pt x="11311" y="4157"/>
                      <a:pt x="11157" y="4217"/>
                      <a:pt x="11002" y="4276"/>
                    </a:cubicBezTo>
                    <a:cubicBezTo>
                      <a:pt x="10990" y="4264"/>
                      <a:pt x="10978" y="4252"/>
                      <a:pt x="10966" y="4252"/>
                    </a:cubicBezTo>
                    <a:cubicBezTo>
                      <a:pt x="11680" y="3955"/>
                      <a:pt x="12395" y="3657"/>
                      <a:pt x="13109" y="3359"/>
                    </a:cubicBezTo>
                    <a:cubicBezTo>
                      <a:pt x="13117" y="3359"/>
                      <a:pt x="13125" y="3365"/>
                      <a:pt x="13137" y="3365"/>
                    </a:cubicBezTo>
                    <a:cubicBezTo>
                      <a:pt x="13142" y="3365"/>
                      <a:pt x="13149" y="3363"/>
                      <a:pt x="13157" y="3359"/>
                    </a:cubicBezTo>
                    <a:cubicBezTo>
                      <a:pt x="13181" y="3359"/>
                      <a:pt x="13204" y="3347"/>
                      <a:pt x="13228" y="3347"/>
                    </a:cubicBezTo>
                    <a:close/>
                    <a:moveTo>
                      <a:pt x="10109" y="4502"/>
                    </a:moveTo>
                    <a:cubicBezTo>
                      <a:pt x="10121" y="4502"/>
                      <a:pt x="10121" y="4514"/>
                      <a:pt x="10121" y="4514"/>
                    </a:cubicBezTo>
                    <a:cubicBezTo>
                      <a:pt x="9835" y="4609"/>
                      <a:pt x="9561" y="4705"/>
                      <a:pt x="9275" y="4800"/>
                    </a:cubicBezTo>
                    <a:cubicBezTo>
                      <a:pt x="9347" y="4776"/>
                      <a:pt x="9418" y="4740"/>
                      <a:pt x="9502" y="4717"/>
                    </a:cubicBezTo>
                    <a:cubicBezTo>
                      <a:pt x="9704" y="4645"/>
                      <a:pt x="9906" y="4574"/>
                      <a:pt x="10109" y="4502"/>
                    </a:cubicBezTo>
                    <a:close/>
                    <a:moveTo>
                      <a:pt x="3846" y="4729"/>
                    </a:moveTo>
                    <a:cubicBezTo>
                      <a:pt x="3846" y="4764"/>
                      <a:pt x="3846" y="4788"/>
                      <a:pt x="3846" y="4812"/>
                    </a:cubicBezTo>
                    <a:cubicBezTo>
                      <a:pt x="3751" y="4836"/>
                      <a:pt x="3668" y="4860"/>
                      <a:pt x="3572" y="4883"/>
                    </a:cubicBezTo>
                    <a:lnTo>
                      <a:pt x="3560" y="4883"/>
                    </a:lnTo>
                    <a:cubicBezTo>
                      <a:pt x="3656" y="4836"/>
                      <a:pt x="3751" y="4788"/>
                      <a:pt x="3834" y="4740"/>
                    </a:cubicBezTo>
                    <a:cubicBezTo>
                      <a:pt x="3846" y="4740"/>
                      <a:pt x="3846" y="4740"/>
                      <a:pt x="3846" y="4729"/>
                    </a:cubicBezTo>
                    <a:close/>
                    <a:moveTo>
                      <a:pt x="3191" y="4848"/>
                    </a:moveTo>
                    <a:lnTo>
                      <a:pt x="3191" y="4848"/>
                    </a:lnTo>
                    <a:cubicBezTo>
                      <a:pt x="3120" y="4871"/>
                      <a:pt x="3060" y="4895"/>
                      <a:pt x="2989" y="4907"/>
                    </a:cubicBezTo>
                    <a:cubicBezTo>
                      <a:pt x="2882" y="4943"/>
                      <a:pt x="2751" y="4979"/>
                      <a:pt x="2632" y="5002"/>
                    </a:cubicBezTo>
                    <a:cubicBezTo>
                      <a:pt x="2691" y="4979"/>
                      <a:pt x="2763" y="4967"/>
                      <a:pt x="2822" y="4943"/>
                    </a:cubicBezTo>
                    <a:cubicBezTo>
                      <a:pt x="2941" y="4907"/>
                      <a:pt x="3060" y="4883"/>
                      <a:pt x="3191" y="4848"/>
                    </a:cubicBezTo>
                    <a:close/>
                    <a:moveTo>
                      <a:pt x="2203" y="5157"/>
                    </a:moveTo>
                    <a:cubicBezTo>
                      <a:pt x="2203" y="5169"/>
                      <a:pt x="2203" y="5181"/>
                      <a:pt x="2215" y="5193"/>
                    </a:cubicBezTo>
                    <a:cubicBezTo>
                      <a:pt x="1929" y="5288"/>
                      <a:pt x="1655" y="5407"/>
                      <a:pt x="1405" y="5550"/>
                    </a:cubicBezTo>
                    <a:cubicBezTo>
                      <a:pt x="1524" y="5479"/>
                      <a:pt x="1643" y="5407"/>
                      <a:pt x="1774" y="5348"/>
                    </a:cubicBezTo>
                    <a:cubicBezTo>
                      <a:pt x="1917" y="5276"/>
                      <a:pt x="2060" y="5217"/>
                      <a:pt x="2203" y="5157"/>
                    </a:cubicBezTo>
                    <a:close/>
                    <a:moveTo>
                      <a:pt x="8704" y="5169"/>
                    </a:moveTo>
                    <a:lnTo>
                      <a:pt x="8704" y="5169"/>
                    </a:lnTo>
                    <a:cubicBezTo>
                      <a:pt x="7918" y="5455"/>
                      <a:pt x="7132" y="5729"/>
                      <a:pt x="6346" y="5991"/>
                    </a:cubicBezTo>
                    <a:cubicBezTo>
                      <a:pt x="5901" y="6136"/>
                      <a:pt x="5455" y="6281"/>
                      <a:pt x="5003" y="6420"/>
                    </a:cubicBezTo>
                    <a:lnTo>
                      <a:pt x="5003" y="6420"/>
                    </a:lnTo>
                    <a:cubicBezTo>
                      <a:pt x="5286" y="6331"/>
                      <a:pt x="5560" y="6233"/>
                      <a:pt x="5834" y="6145"/>
                    </a:cubicBezTo>
                    <a:cubicBezTo>
                      <a:pt x="5989" y="6086"/>
                      <a:pt x="6144" y="6038"/>
                      <a:pt x="6299" y="5979"/>
                    </a:cubicBezTo>
                    <a:cubicBezTo>
                      <a:pt x="6430" y="5931"/>
                      <a:pt x="6561" y="5895"/>
                      <a:pt x="6668" y="5824"/>
                    </a:cubicBezTo>
                    <a:cubicBezTo>
                      <a:pt x="7347" y="5610"/>
                      <a:pt x="8025" y="5383"/>
                      <a:pt x="8704" y="5169"/>
                    </a:cubicBezTo>
                    <a:close/>
                    <a:moveTo>
                      <a:pt x="524" y="7134"/>
                    </a:moveTo>
                    <a:lnTo>
                      <a:pt x="524" y="7134"/>
                    </a:lnTo>
                    <a:cubicBezTo>
                      <a:pt x="788" y="7247"/>
                      <a:pt x="1072" y="7288"/>
                      <a:pt x="1362" y="7288"/>
                    </a:cubicBezTo>
                    <a:cubicBezTo>
                      <a:pt x="1530" y="7288"/>
                      <a:pt x="1700" y="7274"/>
                      <a:pt x="1870" y="7253"/>
                    </a:cubicBezTo>
                    <a:lnTo>
                      <a:pt x="1870" y="7253"/>
                    </a:lnTo>
                    <a:cubicBezTo>
                      <a:pt x="1763" y="7276"/>
                      <a:pt x="1655" y="7300"/>
                      <a:pt x="1548" y="7324"/>
                    </a:cubicBezTo>
                    <a:cubicBezTo>
                      <a:pt x="1489" y="7336"/>
                      <a:pt x="1429" y="7336"/>
                      <a:pt x="1382" y="7336"/>
                    </a:cubicBezTo>
                    <a:cubicBezTo>
                      <a:pt x="1191" y="7336"/>
                      <a:pt x="1001" y="7312"/>
                      <a:pt x="822" y="7265"/>
                    </a:cubicBezTo>
                    <a:cubicBezTo>
                      <a:pt x="739" y="7241"/>
                      <a:pt x="608" y="7205"/>
                      <a:pt x="524" y="7134"/>
                    </a:cubicBezTo>
                    <a:close/>
                    <a:moveTo>
                      <a:pt x="16275" y="1"/>
                    </a:moveTo>
                    <a:cubicBezTo>
                      <a:pt x="15995" y="1"/>
                      <a:pt x="15705" y="48"/>
                      <a:pt x="15443" y="85"/>
                    </a:cubicBezTo>
                    <a:cubicBezTo>
                      <a:pt x="15014" y="157"/>
                      <a:pt x="14597" y="264"/>
                      <a:pt x="14205" y="430"/>
                    </a:cubicBezTo>
                    <a:cubicBezTo>
                      <a:pt x="14002" y="514"/>
                      <a:pt x="13812" y="597"/>
                      <a:pt x="13621" y="704"/>
                    </a:cubicBezTo>
                    <a:cubicBezTo>
                      <a:pt x="13478" y="776"/>
                      <a:pt x="13526" y="954"/>
                      <a:pt x="13645" y="1014"/>
                    </a:cubicBezTo>
                    <a:cubicBezTo>
                      <a:pt x="13621" y="1026"/>
                      <a:pt x="13585" y="1050"/>
                      <a:pt x="13562" y="1061"/>
                    </a:cubicBezTo>
                    <a:cubicBezTo>
                      <a:pt x="13444" y="1147"/>
                      <a:pt x="13499" y="1356"/>
                      <a:pt x="13640" y="1356"/>
                    </a:cubicBezTo>
                    <a:cubicBezTo>
                      <a:pt x="13656" y="1356"/>
                      <a:pt x="13674" y="1353"/>
                      <a:pt x="13693" y="1347"/>
                    </a:cubicBezTo>
                    <a:cubicBezTo>
                      <a:pt x="14431" y="1085"/>
                      <a:pt x="15205" y="930"/>
                      <a:pt x="15991" y="930"/>
                    </a:cubicBezTo>
                    <a:cubicBezTo>
                      <a:pt x="15955" y="1300"/>
                      <a:pt x="15633" y="1573"/>
                      <a:pt x="15324" y="1764"/>
                    </a:cubicBezTo>
                    <a:cubicBezTo>
                      <a:pt x="14848" y="2062"/>
                      <a:pt x="14312" y="2264"/>
                      <a:pt x="13800" y="2490"/>
                    </a:cubicBezTo>
                    <a:cubicBezTo>
                      <a:pt x="12669" y="2990"/>
                      <a:pt x="11526" y="3478"/>
                      <a:pt x="10371" y="3955"/>
                    </a:cubicBezTo>
                    <a:cubicBezTo>
                      <a:pt x="8073" y="4883"/>
                      <a:pt x="5739" y="5741"/>
                      <a:pt x="3382" y="6503"/>
                    </a:cubicBezTo>
                    <a:cubicBezTo>
                      <a:pt x="2834" y="6681"/>
                      <a:pt x="2275" y="6884"/>
                      <a:pt x="1703" y="6955"/>
                    </a:cubicBezTo>
                    <a:cubicBezTo>
                      <a:pt x="1594" y="6965"/>
                      <a:pt x="1483" y="6971"/>
                      <a:pt x="1374" y="6971"/>
                    </a:cubicBezTo>
                    <a:cubicBezTo>
                      <a:pt x="1090" y="6971"/>
                      <a:pt x="813" y="6929"/>
                      <a:pt x="572" y="6800"/>
                    </a:cubicBezTo>
                    <a:cubicBezTo>
                      <a:pt x="631" y="6741"/>
                      <a:pt x="715" y="6693"/>
                      <a:pt x="762" y="6645"/>
                    </a:cubicBezTo>
                    <a:cubicBezTo>
                      <a:pt x="929" y="6526"/>
                      <a:pt x="1096" y="6407"/>
                      <a:pt x="1274" y="6300"/>
                    </a:cubicBezTo>
                    <a:cubicBezTo>
                      <a:pt x="1989" y="5836"/>
                      <a:pt x="2775" y="5467"/>
                      <a:pt x="3572" y="5193"/>
                    </a:cubicBezTo>
                    <a:cubicBezTo>
                      <a:pt x="3656" y="5157"/>
                      <a:pt x="3739" y="5133"/>
                      <a:pt x="3822" y="5110"/>
                    </a:cubicBezTo>
                    <a:cubicBezTo>
                      <a:pt x="3837" y="5139"/>
                      <a:pt x="3865" y="5159"/>
                      <a:pt x="3896" y="5159"/>
                    </a:cubicBezTo>
                    <a:cubicBezTo>
                      <a:pt x="3915" y="5159"/>
                      <a:pt x="3935" y="5152"/>
                      <a:pt x="3953" y="5133"/>
                    </a:cubicBezTo>
                    <a:cubicBezTo>
                      <a:pt x="3977" y="5110"/>
                      <a:pt x="4001" y="5074"/>
                      <a:pt x="4025" y="5050"/>
                    </a:cubicBezTo>
                    <a:cubicBezTo>
                      <a:pt x="4072" y="5026"/>
                      <a:pt x="4132" y="5014"/>
                      <a:pt x="4191" y="5002"/>
                    </a:cubicBezTo>
                    <a:cubicBezTo>
                      <a:pt x="4338" y="4957"/>
                      <a:pt x="4281" y="4751"/>
                      <a:pt x="4142" y="4751"/>
                    </a:cubicBezTo>
                    <a:cubicBezTo>
                      <a:pt x="4135" y="4751"/>
                      <a:pt x="4128" y="4751"/>
                      <a:pt x="4120" y="4752"/>
                    </a:cubicBezTo>
                    <a:cubicBezTo>
                      <a:pt x="4108" y="4764"/>
                      <a:pt x="4096" y="4764"/>
                      <a:pt x="4084" y="4764"/>
                    </a:cubicBezTo>
                    <a:cubicBezTo>
                      <a:pt x="4084" y="4740"/>
                      <a:pt x="4084" y="4729"/>
                      <a:pt x="4084" y="4705"/>
                    </a:cubicBezTo>
                    <a:cubicBezTo>
                      <a:pt x="4072" y="4645"/>
                      <a:pt x="4037" y="4586"/>
                      <a:pt x="4037" y="4538"/>
                    </a:cubicBezTo>
                    <a:cubicBezTo>
                      <a:pt x="4025" y="4467"/>
                      <a:pt x="3977" y="4407"/>
                      <a:pt x="3906" y="4407"/>
                    </a:cubicBezTo>
                    <a:cubicBezTo>
                      <a:pt x="3703" y="4431"/>
                      <a:pt x="3501" y="4490"/>
                      <a:pt x="3310" y="4538"/>
                    </a:cubicBezTo>
                    <a:cubicBezTo>
                      <a:pt x="3108" y="4598"/>
                      <a:pt x="2917" y="4645"/>
                      <a:pt x="2727" y="4705"/>
                    </a:cubicBezTo>
                    <a:cubicBezTo>
                      <a:pt x="2334" y="4824"/>
                      <a:pt x="1953" y="4967"/>
                      <a:pt x="1596" y="5145"/>
                    </a:cubicBezTo>
                    <a:cubicBezTo>
                      <a:pt x="1012" y="5455"/>
                      <a:pt x="429" y="5907"/>
                      <a:pt x="131" y="6514"/>
                    </a:cubicBezTo>
                    <a:lnTo>
                      <a:pt x="48" y="6598"/>
                    </a:lnTo>
                    <a:cubicBezTo>
                      <a:pt x="0" y="6645"/>
                      <a:pt x="0" y="6729"/>
                      <a:pt x="24" y="6776"/>
                    </a:cubicBezTo>
                    <a:cubicBezTo>
                      <a:pt x="24" y="6788"/>
                      <a:pt x="24" y="6800"/>
                      <a:pt x="12" y="6812"/>
                    </a:cubicBezTo>
                    <a:cubicBezTo>
                      <a:pt x="0" y="6860"/>
                      <a:pt x="48" y="6895"/>
                      <a:pt x="96" y="6895"/>
                    </a:cubicBezTo>
                    <a:cubicBezTo>
                      <a:pt x="84" y="6919"/>
                      <a:pt x="84" y="6955"/>
                      <a:pt x="84" y="6979"/>
                    </a:cubicBezTo>
                    <a:cubicBezTo>
                      <a:pt x="72" y="7181"/>
                      <a:pt x="191" y="7360"/>
                      <a:pt x="346" y="7467"/>
                    </a:cubicBezTo>
                    <a:cubicBezTo>
                      <a:pt x="614" y="7665"/>
                      <a:pt x="981" y="7723"/>
                      <a:pt x="1316" y="7723"/>
                    </a:cubicBezTo>
                    <a:cubicBezTo>
                      <a:pt x="1383" y="7723"/>
                      <a:pt x="1449" y="7721"/>
                      <a:pt x="1513" y="7717"/>
                    </a:cubicBezTo>
                    <a:cubicBezTo>
                      <a:pt x="1929" y="7705"/>
                      <a:pt x="2346" y="7610"/>
                      <a:pt x="2739" y="7503"/>
                    </a:cubicBezTo>
                    <a:cubicBezTo>
                      <a:pt x="3691" y="7241"/>
                      <a:pt x="4632" y="6955"/>
                      <a:pt x="5573" y="6657"/>
                    </a:cubicBezTo>
                    <a:cubicBezTo>
                      <a:pt x="7466" y="6050"/>
                      <a:pt x="9347" y="5371"/>
                      <a:pt x="11192" y="4621"/>
                    </a:cubicBezTo>
                    <a:cubicBezTo>
                      <a:pt x="12978" y="3895"/>
                      <a:pt x="14836" y="3169"/>
                      <a:pt x="16312" y="1907"/>
                    </a:cubicBezTo>
                    <a:cubicBezTo>
                      <a:pt x="16491" y="1740"/>
                      <a:pt x="16669" y="1573"/>
                      <a:pt x="16848" y="1395"/>
                    </a:cubicBezTo>
                    <a:cubicBezTo>
                      <a:pt x="16979" y="1264"/>
                      <a:pt x="17110" y="1121"/>
                      <a:pt x="17181" y="942"/>
                    </a:cubicBezTo>
                    <a:cubicBezTo>
                      <a:pt x="17372" y="549"/>
                      <a:pt x="17157" y="168"/>
                      <a:pt x="16753" y="61"/>
                    </a:cubicBezTo>
                    <a:cubicBezTo>
                      <a:pt x="16602" y="17"/>
                      <a:pt x="16441" y="1"/>
                      <a:pt x="1627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grpSp>
        <p:nvGrpSpPr>
          <p:cNvPr id="2283" name="Google Shape;2283;p48"/>
          <p:cNvGrpSpPr/>
          <p:nvPr/>
        </p:nvGrpSpPr>
        <p:grpSpPr>
          <a:xfrm>
            <a:off x="10766128" y="4916109"/>
            <a:ext cx="924585" cy="1282980"/>
            <a:chOff x="3673686" y="1964802"/>
            <a:chExt cx="1665202" cy="2629723"/>
          </a:xfrm>
        </p:grpSpPr>
        <p:grpSp>
          <p:nvGrpSpPr>
            <p:cNvPr id="2284" name="Google Shape;2284;p48"/>
            <p:cNvGrpSpPr/>
            <p:nvPr/>
          </p:nvGrpSpPr>
          <p:grpSpPr>
            <a:xfrm>
              <a:off x="3876757" y="2140163"/>
              <a:ext cx="1386882" cy="1755550"/>
              <a:chOff x="1515650" y="3294631"/>
              <a:chExt cx="353950" cy="448050"/>
            </a:xfrm>
          </p:grpSpPr>
          <p:sp>
            <p:nvSpPr>
              <p:cNvPr id="2285" name="Google Shape;2285;p48"/>
              <p:cNvSpPr/>
              <p:nvPr/>
            </p:nvSpPr>
            <p:spPr>
              <a:xfrm>
                <a:off x="1515650" y="3294744"/>
                <a:ext cx="353950" cy="447825"/>
              </a:xfrm>
              <a:custGeom>
                <a:avLst/>
                <a:gdLst/>
                <a:ahLst/>
                <a:cxnLst/>
                <a:rect l="l" t="t" r="r" b="b"/>
                <a:pathLst>
                  <a:path w="14158" h="17913" extrusionOk="0">
                    <a:moveTo>
                      <a:pt x="569" y="0"/>
                    </a:moveTo>
                    <a:cubicBezTo>
                      <a:pt x="522" y="0"/>
                      <a:pt x="475" y="6"/>
                      <a:pt x="429" y="17"/>
                    </a:cubicBezTo>
                    <a:cubicBezTo>
                      <a:pt x="298" y="65"/>
                      <a:pt x="167" y="160"/>
                      <a:pt x="96" y="291"/>
                    </a:cubicBezTo>
                    <a:cubicBezTo>
                      <a:pt x="24" y="434"/>
                      <a:pt x="1" y="577"/>
                      <a:pt x="24" y="732"/>
                    </a:cubicBezTo>
                    <a:cubicBezTo>
                      <a:pt x="48" y="827"/>
                      <a:pt x="108" y="922"/>
                      <a:pt x="191" y="970"/>
                    </a:cubicBezTo>
                    <a:cubicBezTo>
                      <a:pt x="274" y="1005"/>
                      <a:pt x="358" y="1017"/>
                      <a:pt x="453" y="1017"/>
                    </a:cubicBezTo>
                    <a:lnTo>
                      <a:pt x="584" y="1017"/>
                    </a:lnTo>
                    <a:lnTo>
                      <a:pt x="1406" y="2601"/>
                    </a:lnTo>
                    <a:lnTo>
                      <a:pt x="1703" y="5185"/>
                    </a:lnTo>
                    <a:cubicBezTo>
                      <a:pt x="1918" y="8756"/>
                      <a:pt x="3465" y="11257"/>
                      <a:pt x="4954" y="12876"/>
                    </a:cubicBezTo>
                    <a:lnTo>
                      <a:pt x="4894" y="12828"/>
                    </a:lnTo>
                    <a:cubicBezTo>
                      <a:pt x="4894" y="12828"/>
                      <a:pt x="4563" y="12783"/>
                      <a:pt x="4156" y="12783"/>
                    </a:cubicBezTo>
                    <a:cubicBezTo>
                      <a:pt x="3210" y="12783"/>
                      <a:pt x="1855" y="13027"/>
                      <a:pt x="3287" y="14650"/>
                    </a:cubicBezTo>
                    <a:cubicBezTo>
                      <a:pt x="5323" y="16972"/>
                      <a:pt x="9978" y="17912"/>
                      <a:pt x="9978" y="17912"/>
                    </a:cubicBezTo>
                    <a:lnTo>
                      <a:pt x="7859" y="15198"/>
                    </a:lnTo>
                    <a:lnTo>
                      <a:pt x="9049" y="14305"/>
                    </a:lnTo>
                    <a:cubicBezTo>
                      <a:pt x="10431" y="15638"/>
                      <a:pt x="12752" y="16936"/>
                      <a:pt x="12752" y="16936"/>
                    </a:cubicBezTo>
                    <a:cubicBezTo>
                      <a:pt x="12752" y="16936"/>
                      <a:pt x="11835" y="14579"/>
                      <a:pt x="10692" y="13055"/>
                    </a:cubicBezTo>
                    <a:lnTo>
                      <a:pt x="12002" y="12066"/>
                    </a:lnTo>
                    <a:lnTo>
                      <a:pt x="13943" y="13793"/>
                    </a:lnTo>
                    <a:cubicBezTo>
                      <a:pt x="13943" y="13793"/>
                      <a:pt x="14157" y="10030"/>
                      <a:pt x="12347" y="7518"/>
                    </a:cubicBezTo>
                    <a:cubicBezTo>
                      <a:pt x="11771" y="6719"/>
                      <a:pt x="11335" y="6446"/>
                      <a:pt x="11009" y="6446"/>
                    </a:cubicBezTo>
                    <a:cubicBezTo>
                      <a:pt x="10308" y="6446"/>
                      <a:pt x="10109" y="7697"/>
                      <a:pt x="10109" y="7697"/>
                    </a:cubicBezTo>
                    <a:lnTo>
                      <a:pt x="10192" y="7875"/>
                    </a:lnTo>
                    <a:cubicBezTo>
                      <a:pt x="7764" y="4339"/>
                      <a:pt x="4120" y="3065"/>
                      <a:pt x="4120" y="3065"/>
                    </a:cubicBezTo>
                    <a:lnTo>
                      <a:pt x="1894" y="2089"/>
                    </a:lnTo>
                    <a:lnTo>
                      <a:pt x="1025" y="791"/>
                    </a:lnTo>
                    <a:cubicBezTo>
                      <a:pt x="1108" y="684"/>
                      <a:pt x="1132" y="529"/>
                      <a:pt x="1108" y="386"/>
                    </a:cubicBezTo>
                    <a:cubicBezTo>
                      <a:pt x="1084" y="255"/>
                      <a:pt x="977" y="124"/>
                      <a:pt x="858" y="65"/>
                    </a:cubicBezTo>
                    <a:cubicBezTo>
                      <a:pt x="769" y="24"/>
                      <a:pt x="669" y="0"/>
                      <a:pt x="569" y="0"/>
                    </a:cubicBezTo>
                    <a:close/>
                  </a:path>
                </a:pathLst>
              </a:custGeom>
              <a:solidFill>
                <a:schemeClr val="accent6"/>
              </a:solidFill>
              <a:ln w="762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2286" name="Google Shape;2286;p48"/>
              <p:cNvGrpSpPr/>
              <p:nvPr/>
            </p:nvGrpSpPr>
            <p:grpSpPr>
              <a:xfrm>
                <a:off x="1515650" y="3294631"/>
                <a:ext cx="353950" cy="448050"/>
                <a:chOff x="1515650" y="3299600"/>
                <a:chExt cx="353950" cy="448050"/>
              </a:xfrm>
            </p:grpSpPr>
            <p:sp>
              <p:nvSpPr>
                <p:cNvPr id="2287" name="Google Shape;2287;p48"/>
                <p:cNvSpPr/>
                <p:nvPr/>
              </p:nvSpPr>
              <p:spPr>
                <a:xfrm>
                  <a:off x="1561825" y="3619150"/>
                  <a:ext cx="203300" cy="128500"/>
                </a:xfrm>
                <a:custGeom>
                  <a:avLst/>
                  <a:gdLst/>
                  <a:ahLst/>
                  <a:cxnLst/>
                  <a:rect l="l" t="t" r="r" b="b"/>
                  <a:pathLst>
                    <a:path w="8132" h="5140" extrusionOk="0">
                      <a:moveTo>
                        <a:pt x="2325" y="0"/>
                      </a:moveTo>
                      <a:cubicBezTo>
                        <a:pt x="1379" y="0"/>
                        <a:pt x="0" y="241"/>
                        <a:pt x="1440" y="1865"/>
                      </a:cubicBezTo>
                      <a:cubicBezTo>
                        <a:pt x="3488" y="4187"/>
                        <a:pt x="8131" y="5139"/>
                        <a:pt x="8131" y="5139"/>
                      </a:cubicBezTo>
                      <a:lnTo>
                        <a:pt x="5797" y="2151"/>
                      </a:lnTo>
                      <a:lnTo>
                        <a:pt x="3047" y="43"/>
                      </a:lnTo>
                      <a:cubicBezTo>
                        <a:pt x="3047" y="43"/>
                        <a:pt x="2724" y="0"/>
                        <a:pt x="23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88" name="Google Shape;2288;p48"/>
                <p:cNvSpPr/>
                <p:nvPr/>
              </p:nvSpPr>
              <p:spPr>
                <a:xfrm>
                  <a:off x="1768375" y="3460950"/>
                  <a:ext cx="101225" cy="183700"/>
                </a:xfrm>
                <a:custGeom>
                  <a:avLst/>
                  <a:gdLst/>
                  <a:ahLst/>
                  <a:cxnLst/>
                  <a:rect l="l" t="t" r="r" b="b"/>
                  <a:pathLst>
                    <a:path w="4049" h="7348" extrusionOk="0">
                      <a:moveTo>
                        <a:pt x="900" y="1"/>
                      </a:moveTo>
                      <a:cubicBezTo>
                        <a:pt x="199" y="1"/>
                        <a:pt x="0" y="1252"/>
                        <a:pt x="0" y="1252"/>
                      </a:cubicBezTo>
                      <a:lnTo>
                        <a:pt x="1893" y="5621"/>
                      </a:lnTo>
                      <a:lnTo>
                        <a:pt x="3834" y="7348"/>
                      </a:lnTo>
                      <a:cubicBezTo>
                        <a:pt x="3834" y="7348"/>
                        <a:pt x="4048" y="3585"/>
                        <a:pt x="2238" y="1073"/>
                      </a:cubicBezTo>
                      <a:cubicBezTo>
                        <a:pt x="1662" y="273"/>
                        <a:pt x="1226"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89" name="Google Shape;2289;p48"/>
                <p:cNvSpPr/>
                <p:nvPr/>
              </p:nvSpPr>
              <p:spPr>
                <a:xfrm>
                  <a:off x="1684725" y="3594350"/>
                  <a:ext cx="149750" cy="128875"/>
                </a:xfrm>
                <a:custGeom>
                  <a:avLst/>
                  <a:gdLst/>
                  <a:ahLst/>
                  <a:cxnLst/>
                  <a:rect l="l" t="t" r="r" b="b"/>
                  <a:pathLst>
                    <a:path w="5990" h="5155" extrusionOk="0">
                      <a:moveTo>
                        <a:pt x="2226" y="0"/>
                      </a:moveTo>
                      <a:cubicBezTo>
                        <a:pt x="1989" y="0"/>
                        <a:pt x="1758" y="95"/>
                        <a:pt x="1536" y="309"/>
                      </a:cubicBezTo>
                      <a:cubicBezTo>
                        <a:pt x="0" y="1809"/>
                        <a:pt x="5989" y="5155"/>
                        <a:pt x="5989" y="5155"/>
                      </a:cubicBezTo>
                      <a:cubicBezTo>
                        <a:pt x="5989" y="5155"/>
                        <a:pt x="3975" y="0"/>
                        <a:pt x="222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90" name="Google Shape;2290;p48"/>
                <p:cNvSpPr/>
                <p:nvPr/>
              </p:nvSpPr>
              <p:spPr>
                <a:xfrm>
                  <a:off x="1644725" y="3685575"/>
                  <a:ext cx="82000" cy="41725"/>
                </a:xfrm>
                <a:custGeom>
                  <a:avLst/>
                  <a:gdLst/>
                  <a:ahLst/>
                  <a:cxnLst/>
                  <a:rect l="l" t="t" r="r" b="b"/>
                  <a:pathLst>
                    <a:path w="3280" h="1669" extrusionOk="0">
                      <a:moveTo>
                        <a:pt x="152" y="1"/>
                      </a:moveTo>
                      <a:cubicBezTo>
                        <a:pt x="60" y="1"/>
                        <a:pt x="0" y="136"/>
                        <a:pt x="100" y="196"/>
                      </a:cubicBezTo>
                      <a:cubicBezTo>
                        <a:pt x="612" y="494"/>
                        <a:pt x="1112" y="791"/>
                        <a:pt x="1636" y="1065"/>
                      </a:cubicBezTo>
                      <a:cubicBezTo>
                        <a:pt x="1898" y="1196"/>
                        <a:pt x="2160" y="1315"/>
                        <a:pt x="2422" y="1434"/>
                      </a:cubicBezTo>
                      <a:cubicBezTo>
                        <a:pt x="2610" y="1529"/>
                        <a:pt x="2863" y="1669"/>
                        <a:pt x="3100" y="1669"/>
                      </a:cubicBezTo>
                      <a:cubicBezTo>
                        <a:pt x="3132" y="1669"/>
                        <a:pt x="3164" y="1666"/>
                        <a:pt x="3196" y="1661"/>
                      </a:cubicBezTo>
                      <a:cubicBezTo>
                        <a:pt x="3255" y="1649"/>
                        <a:pt x="3279" y="1577"/>
                        <a:pt x="3243" y="1530"/>
                      </a:cubicBezTo>
                      <a:cubicBezTo>
                        <a:pt x="3112" y="1315"/>
                        <a:pt x="2791" y="1220"/>
                        <a:pt x="2565" y="1113"/>
                      </a:cubicBezTo>
                      <a:cubicBezTo>
                        <a:pt x="2303" y="994"/>
                        <a:pt x="2041" y="875"/>
                        <a:pt x="1779" y="756"/>
                      </a:cubicBezTo>
                      <a:cubicBezTo>
                        <a:pt x="1255" y="506"/>
                        <a:pt x="719" y="268"/>
                        <a:pt x="207" y="17"/>
                      </a:cubicBezTo>
                      <a:cubicBezTo>
                        <a:pt x="188" y="6"/>
                        <a:pt x="169" y="1"/>
                        <a:pt x="15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1" name="Google Shape;2291;p48"/>
                <p:cNvSpPr/>
                <p:nvPr/>
              </p:nvSpPr>
              <p:spPr>
                <a:xfrm>
                  <a:off x="1608825" y="3662475"/>
                  <a:ext cx="22650" cy="19975"/>
                </a:xfrm>
                <a:custGeom>
                  <a:avLst/>
                  <a:gdLst/>
                  <a:ahLst/>
                  <a:cxnLst/>
                  <a:rect l="l" t="t" r="r" b="b"/>
                  <a:pathLst>
                    <a:path w="906" h="799" extrusionOk="0">
                      <a:moveTo>
                        <a:pt x="97" y="0"/>
                      </a:moveTo>
                      <a:cubicBezTo>
                        <a:pt x="78" y="0"/>
                        <a:pt x="61" y="4"/>
                        <a:pt x="48" y="13"/>
                      </a:cubicBezTo>
                      <a:cubicBezTo>
                        <a:pt x="12" y="37"/>
                        <a:pt x="0" y="84"/>
                        <a:pt x="0" y="120"/>
                      </a:cubicBezTo>
                      <a:cubicBezTo>
                        <a:pt x="0" y="179"/>
                        <a:pt x="36" y="227"/>
                        <a:pt x="72" y="263"/>
                      </a:cubicBezTo>
                      <a:cubicBezTo>
                        <a:pt x="107" y="322"/>
                        <a:pt x="143" y="370"/>
                        <a:pt x="191" y="406"/>
                      </a:cubicBezTo>
                      <a:cubicBezTo>
                        <a:pt x="250" y="453"/>
                        <a:pt x="310" y="501"/>
                        <a:pt x="369" y="549"/>
                      </a:cubicBezTo>
                      <a:cubicBezTo>
                        <a:pt x="477" y="632"/>
                        <a:pt x="596" y="715"/>
                        <a:pt x="727" y="787"/>
                      </a:cubicBezTo>
                      <a:cubicBezTo>
                        <a:pt x="742" y="794"/>
                        <a:pt x="759" y="798"/>
                        <a:pt x="777" y="798"/>
                      </a:cubicBezTo>
                      <a:cubicBezTo>
                        <a:pt x="815" y="798"/>
                        <a:pt x="853" y="780"/>
                        <a:pt x="869" y="739"/>
                      </a:cubicBezTo>
                      <a:cubicBezTo>
                        <a:pt x="905" y="691"/>
                        <a:pt x="881" y="632"/>
                        <a:pt x="834" y="596"/>
                      </a:cubicBezTo>
                      <a:cubicBezTo>
                        <a:pt x="727" y="525"/>
                        <a:pt x="643" y="453"/>
                        <a:pt x="548" y="370"/>
                      </a:cubicBezTo>
                      <a:cubicBezTo>
                        <a:pt x="500" y="322"/>
                        <a:pt x="453" y="287"/>
                        <a:pt x="405" y="239"/>
                      </a:cubicBezTo>
                      <a:cubicBezTo>
                        <a:pt x="369" y="191"/>
                        <a:pt x="322" y="144"/>
                        <a:pt x="274" y="96"/>
                      </a:cubicBezTo>
                      <a:cubicBezTo>
                        <a:pt x="250" y="72"/>
                        <a:pt x="227" y="49"/>
                        <a:pt x="203" y="37"/>
                      </a:cubicBezTo>
                      <a:cubicBezTo>
                        <a:pt x="172" y="14"/>
                        <a:pt x="131" y="0"/>
                        <a:pt x="97"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2" name="Google Shape;2292;p48"/>
                <p:cNvSpPr/>
                <p:nvPr/>
              </p:nvSpPr>
              <p:spPr>
                <a:xfrm>
                  <a:off x="1751850" y="3649725"/>
                  <a:ext cx="49875" cy="44625"/>
                </a:xfrm>
                <a:custGeom>
                  <a:avLst/>
                  <a:gdLst/>
                  <a:ahLst/>
                  <a:cxnLst/>
                  <a:rect l="l" t="t" r="r" b="b"/>
                  <a:pathLst>
                    <a:path w="1995" h="1785" extrusionOk="0">
                      <a:moveTo>
                        <a:pt x="139" y="1"/>
                      </a:moveTo>
                      <a:cubicBezTo>
                        <a:pt x="67" y="1"/>
                        <a:pt x="0" y="88"/>
                        <a:pt x="66" y="154"/>
                      </a:cubicBezTo>
                      <a:cubicBezTo>
                        <a:pt x="351" y="463"/>
                        <a:pt x="637" y="773"/>
                        <a:pt x="935" y="1059"/>
                      </a:cubicBezTo>
                      <a:cubicBezTo>
                        <a:pt x="1090" y="1190"/>
                        <a:pt x="1233" y="1332"/>
                        <a:pt x="1387" y="1463"/>
                      </a:cubicBezTo>
                      <a:cubicBezTo>
                        <a:pt x="1471" y="1535"/>
                        <a:pt x="1554" y="1606"/>
                        <a:pt x="1649" y="1666"/>
                      </a:cubicBezTo>
                      <a:cubicBezTo>
                        <a:pt x="1733" y="1713"/>
                        <a:pt x="1816" y="1773"/>
                        <a:pt x="1911" y="1785"/>
                      </a:cubicBezTo>
                      <a:cubicBezTo>
                        <a:pt x="1959" y="1785"/>
                        <a:pt x="1995" y="1737"/>
                        <a:pt x="1983" y="1690"/>
                      </a:cubicBezTo>
                      <a:cubicBezTo>
                        <a:pt x="1959" y="1594"/>
                        <a:pt x="1887" y="1535"/>
                        <a:pt x="1828" y="1463"/>
                      </a:cubicBezTo>
                      <a:cubicBezTo>
                        <a:pt x="1756" y="1392"/>
                        <a:pt x="1673" y="1321"/>
                        <a:pt x="1602" y="1249"/>
                      </a:cubicBezTo>
                      <a:cubicBezTo>
                        <a:pt x="1447" y="1118"/>
                        <a:pt x="1280" y="987"/>
                        <a:pt x="1125" y="844"/>
                      </a:cubicBezTo>
                      <a:cubicBezTo>
                        <a:pt x="816" y="570"/>
                        <a:pt x="506" y="308"/>
                        <a:pt x="197" y="23"/>
                      </a:cubicBezTo>
                      <a:cubicBezTo>
                        <a:pt x="179" y="7"/>
                        <a:pt x="159" y="1"/>
                        <a:pt x="13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3" name="Google Shape;2293;p48"/>
                <p:cNvSpPr/>
                <p:nvPr/>
              </p:nvSpPr>
              <p:spPr>
                <a:xfrm>
                  <a:off x="1728475" y="3619975"/>
                  <a:ext cx="18675" cy="28150"/>
                </a:xfrm>
                <a:custGeom>
                  <a:avLst/>
                  <a:gdLst/>
                  <a:ahLst/>
                  <a:cxnLst/>
                  <a:rect l="l" t="t" r="r" b="b"/>
                  <a:pathLst>
                    <a:path w="747" h="1126" extrusionOk="0">
                      <a:moveTo>
                        <a:pt x="130" y="1"/>
                      </a:moveTo>
                      <a:cubicBezTo>
                        <a:pt x="84" y="1"/>
                        <a:pt x="38" y="33"/>
                        <a:pt x="24" y="82"/>
                      </a:cubicBezTo>
                      <a:cubicBezTo>
                        <a:pt x="1" y="129"/>
                        <a:pt x="1" y="177"/>
                        <a:pt x="13" y="236"/>
                      </a:cubicBezTo>
                      <a:cubicBezTo>
                        <a:pt x="13" y="296"/>
                        <a:pt x="13" y="344"/>
                        <a:pt x="24" y="403"/>
                      </a:cubicBezTo>
                      <a:cubicBezTo>
                        <a:pt x="60" y="498"/>
                        <a:pt x="96" y="594"/>
                        <a:pt x="143" y="677"/>
                      </a:cubicBezTo>
                      <a:cubicBezTo>
                        <a:pt x="239" y="856"/>
                        <a:pt x="394" y="998"/>
                        <a:pt x="560" y="1106"/>
                      </a:cubicBezTo>
                      <a:cubicBezTo>
                        <a:pt x="576" y="1119"/>
                        <a:pt x="593" y="1125"/>
                        <a:pt x="610" y="1125"/>
                      </a:cubicBezTo>
                      <a:cubicBezTo>
                        <a:pt x="682" y="1125"/>
                        <a:pt x="747" y="1021"/>
                        <a:pt x="679" y="963"/>
                      </a:cubicBezTo>
                      <a:cubicBezTo>
                        <a:pt x="536" y="844"/>
                        <a:pt x="453" y="701"/>
                        <a:pt x="370" y="546"/>
                      </a:cubicBezTo>
                      <a:cubicBezTo>
                        <a:pt x="358" y="510"/>
                        <a:pt x="346" y="498"/>
                        <a:pt x="334" y="451"/>
                      </a:cubicBezTo>
                      <a:cubicBezTo>
                        <a:pt x="322" y="403"/>
                        <a:pt x="310" y="367"/>
                        <a:pt x="298" y="320"/>
                      </a:cubicBezTo>
                      <a:cubicBezTo>
                        <a:pt x="286" y="308"/>
                        <a:pt x="286" y="284"/>
                        <a:pt x="274" y="260"/>
                      </a:cubicBezTo>
                      <a:cubicBezTo>
                        <a:pt x="274" y="236"/>
                        <a:pt x="263" y="225"/>
                        <a:pt x="263" y="213"/>
                      </a:cubicBezTo>
                      <a:cubicBezTo>
                        <a:pt x="263" y="213"/>
                        <a:pt x="263" y="201"/>
                        <a:pt x="263" y="189"/>
                      </a:cubicBezTo>
                      <a:cubicBezTo>
                        <a:pt x="251" y="141"/>
                        <a:pt x="239" y="105"/>
                        <a:pt x="215" y="58"/>
                      </a:cubicBezTo>
                      <a:cubicBezTo>
                        <a:pt x="195" y="18"/>
                        <a:pt x="162" y="1"/>
                        <a:pt x="130" y="1"/>
                      </a:cubicBezTo>
                      <a:close/>
                    </a:path>
                  </a:pathLst>
                </a:custGeom>
                <a:solidFill>
                  <a:srgbClr val="CE5F05"/>
                </a:solidFill>
                <a:ln>
                  <a:noFill/>
                </a:ln>
              </p:spPr>
              <p:txBody>
                <a:bodyPr spcFirstLastPara="1" wrap="square" lIns="121900" tIns="121900" rIns="121900" bIns="121900" anchor="ctr" anchorCtr="0">
                  <a:noAutofit/>
                </a:bodyPr>
                <a:lstStyle/>
                <a:p>
                  <a:endParaRPr sz="2400"/>
                </a:p>
              </p:txBody>
            </p:sp>
            <p:sp>
              <p:nvSpPr>
                <p:cNvPr id="2294" name="Google Shape;2294;p48"/>
                <p:cNvSpPr/>
                <p:nvPr/>
              </p:nvSpPr>
              <p:spPr>
                <a:xfrm>
                  <a:off x="1814975" y="3585475"/>
                  <a:ext cx="40625" cy="33350"/>
                </a:xfrm>
                <a:custGeom>
                  <a:avLst/>
                  <a:gdLst/>
                  <a:ahLst/>
                  <a:cxnLst/>
                  <a:rect l="l" t="t" r="r" b="b"/>
                  <a:pathLst>
                    <a:path w="1625" h="1334" extrusionOk="0">
                      <a:moveTo>
                        <a:pt x="181" y="0"/>
                      </a:moveTo>
                      <a:cubicBezTo>
                        <a:pt x="82" y="0"/>
                        <a:pt x="0" y="143"/>
                        <a:pt x="89" y="211"/>
                      </a:cubicBezTo>
                      <a:cubicBezTo>
                        <a:pt x="458" y="521"/>
                        <a:pt x="803" y="866"/>
                        <a:pt x="1160" y="1188"/>
                      </a:cubicBezTo>
                      <a:cubicBezTo>
                        <a:pt x="1229" y="1237"/>
                        <a:pt x="1337" y="1334"/>
                        <a:pt x="1434" y="1334"/>
                      </a:cubicBezTo>
                      <a:cubicBezTo>
                        <a:pt x="1454" y="1334"/>
                        <a:pt x="1475" y="1329"/>
                        <a:pt x="1494" y="1319"/>
                      </a:cubicBezTo>
                      <a:cubicBezTo>
                        <a:pt x="1625" y="1259"/>
                        <a:pt x="1494" y="1093"/>
                        <a:pt x="1446" y="1021"/>
                      </a:cubicBezTo>
                      <a:cubicBezTo>
                        <a:pt x="1375" y="926"/>
                        <a:pt x="1267" y="843"/>
                        <a:pt x="1184" y="759"/>
                      </a:cubicBezTo>
                      <a:cubicBezTo>
                        <a:pt x="1089" y="676"/>
                        <a:pt x="994" y="592"/>
                        <a:pt x="898" y="521"/>
                      </a:cubicBezTo>
                      <a:cubicBezTo>
                        <a:pt x="684" y="342"/>
                        <a:pt x="470" y="176"/>
                        <a:pt x="243" y="21"/>
                      </a:cubicBezTo>
                      <a:cubicBezTo>
                        <a:pt x="223" y="7"/>
                        <a:pt x="202" y="0"/>
                        <a:pt x="18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5" name="Google Shape;2295;p48"/>
                <p:cNvSpPr/>
                <p:nvPr/>
              </p:nvSpPr>
              <p:spPr>
                <a:xfrm>
                  <a:off x="1810325" y="3566800"/>
                  <a:ext cx="22650" cy="19725"/>
                </a:xfrm>
                <a:custGeom>
                  <a:avLst/>
                  <a:gdLst/>
                  <a:ahLst/>
                  <a:cxnLst/>
                  <a:rect l="l" t="t" r="r" b="b"/>
                  <a:pathLst>
                    <a:path w="906" h="789" extrusionOk="0">
                      <a:moveTo>
                        <a:pt x="112" y="0"/>
                      </a:moveTo>
                      <a:cubicBezTo>
                        <a:pt x="83" y="0"/>
                        <a:pt x="52" y="18"/>
                        <a:pt x="37" y="42"/>
                      </a:cubicBezTo>
                      <a:cubicBezTo>
                        <a:pt x="1" y="77"/>
                        <a:pt x="1" y="125"/>
                        <a:pt x="37" y="161"/>
                      </a:cubicBezTo>
                      <a:cubicBezTo>
                        <a:pt x="156" y="280"/>
                        <a:pt x="275" y="387"/>
                        <a:pt x="394" y="506"/>
                      </a:cubicBezTo>
                      <a:cubicBezTo>
                        <a:pt x="465" y="566"/>
                        <a:pt x="525" y="625"/>
                        <a:pt x="596" y="673"/>
                      </a:cubicBezTo>
                      <a:cubicBezTo>
                        <a:pt x="656" y="722"/>
                        <a:pt x="723" y="788"/>
                        <a:pt x="800" y="788"/>
                      </a:cubicBezTo>
                      <a:cubicBezTo>
                        <a:pt x="815" y="788"/>
                        <a:pt x="830" y="786"/>
                        <a:pt x="846" y="780"/>
                      </a:cubicBezTo>
                      <a:cubicBezTo>
                        <a:pt x="870" y="780"/>
                        <a:pt x="894" y="756"/>
                        <a:pt x="894" y="720"/>
                      </a:cubicBezTo>
                      <a:cubicBezTo>
                        <a:pt x="906" y="661"/>
                        <a:pt x="894" y="613"/>
                        <a:pt x="846" y="577"/>
                      </a:cubicBezTo>
                      <a:cubicBezTo>
                        <a:pt x="822" y="542"/>
                        <a:pt x="799" y="518"/>
                        <a:pt x="763" y="494"/>
                      </a:cubicBezTo>
                      <a:cubicBezTo>
                        <a:pt x="703" y="435"/>
                        <a:pt x="632" y="375"/>
                        <a:pt x="560" y="327"/>
                      </a:cubicBezTo>
                      <a:cubicBezTo>
                        <a:pt x="429" y="220"/>
                        <a:pt x="287" y="113"/>
                        <a:pt x="156" y="18"/>
                      </a:cubicBezTo>
                      <a:cubicBezTo>
                        <a:pt x="143" y="5"/>
                        <a:pt x="128" y="0"/>
                        <a:pt x="11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296" name="Google Shape;2296;p48"/>
                <p:cNvSpPr/>
                <p:nvPr/>
              </p:nvSpPr>
              <p:spPr>
                <a:xfrm>
                  <a:off x="1558225" y="3376450"/>
                  <a:ext cx="257500" cy="303325"/>
                </a:xfrm>
                <a:custGeom>
                  <a:avLst/>
                  <a:gdLst/>
                  <a:ahLst/>
                  <a:cxnLst/>
                  <a:rect l="l" t="t" r="r" b="b"/>
                  <a:pathLst>
                    <a:path w="10300" h="12133" extrusionOk="0">
                      <a:moveTo>
                        <a:pt x="2417" y="0"/>
                      </a:moveTo>
                      <a:lnTo>
                        <a:pt x="0" y="2107"/>
                      </a:lnTo>
                      <a:cubicBezTo>
                        <a:pt x="429" y="9227"/>
                        <a:pt x="6156" y="12132"/>
                        <a:pt x="6156" y="12132"/>
                      </a:cubicBezTo>
                      <a:lnTo>
                        <a:pt x="10299" y="9001"/>
                      </a:lnTo>
                      <a:cubicBezTo>
                        <a:pt x="8811" y="2238"/>
                        <a:pt x="2417" y="0"/>
                        <a:pt x="2417"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2297" name="Google Shape;2297;p48"/>
                <p:cNvSpPr/>
                <p:nvPr/>
              </p:nvSpPr>
              <p:spPr>
                <a:xfrm>
                  <a:off x="1576375" y="3448575"/>
                  <a:ext cx="26150" cy="86775"/>
                </a:xfrm>
                <a:custGeom>
                  <a:avLst/>
                  <a:gdLst/>
                  <a:ahLst/>
                  <a:cxnLst/>
                  <a:rect l="l" t="t" r="r" b="b"/>
                  <a:pathLst>
                    <a:path w="1046" h="3471" extrusionOk="0">
                      <a:moveTo>
                        <a:pt x="182" y="1"/>
                      </a:moveTo>
                      <a:cubicBezTo>
                        <a:pt x="151" y="1"/>
                        <a:pt x="115" y="26"/>
                        <a:pt x="108" y="56"/>
                      </a:cubicBezTo>
                      <a:cubicBezTo>
                        <a:pt x="1" y="306"/>
                        <a:pt x="48" y="639"/>
                        <a:pt x="84" y="901"/>
                      </a:cubicBezTo>
                      <a:cubicBezTo>
                        <a:pt x="108" y="1187"/>
                        <a:pt x="155" y="1485"/>
                        <a:pt x="227" y="1758"/>
                      </a:cubicBezTo>
                      <a:cubicBezTo>
                        <a:pt x="358" y="2342"/>
                        <a:pt x="560" y="2890"/>
                        <a:pt x="834" y="3413"/>
                      </a:cubicBezTo>
                      <a:cubicBezTo>
                        <a:pt x="852" y="3454"/>
                        <a:pt x="881" y="3471"/>
                        <a:pt x="911" y="3471"/>
                      </a:cubicBezTo>
                      <a:cubicBezTo>
                        <a:pt x="976" y="3471"/>
                        <a:pt x="1045" y="3388"/>
                        <a:pt x="1013" y="3306"/>
                      </a:cubicBezTo>
                      <a:cubicBezTo>
                        <a:pt x="786" y="2782"/>
                        <a:pt x="608" y="2223"/>
                        <a:pt x="489" y="1663"/>
                      </a:cubicBezTo>
                      <a:cubicBezTo>
                        <a:pt x="429" y="1377"/>
                        <a:pt x="382" y="1104"/>
                        <a:pt x="346" y="818"/>
                      </a:cubicBezTo>
                      <a:cubicBezTo>
                        <a:pt x="322" y="568"/>
                        <a:pt x="322" y="270"/>
                        <a:pt x="227" y="32"/>
                      </a:cubicBezTo>
                      <a:cubicBezTo>
                        <a:pt x="218" y="10"/>
                        <a:pt x="201" y="1"/>
                        <a:pt x="18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98" name="Google Shape;2298;p48"/>
                <p:cNvSpPr/>
                <p:nvPr/>
              </p:nvSpPr>
              <p:spPr>
                <a:xfrm>
                  <a:off x="1594225" y="3477075"/>
                  <a:ext cx="16000" cy="37750"/>
                </a:xfrm>
                <a:custGeom>
                  <a:avLst/>
                  <a:gdLst/>
                  <a:ahLst/>
                  <a:cxnLst/>
                  <a:rect l="l" t="t" r="r" b="b"/>
                  <a:pathLst>
                    <a:path w="640" h="1510" extrusionOk="0">
                      <a:moveTo>
                        <a:pt x="124" y="0"/>
                      </a:moveTo>
                      <a:cubicBezTo>
                        <a:pt x="95" y="0"/>
                        <a:pt x="64" y="24"/>
                        <a:pt x="49" y="47"/>
                      </a:cubicBezTo>
                      <a:cubicBezTo>
                        <a:pt x="1" y="154"/>
                        <a:pt x="37" y="297"/>
                        <a:pt x="60" y="416"/>
                      </a:cubicBezTo>
                      <a:cubicBezTo>
                        <a:pt x="72" y="535"/>
                        <a:pt x="108" y="654"/>
                        <a:pt x="132" y="773"/>
                      </a:cubicBezTo>
                      <a:cubicBezTo>
                        <a:pt x="203" y="999"/>
                        <a:pt x="299" y="1238"/>
                        <a:pt x="394" y="1452"/>
                      </a:cubicBezTo>
                      <a:cubicBezTo>
                        <a:pt x="414" y="1493"/>
                        <a:pt x="451" y="1510"/>
                        <a:pt x="489" y="1510"/>
                      </a:cubicBezTo>
                      <a:cubicBezTo>
                        <a:pt x="563" y="1510"/>
                        <a:pt x="639" y="1447"/>
                        <a:pt x="608" y="1369"/>
                      </a:cubicBezTo>
                      <a:cubicBezTo>
                        <a:pt x="513" y="1154"/>
                        <a:pt x="441" y="928"/>
                        <a:pt x="382" y="690"/>
                      </a:cubicBezTo>
                      <a:cubicBezTo>
                        <a:pt x="346" y="583"/>
                        <a:pt x="322" y="464"/>
                        <a:pt x="287" y="357"/>
                      </a:cubicBezTo>
                      <a:cubicBezTo>
                        <a:pt x="263" y="249"/>
                        <a:pt x="239" y="118"/>
                        <a:pt x="168" y="23"/>
                      </a:cubicBezTo>
                      <a:cubicBezTo>
                        <a:pt x="155" y="7"/>
                        <a:pt x="140" y="0"/>
                        <a:pt x="124"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299" name="Google Shape;2299;p48"/>
                <p:cNvSpPr/>
                <p:nvPr/>
              </p:nvSpPr>
              <p:spPr>
                <a:xfrm>
                  <a:off x="1591850" y="3448500"/>
                  <a:ext cx="7475" cy="19200"/>
                </a:xfrm>
                <a:custGeom>
                  <a:avLst/>
                  <a:gdLst/>
                  <a:ahLst/>
                  <a:cxnLst/>
                  <a:rect l="l" t="t" r="r" b="b"/>
                  <a:pathLst>
                    <a:path w="299" h="768" extrusionOk="0">
                      <a:moveTo>
                        <a:pt x="138" y="1"/>
                      </a:moveTo>
                      <a:cubicBezTo>
                        <a:pt x="115" y="1"/>
                        <a:pt x="92" y="10"/>
                        <a:pt x="72" y="23"/>
                      </a:cubicBezTo>
                      <a:cubicBezTo>
                        <a:pt x="24" y="59"/>
                        <a:pt x="24" y="130"/>
                        <a:pt x="13" y="190"/>
                      </a:cubicBezTo>
                      <a:cubicBezTo>
                        <a:pt x="1" y="237"/>
                        <a:pt x="1" y="297"/>
                        <a:pt x="13" y="357"/>
                      </a:cubicBezTo>
                      <a:cubicBezTo>
                        <a:pt x="13" y="464"/>
                        <a:pt x="24" y="571"/>
                        <a:pt x="48" y="678"/>
                      </a:cubicBezTo>
                      <a:cubicBezTo>
                        <a:pt x="58" y="727"/>
                        <a:pt x="116" y="768"/>
                        <a:pt x="169" y="768"/>
                      </a:cubicBezTo>
                      <a:cubicBezTo>
                        <a:pt x="181" y="768"/>
                        <a:pt x="192" y="766"/>
                        <a:pt x="203" y="761"/>
                      </a:cubicBezTo>
                      <a:cubicBezTo>
                        <a:pt x="263" y="738"/>
                        <a:pt x="298" y="678"/>
                        <a:pt x="286" y="618"/>
                      </a:cubicBezTo>
                      <a:lnTo>
                        <a:pt x="274" y="535"/>
                      </a:lnTo>
                      <a:cubicBezTo>
                        <a:pt x="274" y="535"/>
                        <a:pt x="263" y="523"/>
                        <a:pt x="263" y="523"/>
                      </a:cubicBezTo>
                      <a:cubicBezTo>
                        <a:pt x="263" y="511"/>
                        <a:pt x="263" y="499"/>
                        <a:pt x="263" y="499"/>
                      </a:cubicBezTo>
                      <a:cubicBezTo>
                        <a:pt x="263" y="440"/>
                        <a:pt x="251" y="392"/>
                        <a:pt x="251" y="345"/>
                      </a:cubicBezTo>
                      <a:cubicBezTo>
                        <a:pt x="251" y="285"/>
                        <a:pt x="251" y="237"/>
                        <a:pt x="239" y="178"/>
                      </a:cubicBezTo>
                      <a:cubicBezTo>
                        <a:pt x="239" y="178"/>
                        <a:pt x="239" y="166"/>
                        <a:pt x="239" y="166"/>
                      </a:cubicBezTo>
                      <a:cubicBezTo>
                        <a:pt x="239" y="154"/>
                        <a:pt x="239" y="142"/>
                        <a:pt x="239" y="130"/>
                      </a:cubicBezTo>
                      <a:cubicBezTo>
                        <a:pt x="227" y="83"/>
                        <a:pt x="227" y="59"/>
                        <a:pt x="191" y="23"/>
                      </a:cubicBezTo>
                      <a:cubicBezTo>
                        <a:pt x="175" y="7"/>
                        <a:pt x="156" y="1"/>
                        <a:pt x="13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00" name="Google Shape;2300;p48"/>
                <p:cNvSpPr/>
                <p:nvPr/>
              </p:nvSpPr>
              <p:spPr>
                <a:xfrm>
                  <a:off x="1665375" y="3615175"/>
                  <a:ext cx="51375" cy="43875"/>
                </a:xfrm>
                <a:custGeom>
                  <a:avLst/>
                  <a:gdLst/>
                  <a:ahLst/>
                  <a:cxnLst/>
                  <a:rect l="l" t="t" r="r" b="b"/>
                  <a:pathLst>
                    <a:path w="2055" h="1755" extrusionOk="0">
                      <a:moveTo>
                        <a:pt x="162" y="1"/>
                      </a:moveTo>
                      <a:cubicBezTo>
                        <a:pt x="75" y="1"/>
                        <a:pt x="1" y="119"/>
                        <a:pt x="84" y="202"/>
                      </a:cubicBezTo>
                      <a:cubicBezTo>
                        <a:pt x="358" y="488"/>
                        <a:pt x="655" y="774"/>
                        <a:pt x="953" y="1036"/>
                      </a:cubicBezTo>
                      <a:cubicBezTo>
                        <a:pt x="1096" y="1179"/>
                        <a:pt x="1251" y="1309"/>
                        <a:pt x="1405" y="1429"/>
                      </a:cubicBezTo>
                      <a:cubicBezTo>
                        <a:pt x="1477" y="1488"/>
                        <a:pt x="1560" y="1548"/>
                        <a:pt x="1644" y="1607"/>
                      </a:cubicBezTo>
                      <a:cubicBezTo>
                        <a:pt x="1727" y="1667"/>
                        <a:pt x="1822" y="1726"/>
                        <a:pt x="1917" y="1750"/>
                      </a:cubicBezTo>
                      <a:cubicBezTo>
                        <a:pt x="1926" y="1753"/>
                        <a:pt x="1934" y="1754"/>
                        <a:pt x="1943" y="1754"/>
                      </a:cubicBezTo>
                      <a:cubicBezTo>
                        <a:pt x="2004" y="1754"/>
                        <a:pt x="2055" y="1682"/>
                        <a:pt x="2013" y="1619"/>
                      </a:cubicBezTo>
                      <a:cubicBezTo>
                        <a:pt x="1965" y="1536"/>
                        <a:pt x="1894" y="1476"/>
                        <a:pt x="1822" y="1405"/>
                      </a:cubicBezTo>
                      <a:cubicBezTo>
                        <a:pt x="1751" y="1333"/>
                        <a:pt x="1679" y="1274"/>
                        <a:pt x="1596" y="1214"/>
                      </a:cubicBezTo>
                      <a:cubicBezTo>
                        <a:pt x="1441" y="1083"/>
                        <a:pt x="1298" y="952"/>
                        <a:pt x="1143" y="833"/>
                      </a:cubicBezTo>
                      <a:cubicBezTo>
                        <a:pt x="834" y="571"/>
                        <a:pt x="536" y="309"/>
                        <a:pt x="239" y="36"/>
                      </a:cubicBezTo>
                      <a:cubicBezTo>
                        <a:pt x="214" y="11"/>
                        <a:pt x="187" y="1"/>
                        <a:pt x="162"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01" name="Google Shape;2301;p48"/>
                <p:cNvSpPr/>
                <p:nvPr/>
              </p:nvSpPr>
              <p:spPr>
                <a:xfrm>
                  <a:off x="1639125" y="3400425"/>
                  <a:ext cx="73550" cy="52400"/>
                </a:xfrm>
                <a:custGeom>
                  <a:avLst/>
                  <a:gdLst/>
                  <a:ahLst/>
                  <a:cxnLst/>
                  <a:rect l="l" t="t" r="r" b="b"/>
                  <a:pathLst>
                    <a:path w="2942" h="2096" extrusionOk="0">
                      <a:moveTo>
                        <a:pt x="129" y="1"/>
                      </a:moveTo>
                      <a:cubicBezTo>
                        <a:pt x="32" y="1"/>
                        <a:pt x="1" y="164"/>
                        <a:pt x="110" y="208"/>
                      </a:cubicBezTo>
                      <a:cubicBezTo>
                        <a:pt x="622" y="410"/>
                        <a:pt x="1110" y="708"/>
                        <a:pt x="1551" y="1041"/>
                      </a:cubicBezTo>
                      <a:cubicBezTo>
                        <a:pt x="1777" y="1196"/>
                        <a:pt x="1979" y="1375"/>
                        <a:pt x="2170" y="1553"/>
                      </a:cubicBezTo>
                      <a:cubicBezTo>
                        <a:pt x="2277" y="1648"/>
                        <a:pt x="2372" y="1756"/>
                        <a:pt x="2467" y="1851"/>
                      </a:cubicBezTo>
                      <a:cubicBezTo>
                        <a:pt x="2563" y="1958"/>
                        <a:pt x="2658" y="2053"/>
                        <a:pt x="2801" y="2089"/>
                      </a:cubicBezTo>
                      <a:cubicBezTo>
                        <a:pt x="2811" y="2093"/>
                        <a:pt x="2822" y="2095"/>
                        <a:pt x="2833" y="2095"/>
                      </a:cubicBezTo>
                      <a:cubicBezTo>
                        <a:pt x="2886" y="2095"/>
                        <a:pt x="2941" y="2051"/>
                        <a:pt x="2932" y="1982"/>
                      </a:cubicBezTo>
                      <a:cubicBezTo>
                        <a:pt x="2920" y="1708"/>
                        <a:pt x="2634" y="1494"/>
                        <a:pt x="2444" y="1315"/>
                      </a:cubicBezTo>
                      <a:cubicBezTo>
                        <a:pt x="2229" y="1113"/>
                        <a:pt x="1991" y="922"/>
                        <a:pt x="1741" y="756"/>
                      </a:cubicBezTo>
                      <a:cubicBezTo>
                        <a:pt x="1253" y="422"/>
                        <a:pt x="729" y="184"/>
                        <a:pt x="158" y="5"/>
                      </a:cubicBezTo>
                      <a:cubicBezTo>
                        <a:pt x="147" y="2"/>
                        <a:pt x="138" y="1"/>
                        <a:pt x="12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302" name="Google Shape;2302;p48"/>
                <p:cNvSpPr/>
                <p:nvPr/>
              </p:nvSpPr>
              <p:spPr>
                <a:xfrm>
                  <a:off x="1719550" y="3458300"/>
                  <a:ext cx="25625" cy="25425"/>
                </a:xfrm>
                <a:custGeom>
                  <a:avLst/>
                  <a:gdLst/>
                  <a:ahLst/>
                  <a:cxnLst/>
                  <a:rect l="l" t="t" r="r" b="b"/>
                  <a:pathLst>
                    <a:path w="1025" h="1017" extrusionOk="0">
                      <a:moveTo>
                        <a:pt x="133" y="1"/>
                      </a:moveTo>
                      <a:cubicBezTo>
                        <a:pt x="91" y="1"/>
                        <a:pt x="52" y="19"/>
                        <a:pt x="36" y="60"/>
                      </a:cubicBezTo>
                      <a:cubicBezTo>
                        <a:pt x="0" y="119"/>
                        <a:pt x="24" y="179"/>
                        <a:pt x="72" y="215"/>
                      </a:cubicBezTo>
                      <a:cubicBezTo>
                        <a:pt x="143" y="262"/>
                        <a:pt x="203" y="310"/>
                        <a:pt x="274" y="381"/>
                      </a:cubicBezTo>
                      <a:cubicBezTo>
                        <a:pt x="334" y="441"/>
                        <a:pt x="405" y="512"/>
                        <a:pt x="465" y="572"/>
                      </a:cubicBezTo>
                      <a:cubicBezTo>
                        <a:pt x="489" y="607"/>
                        <a:pt x="524" y="643"/>
                        <a:pt x="548" y="679"/>
                      </a:cubicBezTo>
                      <a:lnTo>
                        <a:pt x="596" y="727"/>
                      </a:lnTo>
                      <a:cubicBezTo>
                        <a:pt x="608" y="738"/>
                        <a:pt x="608" y="750"/>
                        <a:pt x="620" y="750"/>
                      </a:cubicBezTo>
                      <a:cubicBezTo>
                        <a:pt x="620" y="750"/>
                        <a:pt x="620" y="750"/>
                        <a:pt x="620" y="762"/>
                      </a:cubicBezTo>
                      <a:cubicBezTo>
                        <a:pt x="655" y="798"/>
                        <a:pt x="679" y="846"/>
                        <a:pt x="715" y="893"/>
                      </a:cubicBezTo>
                      <a:lnTo>
                        <a:pt x="727" y="893"/>
                      </a:lnTo>
                      <a:cubicBezTo>
                        <a:pt x="739" y="917"/>
                        <a:pt x="739" y="929"/>
                        <a:pt x="762" y="941"/>
                      </a:cubicBezTo>
                      <a:cubicBezTo>
                        <a:pt x="786" y="977"/>
                        <a:pt x="822" y="988"/>
                        <a:pt x="858" y="1012"/>
                      </a:cubicBezTo>
                      <a:cubicBezTo>
                        <a:pt x="868" y="1015"/>
                        <a:pt x="877" y="1016"/>
                        <a:pt x="887" y="1016"/>
                      </a:cubicBezTo>
                      <a:cubicBezTo>
                        <a:pt x="957" y="1016"/>
                        <a:pt x="1014" y="944"/>
                        <a:pt x="1024" y="881"/>
                      </a:cubicBezTo>
                      <a:cubicBezTo>
                        <a:pt x="1024" y="810"/>
                        <a:pt x="989" y="750"/>
                        <a:pt x="965" y="703"/>
                      </a:cubicBezTo>
                      <a:cubicBezTo>
                        <a:pt x="929" y="655"/>
                        <a:pt x="893" y="607"/>
                        <a:pt x="858" y="572"/>
                      </a:cubicBezTo>
                      <a:cubicBezTo>
                        <a:pt x="798" y="500"/>
                        <a:pt x="739" y="417"/>
                        <a:pt x="667" y="357"/>
                      </a:cubicBezTo>
                      <a:cubicBezTo>
                        <a:pt x="524" y="226"/>
                        <a:pt x="358" y="107"/>
                        <a:pt x="191" y="12"/>
                      </a:cubicBezTo>
                      <a:cubicBezTo>
                        <a:pt x="172" y="5"/>
                        <a:pt x="152" y="1"/>
                        <a:pt x="13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303" name="Google Shape;2303;p48"/>
                <p:cNvSpPr/>
                <p:nvPr/>
              </p:nvSpPr>
              <p:spPr>
                <a:xfrm>
                  <a:off x="1524875" y="3309250"/>
                  <a:ext cx="44975" cy="62475"/>
                </a:xfrm>
                <a:custGeom>
                  <a:avLst/>
                  <a:gdLst/>
                  <a:ahLst/>
                  <a:cxnLst/>
                  <a:rect l="l" t="t" r="r" b="b"/>
                  <a:pathLst>
                    <a:path w="1799" h="2499" extrusionOk="0">
                      <a:moveTo>
                        <a:pt x="253" y="0"/>
                      </a:moveTo>
                      <a:cubicBezTo>
                        <a:pt x="221" y="0"/>
                        <a:pt x="187" y="7"/>
                        <a:pt x="156" y="21"/>
                      </a:cubicBezTo>
                      <a:cubicBezTo>
                        <a:pt x="48" y="81"/>
                        <a:pt x="1" y="212"/>
                        <a:pt x="60" y="331"/>
                      </a:cubicBezTo>
                      <a:lnTo>
                        <a:pt x="1084" y="2307"/>
                      </a:lnTo>
                      <a:cubicBezTo>
                        <a:pt x="1084" y="2319"/>
                        <a:pt x="1096" y="2331"/>
                        <a:pt x="1108" y="2343"/>
                      </a:cubicBezTo>
                      <a:cubicBezTo>
                        <a:pt x="1174" y="2446"/>
                        <a:pt x="1286" y="2499"/>
                        <a:pt x="1399" y="2499"/>
                      </a:cubicBezTo>
                      <a:cubicBezTo>
                        <a:pt x="1468" y="2499"/>
                        <a:pt x="1537" y="2479"/>
                        <a:pt x="1596" y="2438"/>
                      </a:cubicBezTo>
                      <a:cubicBezTo>
                        <a:pt x="1763" y="2331"/>
                        <a:pt x="1799" y="2105"/>
                        <a:pt x="1691" y="1950"/>
                      </a:cubicBezTo>
                      <a:lnTo>
                        <a:pt x="441" y="104"/>
                      </a:lnTo>
                      <a:cubicBezTo>
                        <a:pt x="399" y="38"/>
                        <a:pt x="328" y="0"/>
                        <a:pt x="25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04" name="Google Shape;2304;p48"/>
                <p:cNvSpPr/>
                <p:nvPr/>
              </p:nvSpPr>
              <p:spPr>
                <a:xfrm>
                  <a:off x="1515650" y="3299600"/>
                  <a:ext cx="28300" cy="25675"/>
                </a:xfrm>
                <a:custGeom>
                  <a:avLst/>
                  <a:gdLst/>
                  <a:ahLst/>
                  <a:cxnLst/>
                  <a:rect l="l" t="t" r="r" b="b"/>
                  <a:pathLst>
                    <a:path w="1132" h="1027" extrusionOk="0">
                      <a:moveTo>
                        <a:pt x="593" y="1"/>
                      </a:moveTo>
                      <a:cubicBezTo>
                        <a:pt x="540" y="1"/>
                        <a:pt x="489" y="9"/>
                        <a:pt x="441" y="26"/>
                      </a:cubicBezTo>
                      <a:cubicBezTo>
                        <a:pt x="298" y="62"/>
                        <a:pt x="167" y="169"/>
                        <a:pt x="96" y="300"/>
                      </a:cubicBezTo>
                      <a:cubicBezTo>
                        <a:pt x="24" y="431"/>
                        <a:pt x="1" y="574"/>
                        <a:pt x="24" y="728"/>
                      </a:cubicBezTo>
                      <a:cubicBezTo>
                        <a:pt x="48" y="824"/>
                        <a:pt x="108" y="919"/>
                        <a:pt x="191" y="967"/>
                      </a:cubicBezTo>
                      <a:cubicBezTo>
                        <a:pt x="274" y="1014"/>
                        <a:pt x="358" y="1026"/>
                        <a:pt x="453" y="1026"/>
                      </a:cubicBezTo>
                      <a:cubicBezTo>
                        <a:pt x="536" y="1026"/>
                        <a:pt x="620" y="1014"/>
                        <a:pt x="703" y="990"/>
                      </a:cubicBezTo>
                      <a:cubicBezTo>
                        <a:pt x="834" y="979"/>
                        <a:pt x="941" y="907"/>
                        <a:pt x="1025" y="788"/>
                      </a:cubicBezTo>
                      <a:cubicBezTo>
                        <a:pt x="1108" y="681"/>
                        <a:pt x="1132" y="526"/>
                        <a:pt x="1108" y="395"/>
                      </a:cubicBezTo>
                      <a:cubicBezTo>
                        <a:pt x="1084" y="252"/>
                        <a:pt x="977" y="121"/>
                        <a:pt x="858" y="62"/>
                      </a:cubicBezTo>
                      <a:cubicBezTo>
                        <a:pt x="775" y="24"/>
                        <a:pt x="683" y="1"/>
                        <a:pt x="59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5" name="Google Shape;2305;p48"/>
                <p:cNvSpPr/>
                <p:nvPr/>
              </p:nvSpPr>
              <p:spPr>
                <a:xfrm>
                  <a:off x="1549450" y="3350675"/>
                  <a:ext cx="69225" cy="87700"/>
                </a:xfrm>
                <a:custGeom>
                  <a:avLst/>
                  <a:gdLst/>
                  <a:ahLst/>
                  <a:cxnLst/>
                  <a:rect l="l" t="t" r="r" b="b"/>
                  <a:pathLst>
                    <a:path w="2769" h="3508" extrusionOk="0">
                      <a:moveTo>
                        <a:pt x="373" y="1"/>
                      </a:moveTo>
                      <a:cubicBezTo>
                        <a:pt x="174" y="1"/>
                        <a:pt x="1" y="167"/>
                        <a:pt x="30" y="388"/>
                      </a:cubicBezTo>
                      <a:lnTo>
                        <a:pt x="351" y="3138"/>
                      </a:lnTo>
                      <a:lnTo>
                        <a:pt x="2447" y="3508"/>
                      </a:lnTo>
                      <a:lnTo>
                        <a:pt x="2768" y="1019"/>
                      </a:lnTo>
                      <a:lnTo>
                        <a:pt x="518" y="31"/>
                      </a:lnTo>
                      <a:cubicBezTo>
                        <a:pt x="470" y="10"/>
                        <a:pt x="420" y="1"/>
                        <a:pt x="37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2306" name="Google Shape;2306;p48"/>
                <p:cNvSpPr/>
                <p:nvPr/>
              </p:nvSpPr>
              <p:spPr>
                <a:xfrm>
                  <a:off x="1611200" y="3468350"/>
                  <a:ext cx="136350" cy="127550"/>
                </a:xfrm>
                <a:custGeom>
                  <a:avLst/>
                  <a:gdLst/>
                  <a:ahLst/>
                  <a:cxnLst/>
                  <a:rect l="l" t="t" r="r" b="b"/>
                  <a:pathLst>
                    <a:path w="5454" h="5102" extrusionOk="0">
                      <a:moveTo>
                        <a:pt x="2728" y="0"/>
                      </a:moveTo>
                      <a:cubicBezTo>
                        <a:pt x="2606" y="0"/>
                        <a:pt x="2482" y="9"/>
                        <a:pt x="2358" y="27"/>
                      </a:cubicBezTo>
                      <a:cubicBezTo>
                        <a:pt x="965" y="229"/>
                        <a:pt x="1" y="1527"/>
                        <a:pt x="203" y="2920"/>
                      </a:cubicBezTo>
                      <a:cubicBezTo>
                        <a:pt x="387" y="4189"/>
                        <a:pt x="1480" y="5102"/>
                        <a:pt x="2726" y="5102"/>
                      </a:cubicBezTo>
                      <a:cubicBezTo>
                        <a:pt x="2848" y="5102"/>
                        <a:pt x="2972" y="5093"/>
                        <a:pt x="3096" y="5075"/>
                      </a:cubicBezTo>
                      <a:cubicBezTo>
                        <a:pt x="4489" y="4873"/>
                        <a:pt x="5454" y="3575"/>
                        <a:pt x="5251" y="2182"/>
                      </a:cubicBezTo>
                      <a:cubicBezTo>
                        <a:pt x="5067" y="913"/>
                        <a:pt x="3974" y="0"/>
                        <a:pt x="2728"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07" name="Google Shape;2307;p48"/>
                <p:cNvSpPr/>
                <p:nvPr/>
              </p:nvSpPr>
              <p:spPr>
                <a:xfrm>
                  <a:off x="1620125" y="3480100"/>
                  <a:ext cx="118800" cy="103925"/>
                </a:xfrm>
                <a:custGeom>
                  <a:avLst/>
                  <a:gdLst/>
                  <a:ahLst/>
                  <a:cxnLst/>
                  <a:rect l="l" t="t" r="r" b="b"/>
                  <a:pathLst>
                    <a:path w="4752" h="4157" extrusionOk="0">
                      <a:moveTo>
                        <a:pt x="2363" y="1"/>
                      </a:moveTo>
                      <a:cubicBezTo>
                        <a:pt x="2065" y="1"/>
                        <a:pt x="1764" y="65"/>
                        <a:pt x="1477" y="200"/>
                      </a:cubicBezTo>
                      <a:cubicBezTo>
                        <a:pt x="441" y="700"/>
                        <a:pt x="1" y="1938"/>
                        <a:pt x="501" y="2974"/>
                      </a:cubicBezTo>
                      <a:cubicBezTo>
                        <a:pt x="852" y="3719"/>
                        <a:pt x="1598" y="4157"/>
                        <a:pt x="2375" y="4157"/>
                      </a:cubicBezTo>
                      <a:cubicBezTo>
                        <a:pt x="2678" y="4157"/>
                        <a:pt x="2985" y="4090"/>
                        <a:pt x="3275" y="3950"/>
                      </a:cubicBezTo>
                      <a:cubicBezTo>
                        <a:pt x="4311" y="3462"/>
                        <a:pt x="4751" y="2224"/>
                        <a:pt x="4251" y="1188"/>
                      </a:cubicBezTo>
                      <a:cubicBezTo>
                        <a:pt x="3889" y="439"/>
                        <a:pt x="3141" y="1"/>
                        <a:pt x="2363"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08" name="Google Shape;2308;p48"/>
                <p:cNvSpPr/>
                <p:nvPr/>
              </p:nvSpPr>
              <p:spPr>
                <a:xfrm>
                  <a:off x="1665075" y="3485150"/>
                  <a:ext cx="56575" cy="34200"/>
                </a:xfrm>
                <a:custGeom>
                  <a:avLst/>
                  <a:gdLst/>
                  <a:ahLst/>
                  <a:cxnLst/>
                  <a:rect l="l" t="t" r="r" b="b"/>
                  <a:pathLst>
                    <a:path w="2263" h="1368" extrusionOk="0">
                      <a:moveTo>
                        <a:pt x="684" y="1"/>
                      </a:moveTo>
                      <a:cubicBezTo>
                        <a:pt x="484" y="1"/>
                        <a:pt x="286" y="43"/>
                        <a:pt x="108" y="141"/>
                      </a:cubicBezTo>
                      <a:cubicBezTo>
                        <a:pt x="1" y="200"/>
                        <a:pt x="48" y="391"/>
                        <a:pt x="179" y="391"/>
                      </a:cubicBezTo>
                      <a:cubicBezTo>
                        <a:pt x="258" y="385"/>
                        <a:pt x="337" y="381"/>
                        <a:pt x="418" y="381"/>
                      </a:cubicBezTo>
                      <a:cubicBezTo>
                        <a:pt x="667" y="381"/>
                        <a:pt x="921" y="417"/>
                        <a:pt x="1155" y="534"/>
                      </a:cubicBezTo>
                      <a:cubicBezTo>
                        <a:pt x="1429" y="665"/>
                        <a:pt x="1632" y="891"/>
                        <a:pt x="1798" y="1141"/>
                      </a:cubicBezTo>
                      <a:cubicBezTo>
                        <a:pt x="1834" y="1200"/>
                        <a:pt x="1894" y="1307"/>
                        <a:pt x="1953" y="1343"/>
                      </a:cubicBezTo>
                      <a:cubicBezTo>
                        <a:pt x="1983" y="1360"/>
                        <a:pt x="2012" y="1368"/>
                        <a:pt x="2040" y="1368"/>
                      </a:cubicBezTo>
                      <a:cubicBezTo>
                        <a:pt x="2091" y="1368"/>
                        <a:pt x="2137" y="1342"/>
                        <a:pt x="2168" y="1296"/>
                      </a:cubicBezTo>
                      <a:cubicBezTo>
                        <a:pt x="2263" y="1153"/>
                        <a:pt x="2144" y="915"/>
                        <a:pt x="2072" y="795"/>
                      </a:cubicBezTo>
                      <a:cubicBezTo>
                        <a:pt x="1906" y="498"/>
                        <a:pt x="1632" y="260"/>
                        <a:pt x="1310" y="129"/>
                      </a:cubicBezTo>
                      <a:cubicBezTo>
                        <a:pt x="1113" y="49"/>
                        <a:pt x="898" y="1"/>
                        <a:pt x="68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309" name="Google Shape;2309;p48"/>
                <p:cNvSpPr/>
                <p:nvPr/>
              </p:nvSpPr>
              <p:spPr>
                <a:xfrm>
                  <a:off x="1712700" y="3528425"/>
                  <a:ext cx="11925" cy="24575"/>
                </a:xfrm>
                <a:custGeom>
                  <a:avLst/>
                  <a:gdLst/>
                  <a:ahLst/>
                  <a:cxnLst/>
                  <a:rect l="l" t="t" r="r" b="b"/>
                  <a:pathLst>
                    <a:path w="477" h="983" extrusionOk="0">
                      <a:moveTo>
                        <a:pt x="205" y="0"/>
                      </a:moveTo>
                      <a:cubicBezTo>
                        <a:pt x="193" y="0"/>
                        <a:pt x="180" y="2"/>
                        <a:pt x="167" y="5"/>
                      </a:cubicBezTo>
                      <a:cubicBezTo>
                        <a:pt x="132" y="29"/>
                        <a:pt x="96" y="65"/>
                        <a:pt x="96" y="112"/>
                      </a:cubicBezTo>
                      <a:cubicBezTo>
                        <a:pt x="96" y="124"/>
                        <a:pt x="96" y="148"/>
                        <a:pt x="96" y="160"/>
                      </a:cubicBezTo>
                      <a:cubicBezTo>
                        <a:pt x="96" y="167"/>
                        <a:pt x="101" y="185"/>
                        <a:pt x="101" y="190"/>
                      </a:cubicBezTo>
                      <a:lnTo>
                        <a:pt x="101" y="190"/>
                      </a:lnTo>
                      <a:cubicBezTo>
                        <a:pt x="98" y="186"/>
                        <a:pt x="96" y="184"/>
                        <a:pt x="96" y="184"/>
                      </a:cubicBezTo>
                      <a:lnTo>
                        <a:pt x="96" y="184"/>
                      </a:lnTo>
                      <a:cubicBezTo>
                        <a:pt x="99" y="189"/>
                        <a:pt x="100" y="192"/>
                        <a:pt x="101" y="192"/>
                      </a:cubicBezTo>
                      <a:cubicBezTo>
                        <a:pt x="101" y="192"/>
                        <a:pt x="101" y="191"/>
                        <a:pt x="101" y="190"/>
                      </a:cubicBezTo>
                      <a:lnTo>
                        <a:pt x="101" y="190"/>
                      </a:lnTo>
                      <a:cubicBezTo>
                        <a:pt x="104" y="195"/>
                        <a:pt x="108" y="201"/>
                        <a:pt x="108" y="207"/>
                      </a:cubicBezTo>
                      <a:cubicBezTo>
                        <a:pt x="108" y="231"/>
                        <a:pt x="108" y="267"/>
                        <a:pt x="108" y="291"/>
                      </a:cubicBezTo>
                      <a:cubicBezTo>
                        <a:pt x="108" y="327"/>
                        <a:pt x="108" y="362"/>
                        <a:pt x="108" y="386"/>
                      </a:cubicBezTo>
                      <a:cubicBezTo>
                        <a:pt x="108" y="410"/>
                        <a:pt x="108" y="422"/>
                        <a:pt x="108" y="434"/>
                      </a:cubicBezTo>
                      <a:cubicBezTo>
                        <a:pt x="108" y="446"/>
                        <a:pt x="96" y="458"/>
                        <a:pt x="96" y="458"/>
                      </a:cubicBezTo>
                      <a:cubicBezTo>
                        <a:pt x="96" y="458"/>
                        <a:pt x="96" y="493"/>
                        <a:pt x="96" y="493"/>
                      </a:cubicBezTo>
                      <a:cubicBezTo>
                        <a:pt x="96" y="505"/>
                        <a:pt x="84" y="529"/>
                        <a:pt x="84" y="541"/>
                      </a:cubicBezTo>
                      <a:cubicBezTo>
                        <a:pt x="72" y="565"/>
                        <a:pt x="72" y="600"/>
                        <a:pt x="60" y="636"/>
                      </a:cubicBezTo>
                      <a:cubicBezTo>
                        <a:pt x="48" y="660"/>
                        <a:pt x="36" y="684"/>
                        <a:pt x="36" y="719"/>
                      </a:cubicBezTo>
                      <a:cubicBezTo>
                        <a:pt x="24" y="731"/>
                        <a:pt x="24" y="755"/>
                        <a:pt x="24" y="767"/>
                      </a:cubicBezTo>
                      <a:cubicBezTo>
                        <a:pt x="1" y="815"/>
                        <a:pt x="12" y="862"/>
                        <a:pt x="36" y="910"/>
                      </a:cubicBezTo>
                      <a:cubicBezTo>
                        <a:pt x="60" y="958"/>
                        <a:pt x="120" y="981"/>
                        <a:pt x="179" y="981"/>
                      </a:cubicBezTo>
                      <a:cubicBezTo>
                        <a:pt x="184" y="982"/>
                        <a:pt x="188" y="982"/>
                        <a:pt x="192" y="982"/>
                      </a:cubicBezTo>
                      <a:cubicBezTo>
                        <a:pt x="304" y="982"/>
                        <a:pt x="383" y="835"/>
                        <a:pt x="429" y="743"/>
                      </a:cubicBezTo>
                      <a:cubicBezTo>
                        <a:pt x="453" y="660"/>
                        <a:pt x="465" y="577"/>
                        <a:pt x="477" y="493"/>
                      </a:cubicBezTo>
                      <a:cubicBezTo>
                        <a:pt x="477" y="338"/>
                        <a:pt x="417" y="148"/>
                        <a:pt x="298" y="29"/>
                      </a:cubicBezTo>
                      <a:cubicBezTo>
                        <a:pt x="272" y="11"/>
                        <a:pt x="240" y="0"/>
                        <a:pt x="20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sp>
          <p:nvSpPr>
            <p:cNvPr id="2310" name="Google Shape;2310;p48"/>
            <p:cNvSpPr/>
            <p:nvPr/>
          </p:nvSpPr>
          <p:spPr>
            <a:xfrm>
              <a:off x="4953986" y="1964802"/>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11" name="Google Shape;2311;p48"/>
            <p:cNvSpPr/>
            <p:nvPr/>
          </p:nvSpPr>
          <p:spPr>
            <a:xfrm>
              <a:off x="4302212" y="4442253"/>
              <a:ext cx="147218" cy="152272"/>
            </a:xfrm>
            <a:custGeom>
              <a:avLst/>
              <a:gdLst/>
              <a:ahLst/>
              <a:cxnLst/>
              <a:rect l="l" t="t" r="r" b="b"/>
              <a:pathLst>
                <a:path w="1048" h="1084" extrusionOk="0">
                  <a:moveTo>
                    <a:pt x="498" y="0"/>
                  </a:moveTo>
                  <a:cubicBezTo>
                    <a:pt x="375" y="0"/>
                    <a:pt x="244" y="50"/>
                    <a:pt x="155" y="149"/>
                  </a:cubicBezTo>
                  <a:cubicBezTo>
                    <a:pt x="60" y="244"/>
                    <a:pt x="24" y="375"/>
                    <a:pt x="24" y="506"/>
                  </a:cubicBezTo>
                  <a:cubicBezTo>
                    <a:pt x="24" y="530"/>
                    <a:pt x="24" y="554"/>
                    <a:pt x="36" y="577"/>
                  </a:cubicBezTo>
                  <a:cubicBezTo>
                    <a:pt x="12" y="637"/>
                    <a:pt x="0" y="708"/>
                    <a:pt x="24" y="780"/>
                  </a:cubicBezTo>
                  <a:cubicBezTo>
                    <a:pt x="60" y="875"/>
                    <a:pt x="131" y="970"/>
                    <a:pt x="226" y="1018"/>
                  </a:cubicBezTo>
                  <a:cubicBezTo>
                    <a:pt x="304" y="1063"/>
                    <a:pt x="393" y="1084"/>
                    <a:pt x="484" y="1084"/>
                  </a:cubicBezTo>
                  <a:cubicBezTo>
                    <a:pt x="586" y="1084"/>
                    <a:pt x="691" y="1057"/>
                    <a:pt x="786" y="1006"/>
                  </a:cubicBezTo>
                  <a:cubicBezTo>
                    <a:pt x="929" y="923"/>
                    <a:pt x="1024" y="780"/>
                    <a:pt x="1036" y="601"/>
                  </a:cubicBezTo>
                  <a:cubicBezTo>
                    <a:pt x="1048" y="458"/>
                    <a:pt x="976" y="316"/>
                    <a:pt x="893" y="208"/>
                  </a:cubicBezTo>
                  <a:cubicBezTo>
                    <a:pt x="822" y="113"/>
                    <a:pt x="702" y="30"/>
                    <a:pt x="572" y="6"/>
                  </a:cubicBezTo>
                  <a:cubicBezTo>
                    <a:pt x="548" y="2"/>
                    <a:pt x="523" y="0"/>
                    <a:pt x="498" y="0"/>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12" name="Google Shape;2312;p48"/>
            <p:cNvSpPr/>
            <p:nvPr/>
          </p:nvSpPr>
          <p:spPr>
            <a:xfrm>
              <a:off x="4345624" y="4126197"/>
              <a:ext cx="60404" cy="85548"/>
            </a:xfrm>
            <a:custGeom>
              <a:avLst/>
              <a:gdLst/>
              <a:ahLst/>
              <a:cxnLst/>
              <a:rect l="l" t="t" r="r" b="b"/>
              <a:pathLst>
                <a:path w="430" h="609" extrusionOk="0">
                  <a:moveTo>
                    <a:pt x="215" y="1"/>
                  </a:moveTo>
                  <a:cubicBezTo>
                    <a:pt x="191" y="1"/>
                    <a:pt x="179" y="1"/>
                    <a:pt x="155" y="13"/>
                  </a:cubicBezTo>
                  <a:cubicBezTo>
                    <a:pt x="120" y="25"/>
                    <a:pt x="96" y="37"/>
                    <a:pt x="60" y="61"/>
                  </a:cubicBezTo>
                  <a:cubicBezTo>
                    <a:pt x="48" y="84"/>
                    <a:pt x="36" y="96"/>
                    <a:pt x="24" y="108"/>
                  </a:cubicBezTo>
                  <a:cubicBezTo>
                    <a:pt x="12" y="144"/>
                    <a:pt x="1" y="180"/>
                    <a:pt x="1" y="215"/>
                  </a:cubicBezTo>
                  <a:cubicBezTo>
                    <a:pt x="1" y="251"/>
                    <a:pt x="1" y="275"/>
                    <a:pt x="1" y="311"/>
                  </a:cubicBezTo>
                  <a:cubicBezTo>
                    <a:pt x="1" y="334"/>
                    <a:pt x="1" y="346"/>
                    <a:pt x="1" y="370"/>
                  </a:cubicBezTo>
                  <a:cubicBezTo>
                    <a:pt x="1" y="382"/>
                    <a:pt x="12" y="382"/>
                    <a:pt x="12" y="382"/>
                  </a:cubicBezTo>
                  <a:lnTo>
                    <a:pt x="12" y="406"/>
                  </a:lnTo>
                  <a:cubicBezTo>
                    <a:pt x="12" y="430"/>
                    <a:pt x="12" y="442"/>
                    <a:pt x="12" y="453"/>
                  </a:cubicBezTo>
                  <a:cubicBezTo>
                    <a:pt x="24" y="477"/>
                    <a:pt x="36" y="489"/>
                    <a:pt x="36" y="501"/>
                  </a:cubicBezTo>
                  <a:cubicBezTo>
                    <a:pt x="48" y="525"/>
                    <a:pt x="72" y="549"/>
                    <a:pt x="96" y="561"/>
                  </a:cubicBezTo>
                  <a:cubicBezTo>
                    <a:pt x="108" y="572"/>
                    <a:pt x="120" y="584"/>
                    <a:pt x="132" y="584"/>
                  </a:cubicBezTo>
                  <a:cubicBezTo>
                    <a:pt x="155" y="596"/>
                    <a:pt x="191" y="608"/>
                    <a:pt x="215" y="608"/>
                  </a:cubicBezTo>
                  <a:lnTo>
                    <a:pt x="263" y="596"/>
                  </a:lnTo>
                  <a:cubicBezTo>
                    <a:pt x="286" y="596"/>
                    <a:pt x="298" y="584"/>
                    <a:pt x="322" y="584"/>
                  </a:cubicBezTo>
                  <a:cubicBezTo>
                    <a:pt x="346" y="561"/>
                    <a:pt x="358" y="549"/>
                    <a:pt x="370" y="525"/>
                  </a:cubicBezTo>
                  <a:cubicBezTo>
                    <a:pt x="393" y="501"/>
                    <a:pt x="405" y="489"/>
                    <a:pt x="405" y="453"/>
                  </a:cubicBezTo>
                  <a:cubicBezTo>
                    <a:pt x="417" y="442"/>
                    <a:pt x="417" y="430"/>
                    <a:pt x="417" y="406"/>
                  </a:cubicBezTo>
                  <a:cubicBezTo>
                    <a:pt x="417" y="382"/>
                    <a:pt x="429" y="346"/>
                    <a:pt x="429" y="311"/>
                  </a:cubicBezTo>
                  <a:cubicBezTo>
                    <a:pt x="429" y="275"/>
                    <a:pt x="429" y="251"/>
                    <a:pt x="429" y="215"/>
                  </a:cubicBezTo>
                  <a:cubicBezTo>
                    <a:pt x="429" y="180"/>
                    <a:pt x="429" y="156"/>
                    <a:pt x="405" y="132"/>
                  </a:cubicBezTo>
                  <a:cubicBezTo>
                    <a:pt x="405" y="108"/>
                    <a:pt x="382" y="84"/>
                    <a:pt x="370" y="61"/>
                  </a:cubicBezTo>
                  <a:cubicBezTo>
                    <a:pt x="346" y="49"/>
                    <a:pt x="322" y="25"/>
                    <a:pt x="298" y="25"/>
                  </a:cubicBezTo>
                  <a:cubicBezTo>
                    <a:pt x="274" y="1"/>
                    <a:pt x="239" y="1"/>
                    <a:pt x="215"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2313" name="Google Shape;2313;p48"/>
            <p:cNvSpPr/>
            <p:nvPr/>
          </p:nvSpPr>
          <p:spPr>
            <a:xfrm>
              <a:off x="3673686" y="3895690"/>
              <a:ext cx="384901" cy="349074"/>
            </a:xfrm>
            <a:custGeom>
              <a:avLst/>
              <a:gdLst/>
              <a:ahLst/>
              <a:cxnLst/>
              <a:rect l="l" t="t" r="r" b="b"/>
              <a:pathLst>
                <a:path w="2740" h="2485" extrusionOk="0">
                  <a:moveTo>
                    <a:pt x="1491" y="0"/>
                  </a:moveTo>
                  <a:cubicBezTo>
                    <a:pt x="1445" y="0"/>
                    <a:pt x="1402" y="16"/>
                    <a:pt x="1382" y="51"/>
                  </a:cubicBezTo>
                  <a:cubicBezTo>
                    <a:pt x="1239" y="301"/>
                    <a:pt x="1108" y="551"/>
                    <a:pt x="977" y="801"/>
                  </a:cubicBezTo>
                  <a:cubicBezTo>
                    <a:pt x="977" y="801"/>
                    <a:pt x="977" y="801"/>
                    <a:pt x="977" y="813"/>
                  </a:cubicBezTo>
                  <a:cubicBezTo>
                    <a:pt x="727" y="765"/>
                    <a:pt x="477" y="718"/>
                    <a:pt x="239" y="658"/>
                  </a:cubicBezTo>
                  <a:cubicBezTo>
                    <a:pt x="220" y="654"/>
                    <a:pt x="202" y="653"/>
                    <a:pt x="185" y="653"/>
                  </a:cubicBezTo>
                  <a:cubicBezTo>
                    <a:pt x="47" y="653"/>
                    <a:pt x="1" y="776"/>
                    <a:pt x="96" y="861"/>
                  </a:cubicBezTo>
                  <a:cubicBezTo>
                    <a:pt x="275" y="1039"/>
                    <a:pt x="465" y="1194"/>
                    <a:pt x="656" y="1361"/>
                  </a:cubicBezTo>
                  <a:cubicBezTo>
                    <a:pt x="525" y="1646"/>
                    <a:pt x="430" y="1956"/>
                    <a:pt x="382" y="2278"/>
                  </a:cubicBezTo>
                  <a:cubicBezTo>
                    <a:pt x="372" y="2350"/>
                    <a:pt x="462" y="2451"/>
                    <a:pt x="564" y="2451"/>
                  </a:cubicBezTo>
                  <a:cubicBezTo>
                    <a:pt x="579" y="2451"/>
                    <a:pt x="593" y="2449"/>
                    <a:pt x="608" y="2444"/>
                  </a:cubicBezTo>
                  <a:cubicBezTo>
                    <a:pt x="954" y="2349"/>
                    <a:pt x="1263" y="2218"/>
                    <a:pt x="1549" y="2063"/>
                  </a:cubicBezTo>
                  <a:cubicBezTo>
                    <a:pt x="1727" y="2194"/>
                    <a:pt x="1918" y="2325"/>
                    <a:pt x="2108" y="2444"/>
                  </a:cubicBezTo>
                  <a:cubicBezTo>
                    <a:pt x="2144" y="2471"/>
                    <a:pt x="2193" y="2484"/>
                    <a:pt x="2239" y="2484"/>
                  </a:cubicBezTo>
                  <a:cubicBezTo>
                    <a:pt x="2316" y="2484"/>
                    <a:pt x="2385" y="2447"/>
                    <a:pt x="2370" y="2373"/>
                  </a:cubicBezTo>
                  <a:cubicBezTo>
                    <a:pt x="2311" y="2123"/>
                    <a:pt x="2239" y="1885"/>
                    <a:pt x="2168" y="1646"/>
                  </a:cubicBezTo>
                  <a:cubicBezTo>
                    <a:pt x="2359" y="1492"/>
                    <a:pt x="2525" y="1325"/>
                    <a:pt x="2680" y="1135"/>
                  </a:cubicBezTo>
                  <a:cubicBezTo>
                    <a:pt x="2740" y="1063"/>
                    <a:pt x="2632" y="932"/>
                    <a:pt x="2513" y="932"/>
                  </a:cubicBezTo>
                  <a:cubicBezTo>
                    <a:pt x="2323" y="932"/>
                    <a:pt x="2132" y="932"/>
                    <a:pt x="1942" y="920"/>
                  </a:cubicBezTo>
                  <a:cubicBezTo>
                    <a:pt x="1847" y="634"/>
                    <a:pt x="1751" y="361"/>
                    <a:pt x="1644" y="87"/>
                  </a:cubicBezTo>
                  <a:cubicBezTo>
                    <a:pt x="1623" y="31"/>
                    <a:pt x="1554" y="0"/>
                    <a:pt x="1491"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319" name="Google Shape;2319;p48"/>
          <p:cNvSpPr/>
          <p:nvPr/>
        </p:nvSpPr>
        <p:spPr>
          <a:xfrm>
            <a:off x="9187666" y="5862914"/>
            <a:ext cx="13469" cy="25807"/>
          </a:xfrm>
          <a:custGeom>
            <a:avLst/>
            <a:gdLst/>
            <a:ahLst/>
            <a:cxnLst/>
            <a:rect l="l" t="t" r="r" b="b"/>
            <a:pathLst>
              <a:path w="131" h="251" extrusionOk="0">
                <a:moveTo>
                  <a:pt x="131" y="0"/>
                </a:moveTo>
                <a:lnTo>
                  <a:pt x="131" y="0"/>
                </a:lnTo>
                <a:cubicBezTo>
                  <a:pt x="107" y="12"/>
                  <a:pt x="95" y="24"/>
                  <a:pt x="71" y="48"/>
                </a:cubicBezTo>
                <a:cubicBezTo>
                  <a:pt x="48" y="95"/>
                  <a:pt x="24" y="131"/>
                  <a:pt x="0" y="179"/>
                </a:cubicBezTo>
                <a:cubicBezTo>
                  <a:pt x="12" y="202"/>
                  <a:pt x="36" y="226"/>
                  <a:pt x="48" y="250"/>
                </a:cubicBezTo>
                <a:lnTo>
                  <a:pt x="131" y="0"/>
                </a:lnTo>
                <a:close/>
              </a:path>
            </a:pathLst>
          </a:custGeom>
          <a:solidFill>
            <a:srgbClr val="70AFA5"/>
          </a:solidFill>
          <a:ln>
            <a:noFill/>
          </a:ln>
        </p:spPr>
        <p:txBody>
          <a:bodyPr spcFirstLastPara="1" wrap="square" lIns="121900" tIns="121900" rIns="121900" bIns="121900" anchor="ctr" anchorCtr="0">
            <a:noAutofit/>
          </a:bodyPr>
          <a:lstStyle/>
          <a:p>
            <a:endParaRPr sz="240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6013EE2-E5BA-9F13-C74B-9D9123F76BFC}"/>
                  </a:ext>
                </a:extLst>
              </p:cNvPr>
              <p:cNvSpPr/>
              <p:nvPr/>
            </p:nvSpPr>
            <p:spPr>
              <a:xfrm>
                <a:off x="1065637" y="1011414"/>
                <a:ext cx="10348067" cy="1481175"/>
              </a:xfrm>
              <a:prstGeom prst="rect">
                <a:avLst/>
              </a:prstGeom>
            </p:spPr>
            <p:txBody>
              <a:bodyPr wrap="square">
                <a:spAutoFit/>
              </a:bodyPr>
              <a:lstStyle/>
              <a:p>
                <a:pPr>
                  <a:lnSpc>
                    <a:spcPct val="150000"/>
                  </a:lnSpc>
                  <a:buClrTx/>
                  <a:buFontTx/>
                  <a:buNone/>
                </a:pP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Cho </a:t>
                </a:r>
                <a14:m>
                  <m:oMath xmlns:m="http://schemas.openxmlformats.org/officeDocument/2006/math">
                    <m:d>
                      <m:dPr>
                        <m:ctrlP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1</m:t>
                        </m:r>
                      </m:sub>
                    </m:sSub>
                    <m:r>
                      <a:rPr lang="en-US" sz="3200" i="1">
                        <a:solidFill>
                          <a:prstClr val="black"/>
                        </a:solidFill>
                        <a:latin typeface="Cambria Math" panose="02040503050406030204" pitchFamily="18" charset="0"/>
                      </a:rPr>
                      <m:t>=−7, </m:t>
                    </m:r>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𝑢</m:t>
                        </m:r>
                      </m:e>
                      <m:sub>
                        <m:r>
                          <a:rPr lang="en-US" sz="3200" i="1">
                            <a:solidFill>
                              <a:prstClr val="black"/>
                            </a:solidFill>
                            <a:latin typeface="Cambria Math" panose="02040503050406030204" pitchFamily="18" charset="0"/>
                          </a:rPr>
                          <m:t>2</m:t>
                        </m:r>
                      </m:sub>
                    </m:sSub>
                    <m:r>
                      <a:rPr lang="en-US" sz="3200" i="1">
                        <a:solidFill>
                          <a:prstClr val="black"/>
                        </a:solidFill>
                        <a:latin typeface="Cambria Math" panose="02040503050406030204" pitchFamily="18" charset="0"/>
                      </a:rPr>
                      <m:t>=−2</m:t>
                    </m:r>
                  </m:oMath>
                </a14:m>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năm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đầu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cấp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cs typeface="Times New Roman" panose="02020603050405020304" pitchFamily="18" charset="0"/>
                  </a:rPr>
                  <a:t>.</a:t>
                </a:r>
              </a:p>
            </p:txBody>
          </p:sp>
        </mc:Choice>
        <mc:Fallback xmlns="">
          <p:sp>
            <p:nvSpPr>
              <p:cNvPr id="13" name="Rectangle 12">
                <a:extLst>
                  <a:ext uri="{FF2B5EF4-FFF2-40B4-BE49-F238E27FC236}">
                    <a16:creationId xmlns:a16="http://schemas.microsoft.com/office/drawing/2014/main" id="{86013EE2-E5BA-9F13-C74B-9D9123F76BFC}"/>
                  </a:ext>
                </a:extLst>
              </p:cNvPr>
              <p:cNvSpPr>
                <a:spLocks noRot="1" noChangeAspect="1" noMove="1" noResize="1" noEditPoints="1" noAdjustHandles="1" noChangeArrowheads="1" noChangeShapeType="1" noTextEdit="1"/>
              </p:cNvSpPr>
              <p:nvPr/>
            </p:nvSpPr>
            <p:spPr>
              <a:xfrm>
                <a:off x="1065637" y="1011414"/>
                <a:ext cx="10348067" cy="1481175"/>
              </a:xfrm>
              <a:prstGeom prst="rect">
                <a:avLst/>
              </a:prstGeom>
              <a:blipFill>
                <a:blip r:embed="rId3"/>
                <a:stretch>
                  <a:fillRect l="-1532" r="-2298" b="-12346"/>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id="{3E42ADC5-3143-9F14-4EB4-A187FAFB7224}"/>
              </a:ext>
            </a:extLst>
          </p:cNvPr>
          <p:cNvGrpSpPr/>
          <p:nvPr/>
        </p:nvGrpSpPr>
        <p:grpSpPr>
          <a:xfrm>
            <a:off x="-269289" y="2415093"/>
            <a:ext cx="1702235" cy="1120184"/>
            <a:chOff x="120531" y="1601859"/>
            <a:chExt cx="1616825" cy="909464"/>
          </a:xfrm>
        </p:grpSpPr>
        <p:pic>
          <p:nvPicPr>
            <p:cNvPr id="15" name="Picture 14">
              <a:extLst>
                <a:ext uri="{FF2B5EF4-FFF2-40B4-BE49-F238E27FC236}">
                  <a16:creationId xmlns:a16="http://schemas.microsoft.com/office/drawing/2014/main" id="{E9900341-D391-F4CF-DCBA-631555B9F0F0}"/>
                </a:ext>
              </a:extLst>
            </p:cNvPr>
            <p:cNvPicPr>
              <a:picLocks noChangeAspect="1"/>
            </p:cNvPicPr>
            <p:nvPr/>
          </p:nvPicPr>
          <p:blipFill>
            <a:blip r:embed="rId4"/>
            <a:stretch>
              <a:fillRect/>
            </a:stretch>
          </p:blipFill>
          <p:spPr>
            <a:xfrm>
              <a:off x="120531" y="1601859"/>
              <a:ext cx="1616825" cy="909464"/>
            </a:xfrm>
            <a:prstGeom prst="rect">
              <a:avLst/>
            </a:prstGeom>
          </p:spPr>
        </p:pic>
        <p:sp>
          <p:nvSpPr>
            <p:cNvPr id="16" name="TextBox 15">
              <a:extLst>
                <a:ext uri="{FF2B5EF4-FFF2-40B4-BE49-F238E27FC236}">
                  <a16:creationId xmlns:a16="http://schemas.microsoft.com/office/drawing/2014/main" id="{9510BE56-15CF-7253-D0B9-167BCF5CA106}"/>
                </a:ext>
              </a:extLst>
            </p:cNvPr>
            <p:cNvSpPr txBox="1"/>
            <p:nvPr/>
          </p:nvSpPr>
          <p:spPr>
            <a:xfrm>
              <a:off x="282815" y="1900107"/>
              <a:ext cx="1292257" cy="408190"/>
            </a:xfrm>
            <a:prstGeom prst="rect">
              <a:avLst/>
            </a:prstGeom>
            <a:noFill/>
          </p:spPr>
          <p:txBody>
            <a:bodyPr wrap="square" rtlCol="0">
              <a:spAutoFit/>
            </a:bodyPr>
            <a:lstStyle/>
            <a:p>
              <a:pPr algn="ctr" defTabSz="1219170">
                <a:defRPr/>
              </a:pPr>
              <a:r>
                <a:rPr lang="en-US" sz="2667" b="1" dirty="0" err="1">
                  <a:solidFill>
                    <a:prstClr val="black"/>
                  </a:solidFill>
                  <a:latin typeface="Arial" panose="020B0604020202020204" pitchFamily="34" charset="0"/>
                  <a:cs typeface="Arial" panose="020B0604020202020204" pitchFamily="34" charset="0"/>
                </a:rPr>
                <a:t>Giải</a:t>
              </a:r>
              <a:endParaRPr lang="en-US" sz="2667" b="1" dirty="0">
                <a:solidFill>
                  <a:prstClr val="black"/>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B007139-3B8C-4E0B-73FF-80654362CCB3}"/>
                  </a:ext>
                </a:extLst>
              </p:cNvPr>
              <p:cNvSpPr txBox="1"/>
              <p:nvPr/>
            </p:nvSpPr>
            <p:spPr>
              <a:xfrm>
                <a:off x="1195202" y="2610035"/>
                <a:ext cx="11149198" cy="4154984"/>
              </a:xfrm>
              <a:prstGeom prst="rect">
                <a:avLst/>
              </a:prstGeom>
              <a:noFill/>
            </p:spPr>
            <p:txBody>
              <a:bodyPr wrap="square">
                <a:spAutoFit/>
              </a:bodyPr>
              <a:lstStyle/>
              <a:p>
                <a:pPr>
                  <a:spcAft>
                    <a:spcPts val="800"/>
                  </a:spcAft>
                </a:pP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Công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14:m>
                  <m:oMath xmlns:m="http://schemas.openxmlformats.org/officeDocument/2006/math">
                    <m:r>
                      <a:rPr lang="en-US" sz="3200" b="0" i="0"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3200" b="0" i="0" dirty="0">
                  <a:solidFill>
                    <a:srgbClr val="C00000"/>
                  </a:solidFill>
                  <a:latin typeface="Cambria Math" panose="02040503050406030204" pitchFamily="18" charset="0"/>
                  <a:ea typeface="Times New Roman" panose="02020603050405020304" pitchFamily="18" charset="0"/>
                  <a:cs typeface="Times New Roman" panose="02020603050405020304" pitchFamily="18" charset="0"/>
                </a:endParaRPr>
              </a:p>
              <a:p>
                <a:pPr algn="ctr">
                  <a:spcAft>
                    <a:spcPts val="800"/>
                  </a:spcAft>
                </a:pPr>
                <a14:m>
                  <m:oMath xmlns:m="http://schemas.openxmlformats.org/officeDocument/2006/math">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𝑑</m:t>
                    </m:r>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−7</m:t>
                        </m:r>
                      </m:e>
                    </m:d>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3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Ta có </a:t>
                </a:r>
                <a:r>
                  <a:rPr lang="en-US" sz="3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=−7;</m:t>
                    </m:r>
                  </m:oMath>
                </a14:m>
                <a:endParaRPr lang="en-US" sz="3200" i="1" dirty="0">
                  <a:solidFill>
                    <a:srgbClr val="C00000"/>
                  </a:solidFill>
                  <a:latin typeface="Cambria Math" panose="02040503050406030204" pitchFamily="18" charset="0"/>
                  <a:ea typeface="Times New Roman" panose="02020603050405020304" pitchFamily="18" charset="0"/>
                  <a:cs typeface="Times New Roman" panose="02020603050405020304" pitchFamily="18" charset="0"/>
                </a:endParaRPr>
              </a:p>
              <a:p>
                <a:pPr>
                  <a:spcAft>
                    <a:spcPts val="800"/>
                  </a:spcAft>
                </a:pPr>
                <a:r>
                  <a:rPr lang="en-US" sz="3200"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800"/>
                  </a:spcAft>
                </a:pPr>
                <a:r>
                  <a:rPr lang="en-US" sz="3200"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3</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+5=−2+5=3</m:t>
                    </m:r>
                    <m:r>
                      <a:rPr lang="en-US" sz="32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3200" b="0"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r>
                      <a:rPr lang="en-US" sz="32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4</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3</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+5=3+5=8</m:t>
                    </m:r>
                  </m:oMath>
                </a14:m>
                <a:r>
                  <a:rPr lang="en-US" sz="3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r>
                  <a:rPr lang="en-US" sz="3200"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4</m:t>
                        </m:r>
                      </m:sub>
                    </m:sSub>
                    <m:r>
                      <a:rPr lang="pt-BR" sz="32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+5=8+5=13 </m:t>
                    </m:r>
                  </m:oMath>
                </a14:m>
                <a:r>
                  <a:rPr lang="pt-BR" sz="32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B007139-3B8C-4E0B-73FF-80654362CCB3}"/>
                  </a:ext>
                </a:extLst>
              </p:cNvPr>
              <p:cNvSpPr txBox="1">
                <a:spLocks noRot="1" noChangeAspect="1" noMove="1" noResize="1" noEditPoints="1" noAdjustHandles="1" noChangeArrowheads="1" noChangeShapeType="1" noTextEdit="1"/>
              </p:cNvSpPr>
              <p:nvPr/>
            </p:nvSpPr>
            <p:spPr>
              <a:xfrm>
                <a:off x="1195202" y="2610035"/>
                <a:ext cx="11149198" cy="4154984"/>
              </a:xfrm>
              <a:prstGeom prst="rect">
                <a:avLst/>
              </a:prstGeom>
              <a:blipFill>
                <a:blip r:embed="rId5"/>
                <a:stretch>
                  <a:fillRect l="-1367" t="-2053"/>
                </a:stretch>
              </a:blipFill>
            </p:spPr>
            <p:txBody>
              <a:bodyPr/>
              <a:lstStyle/>
              <a:p>
                <a:r>
                  <a:rPr lang="en-US">
                    <a:noFill/>
                  </a:rPr>
                  <a:t> </a:t>
                </a:r>
              </a:p>
            </p:txBody>
          </p:sp>
        </mc:Fallback>
      </mc:AlternateContent>
      <p:sp>
        <p:nvSpPr>
          <p:cNvPr id="2" name="Rounded Rectangle 9">
            <a:extLst>
              <a:ext uri="{FF2B5EF4-FFF2-40B4-BE49-F238E27FC236}">
                <a16:creationId xmlns:a16="http://schemas.microsoft.com/office/drawing/2014/main" id="{704190C1-5FE3-F43E-195E-9BE2662F068A}"/>
              </a:ext>
            </a:extLst>
          </p:cNvPr>
          <p:cNvSpPr/>
          <p:nvPr/>
        </p:nvSpPr>
        <p:spPr>
          <a:xfrm>
            <a:off x="3896528" y="129708"/>
            <a:ext cx="4398943" cy="809227"/>
          </a:xfrm>
          <a:prstGeom prst="roundRect">
            <a:avLst/>
          </a:prstGeom>
          <a:solidFill>
            <a:srgbClr val="C0504D">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defTabSz="1219170">
              <a:defRPr/>
            </a:pPr>
            <a:r>
              <a:rPr lang="en-US" sz="3200" b="1" dirty="0">
                <a:solidFill>
                  <a:prstClr val="white"/>
                </a:solidFill>
                <a:latin typeface="Times New Roman" panose="02020603050405020304" pitchFamily="18" charset="0"/>
                <a:cs typeface="Times New Roman" panose="02020603050405020304" pitchFamily="18" charset="0"/>
              </a:rPr>
              <a:t>HOẠT ĐỘNG NHÓM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647</Words>
  <Application>Microsoft Office PowerPoint</Application>
  <PresentationFormat>Widescreen</PresentationFormat>
  <Paragraphs>64</Paragraphs>
  <Slides>16</Slides>
  <Notes>10</Notes>
  <HiddenSlides>0</HiddenSlides>
  <MMClips>10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Anaheim</vt:lpstr>
      <vt:lpstr>Arial</vt:lpstr>
      <vt:lpstr>Bebas Neue</vt:lpstr>
      <vt:lpstr>Calibri</vt:lpstr>
      <vt:lpstr>Calibri Light</vt:lpstr>
      <vt:lpstr>Cambria Math</vt:lpstr>
      <vt:lpstr>Londrina Solid</vt:lpstr>
      <vt:lpstr>Nunito Light</vt:lpstr>
      <vt:lpstr>Times New Roman</vt:lpstr>
      <vt:lpstr>Office Theme</vt:lpstr>
      <vt:lpstr>Equation</vt:lpstr>
      <vt:lpstr>CHÀO MỪNG  QUÝ THẦY CÔ VÀ CÁC EM  ĐẾN VỚI TIẾT HỌC HÔM NAY</vt:lpstr>
      <vt:lpstr>PowerPoint Presentation</vt:lpstr>
      <vt:lpstr>PowerPoint Presentation</vt:lpstr>
      <vt:lpstr>BÀI 2: CẤP SỐ CỘNG</vt:lpstr>
      <vt:lpstr>NỘI DUNG BÀI HỌC</vt:lpstr>
      <vt:lpstr>I, ĐỊNH NGHĨA</vt:lpstr>
      <vt:lpstr>I, ĐỊNH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anhtt.quynhon@gmail.com</dc:creator>
  <cp:lastModifiedBy>anhtt.quynhon@gmail.com</cp:lastModifiedBy>
  <cp:revision>9</cp:revision>
  <dcterms:created xsi:type="dcterms:W3CDTF">2024-10-24T15:00:07Z</dcterms:created>
  <dcterms:modified xsi:type="dcterms:W3CDTF">2024-10-27T12:30:38Z</dcterms:modified>
</cp:coreProperties>
</file>