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1"/>
  </p:notesMasterIdLst>
  <p:sldIdLst>
    <p:sldId id="326" r:id="rId2"/>
    <p:sldId id="319" r:id="rId3"/>
    <p:sldId id="274" r:id="rId4"/>
    <p:sldId id="327" r:id="rId5"/>
    <p:sldId id="283" r:id="rId6"/>
    <p:sldId id="301" r:id="rId7"/>
    <p:sldId id="302" r:id="rId8"/>
    <p:sldId id="317" r:id="rId9"/>
    <p:sldId id="318" r:id="rId10"/>
    <p:sldId id="333" r:id="rId11"/>
    <p:sldId id="280" r:id="rId12"/>
    <p:sldId id="287" r:id="rId13"/>
    <p:sldId id="260" r:id="rId14"/>
    <p:sldId id="263" r:id="rId15"/>
    <p:sldId id="334" r:id="rId16"/>
    <p:sldId id="325" r:id="rId17"/>
    <p:sldId id="332" r:id="rId18"/>
    <p:sldId id="336" r:id="rId19"/>
    <p:sldId id="337" r:id="rId20"/>
    <p:sldId id="338" r:id="rId21"/>
    <p:sldId id="339" r:id="rId22"/>
    <p:sldId id="340" r:id="rId23"/>
    <p:sldId id="341" r:id="rId24"/>
    <p:sldId id="342" r:id="rId25"/>
    <p:sldId id="329" r:id="rId26"/>
    <p:sldId id="330" r:id="rId27"/>
    <p:sldId id="331" r:id="rId28"/>
    <p:sldId id="335" r:id="rId29"/>
    <p:sldId id="29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A0B8"/>
    <a:srgbClr val="F26532"/>
    <a:srgbClr val="006673"/>
    <a:srgbClr val="A3DBE1"/>
    <a:srgbClr val="E26714"/>
    <a:srgbClr val="EE8640"/>
    <a:srgbClr val="048DA4"/>
    <a:srgbClr val="05788C"/>
    <a:srgbClr val="C0E6EA"/>
    <a:srgbClr val="A0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5" autoAdjust="0"/>
    <p:restoredTop sz="94127" autoAdjust="0"/>
  </p:normalViewPr>
  <p:slideViewPr>
    <p:cSldViewPr snapToGrid="0" showGuides="1">
      <p:cViewPr varScale="1">
        <p:scale>
          <a:sx n="63" d="100"/>
          <a:sy n="63" d="100"/>
        </p:scale>
        <p:origin x="820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E931FE-7A54-7B48-BC8A-5204FD506B5D}" type="doc">
      <dgm:prSet loTypeId="urn:microsoft.com/office/officeart/2009/3/layout/HorizontalOrganizationChart" loCatId="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3B388325-C2C1-C54D-A97B-7BFA7AFE121E}">
      <dgm:prSet phldrT="[Text]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dirty="0" smtClean="0"/>
            <a:t>1/ </a:t>
          </a:r>
          <a:r>
            <a:rPr lang="x-none" dirty="0" smtClean="0"/>
            <a:t>coming </a:t>
          </a:r>
          <a:r>
            <a:rPr lang="x-none" dirty="0"/>
            <a:t>into contact with other teenagers with similar interests</a:t>
          </a:r>
          <a:endParaRPr lang="en-US" dirty="0"/>
        </a:p>
      </dgm:t>
    </dgm:pt>
    <dgm:pt modelId="{E0255B21-DE87-094C-92C9-284239FBE343}" type="parTrans" cxnId="{1F7F31E5-B77D-1648-87C5-422E50796BE9}">
      <dgm:prSet/>
      <dgm:spPr/>
      <dgm:t>
        <a:bodyPr/>
        <a:lstStyle/>
        <a:p>
          <a:endParaRPr lang="en-US"/>
        </a:p>
      </dgm:t>
    </dgm:pt>
    <dgm:pt modelId="{1EACBEA2-34A6-8C4B-A554-72E06DF1E1B8}" type="sibTrans" cxnId="{1F7F31E5-B77D-1648-87C5-422E50796BE9}">
      <dgm:prSet/>
      <dgm:spPr/>
      <dgm:t>
        <a:bodyPr/>
        <a:lstStyle/>
        <a:p>
          <a:endParaRPr lang="en-US"/>
        </a:p>
      </dgm:t>
    </dgm:pt>
    <dgm:pt modelId="{B185F944-1D2C-4949-B000-98AD8AE225B0}">
      <dgm:prSet phldrT="[Text]"/>
      <dgm:spPr/>
      <dgm:t>
        <a:bodyPr/>
        <a:lstStyle/>
        <a:p>
          <a:r>
            <a:rPr lang="en-US" dirty="0"/>
            <a:t>sharing common interests and values</a:t>
          </a:r>
        </a:p>
      </dgm:t>
    </dgm:pt>
    <dgm:pt modelId="{AE9467B6-3E6A-5C40-B680-46EDC0CBD526}" type="parTrans" cxnId="{E79A9ABA-5080-6947-BDCE-3045A2CD72AB}">
      <dgm:prSet/>
      <dgm:spPr/>
      <dgm:t>
        <a:bodyPr/>
        <a:lstStyle/>
        <a:p>
          <a:endParaRPr lang="en-US"/>
        </a:p>
      </dgm:t>
    </dgm:pt>
    <dgm:pt modelId="{83E2DC4C-5E7E-A84E-BA61-A9593867A541}" type="sibTrans" cxnId="{E79A9ABA-5080-6947-BDCE-3045A2CD72AB}">
      <dgm:prSet/>
      <dgm:spPr/>
      <dgm:t>
        <a:bodyPr/>
        <a:lstStyle/>
        <a:p>
          <a:endParaRPr lang="en-US"/>
        </a:p>
      </dgm:t>
    </dgm:pt>
    <dgm:pt modelId="{7CBA6B91-8AC7-A84B-AF49-2176C83FC76C}">
      <dgm:prSet phldrT="[Text]"/>
      <dgm:spPr/>
      <dgm:t>
        <a:bodyPr/>
        <a:lstStyle/>
        <a:p>
          <a:r>
            <a:rPr lang="en-US" dirty="0"/>
            <a:t>helping you become more confident</a:t>
          </a:r>
        </a:p>
      </dgm:t>
    </dgm:pt>
    <dgm:pt modelId="{4F39CA59-8FB4-0143-B5B9-38E4FCFAEC85}" type="sibTrans" cxnId="{4D68031E-D286-094E-90D1-BBCE4C037DE4}">
      <dgm:prSet/>
      <dgm:spPr/>
      <dgm:t>
        <a:bodyPr/>
        <a:lstStyle/>
        <a:p>
          <a:endParaRPr lang="en-US"/>
        </a:p>
      </dgm:t>
    </dgm:pt>
    <dgm:pt modelId="{06D95349-BDFB-E445-8456-7CFB1F19C3B3}" type="parTrans" cxnId="{4D68031E-D286-094E-90D1-BBCE4C037DE4}">
      <dgm:prSet/>
      <dgm:spPr/>
      <dgm:t>
        <a:bodyPr/>
        <a:lstStyle/>
        <a:p>
          <a:endParaRPr lang="en-US"/>
        </a:p>
      </dgm:t>
    </dgm:pt>
    <dgm:pt modelId="{80EE3828-19E2-8542-9046-FB2ABF7C08C9}">
      <dgm:prSet phldrT="[Text]"/>
      <dgm:spPr/>
      <dgm:t>
        <a:bodyPr/>
        <a:lstStyle/>
        <a:p>
          <a:r>
            <a:rPr lang="en-US" dirty="0"/>
            <a:t>…</a:t>
          </a:r>
        </a:p>
      </dgm:t>
    </dgm:pt>
    <dgm:pt modelId="{8BE7C7E2-494B-5E44-8F1B-EC33882FE7D5}" type="sibTrans" cxnId="{C6AB87CF-E6A6-1444-96DD-1747F39C5CF4}">
      <dgm:prSet/>
      <dgm:spPr/>
      <dgm:t>
        <a:bodyPr/>
        <a:lstStyle/>
        <a:p>
          <a:endParaRPr lang="en-US"/>
        </a:p>
      </dgm:t>
    </dgm:pt>
    <dgm:pt modelId="{55535CBF-EE48-CA4E-80BB-9ECAA8CF5355}" type="parTrans" cxnId="{C6AB87CF-E6A6-1444-96DD-1747F39C5CF4}">
      <dgm:prSet/>
      <dgm:spPr/>
      <dgm:t>
        <a:bodyPr/>
        <a:lstStyle/>
        <a:p>
          <a:endParaRPr lang="en-US"/>
        </a:p>
      </dgm:t>
    </dgm:pt>
    <dgm:pt modelId="{16260DD1-8814-F04A-937E-7C1E5A7575F3}" type="pres">
      <dgm:prSet presAssocID="{C4E931FE-7A54-7B48-BC8A-5204FD506B5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498B6ED-B106-E74D-873E-5F076754A09D}" type="pres">
      <dgm:prSet presAssocID="{3B388325-C2C1-C54D-A97B-7BFA7AFE121E}" presName="hierRoot1" presStyleCnt="0">
        <dgm:presLayoutVars>
          <dgm:hierBranch val="init"/>
        </dgm:presLayoutVars>
      </dgm:prSet>
      <dgm:spPr/>
    </dgm:pt>
    <dgm:pt modelId="{3DDEE8D6-A085-B54E-BEC8-137124D9FFDB}" type="pres">
      <dgm:prSet presAssocID="{3B388325-C2C1-C54D-A97B-7BFA7AFE121E}" presName="rootComposite1" presStyleCnt="0"/>
      <dgm:spPr/>
    </dgm:pt>
    <dgm:pt modelId="{85D287BE-E982-5648-8CB8-21A1393E7D1A}" type="pres">
      <dgm:prSet presAssocID="{3B388325-C2C1-C54D-A97B-7BFA7AFE121E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0D0D92F-AD0C-2940-8CE1-AE5292606A76}" type="pres">
      <dgm:prSet presAssocID="{3B388325-C2C1-C54D-A97B-7BFA7AFE121E}" presName="rootConnector1" presStyleLbl="node1" presStyleIdx="0" presStyleCnt="0"/>
      <dgm:spPr/>
      <dgm:t>
        <a:bodyPr/>
        <a:lstStyle/>
        <a:p>
          <a:endParaRPr lang="en-US"/>
        </a:p>
      </dgm:t>
    </dgm:pt>
    <dgm:pt modelId="{D52D88F8-118D-3247-BC04-4BE64014EFB5}" type="pres">
      <dgm:prSet presAssocID="{3B388325-C2C1-C54D-A97B-7BFA7AFE121E}" presName="hierChild2" presStyleCnt="0"/>
      <dgm:spPr/>
    </dgm:pt>
    <dgm:pt modelId="{E8C7DB8C-61ED-4F42-8FD3-DC78A7AC7DEB}" type="pres">
      <dgm:prSet presAssocID="{AE9467B6-3E6A-5C40-B680-46EDC0CBD526}" presName="Name64" presStyleLbl="parChTrans1D2" presStyleIdx="0" presStyleCnt="3"/>
      <dgm:spPr/>
      <dgm:t>
        <a:bodyPr/>
        <a:lstStyle/>
        <a:p>
          <a:endParaRPr lang="en-US"/>
        </a:p>
      </dgm:t>
    </dgm:pt>
    <dgm:pt modelId="{79AD8A54-4A84-C04E-9847-1D46B7006476}" type="pres">
      <dgm:prSet presAssocID="{B185F944-1D2C-4949-B000-98AD8AE225B0}" presName="hierRoot2" presStyleCnt="0">
        <dgm:presLayoutVars>
          <dgm:hierBranch val="init"/>
        </dgm:presLayoutVars>
      </dgm:prSet>
      <dgm:spPr/>
    </dgm:pt>
    <dgm:pt modelId="{9ABC18AC-2CAE-114E-A92A-1157CDBFC34F}" type="pres">
      <dgm:prSet presAssocID="{B185F944-1D2C-4949-B000-98AD8AE225B0}" presName="rootComposite" presStyleCnt="0"/>
      <dgm:spPr/>
    </dgm:pt>
    <dgm:pt modelId="{F13AD176-572E-C646-90A6-CB4A340079DF}" type="pres">
      <dgm:prSet presAssocID="{B185F944-1D2C-4949-B000-98AD8AE225B0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2E3B71F-79DC-5245-92B2-F3CDBEBD06CD}" type="pres">
      <dgm:prSet presAssocID="{B185F944-1D2C-4949-B000-98AD8AE225B0}" presName="rootConnector" presStyleLbl="node2" presStyleIdx="0" presStyleCnt="3"/>
      <dgm:spPr/>
      <dgm:t>
        <a:bodyPr/>
        <a:lstStyle/>
        <a:p>
          <a:endParaRPr lang="en-US"/>
        </a:p>
      </dgm:t>
    </dgm:pt>
    <dgm:pt modelId="{62061148-3D71-6945-9C9B-D8EDC70A8519}" type="pres">
      <dgm:prSet presAssocID="{B185F944-1D2C-4949-B000-98AD8AE225B0}" presName="hierChild4" presStyleCnt="0"/>
      <dgm:spPr/>
    </dgm:pt>
    <dgm:pt modelId="{028E6A73-453D-644D-8D86-B8A85AA946DF}" type="pres">
      <dgm:prSet presAssocID="{B185F944-1D2C-4949-B000-98AD8AE225B0}" presName="hierChild5" presStyleCnt="0"/>
      <dgm:spPr/>
    </dgm:pt>
    <dgm:pt modelId="{F0BD6241-20C7-DA42-9A39-C22BCD05166C}" type="pres">
      <dgm:prSet presAssocID="{06D95349-BDFB-E445-8456-7CFB1F19C3B3}" presName="Name64" presStyleLbl="parChTrans1D2" presStyleIdx="1" presStyleCnt="3"/>
      <dgm:spPr/>
      <dgm:t>
        <a:bodyPr/>
        <a:lstStyle/>
        <a:p>
          <a:endParaRPr lang="en-US"/>
        </a:p>
      </dgm:t>
    </dgm:pt>
    <dgm:pt modelId="{ACBCB842-81AD-0E4B-88B7-3FFE577107D6}" type="pres">
      <dgm:prSet presAssocID="{7CBA6B91-8AC7-A84B-AF49-2176C83FC76C}" presName="hierRoot2" presStyleCnt="0">
        <dgm:presLayoutVars>
          <dgm:hierBranch val="init"/>
        </dgm:presLayoutVars>
      </dgm:prSet>
      <dgm:spPr/>
    </dgm:pt>
    <dgm:pt modelId="{0B35872A-AF73-284A-86B9-7EBC7B833958}" type="pres">
      <dgm:prSet presAssocID="{7CBA6B91-8AC7-A84B-AF49-2176C83FC76C}" presName="rootComposite" presStyleCnt="0"/>
      <dgm:spPr/>
    </dgm:pt>
    <dgm:pt modelId="{277C1A0E-9587-2744-804A-03AA4531CD96}" type="pres">
      <dgm:prSet presAssocID="{7CBA6B91-8AC7-A84B-AF49-2176C83FC76C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C81DC99-D8AB-0B44-8316-A536D84687B9}" type="pres">
      <dgm:prSet presAssocID="{7CBA6B91-8AC7-A84B-AF49-2176C83FC76C}" presName="rootConnector" presStyleLbl="node2" presStyleIdx="1" presStyleCnt="3"/>
      <dgm:spPr/>
      <dgm:t>
        <a:bodyPr/>
        <a:lstStyle/>
        <a:p>
          <a:endParaRPr lang="en-US"/>
        </a:p>
      </dgm:t>
    </dgm:pt>
    <dgm:pt modelId="{E6122048-54A8-1447-AEB2-407826D7F0A9}" type="pres">
      <dgm:prSet presAssocID="{7CBA6B91-8AC7-A84B-AF49-2176C83FC76C}" presName="hierChild4" presStyleCnt="0"/>
      <dgm:spPr/>
    </dgm:pt>
    <dgm:pt modelId="{3A29F453-F095-9045-BAA4-F59C18853B8C}" type="pres">
      <dgm:prSet presAssocID="{7CBA6B91-8AC7-A84B-AF49-2176C83FC76C}" presName="hierChild5" presStyleCnt="0"/>
      <dgm:spPr/>
    </dgm:pt>
    <dgm:pt modelId="{10A5289F-C451-754F-B089-A5AAB8C457E5}" type="pres">
      <dgm:prSet presAssocID="{55535CBF-EE48-CA4E-80BB-9ECAA8CF5355}" presName="Name64" presStyleLbl="parChTrans1D2" presStyleIdx="2" presStyleCnt="3"/>
      <dgm:spPr/>
      <dgm:t>
        <a:bodyPr/>
        <a:lstStyle/>
        <a:p>
          <a:endParaRPr lang="en-US"/>
        </a:p>
      </dgm:t>
    </dgm:pt>
    <dgm:pt modelId="{0E0E3EAC-8FDC-5941-90A9-38FD99766AF3}" type="pres">
      <dgm:prSet presAssocID="{80EE3828-19E2-8542-9046-FB2ABF7C08C9}" presName="hierRoot2" presStyleCnt="0">
        <dgm:presLayoutVars>
          <dgm:hierBranch val="init"/>
        </dgm:presLayoutVars>
      </dgm:prSet>
      <dgm:spPr/>
    </dgm:pt>
    <dgm:pt modelId="{ADDF9BDD-C78C-AE47-BE1B-A1527F6C3F79}" type="pres">
      <dgm:prSet presAssocID="{80EE3828-19E2-8542-9046-FB2ABF7C08C9}" presName="rootComposite" presStyleCnt="0"/>
      <dgm:spPr/>
    </dgm:pt>
    <dgm:pt modelId="{CF9E9DFD-2D4D-1346-A802-E4D1186515AA}" type="pres">
      <dgm:prSet presAssocID="{80EE3828-19E2-8542-9046-FB2ABF7C08C9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634EFD-4C29-6848-A237-0DC81EC2FB83}" type="pres">
      <dgm:prSet presAssocID="{80EE3828-19E2-8542-9046-FB2ABF7C08C9}" presName="rootConnector" presStyleLbl="node2" presStyleIdx="2" presStyleCnt="3"/>
      <dgm:spPr/>
      <dgm:t>
        <a:bodyPr/>
        <a:lstStyle/>
        <a:p>
          <a:endParaRPr lang="en-US"/>
        </a:p>
      </dgm:t>
    </dgm:pt>
    <dgm:pt modelId="{2F9C134D-C2DB-504C-821B-B1D01A130754}" type="pres">
      <dgm:prSet presAssocID="{80EE3828-19E2-8542-9046-FB2ABF7C08C9}" presName="hierChild4" presStyleCnt="0"/>
      <dgm:spPr/>
    </dgm:pt>
    <dgm:pt modelId="{D2493C77-485A-EE4C-A78C-CD61A95E5518}" type="pres">
      <dgm:prSet presAssocID="{80EE3828-19E2-8542-9046-FB2ABF7C08C9}" presName="hierChild5" presStyleCnt="0"/>
      <dgm:spPr/>
    </dgm:pt>
    <dgm:pt modelId="{FCD94E19-5411-CC4E-AFA2-BEC249C290E1}" type="pres">
      <dgm:prSet presAssocID="{3B388325-C2C1-C54D-A97B-7BFA7AFE121E}" presName="hierChild3" presStyleCnt="0"/>
      <dgm:spPr/>
    </dgm:pt>
  </dgm:ptLst>
  <dgm:cxnLst>
    <dgm:cxn modelId="{63C16B69-E6CB-0D44-BA6F-59932499DD17}" type="presOf" srcId="{3B388325-C2C1-C54D-A97B-7BFA7AFE121E}" destId="{10D0D92F-AD0C-2940-8CE1-AE5292606A76}" srcOrd="1" destOrd="0" presId="urn:microsoft.com/office/officeart/2009/3/layout/HorizontalOrganizationChart"/>
    <dgm:cxn modelId="{20D3F16F-3F7F-1549-9FC3-544FBDE32615}" type="presOf" srcId="{B185F944-1D2C-4949-B000-98AD8AE225B0}" destId="{F13AD176-572E-C646-90A6-CB4A340079DF}" srcOrd="0" destOrd="0" presId="urn:microsoft.com/office/officeart/2009/3/layout/HorizontalOrganizationChart"/>
    <dgm:cxn modelId="{1F7F31E5-B77D-1648-87C5-422E50796BE9}" srcId="{C4E931FE-7A54-7B48-BC8A-5204FD506B5D}" destId="{3B388325-C2C1-C54D-A97B-7BFA7AFE121E}" srcOrd="0" destOrd="0" parTransId="{E0255B21-DE87-094C-92C9-284239FBE343}" sibTransId="{1EACBEA2-34A6-8C4B-A554-72E06DF1E1B8}"/>
    <dgm:cxn modelId="{A4B4404F-43F8-6742-B3AA-5B77B803EBCF}" type="presOf" srcId="{B185F944-1D2C-4949-B000-98AD8AE225B0}" destId="{12E3B71F-79DC-5245-92B2-F3CDBEBD06CD}" srcOrd="1" destOrd="0" presId="urn:microsoft.com/office/officeart/2009/3/layout/HorizontalOrganizationChart"/>
    <dgm:cxn modelId="{10D76AB1-1E26-7F4D-B65A-3064CD56B17D}" type="presOf" srcId="{7CBA6B91-8AC7-A84B-AF49-2176C83FC76C}" destId="{277C1A0E-9587-2744-804A-03AA4531CD96}" srcOrd="0" destOrd="0" presId="urn:microsoft.com/office/officeart/2009/3/layout/HorizontalOrganizationChart"/>
    <dgm:cxn modelId="{DDE8885A-EB15-D94F-91B5-D17D60D82F70}" type="presOf" srcId="{06D95349-BDFB-E445-8456-7CFB1F19C3B3}" destId="{F0BD6241-20C7-DA42-9A39-C22BCD05166C}" srcOrd="0" destOrd="0" presId="urn:microsoft.com/office/officeart/2009/3/layout/HorizontalOrganizationChart"/>
    <dgm:cxn modelId="{B9DC6427-B30E-8340-8567-00A76201D655}" type="presOf" srcId="{80EE3828-19E2-8542-9046-FB2ABF7C08C9}" destId="{73634EFD-4C29-6848-A237-0DC81EC2FB83}" srcOrd="1" destOrd="0" presId="urn:microsoft.com/office/officeart/2009/3/layout/HorizontalOrganizationChart"/>
    <dgm:cxn modelId="{277763B0-5DC8-514D-A3D1-A541BCF90837}" type="presOf" srcId="{AE9467B6-3E6A-5C40-B680-46EDC0CBD526}" destId="{E8C7DB8C-61ED-4F42-8FD3-DC78A7AC7DEB}" srcOrd="0" destOrd="0" presId="urn:microsoft.com/office/officeart/2009/3/layout/HorizontalOrganizationChart"/>
    <dgm:cxn modelId="{A74BBA07-D40B-584B-A2FF-07B33B0B37E7}" type="presOf" srcId="{80EE3828-19E2-8542-9046-FB2ABF7C08C9}" destId="{CF9E9DFD-2D4D-1346-A802-E4D1186515AA}" srcOrd="0" destOrd="0" presId="urn:microsoft.com/office/officeart/2009/3/layout/HorizontalOrganizationChart"/>
    <dgm:cxn modelId="{E79A9ABA-5080-6947-BDCE-3045A2CD72AB}" srcId="{3B388325-C2C1-C54D-A97B-7BFA7AFE121E}" destId="{B185F944-1D2C-4949-B000-98AD8AE225B0}" srcOrd="0" destOrd="0" parTransId="{AE9467B6-3E6A-5C40-B680-46EDC0CBD526}" sibTransId="{83E2DC4C-5E7E-A84E-BA61-A9593867A541}"/>
    <dgm:cxn modelId="{C6AB87CF-E6A6-1444-96DD-1747F39C5CF4}" srcId="{3B388325-C2C1-C54D-A97B-7BFA7AFE121E}" destId="{80EE3828-19E2-8542-9046-FB2ABF7C08C9}" srcOrd="2" destOrd="0" parTransId="{55535CBF-EE48-CA4E-80BB-9ECAA8CF5355}" sibTransId="{8BE7C7E2-494B-5E44-8F1B-EC33882FE7D5}"/>
    <dgm:cxn modelId="{7063D839-6F81-A14B-993A-BB171FB2E3EA}" type="presOf" srcId="{7CBA6B91-8AC7-A84B-AF49-2176C83FC76C}" destId="{4C81DC99-D8AB-0B44-8316-A536D84687B9}" srcOrd="1" destOrd="0" presId="urn:microsoft.com/office/officeart/2009/3/layout/HorizontalOrganizationChart"/>
    <dgm:cxn modelId="{8B8FBF88-90C0-DA43-9AFE-F3B0E3F71297}" type="presOf" srcId="{3B388325-C2C1-C54D-A97B-7BFA7AFE121E}" destId="{85D287BE-E982-5648-8CB8-21A1393E7D1A}" srcOrd="0" destOrd="0" presId="urn:microsoft.com/office/officeart/2009/3/layout/HorizontalOrganizationChart"/>
    <dgm:cxn modelId="{0EF01454-95F0-D549-B68E-67569D757AA6}" type="presOf" srcId="{C4E931FE-7A54-7B48-BC8A-5204FD506B5D}" destId="{16260DD1-8814-F04A-937E-7C1E5A7575F3}" srcOrd="0" destOrd="0" presId="urn:microsoft.com/office/officeart/2009/3/layout/HorizontalOrganizationChart"/>
    <dgm:cxn modelId="{DB9B7770-C3AE-C146-9516-1D912F4697B6}" type="presOf" srcId="{55535CBF-EE48-CA4E-80BB-9ECAA8CF5355}" destId="{10A5289F-C451-754F-B089-A5AAB8C457E5}" srcOrd="0" destOrd="0" presId="urn:microsoft.com/office/officeart/2009/3/layout/HorizontalOrganizationChart"/>
    <dgm:cxn modelId="{4D68031E-D286-094E-90D1-BBCE4C037DE4}" srcId="{3B388325-C2C1-C54D-A97B-7BFA7AFE121E}" destId="{7CBA6B91-8AC7-A84B-AF49-2176C83FC76C}" srcOrd="1" destOrd="0" parTransId="{06D95349-BDFB-E445-8456-7CFB1F19C3B3}" sibTransId="{4F39CA59-8FB4-0143-B5B9-38E4FCFAEC85}"/>
    <dgm:cxn modelId="{E2DD0B6D-CDEE-B14A-A2FD-DB97D7DBD9B2}" type="presParOf" srcId="{16260DD1-8814-F04A-937E-7C1E5A7575F3}" destId="{7498B6ED-B106-E74D-873E-5F076754A09D}" srcOrd="0" destOrd="0" presId="urn:microsoft.com/office/officeart/2009/3/layout/HorizontalOrganizationChart"/>
    <dgm:cxn modelId="{34CEFE87-DF40-EA48-9EEC-E88DBA6F8DC7}" type="presParOf" srcId="{7498B6ED-B106-E74D-873E-5F076754A09D}" destId="{3DDEE8D6-A085-B54E-BEC8-137124D9FFDB}" srcOrd="0" destOrd="0" presId="urn:microsoft.com/office/officeart/2009/3/layout/HorizontalOrganizationChart"/>
    <dgm:cxn modelId="{5F4654AA-EEB0-7E47-B995-920F5605F1B0}" type="presParOf" srcId="{3DDEE8D6-A085-B54E-BEC8-137124D9FFDB}" destId="{85D287BE-E982-5648-8CB8-21A1393E7D1A}" srcOrd="0" destOrd="0" presId="urn:microsoft.com/office/officeart/2009/3/layout/HorizontalOrganizationChart"/>
    <dgm:cxn modelId="{9C17E505-FBB6-F540-9B9F-AFA7188A48C2}" type="presParOf" srcId="{3DDEE8D6-A085-B54E-BEC8-137124D9FFDB}" destId="{10D0D92F-AD0C-2940-8CE1-AE5292606A76}" srcOrd="1" destOrd="0" presId="urn:microsoft.com/office/officeart/2009/3/layout/HorizontalOrganizationChart"/>
    <dgm:cxn modelId="{C0D2A44E-87F7-804F-AC4B-06DA941B7032}" type="presParOf" srcId="{7498B6ED-B106-E74D-873E-5F076754A09D}" destId="{D52D88F8-118D-3247-BC04-4BE64014EFB5}" srcOrd="1" destOrd="0" presId="urn:microsoft.com/office/officeart/2009/3/layout/HorizontalOrganizationChart"/>
    <dgm:cxn modelId="{C863D035-7293-7F4E-8F71-EAB9AD9641C4}" type="presParOf" srcId="{D52D88F8-118D-3247-BC04-4BE64014EFB5}" destId="{E8C7DB8C-61ED-4F42-8FD3-DC78A7AC7DEB}" srcOrd="0" destOrd="0" presId="urn:microsoft.com/office/officeart/2009/3/layout/HorizontalOrganizationChart"/>
    <dgm:cxn modelId="{CD19473A-0969-EB4E-978B-FA0E20D89518}" type="presParOf" srcId="{D52D88F8-118D-3247-BC04-4BE64014EFB5}" destId="{79AD8A54-4A84-C04E-9847-1D46B7006476}" srcOrd="1" destOrd="0" presId="urn:microsoft.com/office/officeart/2009/3/layout/HorizontalOrganizationChart"/>
    <dgm:cxn modelId="{E3816D72-DF20-C546-A555-089AC924C080}" type="presParOf" srcId="{79AD8A54-4A84-C04E-9847-1D46B7006476}" destId="{9ABC18AC-2CAE-114E-A92A-1157CDBFC34F}" srcOrd="0" destOrd="0" presId="urn:microsoft.com/office/officeart/2009/3/layout/HorizontalOrganizationChart"/>
    <dgm:cxn modelId="{56B8859C-8FD0-C64C-9CEF-5C966459EC81}" type="presParOf" srcId="{9ABC18AC-2CAE-114E-A92A-1157CDBFC34F}" destId="{F13AD176-572E-C646-90A6-CB4A340079DF}" srcOrd="0" destOrd="0" presId="urn:microsoft.com/office/officeart/2009/3/layout/HorizontalOrganizationChart"/>
    <dgm:cxn modelId="{AA3CBED8-A1C5-9643-BF95-B643042FBB07}" type="presParOf" srcId="{9ABC18AC-2CAE-114E-A92A-1157CDBFC34F}" destId="{12E3B71F-79DC-5245-92B2-F3CDBEBD06CD}" srcOrd="1" destOrd="0" presId="urn:microsoft.com/office/officeart/2009/3/layout/HorizontalOrganizationChart"/>
    <dgm:cxn modelId="{A64A52D5-90D7-F54E-AEA5-C4F72E53B6CA}" type="presParOf" srcId="{79AD8A54-4A84-C04E-9847-1D46B7006476}" destId="{62061148-3D71-6945-9C9B-D8EDC70A8519}" srcOrd="1" destOrd="0" presId="urn:microsoft.com/office/officeart/2009/3/layout/HorizontalOrganizationChart"/>
    <dgm:cxn modelId="{30759993-FA70-FD4C-ADDD-DD85A1310542}" type="presParOf" srcId="{79AD8A54-4A84-C04E-9847-1D46B7006476}" destId="{028E6A73-453D-644D-8D86-B8A85AA946DF}" srcOrd="2" destOrd="0" presId="urn:microsoft.com/office/officeart/2009/3/layout/HorizontalOrganizationChart"/>
    <dgm:cxn modelId="{3F2D85ED-BC4C-8D45-AF8B-E662DF25F627}" type="presParOf" srcId="{D52D88F8-118D-3247-BC04-4BE64014EFB5}" destId="{F0BD6241-20C7-DA42-9A39-C22BCD05166C}" srcOrd="2" destOrd="0" presId="urn:microsoft.com/office/officeart/2009/3/layout/HorizontalOrganizationChart"/>
    <dgm:cxn modelId="{C7BF5E94-6AC3-6845-9AC5-BDBC17A11129}" type="presParOf" srcId="{D52D88F8-118D-3247-BC04-4BE64014EFB5}" destId="{ACBCB842-81AD-0E4B-88B7-3FFE577107D6}" srcOrd="3" destOrd="0" presId="urn:microsoft.com/office/officeart/2009/3/layout/HorizontalOrganizationChart"/>
    <dgm:cxn modelId="{4BC9E661-7026-954C-9959-1C9DC8042C3C}" type="presParOf" srcId="{ACBCB842-81AD-0E4B-88B7-3FFE577107D6}" destId="{0B35872A-AF73-284A-86B9-7EBC7B833958}" srcOrd="0" destOrd="0" presId="urn:microsoft.com/office/officeart/2009/3/layout/HorizontalOrganizationChart"/>
    <dgm:cxn modelId="{AD1766FB-40E4-5549-B9BF-AB3E3E81CD3A}" type="presParOf" srcId="{0B35872A-AF73-284A-86B9-7EBC7B833958}" destId="{277C1A0E-9587-2744-804A-03AA4531CD96}" srcOrd="0" destOrd="0" presId="urn:microsoft.com/office/officeart/2009/3/layout/HorizontalOrganizationChart"/>
    <dgm:cxn modelId="{C3B86219-F898-F04F-8AA1-F0FAC5250203}" type="presParOf" srcId="{0B35872A-AF73-284A-86B9-7EBC7B833958}" destId="{4C81DC99-D8AB-0B44-8316-A536D84687B9}" srcOrd="1" destOrd="0" presId="urn:microsoft.com/office/officeart/2009/3/layout/HorizontalOrganizationChart"/>
    <dgm:cxn modelId="{D4B453DD-0013-6146-97C7-601B7B30B4A0}" type="presParOf" srcId="{ACBCB842-81AD-0E4B-88B7-3FFE577107D6}" destId="{E6122048-54A8-1447-AEB2-407826D7F0A9}" srcOrd="1" destOrd="0" presId="urn:microsoft.com/office/officeart/2009/3/layout/HorizontalOrganizationChart"/>
    <dgm:cxn modelId="{496FAC1E-9CA7-E845-ACAA-B06FC72F4835}" type="presParOf" srcId="{ACBCB842-81AD-0E4B-88B7-3FFE577107D6}" destId="{3A29F453-F095-9045-BAA4-F59C18853B8C}" srcOrd="2" destOrd="0" presId="urn:microsoft.com/office/officeart/2009/3/layout/HorizontalOrganizationChart"/>
    <dgm:cxn modelId="{4580301D-7D40-A24D-B625-7EE3C5001535}" type="presParOf" srcId="{D52D88F8-118D-3247-BC04-4BE64014EFB5}" destId="{10A5289F-C451-754F-B089-A5AAB8C457E5}" srcOrd="4" destOrd="0" presId="urn:microsoft.com/office/officeart/2009/3/layout/HorizontalOrganizationChart"/>
    <dgm:cxn modelId="{F9E6C008-D4D1-BF47-AA10-B88A3CA8B948}" type="presParOf" srcId="{D52D88F8-118D-3247-BC04-4BE64014EFB5}" destId="{0E0E3EAC-8FDC-5941-90A9-38FD99766AF3}" srcOrd="5" destOrd="0" presId="urn:microsoft.com/office/officeart/2009/3/layout/HorizontalOrganizationChart"/>
    <dgm:cxn modelId="{B9816DA2-6C75-294F-A895-E5E0F198A8E9}" type="presParOf" srcId="{0E0E3EAC-8FDC-5941-90A9-38FD99766AF3}" destId="{ADDF9BDD-C78C-AE47-BE1B-A1527F6C3F79}" srcOrd="0" destOrd="0" presId="urn:microsoft.com/office/officeart/2009/3/layout/HorizontalOrganizationChart"/>
    <dgm:cxn modelId="{AE4F50A0-C210-ED43-9102-F0C7A5759414}" type="presParOf" srcId="{ADDF9BDD-C78C-AE47-BE1B-A1527F6C3F79}" destId="{CF9E9DFD-2D4D-1346-A802-E4D1186515AA}" srcOrd="0" destOrd="0" presId="urn:microsoft.com/office/officeart/2009/3/layout/HorizontalOrganizationChart"/>
    <dgm:cxn modelId="{7113C42E-4C53-FA4F-BD25-A6EAA427CA55}" type="presParOf" srcId="{ADDF9BDD-C78C-AE47-BE1B-A1527F6C3F79}" destId="{73634EFD-4C29-6848-A237-0DC81EC2FB83}" srcOrd="1" destOrd="0" presId="urn:microsoft.com/office/officeart/2009/3/layout/HorizontalOrganizationChart"/>
    <dgm:cxn modelId="{F26ABED7-CCA6-BD45-A7BD-69A1F10B9A46}" type="presParOf" srcId="{0E0E3EAC-8FDC-5941-90A9-38FD99766AF3}" destId="{2F9C134D-C2DB-504C-821B-B1D01A130754}" srcOrd="1" destOrd="0" presId="urn:microsoft.com/office/officeart/2009/3/layout/HorizontalOrganizationChart"/>
    <dgm:cxn modelId="{AB182BBC-6187-004A-8C83-ABC2320CA71E}" type="presParOf" srcId="{0E0E3EAC-8FDC-5941-90A9-38FD99766AF3}" destId="{D2493C77-485A-EE4C-A78C-CD61A95E5518}" srcOrd="2" destOrd="0" presId="urn:microsoft.com/office/officeart/2009/3/layout/HorizontalOrganizationChart"/>
    <dgm:cxn modelId="{482567FD-F849-5E4E-BFD2-4177164B0B4E}" type="presParOf" srcId="{7498B6ED-B106-E74D-873E-5F076754A09D}" destId="{FCD94E19-5411-CC4E-AFA2-BEC249C290E1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E931FE-7A54-7B48-BC8A-5204FD506B5D}" type="doc">
      <dgm:prSet loTypeId="urn:microsoft.com/office/officeart/2009/3/layout/HorizontalOrganizationChart" loCatId="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en-US"/>
        </a:p>
      </dgm:t>
    </dgm:pt>
    <dgm:pt modelId="{3B388325-C2C1-C54D-A97B-7BFA7AFE121E}">
      <dgm:prSet phldrT="[Text]"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sz="3200" dirty="0" smtClean="0"/>
            <a:t>2/improving </a:t>
          </a:r>
          <a:r>
            <a:rPr lang="en-US" sz="3200" dirty="0"/>
            <a:t>essential life skills</a:t>
          </a:r>
        </a:p>
      </dgm:t>
    </dgm:pt>
    <dgm:pt modelId="{E0255B21-DE87-094C-92C9-284239FBE343}" type="parTrans" cxnId="{1F7F31E5-B77D-1648-87C5-422E50796BE9}">
      <dgm:prSet/>
      <dgm:spPr/>
      <dgm:t>
        <a:bodyPr/>
        <a:lstStyle/>
        <a:p>
          <a:endParaRPr lang="en-US"/>
        </a:p>
      </dgm:t>
    </dgm:pt>
    <dgm:pt modelId="{1EACBEA2-34A6-8C4B-A554-72E06DF1E1B8}" type="sibTrans" cxnId="{1F7F31E5-B77D-1648-87C5-422E50796BE9}">
      <dgm:prSet/>
      <dgm:spPr/>
      <dgm:t>
        <a:bodyPr/>
        <a:lstStyle/>
        <a:p>
          <a:endParaRPr lang="en-US"/>
        </a:p>
      </dgm:t>
    </dgm:pt>
    <dgm:pt modelId="{B185F944-1D2C-4949-B000-98AD8AE225B0}">
      <dgm:prSet phldrT="[Text]" custT="1"/>
      <dgm:spPr/>
      <dgm:t>
        <a:bodyPr/>
        <a:lstStyle/>
        <a:p>
          <a:r>
            <a:rPr lang="en-US" sz="3200" dirty="0"/>
            <a:t>time management skills</a:t>
          </a:r>
        </a:p>
      </dgm:t>
    </dgm:pt>
    <dgm:pt modelId="{AE9467B6-3E6A-5C40-B680-46EDC0CBD526}" type="parTrans" cxnId="{E79A9ABA-5080-6947-BDCE-3045A2CD72AB}">
      <dgm:prSet/>
      <dgm:spPr/>
      <dgm:t>
        <a:bodyPr/>
        <a:lstStyle/>
        <a:p>
          <a:endParaRPr lang="en-US" sz="2500"/>
        </a:p>
      </dgm:t>
    </dgm:pt>
    <dgm:pt modelId="{83E2DC4C-5E7E-A84E-BA61-A9593867A541}" type="sibTrans" cxnId="{E79A9ABA-5080-6947-BDCE-3045A2CD72AB}">
      <dgm:prSet/>
      <dgm:spPr/>
      <dgm:t>
        <a:bodyPr/>
        <a:lstStyle/>
        <a:p>
          <a:endParaRPr lang="en-US"/>
        </a:p>
      </dgm:t>
    </dgm:pt>
    <dgm:pt modelId="{7CBA6B91-8AC7-A84B-AF49-2176C83FC76C}">
      <dgm:prSet phldrT="[Text]" custT="1"/>
      <dgm:spPr/>
      <dgm:t>
        <a:bodyPr/>
        <a:lstStyle/>
        <a:p>
          <a:r>
            <a:rPr lang="en-US" sz="3200" dirty="0"/>
            <a:t>communication skills</a:t>
          </a:r>
        </a:p>
      </dgm:t>
    </dgm:pt>
    <dgm:pt modelId="{4F39CA59-8FB4-0143-B5B9-38E4FCFAEC85}" type="sibTrans" cxnId="{4D68031E-D286-094E-90D1-BBCE4C037DE4}">
      <dgm:prSet/>
      <dgm:spPr/>
      <dgm:t>
        <a:bodyPr/>
        <a:lstStyle/>
        <a:p>
          <a:endParaRPr lang="en-US"/>
        </a:p>
      </dgm:t>
    </dgm:pt>
    <dgm:pt modelId="{06D95349-BDFB-E445-8456-7CFB1F19C3B3}" type="parTrans" cxnId="{4D68031E-D286-094E-90D1-BBCE4C037DE4}">
      <dgm:prSet/>
      <dgm:spPr/>
      <dgm:t>
        <a:bodyPr/>
        <a:lstStyle/>
        <a:p>
          <a:endParaRPr lang="en-US" sz="2500"/>
        </a:p>
      </dgm:t>
    </dgm:pt>
    <dgm:pt modelId="{80EE3828-19E2-8542-9046-FB2ABF7C08C9}">
      <dgm:prSet phldrT="[Text]" custT="1"/>
      <dgm:spPr/>
      <dgm:t>
        <a:bodyPr/>
        <a:lstStyle/>
        <a:p>
          <a:r>
            <a:rPr lang="en-US" sz="2500" dirty="0"/>
            <a:t>…</a:t>
          </a:r>
        </a:p>
      </dgm:t>
    </dgm:pt>
    <dgm:pt modelId="{8BE7C7E2-494B-5E44-8F1B-EC33882FE7D5}" type="sibTrans" cxnId="{C6AB87CF-E6A6-1444-96DD-1747F39C5CF4}">
      <dgm:prSet/>
      <dgm:spPr/>
      <dgm:t>
        <a:bodyPr/>
        <a:lstStyle/>
        <a:p>
          <a:endParaRPr lang="en-US"/>
        </a:p>
      </dgm:t>
    </dgm:pt>
    <dgm:pt modelId="{55535CBF-EE48-CA4E-80BB-9ECAA8CF5355}" type="parTrans" cxnId="{C6AB87CF-E6A6-1444-96DD-1747F39C5CF4}">
      <dgm:prSet/>
      <dgm:spPr/>
      <dgm:t>
        <a:bodyPr/>
        <a:lstStyle/>
        <a:p>
          <a:endParaRPr lang="en-US" sz="2500"/>
        </a:p>
      </dgm:t>
    </dgm:pt>
    <dgm:pt modelId="{16260DD1-8814-F04A-937E-7C1E5A7575F3}" type="pres">
      <dgm:prSet presAssocID="{C4E931FE-7A54-7B48-BC8A-5204FD506B5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498B6ED-B106-E74D-873E-5F076754A09D}" type="pres">
      <dgm:prSet presAssocID="{3B388325-C2C1-C54D-A97B-7BFA7AFE121E}" presName="hierRoot1" presStyleCnt="0">
        <dgm:presLayoutVars>
          <dgm:hierBranch val="init"/>
        </dgm:presLayoutVars>
      </dgm:prSet>
      <dgm:spPr/>
    </dgm:pt>
    <dgm:pt modelId="{3DDEE8D6-A085-B54E-BEC8-137124D9FFDB}" type="pres">
      <dgm:prSet presAssocID="{3B388325-C2C1-C54D-A97B-7BFA7AFE121E}" presName="rootComposite1" presStyleCnt="0"/>
      <dgm:spPr/>
    </dgm:pt>
    <dgm:pt modelId="{85D287BE-E982-5648-8CB8-21A1393E7D1A}" type="pres">
      <dgm:prSet presAssocID="{3B388325-C2C1-C54D-A97B-7BFA7AFE121E}" presName="rootText1" presStyleLbl="node0" presStyleIdx="0" presStyleCnt="1" custScaleX="112294" custLinFactNeighborX="-1489" custLinFactNeighborY="-278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0D0D92F-AD0C-2940-8CE1-AE5292606A76}" type="pres">
      <dgm:prSet presAssocID="{3B388325-C2C1-C54D-A97B-7BFA7AFE121E}" presName="rootConnector1" presStyleLbl="node1" presStyleIdx="0" presStyleCnt="0"/>
      <dgm:spPr/>
      <dgm:t>
        <a:bodyPr/>
        <a:lstStyle/>
        <a:p>
          <a:endParaRPr lang="en-US"/>
        </a:p>
      </dgm:t>
    </dgm:pt>
    <dgm:pt modelId="{D52D88F8-118D-3247-BC04-4BE64014EFB5}" type="pres">
      <dgm:prSet presAssocID="{3B388325-C2C1-C54D-A97B-7BFA7AFE121E}" presName="hierChild2" presStyleCnt="0"/>
      <dgm:spPr/>
    </dgm:pt>
    <dgm:pt modelId="{E8C7DB8C-61ED-4F42-8FD3-DC78A7AC7DEB}" type="pres">
      <dgm:prSet presAssocID="{AE9467B6-3E6A-5C40-B680-46EDC0CBD526}" presName="Name64" presStyleLbl="parChTrans1D2" presStyleIdx="0" presStyleCnt="3"/>
      <dgm:spPr/>
      <dgm:t>
        <a:bodyPr/>
        <a:lstStyle/>
        <a:p>
          <a:endParaRPr lang="en-US"/>
        </a:p>
      </dgm:t>
    </dgm:pt>
    <dgm:pt modelId="{79AD8A54-4A84-C04E-9847-1D46B7006476}" type="pres">
      <dgm:prSet presAssocID="{B185F944-1D2C-4949-B000-98AD8AE225B0}" presName="hierRoot2" presStyleCnt="0">
        <dgm:presLayoutVars>
          <dgm:hierBranch val="init"/>
        </dgm:presLayoutVars>
      </dgm:prSet>
      <dgm:spPr/>
    </dgm:pt>
    <dgm:pt modelId="{9ABC18AC-2CAE-114E-A92A-1157CDBFC34F}" type="pres">
      <dgm:prSet presAssocID="{B185F944-1D2C-4949-B000-98AD8AE225B0}" presName="rootComposite" presStyleCnt="0"/>
      <dgm:spPr/>
    </dgm:pt>
    <dgm:pt modelId="{F13AD176-572E-C646-90A6-CB4A340079DF}" type="pres">
      <dgm:prSet presAssocID="{B185F944-1D2C-4949-B000-98AD8AE225B0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2E3B71F-79DC-5245-92B2-F3CDBEBD06CD}" type="pres">
      <dgm:prSet presAssocID="{B185F944-1D2C-4949-B000-98AD8AE225B0}" presName="rootConnector" presStyleLbl="node2" presStyleIdx="0" presStyleCnt="3"/>
      <dgm:spPr/>
      <dgm:t>
        <a:bodyPr/>
        <a:lstStyle/>
        <a:p>
          <a:endParaRPr lang="en-US"/>
        </a:p>
      </dgm:t>
    </dgm:pt>
    <dgm:pt modelId="{62061148-3D71-6945-9C9B-D8EDC70A8519}" type="pres">
      <dgm:prSet presAssocID="{B185F944-1D2C-4949-B000-98AD8AE225B0}" presName="hierChild4" presStyleCnt="0"/>
      <dgm:spPr/>
    </dgm:pt>
    <dgm:pt modelId="{028E6A73-453D-644D-8D86-B8A85AA946DF}" type="pres">
      <dgm:prSet presAssocID="{B185F944-1D2C-4949-B000-98AD8AE225B0}" presName="hierChild5" presStyleCnt="0"/>
      <dgm:spPr/>
    </dgm:pt>
    <dgm:pt modelId="{F0BD6241-20C7-DA42-9A39-C22BCD05166C}" type="pres">
      <dgm:prSet presAssocID="{06D95349-BDFB-E445-8456-7CFB1F19C3B3}" presName="Name64" presStyleLbl="parChTrans1D2" presStyleIdx="1" presStyleCnt="3"/>
      <dgm:spPr/>
      <dgm:t>
        <a:bodyPr/>
        <a:lstStyle/>
        <a:p>
          <a:endParaRPr lang="en-US"/>
        </a:p>
      </dgm:t>
    </dgm:pt>
    <dgm:pt modelId="{ACBCB842-81AD-0E4B-88B7-3FFE577107D6}" type="pres">
      <dgm:prSet presAssocID="{7CBA6B91-8AC7-A84B-AF49-2176C83FC76C}" presName="hierRoot2" presStyleCnt="0">
        <dgm:presLayoutVars>
          <dgm:hierBranch val="init"/>
        </dgm:presLayoutVars>
      </dgm:prSet>
      <dgm:spPr/>
    </dgm:pt>
    <dgm:pt modelId="{0B35872A-AF73-284A-86B9-7EBC7B833958}" type="pres">
      <dgm:prSet presAssocID="{7CBA6B91-8AC7-A84B-AF49-2176C83FC76C}" presName="rootComposite" presStyleCnt="0"/>
      <dgm:spPr/>
    </dgm:pt>
    <dgm:pt modelId="{277C1A0E-9587-2744-804A-03AA4531CD96}" type="pres">
      <dgm:prSet presAssocID="{7CBA6B91-8AC7-A84B-AF49-2176C83FC76C}" presName="rootText" presStyleLbl="node2" presStyleIdx="1" presStyleCnt="3" custLinFactNeighborX="-213" custLinFactNeighborY="-348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C81DC99-D8AB-0B44-8316-A536D84687B9}" type="pres">
      <dgm:prSet presAssocID="{7CBA6B91-8AC7-A84B-AF49-2176C83FC76C}" presName="rootConnector" presStyleLbl="node2" presStyleIdx="1" presStyleCnt="3"/>
      <dgm:spPr/>
      <dgm:t>
        <a:bodyPr/>
        <a:lstStyle/>
        <a:p>
          <a:endParaRPr lang="en-US"/>
        </a:p>
      </dgm:t>
    </dgm:pt>
    <dgm:pt modelId="{E6122048-54A8-1447-AEB2-407826D7F0A9}" type="pres">
      <dgm:prSet presAssocID="{7CBA6B91-8AC7-A84B-AF49-2176C83FC76C}" presName="hierChild4" presStyleCnt="0"/>
      <dgm:spPr/>
    </dgm:pt>
    <dgm:pt modelId="{3A29F453-F095-9045-BAA4-F59C18853B8C}" type="pres">
      <dgm:prSet presAssocID="{7CBA6B91-8AC7-A84B-AF49-2176C83FC76C}" presName="hierChild5" presStyleCnt="0"/>
      <dgm:spPr/>
    </dgm:pt>
    <dgm:pt modelId="{10A5289F-C451-754F-B089-A5AAB8C457E5}" type="pres">
      <dgm:prSet presAssocID="{55535CBF-EE48-CA4E-80BB-9ECAA8CF5355}" presName="Name64" presStyleLbl="parChTrans1D2" presStyleIdx="2" presStyleCnt="3"/>
      <dgm:spPr/>
      <dgm:t>
        <a:bodyPr/>
        <a:lstStyle/>
        <a:p>
          <a:endParaRPr lang="en-US"/>
        </a:p>
      </dgm:t>
    </dgm:pt>
    <dgm:pt modelId="{0E0E3EAC-8FDC-5941-90A9-38FD99766AF3}" type="pres">
      <dgm:prSet presAssocID="{80EE3828-19E2-8542-9046-FB2ABF7C08C9}" presName="hierRoot2" presStyleCnt="0">
        <dgm:presLayoutVars>
          <dgm:hierBranch val="init"/>
        </dgm:presLayoutVars>
      </dgm:prSet>
      <dgm:spPr/>
    </dgm:pt>
    <dgm:pt modelId="{ADDF9BDD-C78C-AE47-BE1B-A1527F6C3F79}" type="pres">
      <dgm:prSet presAssocID="{80EE3828-19E2-8542-9046-FB2ABF7C08C9}" presName="rootComposite" presStyleCnt="0"/>
      <dgm:spPr/>
    </dgm:pt>
    <dgm:pt modelId="{CF9E9DFD-2D4D-1346-A802-E4D1186515AA}" type="pres">
      <dgm:prSet presAssocID="{80EE3828-19E2-8542-9046-FB2ABF7C08C9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634EFD-4C29-6848-A237-0DC81EC2FB83}" type="pres">
      <dgm:prSet presAssocID="{80EE3828-19E2-8542-9046-FB2ABF7C08C9}" presName="rootConnector" presStyleLbl="node2" presStyleIdx="2" presStyleCnt="3"/>
      <dgm:spPr/>
      <dgm:t>
        <a:bodyPr/>
        <a:lstStyle/>
        <a:p>
          <a:endParaRPr lang="en-US"/>
        </a:p>
      </dgm:t>
    </dgm:pt>
    <dgm:pt modelId="{2F9C134D-C2DB-504C-821B-B1D01A130754}" type="pres">
      <dgm:prSet presAssocID="{80EE3828-19E2-8542-9046-FB2ABF7C08C9}" presName="hierChild4" presStyleCnt="0"/>
      <dgm:spPr/>
    </dgm:pt>
    <dgm:pt modelId="{D2493C77-485A-EE4C-A78C-CD61A95E5518}" type="pres">
      <dgm:prSet presAssocID="{80EE3828-19E2-8542-9046-FB2ABF7C08C9}" presName="hierChild5" presStyleCnt="0"/>
      <dgm:spPr/>
    </dgm:pt>
    <dgm:pt modelId="{FCD94E19-5411-CC4E-AFA2-BEC249C290E1}" type="pres">
      <dgm:prSet presAssocID="{3B388325-C2C1-C54D-A97B-7BFA7AFE121E}" presName="hierChild3" presStyleCnt="0"/>
      <dgm:spPr/>
    </dgm:pt>
  </dgm:ptLst>
  <dgm:cxnLst>
    <dgm:cxn modelId="{63C16B69-E6CB-0D44-BA6F-59932499DD17}" type="presOf" srcId="{3B388325-C2C1-C54D-A97B-7BFA7AFE121E}" destId="{10D0D92F-AD0C-2940-8CE1-AE5292606A76}" srcOrd="1" destOrd="0" presId="urn:microsoft.com/office/officeart/2009/3/layout/HorizontalOrganizationChart"/>
    <dgm:cxn modelId="{20D3F16F-3F7F-1549-9FC3-544FBDE32615}" type="presOf" srcId="{B185F944-1D2C-4949-B000-98AD8AE225B0}" destId="{F13AD176-572E-C646-90A6-CB4A340079DF}" srcOrd="0" destOrd="0" presId="urn:microsoft.com/office/officeart/2009/3/layout/HorizontalOrganizationChart"/>
    <dgm:cxn modelId="{1F7F31E5-B77D-1648-87C5-422E50796BE9}" srcId="{C4E931FE-7A54-7B48-BC8A-5204FD506B5D}" destId="{3B388325-C2C1-C54D-A97B-7BFA7AFE121E}" srcOrd="0" destOrd="0" parTransId="{E0255B21-DE87-094C-92C9-284239FBE343}" sibTransId="{1EACBEA2-34A6-8C4B-A554-72E06DF1E1B8}"/>
    <dgm:cxn modelId="{A4B4404F-43F8-6742-B3AA-5B77B803EBCF}" type="presOf" srcId="{B185F944-1D2C-4949-B000-98AD8AE225B0}" destId="{12E3B71F-79DC-5245-92B2-F3CDBEBD06CD}" srcOrd="1" destOrd="0" presId="urn:microsoft.com/office/officeart/2009/3/layout/HorizontalOrganizationChart"/>
    <dgm:cxn modelId="{10D76AB1-1E26-7F4D-B65A-3064CD56B17D}" type="presOf" srcId="{7CBA6B91-8AC7-A84B-AF49-2176C83FC76C}" destId="{277C1A0E-9587-2744-804A-03AA4531CD96}" srcOrd="0" destOrd="0" presId="urn:microsoft.com/office/officeart/2009/3/layout/HorizontalOrganizationChart"/>
    <dgm:cxn modelId="{DDE8885A-EB15-D94F-91B5-D17D60D82F70}" type="presOf" srcId="{06D95349-BDFB-E445-8456-7CFB1F19C3B3}" destId="{F0BD6241-20C7-DA42-9A39-C22BCD05166C}" srcOrd="0" destOrd="0" presId="urn:microsoft.com/office/officeart/2009/3/layout/HorizontalOrganizationChart"/>
    <dgm:cxn modelId="{B9DC6427-B30E-8340-8567-00A76201D655}" type="presOf" srcId="{80EE3828-19E2-8542-9046-FB2ABF7C08C9}" destId="{73634EFD-4C29-6848-A237-0DC81EC2FB83}" srcOrd="1" destOrd="0" presId="urn:microsoft.com/office/officeart/2009/3/layout/HorizontalOrganizationChart"/>
    <dgm:cxn modelId="{277763B0-5DC8-514D-A3D1-A541BCF90837}" type="presOf" srcId="{AE9467B6-3E6A-5C40-B680-46EDC0CBD526}" destId="{E8C7DB8C-61ED-4F42-8FD3-DC78A7AC7DEB}" srcOrd="0" destOrd="0" presId="urn:microsoft.com/office/officeart/2009/3/layout/HorizontalOrganizationChart"/>
    <dgm:cxn modelId="{A74BBA07-D40B-584B-A2FF-07B33B0B37E7}" type="presOf" srcId="{80EE3828-19E2-8542-9046-FB2ABF7C08C9}" destId="{CF9E9DFD-2D4D-1346-A802-E4D1186515AA}" srcOrd="0" destOrd="0" presId="urn:microsoft.com/office/officeart/2009/3/layout/HorizontalOrganizationChart"/>
    <dgm:cxn modelId="{E79A9ABA-5080-6947-BDCE-3045A2CD72AB}" srcId="{3B388325-C2C1-C54D-A97B-7BFA7AFE121E}" destId="{B185F944-1D2C-4949-B000-98AD8AE225B0}" srcOrd="0" destOrd="0" parTransId="{AE9467B6-3E6A-5C40-B680-46EDC0CBD526}" sibTransId="{83E2DC4C-5E7E-A84E-BA61-A9593867A541}"/>
    <dgm:cxn modelId="{C6AB87CF-E6A6-1444-96DD-1747F39C5CF4}" srcId="{3B388325-C2C1-C54D-A97B-7BFA7AFE121E}" destId="{80EE3828-19E2-8542-9046-FB2ABF7C08C9}" srcOrd="2" destOrd="0" parTransId="{55535CBF-EE48-CA4E-80BB-9ECAA8CF5355}" sibTransId="{8BE7C7E2-494B-5E44-8F1B-EC33882FE7D5}"/>
    <dgm:cxn modelId="{7063D839-6F81-A14B-993A-BB171FB2E3EA}" type="presOf" srcId="{7CBA6B91-8AC7-A84B-AF49-2176C83FC76C}" destId="{4C81DC99-D8AB-0B44-8316-A536D84687B9}" srcOrd="1" destOrd="0" presId="urn:microsoft.com/office/officeart/2009/3/layout/HorizontalOrganizationChart"/>
    <dgm:cxn modelId="{8B8FBF88-90C0-DA43-9AFE-F3B0E3F71297}" type="presOf" srcId="{3B388325-C2C1-C54D-A97B-7BFA7AFE121E}" destId="{85D287BE-E982-5648-8CB8-21A1393E7D1A}" srcOrd="0" destOrd="0" presId="urn:microsoft.com/office/officeart/2009/3/layout/HorizontalOrganizationChart"/>
    <dgm:cxn modelId="{0EF01454-95F0-D549-B68E-67569D757AA6}" type="presOf" srcId="{C4E931FE-7A54-7B48-BC8A-5204FD506B5D}" destId="{16260DD1-8814-F04A-937E-7C1E5A7575F3}" srcOrd="0" destOrd="0" presId="urn:microsoft.com/office/officeart/2009/3/layout/HorizontalOrganizationChart"/>
    <dgm:cxn modelId="{DB9B7770-C3AE-C146-9516-1D912F4697B6}" type="presOf" srcId="{55535CBF-EE48-CA4E-80BB-9ECAA8CF5355}" destId="{10A5289F-C451-754F-B089-A5AAB8C457E5}" srcOrd="0" destOrd="0" presId="urn:microsoft.com/office/officeart/2009/3/layout/HorizontalOrganizationChart"/>
    <dgm:cxn modelId="{4D68031E-D286-094E-90D1-BBCE4C037DE4}" srcId="{3B388325-C2C1-C54D-A97B-7BFA7AFE121E}" destId="{7CBA6B91-8AC7-A84B-AF49-2176C83FC76C}" srcOrd="1" destOrd="0" parTransId="{06D95349-BDFB-E445-8456-7CFB1F19C3B3}" sibTransId="{4F39CA59-8FB4-0143-B5B9-38E4FCFAEC85}"/>
    <dgm:cxn modelId="{E2DD0B6D-CDEE-B14A-A2FD-DB97D7DBD9B2}" type="presParOf" srcId="{16260DD1-8814-F04A-937E-7C1E5A7575F3}" destId="{7498B6ED-B106-E74D-873E-5F076754A09D}" srcOrd="0" destOrd="0" presId="urn:microsoft.com/office/officeart/2009/3/layout/HorizontalOrganizationChart"/>
    <dgm:cxn modelId="{34CEFE87-DF40-EA48-9EEC-E88DBA6F8DC7}" type="presParOf" srcId="{7498B6ED-B106-E74D-873E-5F076754A09D}" destId="{3DDEE8D6-A085-B54E-BEC8-137124D9FFDB}" srcOrd="0" destOrd="0" presId="urn:microsoft.com/office/officeart/2009/3/layout/HorizontalOrganizationChart"/>
    <dgm:cxn modelId="{5F4654AA-EEB0-7E47-B995-920F5605F1B0}" type="presParOf" srcId="{3DDEE8D6-A085-B54E-BEC8-137124D9FFDB}" destId="{85D287BE-E982-5648-8CB8-21A1393E7D1A}" srcOrd="0" destOrd="0" presId="urn:microsoft.com/office/officeart/2009/3/layout/HorizontalOrganizationChart"/>
    <dgm:cxn modelId="{9C17E505-FBB6-F540-9B9F-AFA7188A48C2}" type="presParOf" srcId="{3DDEE8D6-A085-B54E-BEC8-137124D9FFDB}" destId="{10D0D92F-AD0C-2940-8CE1-AE5292606A76}" srcOrd="1" destOrd="0" presId="urn:microsoft.com/office/officeart/2009/3/layout/HorizontalOrganizationChart"/>
    <dgm:cxn modelId="{C0D2A44E-87F7-804F-AC4B-06DA941B7032}" type="presParOf" srcId="{7498B6ED-B106-E74D-873E-5F076754A09D}" destId="{D52D88F8-118D-3247-BC04-4BE64014EFB5}" srcOrd="1" destOrd="0" presId="urn:microsoft.com/office/officeart/2009/3/layout/HorizontalOrganizationChart"/>
    <dgm:cxn modelId="{C863D035-7293-7F4E-8F71-EAB9AD9641C4}" type="presParOf" srcId="{D52D88F8-118D-3247-BC04-4BE64014EFB5}" destId="{E8C7DB8C-61ED-4F42-8FD3-DC78A7AC7DEB}" srcOrd="0" destOrd="0" presId="urn:microsoft.com/office/officeart/2009/3/layout/HorizontalOrganizationChart"/>
    <dgm:cxn modelId="{CD19473A-0969-EB4E-978B-FA0E20D89518}" type="presParOf" srcId="{D52D88F8-118D-3247-BC04-4BE64014EFB5}" destId="{79AD8A54-4A84-C04E-9847-1D46B7006476}" srcOrd="1" destOrd="0" presId="urn:microsoft.com/office/officeart/2009/3/layout/HorizontalOrganizationChart"/>
    <dgm:cxn modelId="{E3816D72-DF20-C546-A555-089AC924C080}" type="presParOf" srcId="{79AD8A54-4A84-C04E-9847-1D46B7006476}" destId="{9ABC18AC-2CAE-114E-A92A-1157CDBFC34F}" srcOrd="0" destOrd="0" presId="urn:microsoft.com/office/officeart/2009/3/layout/HorizontalOrganizationChart"/>
    <dgm:cxn modelId="{56B8859C-8FD0-C64C-9CEF-5C966459EC81}" type="presParOf" srcId="{9ABC18AC-2CAE-114E-A92A-1157CDBFC34F}" destId="{F13AD176-572E-C646-90A6-CB4A340079DF}" srcOrd="0" destOrd="0" presId="urn:microsoft.com/office/officeart/2009/3/layout/HorizontalOrganizationChart"/>
    <dgm:cxn modelId="{AA3CBED8-A1C5-9643-BF95-B643042FBB07}" type="presParOf" srcId="{9ABC18AC-2CAE-114E-A92A-1157CDBFC34F}" destId="{12E3B71F-79DC-5245-92B2-F3CDBEBD06CD}" srcOrd="1" destOrd="0" presId="urn:microsoft.com/office/officeart/2009/3/layout/HorizontalOrganizationChart"/>
    <dgm:cxn modelId="{A64A52D5-90D7-F54E-AEA5-C4F72E53B6CA}" type="presParOf" srcId="{79AD8A54-4A84-C04E-9847-1D46B7006476}" destId="{62061148-3D71-6945-9C9B-D8EDC70A8519}" srcOrd="1" destOrd="0" presId="urn:microsoft.com/office/officeart/2009/3/layout/HorizontalOrganizationChart"/>
    <dgm:cxn modelId="{30759993-FA70-FD4C-ADDD-DD85A1310542}" type="presParOf" srcId="{79AD8A54-4A84-C04E-9847-1D46B7006476}" destId="{028E6A73-453D-644D-8D86-B8A85AA946DF}" srcOrd="2" destOrd="0" presId="urn:microsoft.com/office/officeart/2009/3/layout/HorizontalOrganizationChart"/>
    <dgm:cxn modelId="{3F2D85ED-BC4C-8D45-AF8B-E662DF25F627}" type="presParOf" srcId="{D52D88F8-118D-3247-BC04-4BE64014EFB5}" destId="{F0BD6241-20C7-DA42-9A39-C22BCD05166C}" srcOrd="2" destOrd="0" presId="urn:microsoft.com/office/officeart/2009/3/layout/HorizontalOrganizationChart"/>
    <dgm:cxn modelId="{C7BF5E94-6AC3-6845-9AC5-BDBC17A11129}" type="presParOf" srcId="{D52D88F8-118D-3247-BC04-4BE64014EFB5}" destId="{ACBCB842-81AD-0E4B-88B7-3FFE577107D6}" srcOrd="3" destOrd="0" presId="urn:microsoft.com/office/officeart/2009/3/layout/HorizontalOrganizationChart"/>
    <dgm:cxn modelId="{4BC9E661-7026-954C-9959-1C9DC8042C3C}" type="presParOf" srcId="{ACBCB842-81AD-0E4B-88B7-3FFE577107D6}" destId="{0B35872A-AF73-284A-86B9-7EBC7B833958}" srcOrd="0" destOrd="0" presId="urn:microsoft.com/office/officeart/2009/3/layout/HorizontalOrganizationChart"/>
    <dgm:cxn modelId="{AD1766FB-40E4-5549-B9BF-AB3E3E81CD3A}" type="presParOf" srcId="{0B35872A-AF73-284A-86B9-7EBC7B833958}" destId="{277C1A0E-9587-2744-804A-03AA4531CD96}" srcOrd="0" destOrd="0" presId="urn:microsoft.com/office/officeart/2009/3/layout/HorizontalOrganizationChart"/>
    <dgm:cxn modelId="{C3B86219-F898-F04F-8AA1-F0FAC5250203}" type="presParOf" srcId="{0B35872A-AF73-284A-86B9-7EBC7B833958}" destId="{4C81DC99-D8AB-0B44-8316-A536D84687B9}" srcOrd="1" destOrd="0" presId="urn:microsoft.com/office/officeart/2009/3/layout/HorizontalOrganizationChart"/>
    <dgm:cxn modelId="{D4B453DD-0013-6146-97C7-601B7B30B4A0}" type="presParOf" srcId="{ACBCB842-81AD-0E4B-88B7-3FFE577107D6}" destId="{E6122048-54A8-1447-AEB2-407826D7F0A9}" srcOrd="1" destOrd="0" presId="urn:microsoft.com/office/officeart/2009/3/layout/HorizontalOrganizationChart"/>
    <dgm:cxn modelId="{496FAC1E-9CA7-E845-ACAA-B06FC72F4835}" type="presParOf" srcId="{ACBCB842-81AD-0E4B-88B7-3FFE577107D6}" destId="{3A29F453-F095-9045-BAA4-F59C18853B8C}" srcOrd="2" destOrd="0" presId="urn:microsoft.com/office/officeart/2009/3/layout/HorizontalOrganizationChart"/>
    <dgm:cxn modelId="{4580301D-7D40-A24D-B625-7EE3C5001535}" type="presParOf" srcId="{D52D88F8-118D-3247-BC04-4BE64014EFB5}" destId="{10A5289F-C451-754F-B089-A5AAB8C457E5}" srcOrd="4" destOrd="0" presId="urn:microsoft.com/office/officeart/2009/3/layout/HorizontalOrganizationChart"/>
    <dgm:cxn modelId="{F9E6C008-D4D1-BF47-AA10-B88A3CA8B948}" type="presParOf" srcId="{D52D88F8-118D-3247-BC04-4BE64014EFB5}" destId="{0E0E3EAC-8FDC-5941-90A9-38FD99766AF3}" srcOrd="5" destOrd="0" presId="urn:microsoft.com/office/officeart/2009/3/layout/HorizontalOrganizationChart"/>
    <dgm:cxn modelId="{B9816DA2-6C75-294F-A895-E5E0F198A8E9}" type="presParOf" srcId="{0E0E3EAC-8FDC-5941-90A9-38FD99766AF3}" destId="{ADDF9BDD-C78C-AE47-BE1B-A1527F6C3F79}" srcOrd="0" destOrd="0" presId="urn:microsoft.com/office/officeart/2009/3/layout/HorizontalOrganizationChart"/>
    <dgm:cxn modelId="{AE4F50A0-C210-ED43-9102-F0C7A5759414}" type="presParOf" srcId="{ADDF9BDD-C78C-AE47-BE1B-A1527F6C3F79}" destId="{CF9E9DFD-2D4D-1346-A802-E4D1186515AA}" srcOrd="0" destOrd="0" presId="urn:microsoft.com/office/officeart/2009/3/layout/HorizontalOrganizationChart"/>
    <dgm:cxn modelId="{7113C42E-4C53-FA4F-BD25-A6EAA427CA55}" type="presParOf" srcId="{ADDF9BDD-C78C-AE47-BE1B-A1527F6C3F79}" destId="{73634EFD-4C29-6848-A237-0DC81EC2FB83}" srcOrd="1" destOrd="0" presId="urn:microsoft.com/office/officeart/2009/3/layout/HorizontalOrganizationChart"/>
    <dgm:cxn modelId="{F26ABED7-CCA6-BD45-A7BD-69A1F10B9A46}" type="presParOf" srcId="{0E0E3EAC-8FDC-5941-90A9-38FD99766AF3}" destId="{2F9C134D-C2DB-504C-821B-B1D01A130754}" srcOrd="1" destOrd="0" presId="urn:microsoft.com/office/officeart/2009/3/layout/HorizontalOrganizationChart"/>
    <dgm:cxn modelId="{AB182BBC-6187-004A-8C83-ABC2320CA71E}" type="presParOf" srcId="{0E0E3EAC-8FDC-5941-90A9-38FD99766AF3}" destId="{D2493C77-485A-EE4C-A78C-CD61A95E5518}" srcOrd="2" destOrd="0" presId="urn:microsoft.com/office/officeart/2009/3/layout/HorizontalOrganizationChart"/>
    <dgm:cxn modelId="{482567FD-F849-5E4E-BFD2-4177164B0B4E}" type="presParOf" srcId="{7498B6ED-B106-E74D-873E-5F076754A09D}" destId="{FCD94E19-5411-CC4E-AFA2-BEC249C290E1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E931FE-7A54-7B48-BC8A-5204FD506B5D}" type="doc">
      <dgm:prSet loTypeId="urn:microsoft.com/office/officeart/2009/3/layout/HorizontalOrganizationChart" loCatId="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3B388325-C2C1-C54D-A97B-7BFA7AFE121E}">
      <dgm:prSet phldrT="[Text]"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sz="2500" dirty="0"/>
            <a:t>…</a:t>
          </a:r>
        </a:p>
      </dgm:t>
    </dgm:pt>
    <dgm:pt modelId="{E0255B21-DE87-094C-92C9-284239FBE343}" type="parTrans" cxnId="{1F7F31E5-B77D-1648-87C5-422E50796BE9}">
      <dgm:prSet/>
      <dgm:spPr/>
      <dgm:t>
        <a:bodyPr/>
        <a:lstStyle/>
        <a:p>
          <a:endParaRPr lang="en-US"/>
        </a:p>
      </dgm:t>
    </dgm:pt>
    <dgm:pt modelId="{1EACBEA2-34A6-8C4B-A554-72E06DF1E1B8}" type="sibTrans" cxnId="{1F7F31E5-B77D-1648-87C5-422E50796BE9}">
      <dgm:prSet/>
      <dgm:spPr/>
      <dgm:t>
        <a:bodyPr/>
        <a:lstStyle/>
        <a:p>
          <a:endParaRPr lang="en-US"/>
        </a:p>
      </dgm:t>
    </dgm:pt>
    <dgm:pt modelId="{B185F944-1D2C-4949-B000-98AD8AE225B0}">
      <dgm:prSet phldrT="[Text]" custT="1"/>
      <dgm:spPr/>
      <dgm:t>
        <a:bodyPr/>
        <a:lstStyle/>
        <a:p>
          <a:r>
            <a:rPr lang="en-US" sz="2500" dirty="0"/>
            <a:t>…</a:t>
          </a:r>
        </a:p>
      </dgm:t>
    </dgm:pt>
    <dgm:pt modelId="{AE9467B6-3E6A-5C40-B680-46EDC0CBD526}" type="parTrans" cxnId="{E79A9ABA-5080-6947-BDCE-3045A2CD72AB}">
      <dgm:prSet/>
      <dgm:spPr/>
      <dgm:t>
        <a:bodyPr/>
        <a:lstStyle/>
        <a:p>
          <a:endParaRPr lang="en-US" sz="2500"/>
        </a:p>
      </dgm:t>
    </dgm:pt>
    <dgm:pt modelId="{83E2DC4C-5E7E-A84E-BA61-A9593867A541}" type="sibTrans" cxnId="{E79A9ABA-5080-6947-BDCE-3045A2CD72AB}">
      <dgm:prSet/>
      <dgm:spPr/>
      <dgm:t>
        <a:bodyPr/>
        <a:lstStyle/>
        <a:p>
          <a:endParaRPr lang="en-US"/>
        </a:p>
      </dgm:t>
    </dgm:pt>
    <dgm:pt modelId="{7CBA6B91-8AC7-A84B-AF49-2176C83FC76C}">
      <dgm:prSet phldrT="[Text]" custT="1"/>
      <dgm:spPr/>
      <dgm:t>
        <a:bodyPr/>
        <a:lstStyle/>
        <a:p>
          <a:r>
            <a:rPr lang="en-US" sz="2500" dirty="0"/>
            <a:t>…</a:t>
          </a:r>
        </a:p>
      </dgm:t>
    </dgm:pt>
    <dgm:pt modelId="{4F39CA59-8FB4-0143-B5B9-38E4FCFAEC85}" type="sibTrans" cxnId="{4D68031E-D286-094E-90D1-BBCE4C037DE4}">
      <dgm:prSet/>
      <dgm:spPr/>
      <dgm:t>
        <a:bodyPr/>
        <a:lstStyle/>
        <a:p>
          <a:endParaRPr lang="en-US"/>
        </a:p>
      </dgm:t>
    </dgm:pt>
    <dgm:pt modelId="{06D95349-BDFB-E445-8456-7CFB1F19C3B3}" type="parTrans" cxnId="{4D68031E-D286-094E-90D1-BBCE4C037DE4}">
      <dgm:prSet/>
      <dgm:spPr/>
      <dgm:t>
        <a:bodyPr/>
        <a:lstStyle/>
        <a:p>
          <a:endParaRPr lang="en-US" sz="2500"/>
        </a:p>
      </dgm:t>
    </dgm:pt>
    <dgm:pt modelId="{80EE3828-19E2-8542-9046-FB2ABF7C08C9}">
      <dgm:prSet phldrT="[Text]" custT="1"/>
      <dgm:spPr/>
      <dgm:t>
        <a:bodyPr/>
        <a:lstStyle/>
        <a:p>
          <a:r>
            <a:rPr lang="en-US" sz="2500" dirty="0"/>
            <a:t>…</a:t>
          </a:r>
        </a:p>
      </dgm:t>
    </dgm:pt>
    <dgm:pt modelId="{8BE7C7E2-494B-5E44-8F1B-EC33882FE7D5}" type="sibTrans" cxnId="{C6AB87CF-E6A6-1444-96DD-1747F39C5CF4}">
      <dgm:prSet/>
      <dgm:spPr/>
      <dgm:t>
        <a:bodyPr/>
        <a:lstStyle/>
        <a:p>
          <a:endParaRPr lang="en-US"/>
        </a:p>
      </dgm:t>
    </dgm:pt>
    <dgm:pt modelId="{55535CBF-EE48-CA4E-80BB-9ECAA8CF5355}" type="parTrans" cxnId="{C6AB87CF-E6A6-1444-96DD-1747F39C5CF4}">
      <dgm:prSet/>
      <dgm:spPr/>
      <dgm:t>
        <a:bodyPr/>
        <a:lstStyle/>
        <a:p>
          <a:endParaRPr lang="en-US" sz="2500"/>
        </a:p>
      </dgm:t>
    </dgm:pt>
    <dgm:pt modelId="{16260DD1-8814-F04A-937E-7C1E5A7575F3}" type="pres">
      <dgm:prSet presAssocID="{C4E931FE-7A54-7B48-BC8A-5204FD506B5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498B6ED-B106-E74D-873E-5F076754A09D}" type="pres">
      <dgm:prSet presAssocID="{3B388325-C2C1-C54D-A97B-7BFA7AFE121E}" presName="hierRoot1" presStyleCnt="0">
        <dgm:presLayoutVars>
          <dgm:hierBranch val="init"/>
        </dgm:presLayoutVars>
      </dgm:prSet>
      <dgm:spPr/>
    </dgm:pt>
    <dgm:pt modelId="{3DDEE8D6-A085-B54E-BEC8-137124D9FFDB}" type="pres">
      <dgm:prSet presAssocID="{3B388325-C2C1-C54D-A97B-7BFA7AFE121E}" presName="rootComposite1" presStyleCnt="0"/>
      <dgm:spPr/>
    </dgm:pt>
    <dgm:pt modelId="{85D287BE-E982-5648-8CB8-21A1393E7D1A}" type="pres">
      <dgm:prSet presAssocID="{3B388325-C2C1-C54D-A97B-7BFA7AFE121E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0D0D92F-AD0C-2940-8CE1-AE5292606A76}" type="pres">
      <dgm:prSet presAssocID="{3B388325-C2C1-C54D-A97B-7BFA7AFE121E}" presName="rootConnector1" presStyleLbl="node1" presStyleIdx="0" presStyleCnt="0"/>
      <dgm:spPr/>
      <dgm:t>
        <a:bodyPr/>
        <a:lstStyle/>
        <a:p>
          <a:endParaRPr lang="en-US"/>
        </a:p>
      </dgm:t>
    </dgm:pt>
    <dgm:pt modelId="{D52D88F8-118D-3247-BC04-4BE64014EFB5}" type="pres">
      <dgm:prSet presAssocID="{3B388325-C2C1-C54D-A97B-7BFA7AFE121E}" presName="hierChild2" presStyleCnt="0"/>
      <dgm:spPr/>
    </dgm:pt>
    <dgm:pt modelId="{E8C7DB8C-61ED-4F42-8FD3-DC78A7AC7DEB}" type="pres">
      <dgm:prSet presAssocID="{AE9467B6-3E6A-5C40-B680-46EDC0CBD526}" presName="Name64" presStyleLbl="parChTrans1D2" presStyleIdx="0" presStyleCnt="3"/>
      <dgm:spPr/>
      <dgm:t>
        <a:bodyPr/>
        <a:lstStyle/>
        <a:p>
          <a:endParaRPr lang="en-US"/>
        </a:p>
      </dgm:t>
    </dgm:pt>
    <dgm:pt modelId="{79AD8A54-4A84-C04E-9847-1D46B7006476}" type="pres">
      <dgm:prSet presAssocID="{B185F944-1D2C-4949-B000-98AD8AE225B0}" presName="hierRoot2" presStyleCnt="0">
        <dgm:presLayoutVars>
          <dgm:hierBranch val="init"/>
        </dgm:presLayoutVars>
      </dgm:prSet>
      <dgm:spPr/>
    </dgm:pt>
    <dgm:pt modelId="{9ABC18AC-2CAE-114E-A92A-1157CDBFC34F}" type="pres">
      <dgm:prSet presAssocID="{B185F944-1D2C-4949-B000-98AD8AE225B0}" presName="rootComposite" presStyleCnt="0"/>
      <dgm:spPr/>
    </dgm:pt>
    <dgm:pt modelId="{F13AD176-572E-C646-90A6-CB4A340079DF}" type="pres">
      <dgm:prSet presAssocID="{B185F944-1D2C-4949-B000-98AD8AE225B0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2E3B71F-79DC-5245-92B2-F3CDBEBD06CD}" type="pres">
      <dgm:prSet presAssocID="{B185F944-1D2C-4949-B000-98AD8AE225B0}" presName="rootConnector" presStyleLbl="node2" presStyleIdx="0" presStyleCnt="3"/>
      <dgm:spPr/>
      <dgm:t>
        <a:bodyPr/>
        <a:lstStyle/>
        <a:p>
          <a:endParaRPr lang="en-US"/>
        </a:p>
      </dgm:t>
    </dgm:pt>
    <dgm:pt modelId="{62061148-3D71-6945-9C9B-D8EDC70A8519}" type="pres">
      <dgm:prSet presAssocID="{B185F944-1D2C-4949-B000-98AD8AE225B0}" presName="hierChild4" presStyleCnt="0"/>
      <dgm:spPr/>
    </dgm:pt>
    <dgm:pt modelId="{028E6A73-453D-644D-8D86-B8A85AA946DF}" type="pres">
      <dgm:prSet presAssocID="{B185F944-1D2C-4949-B000-98AD8AE225B0}" presName="hierChild5" presStyleCnt="0"/>
      <dgm:spPr/>
    </dgm:pt>
    <dgm:pt modelId="{F0BD6241-20C7-DA42-9A39-C22BCD05166C}" type="pres">
      <dgm:prSet presAssocID="{06D95349-BDFB-E445-8456-7CFB1F19C3B3}" presName="Name64" presStyleLbl="parChTrans1D2" presStyleIdx="1" presStyleCnt="3"/>
      <dgm:spPr/>
      <dgm:t>
        <a:bodyPr/>
        <a:lstStyle/>
        <a:p>
          <a:endParaRPr lang="en-US"/>
        </a:p>
      </dgm:t>
    </dgm:pt>
    <dgm:pt modelId="{ACBCB842-81AD-0E4B-88B7-3FFE577107D6}" type="pres">
      <dgm:prSet presAssocID="{7CBA6B91-8AC7-A84B-AF49-2176C83FC76C}" presName="hierRoot2" presStyleCnt="0">
        <dgm:presLayoutVars>
          <dgm:hierBranch val="init"/>
        </dgm:presLayoutVars>
      </dgm:prSet>
      <dgm:spPr/>
    </dgm:pt>
    <dgm:pt modelId="{0B35872A-AF73-284A-86B9-7EBC7B833958}" type="pres">
      <dgm:prSet presAssocID="{7CBA6B91-8AC7-A84B-AF49-2176C83FC76C}" presName="rootComposite" presStyleCnt="0"/>
      <dgm:spPr/>
    </dgm:pt>
    <dgm:pt modelId="{277C1A0E-9587-2744-804A-03AA4531CD96}" type="pres">
      <dgm:prSet presAssocID="{7CBA6B91-8AC7-A84B-AF49-2176C83FC76C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C81DC99-D8AB-0B44-8316-A536D84687B9}" type="pres">
      <dgm:prSet presAssocID="{7CBA6B91-8AC7-A84B-AF49-2176C83FC76C}" presName="rootConnector" presStyleLbl="node2" presStyleIdx="1" presStyleCnt="3"/>
      <dgm:spPr/>
      <dgm:t>
        <a:bodyPr/>
        <a:lstStyle/>
        <a:p>
          <a:endParaRPr lang="en-US"/>
        </a:p>
      </dgm:t>
    </dgm:pt>
    <dgm:pt modelId="{E6122048-54A8-1447-AEB2-407826D7F0A9}" type="pres">
      <dgm:prSet presAssocID="{7CBA6B91-8AC7-A84B-AF49-2176C83FC76C}" presName="hierChild4" presStyleCnt="0"/>
      <dgm:spPr/>
    </dgm:pt>
    <dgm:pt modelId="{3A29F453-F095-9045-BAA4-F59C18853B8C}" type="pres">
      <dgm:prSet presAssocID="{7CBA6B91-8AC7-A84B-AF49-2176C83FC76C}" presName="hierChild5" presStyleCnt="0"/>
      <dgm:spPr/>
    </dgm:pt>
    <dgm:pt modelId="{10A5289F-C451-754F-B089-A5AAB8C457E5}" type="pres">
      <dgm:prSet presAssocID="{55535CBF-EE48-CA4E-80BB-9ECAA8CF5355}" presName="Name64" presStyleLbl="parChTrans1D2" presStyleIdx="2" presStyleCnt="3"/>
      <dgm:spPr/>
      <dgm:t>
        <a:bodyPr/>
        <a:lstStyle/>
        <a:p>
          <a:endParaRPr lang="en-US"/>
        </a:p>
      </dgm:t>
    </dgm:pt>
    <dgm:pt modelId="{0E0E3EAC-8FDC-5941-90A9-38FD99766AF3}" type="pres">
      <dgm:prSet presAssocID="{80EE3828-19E2-8542-9046-FB2ABF7C08C9}" presName="hierRoot2" presStyleCnt="0">
        <dgm:presLayoutVars>
          <dgm:hierBranch val="init"/>
        </dgm:presLayoutVars>
      </dgm:prSet>
      <dgm:spPr/>
    </dgm:pt>
    <dgm:pt modelId="{ADDF9BDD-C78C-AE47-BE1B-A1527F6C3F79}" type="pres">
      <dgm:prSet presAssocID="{80EE3828-19E2-8542-9046-FB2ABF7C08C9}" presName="rootComposite" presStyleCnt="0"/>
      <dgm:spPr/>
    </dgm:pt>
    <dgm:pt modelId="{CF9E9DFD-2D4D-1346-A802-E4D1186515AA}" type="pres">
      <dgm:prSet presAssocID="{80EE3828-19E2-8542-9046-FB2ABF7C08C9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634EFD-4C29-6848-A237-0DC81EC2FB83}" type="pres">
      <dgm:prSet presAssocID="{80EE3828-19E2-8542-9046-FB2ABF7C08C9}" presName="rootConnector" presStyleLbl="node2" presStyleIdx="2" presStyleCnt="3"/>
      <dgm:spPr/>
      <dgm:t>
        <a:bodyPr/>
        <a:lstStyle/>
        <a:p>
          <a:endParaRPr lang="en-US"/>
        </a:p>
      </dgm:t>
    </dgm:pt>
    <dgm:pt modelId="{2F9C134D-C2DB-504C-821B-B1D01A130754}" type="pres">
      <dgm:prSet presAssocID="{80EE3828-19E2-8542-9046-FB2ABF7C08C9}" presName="hierChild4" presStyleCnt="0"/>
      <dgm:spPr/>
    </dgm:pt>
    <dgm:pt modelId="{D2493C77-485A-EE4C-A78C-CD61A95E5518}" type="pres">
      <dgm:prSet presAssocID="{80EE3828-19E2-8542-9046-FB2ABF7C08C9}" presName="hierChild5" presStyleCnt="0"/>
      <dgm:spPr/>
    </dgm:pt>
    <dgm:pt modelId="{FCD94E19-5411-CC4E-AFA2-BEC249C290E1}" type="pres">
      <dgm:prSet presAssocID="{3B388325-C2C1-C54D-A97B-7BFA7AFE121E}" presName="hierChild3" presStyleCnt="0"/>
      <dgm:spPr/>
    </dgm:pt>
  </dgm:ptLst>
  <dgm:cxnLst>
    <dgm:cxn modelId="{63C16B69-E6CB-0D44-BA6F-59932499DD17}" type="presOf" srcId="{3B388325-C2C1-C54D-A97B-7BFA7AFE121E}" destId="{10D0D92F-AD0C-2940-8CE1-AE5292606A76}" srcOrd="1" destOrd="0" presId="urn:microsoft.com/office/officeart/2009/3/layout/HorizontalOrganizationChart"/>
    <dgm:cxn modelId="{20D3F16F-3F7F-1549-9FC3-544FBDE32615}" type="presOf" srcId="{B185F944-1D2C-4949-B000-98AD8AE225B0}" destId="{F13AD176-572E-C646-90A6-CB4A340079DF}" srcOrd="0" destOrd="0" presId="urn:microsoft.com/office/officeart/2009/3/layout/HorizontalOrganizationChart"/>
    <dgm:cxn modelId="{1F7F31E5-B77D-1648-87C5-422E50796BE9}" srcId="{C4E931FE-7A54-7B48-BC8A-5204FD506B5D}" destId="{3B388325-C2C1-C54D-A97B-7BFA7AFE121E}" srcOrd="0" destOrd="0" parTransId="{E0255B21-DE87-094C-92C9-284239FBE343}" sibTransId="{1EACBEA2-34A6-8C4B-A554-72E06DF1E1B8}"/>
    <dgm:cxn modelId="{A4B4404F-43F8-6742-B3AA-5B77B803EBCF}" type="presOf" srcId="{B185F944-1D2C-4949-B000-98AD8AE225B0}" destId="{12E3B71F-79DC-5245-92B2-F3CDBEBD06CD}" srcOrd="1" destOrd="0" presId="urn:microsoft.com/office/officeart/2009/3/layout/HorizontalOrganizationChart"/>
    <dgm:cxn modelId="{10D76AB1-1E26-7F4D-B65A-3064CD56B17D}" type="presOf" srcId="{7CBA6B91-8AC7-A84B-AF49-2176C83FC76C}" destId="{277C1A0E-9587-2744-804A-03AA4531CD96}" srcOrd="0" destOrd="0" presId="urn:microsoft.com/office/officeart/2009/3/layout/HorizontalOrganizationChart"/>
    <dgm:cxn modelId="{DDE8885A-EB15-D94F-91B5-D17D60D82F70}" type="presOf" srcId="{06D95349-BDFB-E445-8456-7CFB1F19C3B3}" destId="{F0BD6241-20C7-DA42-9A39-C22BCD05166C}" srcOrd="0" destOrd="0" presId="urn:microsoft.com/office/officeart/2009/3/layout/HorizontalOrganizationChart"/>
    <dgm:cxn modelId="{B9DC6427-B30E-8340-8567-00A76201D655}" type="presOf" srcId="{80EE3828-19E2-8542-9046-FB2ABF7C08C9}" destId="{73634EFD-4C29-6848-A237-0DC81EC2FB83}" srcOrd="1" destOrd="0" presId="urn:microsoft.com/office/officeart/2009/3/layout/HorizontalOrganizationChart"/>
    <dgm:cxn modelId="{277763B0-5DC8-514D-A3D1-A541BCF90837}" type="presOf" srcId="{AE9467B6-3E6A-5C40-B680-46EDC0CBD526}" destId="{E8C7DB8C-61ED-4F42-8FD3-DC78A7AC7DEB}" srcOrd="0" destOrd="0" presId="urn:microsoft.com/office/officeart/2009/3/layout/HorizontalOrganizationChart"/>
    <dgm:cxn modelId="{A74BBA07-D40B-584B-A2FF-07B33B0B37E7}" type="presOf" srcId="{80EE3828-19E2-8542-9046-FB2ABF7C08C9}" destId="{CF9E9DFD-2D4D-1346-A802-E4D1186515AA}" srcOrd="0" destOrd="0" presId="urn:microsoft.com/office/officeart/2009/3/layout/HorizontalOrganizationChart"/>
    <dgm:cxn modelId="{E79A9ABA-5080-6947-BDCE-3045A2CD72AB}" srcId="{3B388325-C2C1-C54D-A97B-7BFA7AFE121E}" destId="{B185F944-1D2C-4949-B000-98AD8AE225B0}" srcOrd="0" destOrd="0" parTransId="{AE9467B6-3E6A-5C40-B680-46EDC0CBD526}" sibTransId="{83E2DC4C-5E7E-A84E-BA61-A9593867A541}"/>
    <dgm:cxn modelId="{C6AB87CF-E6A6-1444-96DD-1747F39C5CF4}" srcId="{3B388325-C2C1-C54D-A97B-7BFA7AFE121E}" destId="{80EE3828-19E2-8542-9046-FB2ABF7C08C9}" srcOrd="2" destOrd="0" parTransId="{55535CBF-EE48-CA4E-80BB-9ECAA8CF5355}" sibTransId="{8BE7C7E2-494B-5E44-8F1B-EC33882FE7D5}"/>
    <dgm:cxn modelId="{7063D839-6F81-A14B-993A-BB171FB2E3EA}" type="presOf" srcId="{7CBA6B91-8AC7-A84B-AF49-2176C83FC76C}" destId="{4C81DC99-D8AB-0B44-8316-A536D84687B9}" srcOrd="1" destOrd="0" presId="urn:microsoft.com/office/officeart/2009/3/layout/HorizontalOrganizationChart"/>
    <dgm:cxn modelId="{8B8FBF88-90C0-DA43-9AFE-F3B0E3F71297}" type="presOf" srcId="{3B388325-C2C1-C54D-A97B-7BFA7AFE121E}" destId="{85D287BE-E982-5648-8CB8-21A1393E7D1A}" srcOrd="0" destOrd="0" presId="urn:microsoft.com/office/officeart/2009/3/layout/HorizontalOrganizationChart"/>
    <dgm:cxn modelId="{0EF01454-95F0-D549-B68E-67569D757AA6}" type="presOf" srcId="{C4E931FE-7A54-7B48-BC8A-5204FD506B5D}" destId="{16260DD1-8814-F04A-937E-7C1E5A7575F3}" srcOrd="0" destOrd="0" presId="urn:microsoft.com/office/officeart/2009/3/layout/HorizontalOrganizationChart"/>
    <dgm:cxn modelId="{DB9B7770-C3AE-C146-9516-1D912F4697B6}" type="presOf" srcId="{55535CBF-EE48-CA4E-80BB-9ECAA8CF5355}" destId="{10A5289F-C451-754F-B089-A5AAB8C457E5}" srcOrd="0" destOrd="0" presId="urn:microsoft.com/office/officeart/2009/3/layout/HorizontalOrganizationChart"/>
    <dgm:cxn modelId="{4D68031E-D286-094E-90D1-BBCE4C037DE4}" srcId="{3B388325-C2C1-C54D-A97B-7BFA7AFE121E}" destId="{7CBA6B91-8AC7-A84B-AF49-2176C83FC76C}" srcOrd="1" destOrd="0" parTransId="{06D95349-BDFB-E445-8456-7CFB1F19C3B3}" sibTransId="{4F39CA59-8FB4-0143-B5B9-38E4FCFAEC85}"/>
    <dgm:cxn modelId="{E2DD0B6D-CDEE-B14A-A2FD-DB97D7DBD9B2}" type="presParOf" srcId="{16260DD1-8814-F04A-937E-7C1E5A7575F3}" destId="{7498B6ED-B106-E74D-873E-5F076754A09D}" srcOrd="0" destOrd="0" presId="urn:microsoft.com/office/officeart/2009/3/layout/HorizontalOrganizationChart"/>
    <dgm:cxn modelId="{34CEFE87-DF40-EA48-9EEC-E88DBA6F8DC7}" type="presParOf" srcId="{7498B6ED-B106-E74D-873E-5F076754A09D}" destId="{3DDEE8D6-A085-B54E-BEC8-137124D9FFDB}" srcOrd="0" destOrd="0" presId="urn:microsoft.com/office/officeart/2009/3/layout/HorizontalOrganizationChart"/>
    <dgm:cxn modelId="{5F4654AA-EEB0-7E47-B995-920F5605F1B0}" type="presParOf" srcId="{3DDEE8D6-A085-B54E-BEC8-137124D9FFDB}" destId="{85D287BE-E982-5648-8CB8-21A1393E7D1A}" srcOrd="0" destOrd="0" presId="urn:microsoft.com/office/officeart/2009/3/layout/HorizontalOrganizationChart"/>
    <dgm:cxn modelId="{9C17E505-FBB6-F540-9B9F-AFA7188A48C2}" type="presParOf" srcId="{3DDEE8D6-A085-B54E-BEC8-137124D9FFDB}" destId="{10D0D92F-AD0C-2940-8CE1-AE5292606A76}" srcOrd="1" destOrd="0" presId="urn:microsoft.com/office/officeart/2009/3/layout/HorizontalOrganizationChart"/>
    <dgm:cxn modelId="{C0D2A44E-87F7-804F-AC4B-06DA941B7032}" type="presParOf" srcId="{7498B6ED-B106-E74D-873E-5F076754A09D}" destId="{D52D88F8-118D-3247-BC04-4BE64014EFB5}" srcOrd="1" destOrd="0" presId="urn:microsoft.com/office/officeart/2009/3/layout/HorizontalOrganizationChart"/>
    <dgm:cxn modelId="{C863D035-7293-7F4E-8F71-EAB9AD9641C4}" type="presParOf" srcId="{D52D88F8-118D-3247-BC04-4BE64014EFB5}" destId="{E8C7DB8C-61ED-4F42-8FD3-DC78A7AC7DEB}" srcOrd="0" destOrd="0" presId="urn:microsoft.com/office/officeart/2009/3/layout/HorizontalOrganizationChart"/>
    <dgm:cxn modelId="{CD19473A-0969-EB4E-978B-FA0E20D89518}" type="presParOf" srcId="{D52D88F8-118D-3247-BC04-4BE64014EFB5}" destId="{79AD8A54-4A84-C04E-9847-1D46B7006476}" srcOrd="1" destOrd="0" presId="urn:microsoft.com/office/officeart/2009/3/layout/HorizontalOrganizationChart"/>
    <dgm:cxn modelId="{E3816D72-DF20-C546-A555-089AC924C080}" type="presParOf" srcId="{79AD8A54-4A84-C04E-9847-1D46B7006476}" destId="{9ABC18AC-2CAE-114E-A92A-1157CDBFC34F}" srcOrd="0" destOrd="0" presId="urn:microsoft.com/office/officeart/2009/3/layout/HorizontalOrganizationChart"/>
    <dgm:cxn modelId="{56B8859C-8FD0-C64C-9CEF-5C966459EC81}" type="presParOf" srcId="{9ABC18AC-2CAE-114E-A92A-1157CDBFC34F}" destId="{F13AD176-572E-C646-90A6-CB4A340079DF}" srcOrd="0" destOrd="0" presId="urn:microsoft.com/office/officeart/2009/3/layout/HorizontalOrganizationChart"/>
    <dgm:cxn modelId="{AA3CBED8-A1C5-9643-BF95-B643042FBB07}" type="presParOf" srcId="{9ABC18AC-2CAE-114E-A92A-1157CDBFC34F}" destId="{12E3B71F-79DC-5245-92B2-F3CDBEBD06CD}" srcOrd="1" destOrd="0" presId="urn:microsoft.com/office/officeart/2009/3/layout/HorizontalOrganizationChart"/>
    <dgm:cxn modelId="{A64A52D5-90D7-F54E-AEA5-C4F72E53B6CA}" type="presParOf" srcId="{79AD8A54-4A84-C04E-9847-1D46B7006476}" destId="{62061148-3D71-6945-9C9B-D8EDC70A8519}" srcOrd="1" destOrd="0" presId="urn:microsoft.com/office/officeart/2009/3/layout/HorizontalOrganizationChart"/>
    <dgm:cxn modelId="{30759993-FA70-FD4C-ADDD-DD85A1310542}" type="presParOf" srcId="{79AD8A54-4A84-C04E-9847-1D46B7006476}" destId="{028E6A73-453D-644D-8D86-B8A85AA946DF}" srcOrd="2" destOrd="0" presId="urn:microsoft.com/office/officeart/2009/3/layout/HorizontalOrganizationChart"/>
    <dgm:cxn modelId="{3F2D85ED-BC4C-8D45-AF8B-E662DF25F627}" type="presParOf" srcId="{D52D88F8-118D-3247-BC04-4BE64014EFB5}" destId="{F0BD6241-20C7-DA42-9A39-C22BCD05166C}" srcOrd="2" destOrd="0" presId="urn:microsoft.com/office/officeart/2009/3/layout/HorizontalOrganizationChart"/>
    <dgm:cxn modelId="{C7BF5E94-6AC3-6845-9AC5-BDBC17A11129}" type="presParOf" srcId="{D52D88F8-118D-3247-BC04-4BE64014EFB5}" destId="{ACBCB842-81AD-0E4B-88B7-3FFE577107D6}" srcOrd="3" destOrd="0" presId="urn:microsoft.com/office/officeart/2009/3/layout/HorizontalOrganizationChart"/>
    <dgm:cxn modelId="{4BC9E661-7026-954C-9959-1C9DC8042C3C}" type="presParOf" srcId="{ACBCB842-81AD-0E4B-88B7-3FFE577107D6}" destId="{0B35872A-AF73-284A-86B9-7EBC7B833958}" srcOrd="0" destOrd="0" presId="urn:microsoft.com/office/officeart/2009/3/layout/HorizontalOrganizationChart"/>
    <dgm:cxn modelId="{AD1766FB-40E4-5549-B9BF-AB3E3E81CD3A}" type="presParOf" srcId="{0B35872A-AF73-284A-86B9-7EBC7B833958}" destId="{277C1A0E-9587-2744-804A-03AA4531CD96}" srcOrd="0" destOrd="0" presId="urn:microsoft.com/office/officeart/2009/3/layout/HorizontalOrganizationChart"/>
    <dgm:cxn modelId="{C3B86219-F898-F04F-8AA1-F0FAC5250203}" type="presParOf" srcId="{0B35872A-AF73-284A-86B9-7EBC7B833958}" destId="{4C81DC99-D8AB-0B44-8316-A536D84687B9}" srcOrd="1" destOrd="0" presId="urn:microsoft.com/office/officeart/2009/3/layout/HorizontalOrganizationChart"/>
    <dgm:cxn modelId="{D4B453DD-0013-6146-97C7-601B7B30B4A0}" type="presParOf" srcId="{ACBCB842-81AD-0E4B-88B7-3FFE577107D6}" destId="{E6122048-54A8-1447-AEB2-407826D7F0A9}" srcOrd="1" destOrd="0" presId="urn:microsoft.com/office/officeart/2009/3/layout/HorizontalOrganizationChart"/>
    <dgm:cxn modelId="{496FAC1E-9CA7-E845-ACAA-B06FC72F4835}" type="presParOf" srcId="{ACBCB842-81AD-0E4B-88B7-3FFE577107D6}" destId="{3A29F453-F095-9045-BAA4-F59C18853B8C}" srcOrd="2" destOrd="0" presId="urn:microsoft.com/office/officeart/2009/3/layout/HorizontalOrganizationChart"/>
    <dgm:cxn modelId="{4580301D-7D40-A24D-B625-7EE3C5001535}" type="presParOf" srcId="{D52D88F8-118D-3247-BC04-4BE64014EFB5}" destId="{10A5289F-C451-754F-B089-A5AAB8C457E5}" srcOrd="4" destOrd="0" presId="urn:microsoft.com/office/officeart/2009/3/layout/HorizontalOrganizationChart"/>
    <dgm:cxn modelId="{F9E6C008-D4D1-BF47-AA10-B88A3CA8B948}" type="presParOf" srcId="{D52D88F8-118D-3247-BC04-4BE64014EFB5}" destId="{0E0E3EAC-8FDC-5941-90A9-38FD99766AF3}" srcOrd="5" destOrd="0" presId="urn:microsoft.com/office/officeart/2009/3/layout/HorizontalOrganizationChart"/>
    <dgm:cxn modelId="{B9816DA2-6C75-294F-A895-E5E0F198A8E9}" type="presParOf" srcId="{0E0E3EAC-8FDC-5941-90A9-38FD99766AF3}" destId="{ADDF9BDD-C78C-AE47-BE1B-A1527F6C3F79}" srcOrd="0" destOrd="0" presId="urn:microsoft.com/office/officeart/2009/3/layout/HorizontalOrganizationChart"/>
    <dgm:cxn modelId="{AE4F50A0-C210-ED43-9102-F0C7A5759414}" type="presParOf" srcId="{ADDF9BDD-C78C-AE47-BE1B-A1527F6C3F79}" destId="{CF9E9DFD-2D4D-1346-A802-E4D1186515AA}" srcOrd="0" destOrd="0" presId="urn:microsoft.com/office/officeart/2009/3/layout/HorizontalOrganizationChart"/>
    <dgm:cxn modelId="{7113C42E-4C53-FA4F-BD25-A6EAA427CA55}" type="presParOf" srcId="{ADDF9BDD-C78C-AE47-BE1B-A1527F6C3F79}" destId="{73634EFD-4C29-6848-A237-0DC81EC2FB83}" srcOrd="1" destOrd="0" presId="urn:microsoft.com/office/officeart/2009/3/layout/HorizontalOrganizationChart"/>
    <dgm:cxn modelId="{F26ABED7-CCA6-BD45-A7BD-69A1F10B9A46}" type="presParOf" srcId="{0E0E3EAC-8FDC-5941-90A9-38FD99766AF3}" destId="{2F9C134D-C2DB-504C-821B-B1D01A130754}" srcOrd="1" destOrd="0" presId="urn:microsoft.com/office/officeart/2009/3/layout/HorizontalOrganizationChart"/>
    <dgm:cxn modelId="{AB182BBC-6187-004A-8C83-ABC2320CA71E}" type="presParOf" srcId="{0E0E3EAC-8FDC-5941-90A9-38FD99766AF3}" destId="{D2493C77-485A-EE4C-A78C-CD61A95E5518}" srcOrd="2" destOrd="0" presId="urn:microsoft.com/office/officeart/2009/3/layout/HorizontalOrganizationChart"/>
    <dgm:cxn modelId="{482567FD-F849-5E4E-BFD2-4177164B0B4E}" type="presParOf" srcId="{7498B6ED-B106-E74D-873E-5F076754A09D}" destId="{FCD94E19-5411-CC4E-AFA2-BEC249C290E1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A5289F-C451-754F-B089-A5AAB8C457E5}">
      <dsp:nvSpPr>
        <dsp:cNvPr id="0" name=""/>
        <dsp:cNvSpPr/>
      </dsp:nvSpPr>
      <dsp:spPr>
        <a:xfrm>
          <a:off x="5119577" y="2795153"/>
          <a:ext cx="959664" cy="20632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79832" y="0"/>
              </a:lnTo>
              <a:lnTo>
                <a:pt x="479832" y="2063278"/>
              </a:lnTo>
              <a:lnTo>
                <a:pt x="959664" y="2063278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BD6241-20C7-DA42-9A39-C22BCD05166C}">
      <dsp:nvSpPr>
        <dsp:cNvPr id="0" name=""/>
        <dsp:cNvSpPr/>
      </dsp:nvSpPr>
      <dsp:spPr>
        <a:xfrm>
          <a:off x="5119577" y="2749433"/>
          <a:ext cx="9596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959664" y="4572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C7DB8C-61ED-4F42-8FD3-DC78A7AC7DEB}">
      <dsp:nvSpPr>
        <dsp:cNvPr id="0" name=""/>
        <dsp:cNvSpPr/>
      </dsp:nvSpPr>
      <dsp:spPr>
        <a:xfrm>
          <a:off x="5119577" y="731874"/>
          <a:ext cx="959664" cy="2063278"/>
        </a:xfrm>
        <a:custGeom>
          <a:avLst/>
          <a:gdLst/>
          <a:ahLst/>
          <a:cxnLst/>
          <a:rect l="0" t="0" r="0" b="0"/>
          <a:pathLst>
            <a:path>
              <a:moveTo>
                <a:pt x="0" y="2063278"/>
              </a:moveTo>
              <a:lnTo>
                <a:pt x="479832" y="2063278"/>
              </a:lnTo>
              <a:lnTo>
                <a:pt x="479832" y="0"/>
              </a:lnTo>
              <a:lnTo>
                <a:pt x="959664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D287BE-E982-5648-8CB8-21A1393E7D1A}">
      <dsp:nvSpPr>
        <dsp:cNvPr id="0" name=""/>
        <dsp:cNvSpPr/>
      </dsp:nvSpPr>
      <dsp:spPr>
        <a:xfrm>
          <a:off x="321255" y="2063408"/>
          <a:ext cx="4798322" cy="146348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3300" kern="1200" dirty="0" smtClean="0"/>
            <a:t>1/ </a:t>
          </a:r>
          <a:r>
            <a:rPr lang="x-none" sz="3300" kern="1200" dirty="0" smtClean="0"/>
            <a:t>coming </a:t>
          </a:r>
          <a:r>
            <a:rPr lang="x-none" sz="3300" kern="1200" dirty="0"/>
            <a:t>into contact with other teenagers with similar interests</a:t>
          </a:r>
          <a:endParaRPr lang="en-US" sz="3300" kern="1200" dirty="0"/>
        </a:p>
      </dsp:txBody>
      <dsp:txXfrm>
        <a:off x="321255" y="2063408"/>
        <a:ext cx="4798322" cy="1463488"/>
      </dsp:txXfrm>
    </dsp:sp>
    <dsp:sp modelId="{F13AD176-572E-C646-90A6-CB4A340079DF}">
      <dsp:nvSpPr>
        <dsp:cNvPr id="0" name=""/>
        <dsp:cNvSpPr/>
      </dsp:nvSpPr>
      <dsp:spPr>
        <a:xfrm>
          <a:off x="6079241" y="130"/>
          <a:ext cx="4798322" cy="146348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/>
            <a:t>sharing common interests and values</a:t>
          </a:r>
        </a:p>
      </dsp:txBody>
      <dsp:txXfrm>
        <a:off x="6079241" y="130"/>
        <a:ext cx="4798322" cy="1463488"/>
      </dsp:txXfrm>
    </dsp:sp>
    <dsp:sp modelId="{277C1A0E-9587-2744-804A-03AA4531CD96}">
      <dsp:nvSpPr>
        <dsp:cNvPr id="0" name=""/>
        <dsp:cNvSpPr/>
      </dsp:nvSpPr>
      <dsp:spPr>
        <a:xfrm>
          <a:off x="6079241" y="2063408"/>
          <a:ext cx="4798322" cy="146348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/>
            <a:t>helping you become more confident</a:t>
          </a:r>
        </a:p>
      </dsp:txBody>
      <dsp:txXfrm>
        <a:off x="6079241" y="2063408"/>
        <a:ext cx="4798322" cy="1463488"/>
      </dsp:txXfrm>
    </dsp:sp>
    <dsp:sp modelId="{CF9E9DFD-2D4D-1346-A802-E4D1186515AA}">
      <dsp:nvSpPr>
        <dsp:cNvPr id="0" name=""/>
        <dsp:cNvSpPr/>
      </dsp:nvSpPr>
      <dsp:spPr>
        <a:xfrm>
          <a:off x="6079241" y="4126687"/>
          <a:ext cx="4798322" cy="146348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/>
            <a:t>…</a:t>
          </a:r>
        </a:p>
      </dsp:txBody>
      <dsp:txXfrm>
        <a:off x="6079241" y="4126687"/>
        <a:ext cx="4798322" cy="14634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A5289F-C451-754F-B089-A5AAB8C457E5}">
      <dsp:nvSpPr>
        <dsp:cNvPr id="0" name=""/>
        <dsp:cNvSpPr/>
      </dsp:nvSpPr>
      <dsp:spPr>
        <a:xfrm>
          <a:off x="5365201" y="2742926"/>
          <a:ext cx="1005682" cy="20951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27900" y="0"/>
              </a:lnTo>
              <a:lnTo>
                <a:pt x="527900" y="2095103"/>
              </a:lnTo>
              <a:lnTo>
                <a:pt x="1005682" y="2095103"/>
              </a:lnTo>
            </a:path>
          </a:pathLst>
        </a:custGeom>
        <a:noFill/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BD6241-20C7-DA42-9A39-C22BCD05166C}">
      <dsp:nvSpPr>
        <dsp:cNvPr id="0" name=""/>
        <dsp:cNvSpPr/>
      </dsp:nvSpPr>
      <dsp:spPr>
        <a:xfrm>
          <a:off x="5365201" y="2687049"/>
          <a:ext cx="9955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55876"/>
              </a:moveTo>
              <a:lnTo>
                <a:pt x="517723" y="55876"/>
              </a:lnTo>
              <a:lnTo>
                <a:pt x="517723" y="45720"/>
              </a:lnTo>
              <a:lnTo>
                <a:pt x="995505" y="45720"/>
              </a:lnTo>
            </a:path>
          </a:pathLst>
        </a:custGeom>
        <a:noFill/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C7DB8C-61ED-4F42-8FD3-DC78A7AC7DEB}">
      <dsp:nvSpPr>
        <dsp:cNvPr id="0" name=""/>
        <dsp:cNvSpPr/>
      </dsp:nvSpPr>
      <dsp:spPr>
        <a:xfrm>
          <a:off x="5365201" y="729107"/>
          <a:ext cx="1005682" cy="2013818"/>
        </a:xfrm>
        <a:custGeom>
          <a:avLst/>
          <a:gdLst/>
          <a:ahLst/>
          <a:cxnLst/>
          <a:rect l="0" t="0" r="0" b="0"/>
          <a:pathLst>
            <a:path>
              <a:moveTo>
                <a:pt x="0" y="2013818"/>
              </a:moveTo>
              <a:lnTo>
                <a:pt x="527900" y="2013818"/>
              </a:lnTo>
              <a:lnTo>
                <a:pt x="527900" y="0"/>
              </a:lnTo>
              <a:lnTo>
                <a:pt x="1005682" y="0"/>
              </a:lnTo>
            </a:path>
          </a:pathLst>
        </a:custGeom>
        <a:noFill/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D287BE-E982-5648-8CB8-21A1393E7D1A}">
      <dsp:nvSpPr>
        <dsp:cNvPr id="0" name=""/>
        <dsp:cNvSpPr/>
      </dsp:nvSpPr>
      <dsp:spPr>
        <a:xfrm>
          <a:off x="0" y="2014309"/>
          <a:ext cx="5365201" cy="1457234"/>
        </a:xfrm>
        <a:prstGeom prst="rect">
          <a:avLst/>
        </a:prstGeom>
        <a:solidFill>
          <a:schemeClr val="accent4">
            <a:shade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3200" kern="1200" dirty="0" smtClean="0"/>
            <a:t>2/improving </a:t>
          </a:r>
          <a:r>
            <a:rPr lang="en-US" sz="3200" kern="1200" dirty="0"/>
            <a:t>essential life skills</a:t>
          </a:r>
        </a:p>
      </dsp:txBody>
      <dsp:txXfrm>
        <a:off x="0" y="2014309"/>
        <a:ext cx="5365201" cy="1457234"/>
      </dsp:txXfrm>
    </dsp:sp>
    <dsp:sp modelId="{F13AD176-572E-C646-90A6-CB4A340079DF}">
      <dsp:nvSpPr>
        <dsp:cNvPr id="0" name=""/>
        <dsp:cNvSpPr/>
      </dsp:nvSpPr>
      <dsp:spPr>
        <a:xfrm>
          <a:off x="6370883" y="490"/>
          <a:ext cx="4777816" cy="1457234"/>
        </a:xfrm>
        <a:prstGeom prst="rect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time management skills</a:t>
          </a:r>
        </a:p>
      </dsp:txBody>
      <dsp:txXfrm>
        <a:off x="6370883" y="490"/>
        <a:ext cx="4777816" cy="1457234"/>
      </dsp:txXfrm>
    </dsp:sp>
    <dsp:sp modelId="{277C1A0E-9587-2744-804A-03AA4531CD96}">
      <dsp:nvSpPr>
        <dsp:cNvPr id="0" name=""/>
        <dsp:cNvSpPr/>
      </dsp:nvSpPr>
      <dsp:spPr>
        <a:xfrm>
          <a:off x="6360706" y="2004152"/>
          <a:ext cx="4777816" cy="1457234"/>
        </a:xfrm>
        <a:prstGeom prst="rect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communication skills</a:t>
          </a:r>
        </a:p>
      </dsp:txBody>
      <dsp:txXfrm>
        <a:off x="6360706" y="2004152"/>
        <a:ext cx="4777816" cy="1457234"/>
      </dsp:txXfrm>
    </dsp:sp>
    <dsp:sp modelId="{CF9E9DFD-2D4D-1346-A802-E4D1186515AA}">
      <dsp:nvSpPr>
        <dsp:cNvPr id="0" name=""/>
        <dsp:cNvSpPr/>
      </dsp:nvSpPr>
      <dsp:spPr>
        <a:xfrm>
          <a:off x="6370883" y="4109413"/>
          <a:ext cx="4777816" cy="1457234"/>
        </a:xfrm>
        <a:prstGeom prst="rect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…</a:t>
          </a:r>
        </a:p>
      </dsp:txBody>
      <dsp:txXfrm>
        <a:off x="6370883" y="4109413"/>
        <a:ext cx="4777816" cy="14572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A5289F-C451-754F-B089-A5AAB8C457E5}">
      <dsp:nvSpPr>
        <dsp:cNvPr id="0" name=""/>
        <dsp:cNvSpPr/>
      </dsp:nvSpPr>
      <dsp:spPr>
        <a:xfrm>
          <a:off x="5124361" y="2769597"/>
          <a:ext cx="950095" cy="20427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75047" y="0"/>
              </a:lnTo>
              <a:lnTo>
                <a:pt x="475047" y="2042704"/>
              </a:lnTo>
              <a:lnTo>
                <a:pt x="950095" y="2042704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BD6241-20C7-DA42-9A39-C22BCD05166C}">
      <dsp:nvSpPr>
        <dsp:cNvPr id="0" name=""/>
        <dsp:cNvSpPr/>
      </dsp:nvSpPr>
      <dsp:spPr>
        <a:xfrm>
          <a:off x="5124361" y="2723877"/>
          <a:ext cx="95009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950095" y="45720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C7DB8C-61ED-4F42-8FD3-DC78A7AC7DEB}">
      <dsp:nvSpPr>
        <dsp:cNvPr id="0" name=""/>
        <dsp:cNvSpPr/>
      </dsp:nvSpPr>
      <dsp:spPr>
        <a:xfrm>
          <a:off x="5124361" y="726892"/>
          <a:ext cx="950095" cy="2042704"/>
        </a:xfrm>
        <a:custGeom>
          <a:avLst/>
          <a:gdLst/>
          <a:ahLst/>
          <a:cxnLst/>
          <a:rect l="0" t="0" r="0" b="0"/>
          <a:pathLst>
            <a:path>
              <a:moveTo>
                <a:pt x="0" y="2042704"/>
              </a:moveTo>
              <a:lnTo>
                <a:pt x="475047" y="2042704"/>
              </a:lnTo>
              <a:lnTo>
                <a:pt x="475047" y="0"/>
              </a:lnTo>
              <a:lnTo>
                <a:pt x="950095" y="0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D287BE-E982-5648-8CB8-21A1393E7D1A}">
      <dsp:nvSpPr>
        <dsp:cNvPr id="0" name=""/>
        <dsp:cNvSpPr/>
      </dsp:nvSpPr>
      <dsp:spPr>
        <a:xfrm>
          <a:off x="373886" y="2045149"/>
          <a:ext cx="4750475" cy="1448895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500" kern="1200" dirty="0"/>
            <a:t>…</a:t>
          </a:r>
        </a:p>
      </dsp:txBody>
      <dsp:txXfrm>
        <a:off x="373886" y="2045149"/>
        <a:ext cx="4750475" cy="1448895"/>
      </dsp:txXfrm>
    </dsp:sp>
    <dsp:sp modelId="{F13AD176-572E-C646-90A6-CB4A340079DF}">
      <dsp:nvSpPr>
        <dsp:cNvPr id="0" name=""/>
        <dsp:cNvSpPr/>
      </dsp:nvSpPr>
      <dsp:spPr>
        <a:xfrm>
          <a:off x="6074457" y="2445"/>
          <a:ext cx="4750475" cy="1448895"/>
        </a:xfrm>
        <a:prstGeom prst="rect">
          <a:avLst/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…</a:t>
          </a:r>
        </a:p>
      </dsp:txBody>
      <dsp:txXfrm>
        <a:off x="6074457" y="2445"/>
        <a:ext cx="4750475" cy="1448895"/>
      </dsp:txXfrm>
    </dsp:sp>
    <dsp:sp modelId="{277C1A0E-9587-2744-804A-03AA4531CD96}">
      <dsp:nvSpPr>
        <dsp:cNvPr id="0" name=""/>
        <dsp:cNvSpPr/>
      </dsp:nvSpPr>
      <dsp:spPr>
        <a:xfrm>
          <a:off x="6074457" y="2045149"/>
          <a:ext cx="4750475" cy="1448895"/>
        </a:xfrm>
        <a:prstGeom prst="rect">
          <a:avLst/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…</a:t>
          </a:r>
        </a:p>
      </dsp:txBody>
      <dsp:txXfrm>
        <a:off x="6074457" y="2045149"/>
        <a:ext cx="4750475" cy="1448895"/>
      </dsp:txXfrm>
    </dsp:sp>
    <dsp:sp modelId="{CF9E9DFD-2D4D-1346-A802-E4D1186515AA}">
      <dsp:nvSpPr>
        <dsp:cNvPr id="0" name=""/>
        <dsp:cNvSpPr/>
      </dsp:nvSpPr>
      <dsp:spPr>
        <a:xfrm>
          <a:off x="6074457" y="4087854"/>
          <a:ext cx="4750475" cy="1448895"/>
        </a:xfrm>
        <a:prstGeom prst="rect">
          <a:avLst/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…</a:t>
          </a:r>
        </a:p>
      </dsp:txBody>
      <dsp:txXfrm>
        <a:off x="6074457" y="4087854"/>
        <a:ext cx="4750475" cy="14488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562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91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962887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026963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703675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1406300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2627202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600545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3811669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6206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42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86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034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862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835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672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078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82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59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53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452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07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58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76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962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09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86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44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538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38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.svg"/><Relationship Id="rId3" Type="http://schemas.openxmlformats.org/officeDocument/2006/relationships/image" Target="../media/image17.png"/><Relationship Id="rId7" Type="http://schemas.openxmlformats.org/officeDocument/2006/relationships/image" Target="../media/image9.sv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5.sv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11.svg"/><Relationship Id="rId1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17.png"/><Relationship Id="rId10" Type="http://schemas.openxmlformats.org/officeDocument/2006/relationships/image" Target="../media/image26.gif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1.sv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7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7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5.svg"/><Relationship Id="rId3" Type="http://schemas.openxmlformats.org/officeDocument/2006/relationships/image" Target="../media/image17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0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svg"/><Relationship Id="rId3" Type="http://schemas.openxmlformats.org/officeDocument/2006/relationships/image" Target="../media/image17.png"/><Relationship Id="rId7" Type="http://schemas.openxmlformats.org/officeDocument/2006/relationships/image" Target="../media/image49.sv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13.svg"/><Relationship Id="rId5" Type="http://schemas.openxmlformats.org/officeDocument/2006/relationships/image" Target="../media/image47.svg"/><Relationship Id="rId10" Type="http://schemas.openxmlformats.org/officeDocument/2006/relationships/image" Target="../media/image21.png"/><Relationship Id="rId4" Type="http://schemas.openxmlformats.org/officeDocument/2006/relationships/image" Target="../media/image48.png"/><Relationship Id="rId9" Type="http://schemas.openxmlformats.org/officeDocument/2006/relationships/image" Target="../media/image51.sv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nh dep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248226" cy="6889627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1"/>
          </a:gradFill>
        </p:spPr>
      </p:pic>
      <p:sp>
        <p:nvSpPr>
          <p:cNvPr id="3" name="Rectangle 2"/>
          <p:cNvSpPr/>
          <p:nvPr/>
        </p:nvSpPr>
        <p:spPr>
          <a:xfrm>
            <a:off x="2991776" y="1905002"/>
            <a:ext cx="632090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10" dirty="0">
                <a:ln w="9525" cap="rnd">
                  <a:solidFill>
                    <a:srgbClr val="FFFFFF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cs typeface="Arial" charset="0"/>
              </a:rPr>
              <a:t>Warmly welcome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10" dirty="0">
                <a:ln w="9525" cap="rnd">
                  <a:solidFill>
                    <a:srgbClr val="FFFFFF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cs typeface="Arial" charset="0"/>
              </a:rPr>
              <a:t>all the teachers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10" dirty="0">
                <a:ln w="9525" cap="rnd">
                  <a:solidFill>
                    <a:srgbClr val="FFFFFF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cs typeface="Arial" charset="0"/>
              </a:rPr>
              <a:t> attending our class !</a:t>
            </a:r>
          </a:p>
        </p:txBody>
      </p:sp>
    </p:spTree>
    <p:extLst>
      <p:ext uri="{BB962C8B-B14F-4D97-AF65-F5344CB8AC3E}">
        <p14:creationId xmlns:p14="http://schemas.microsoft.com/office/powerpoint/2010/main" val="428370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38555"/>
          </a:xfrm>
        </p:spPr>
        <p:txBody>
          <a:bodyPr/>
          <a:lstStyle/>
          <a:p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the correct form of words:</a:t>
            </a:r>
            <a:endParaRPr lang="en-US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03681"/>
            <a:ext cx="11186160" cy="327152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working as a (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voluntary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……………........... at our local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centre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for community development.</a:t>
            </a:r>
          </a:p>
          <a:p>
            <a:pPr marL="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2/ You can join a local environmental group to clean up the park once a week or volunteer at an (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orphan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)…………………….</a:t>
            </a:r>
          </a:p>
          <a:p>
            <a:pPr marL="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3/ (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Communicate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)……………………. service not only benefits the local area, but can also boost our confidence and help you learn many useful skills.</a:t>
            </a:r>
          </a:p>
          <a:p>
            <a:pPr marL="0" indent="0">
              <a:buNone/>
            </a:pPr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4" name="Google Shape;1881;p31"/>
          <p:cNvSpPr txBox="1">
            <a:spLocks/>
          </p:cNvSpPr>
          <p:nvPr/>
        </p:nvSpPr>
        <p:spPr>
          <a:xfrm>
            <a:off x="6492240" y="1239521"/>
            <a:ext cx="2377440" cy="87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 volunteer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Google Shape;1881;p31"/>
          <p:cNvSpPr txBox="1">
            <a:spLocks/>
          </p:cNvSpPr>
          <p:nvPr/>
        </p:nvSpPr>
        <p:spPr>
          <a:xfrm>
            <a:off x="5811520" y="2286000"/>
            <a:ext cx="2712720" cy="92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   orphanage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3931920" y="2285999"/>
            <a:ext cx="2336800" cy="1188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      Community 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70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746747" y="1689665"/>
            <a:ext cx="6368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Volunteering in the community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4000" y="112960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II/ PRACTICE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2288" y="2295196"/>
            <a:ext cx="7497196" cy="422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938492-60B6-4356-8354-639806017EAA}"/>
              </a:ext>
            </a:extLst>
          </p:cNvPr>
          <p:cNvSpPr/>
          <p:nvPr/>
        </p:nvSpPr>
        <p:spPr>
          <a:xfrm>
            <a:off x="182880" y="718556"/>
            <a:ext cx="12009120" cy="713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Hi, Tam. I went to your house at 9 a.m., but you weren’t there.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Oh, when you came, I was working as a volunteer at our local </a:t>
            </a:r>
            <a:r>
              <a:rPr lang="en-US" sz="2200" dirty="0" err="1"/>
              <a:t>centre</a:t>
            </a:r>
            <a:r>
              <a:rPr lang="en-US" sz="2200" dirty="0"/>
              <a:t> for community development.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Ah, I see. How did you become a volunteer there?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Just by chance. Last summer, while I was visiting the </a:t>
            </a:r>
            <a:r>
              <a:rPr lang="en-US" sz="2200" dirty="0" err="1"/>
              <a:t>centre</a:t>
            </a:r>
            <a:r>
              <a:rPr lang="en-US" sz="2200" dirty="0"/>
              <a:t>, I saw an advertisement for volunteers. I applied and my application was successful.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I also want to be a volunteer. I find community work very interesting.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I agree. Community service not only benefits the local area, but can also boost our confidence and help us learn many useful skills</a:t>
            </a:r>
            <a:r>
              <a:rPr lang="en-US" sz="2200" dirty="0" smtClean="0"/>
              <a:t>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What are the regular activities </a:t>
            </a:r>
            <a:r>
              <a:rPr lang="en-US" sz="2200" dirty="0" err="1"/>
              <a:t>organised</a:t>
            </a:r>
            <a:r>
              <a:rPr lang="en-US" sz="2200" dirty="0"/>
              <a:t> by the </a:t>
            </a:r>
            <a:r>
              <a:rPr lang="en-US" sz="2200" dirty="0" err="1"/>
              <a:t>centre</a:t>
            </a:r>
            <a:r>
              <a:rPr lang="en-US" sz="2200" dirty="0"/>
              <a:t>?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Oh, there are endless opportunities for getting involved. For example, you can join a local environmental group to clean up the park once a week or volunteer at an orphanage.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Sounds good. How can I apply?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I’ll email you the form. You just fill it in and send it in.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Kim: </a:t>
            </a:r>
            <a:r>
              <a:rPr lang="en-US" sz="2200" dirty="0"/>
              <a:t>Thanks so much. I’m so excited about volunteering at the </a:t>
            </a:r>
            <a:r>
              <a:rPr lang="en-US" sz="2200" dirty="0" err="1"/>
              <a:t>centre</a:t>
            </a:r>
            <a:r>
              <a:rPr lang="en-US" sz="2200" dirty="0"/>
              <a:t>.</a:t>
            </a:r>
          </a:p>
          <a:p>
            <a:pPr>
              <a:lnSpc>
                <a:spcPct val="130000"/>
              </a:lnSpc>
            </a:pPr>
            <a:r>
              <a:rPr lang="en-US" sz="2200" b="1" dirty="0"/>
              <a:t>Tam: </a:t>
            </a:r>
            <a:r>
              <a:rPr lang="en-US" sz="2200" dirty="0"/>
              <a:t>No problem. Good luck. Hope your application is successful and you enjoy the work.</a:t>
            </a:r>
          </a:p>
          <a:p>
            <a:pPr>
              <a:lnSpc>
                <a:spcPct val="130000"/>
              </a:lnSpc>
            </a:pPr>
            <a:endParaRPr lang="en-US" sz="2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6" y="72225"/>
            <a:ext cx="69138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1/ Listen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and read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0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1690" y="2665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9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518902" y="1002107"/>
            <a:ext cx="100634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conversation again and</a:t>
            </a:r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 answer the questions</a:t>
            </a:r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.</a:t>
            </a:r>
            <a:endParaRPr lang="en-US" sz="24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-408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II/ PRACTICE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16297" y="978838"/>
            <a:ext cx="423429" cy="731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AFBD31-C1C3-2546-9E8E-816AC4032570}"/>
              </a:ext>
            </a:extLst>
          </p:cNvPr>
          <p:cNvSpPr txBox="1"/>
          <p:nvPr/>
        </p:nvSpPr>
        <p:spPr>
          <a:xfrm>
            <a:off x="746747" y="1835902"/>
            <a:ext cx="10947413" cy="5193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What </a:t>
            </a:r>
            <a:r>
              <a:rPr lang="en-GB" sz="27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Tam doing </a:t>
            </a:r>
            <a:r>
              <a:rPr lang="en-GB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Kim </a:t>
            </a:r>
            <a:r>
              <a:rPr lang="en-GB" sz="27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went </a:t>
            </a:r>
            <a:r>
              <a:rPr lang="en-GB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her house?</a:t>
            </a:r>
          </a:p>
          <a:p>
            <a:pPr marL="457200" indent="-45720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27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</a:t>
            </a:r>
            <a:r>
              <a:rPr lang="en-US" sz="27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working </a:t>
            </a:r>
            <a:r>
              <a:rPr lang="en-US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a volunteer at the local </a:t>
            </a:r>
            <a:r>
              <a:rPr lang="en-US" sz="27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centre</a:t>
            </a:r>
            <a:r>
              <a:rPr lang="en-US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en-US" sz="27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community development.</a:t>
            </a:r>
          </a:p>
          <a:p>
            <a:pPr lvl="0">
              <a:lnSpc>
                <a:spcPct val="150000"/>
              </a:lnSpc>
            </a:pPr>
            <a:r>
              <a:rPr lang="x-none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x-none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What </a:t>
            </a:r>
            <a:r>
              <a:rPr lang="en-GB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some regular activities at the centre for community development?</a:t>
            </a:r>
          </a:p>
          <a:p>
            <a:pPr>
              <a:lnSpc>
                <a:spcPct val="150000"/>
              </a:lnSpc>
            </a:pPr>
            <a:r>
              <a:rPr lang="en-US" sz="27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Cleaning </a:t>
            </a:r>
            <a:r>
              <a:rPr lang="en-US" sz="27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 the park or volunteering at the orphanage.</a:t>
            </a:r>
            <a:endParaRPr lang="x-none" sz="27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How can Kim apply for volunteer work at the centre?</a:t>
            </a:r>
            <a:endParaRPr lang="x-none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27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She </a:t>
            </a:r>
            <a:r>
              <a:rPr lang="en-US" sz="27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needs to fill in the form, then send it in.</a:t>
            </a:r>
            <a:r>
              <a:rPr lang="x-none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x-none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937120" y="2495126"/>
            <a:ext cx="1088184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dirty="0"/>
              <a:t>1. </a:t>
            </a:r>
            <a:r>
              <a:rPr lang="en-US" sz="3200" dirty="0"/>
              <a:t>Oh, when you came, I____________ as a volunteer at our local </a:t>
            </a:r>
            <a:r>
              <a:rPr lang="en-US" sz="3200" dirty="0" err="1"/>
              <a:t>centre</a:t>
            </a:r>
            <a:r>
              <a:rPr lang="en-US" sz="3200" dirty="0"/>
              <a:t> for community development.</a:t>
            </a:r>
          </a:p>
          <a:p>
            <a:pPr algn="l"/>
            <a:endParaRPr lang="en-US" sz="3200" dirty="0"/>
          </a:p>
          <a:p>
            <a:pPr algn="l"/>
            <a:r>
              <a:rPr lang="en-US" sz="3200" b="1" dirty="0"/>
              <a:t>2. </a:t>
            </a:r>
            <a:r>
              <a:rPr lang="en-US" sz="3200" dirty="0"/>
              <a:t>Last summer, while I was visiting the </a:t>
            </a:r>
            <a:r>
              <a:rPr lang="en-US" sz="3200" dirty="0" err="1"/>
              <a:t>centre</a:t>
            </a:r>
            <a:r>
              <a:rPr lang="en-US" sz="3200" dirty="0"/>
              <a:t>, I_____ an advertisement for volunteers.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F89728-D1DD-4BA2-8805-FB74427EE76B}"/>
              </a:ext>
            </a:extLst>
          </p:cNvPr>
          <p:cNvSpPr txBox="1"/>
          <p:nvPr/>
        </p:nvSpPr>
        <p:spPr>
          <a:xfrm>
            <a:off x="1578475" y="1007929"/>
            <a:ext cx="93435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26532"/>
                </a:solidFill>
              </a:rPr>
              <a:t>Find a verb </a:t>
            </a:r>
            <a:r>
              <a:rPr lang="en-US" sz="3200" b="1" dirty="0" smtClean="0">
                <a:solidFill>
                  <a:srgbClr val="F26532"/>
                </a:solidFill>
              </a:rPr>
              <a:t>or verb phrase </a:t>
            </a:r>
            <a:r>
              <a:rPr lang="en-US" sz="3200" b="1" dirty="0">
                <a:solidFill>
                  <a:srgbClr val="F26532"/>
                </a:solidFill>
              </a:rPr>
              <a:t>in the conversation to complete each sentence.</a:t>
            </a:r>
            <a:endParaRPr lang="x-none" sz="3200" dirty="0">
              <a:solidFill>
                <a:srgbClr val="F2653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II/ PRACTICE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579C90-F192-1548-B777-1E60D0FEB421}"/>
              </a:ext>
            </a:extLst>
          </p:cNvPr>
          <p:cNvSpPr txBox="1"/>
          <p:nvPr/>
        </p:nvSpPr>
        <p:spPr>
          <a:xfrm>
            <a:off x="5100788" y="2506359"/>
            <a:ext cx="22633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5A0B8"/>
                </a:solidFill>
              </a:rPr>
              <a:t>w</a:t>
            </a:r>
            <a:r>
              <a:rPr lang="x-none" sz="3200" dirty="0">
                <a:solidFill>
                  <a:srgbClr val="05A0B8"/>
                </a:solidFill>
              </a:rPr>
              <a:t>as working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AF30B1-458D-DB4B-BBB8-303F707356C5}"/>
              </a:ext>
            </a:extLst>
          </p:cNvPr>
          <p:cNvSpPr txBox="1"/>
          <p:nvPr/>
        </p:nvSpPr>
        <p:spPr>
          <a:xfrm>
            <a:off x="8971615" y="3920109"/>
            <a:ext cx="832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5A0B8"/>
                </a:solidFill>
              </a:rPr>
              <a:t>saw</a:t>
            </a:r>
            <a:endParaRPr lang="x-none" sz="3200" dirty="0">
              <a:solidFill>
                <a:srgbClr val="05A0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5393B44E-FE66-4091-9F18-8F1D1614445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03934" y="2142699"/>
          <a:ext cx="8582012" cy="43399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72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9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566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suffixes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adjectives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8103"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/>
                        <a:t>-</a:t>
                      </a:r>
                      <a:r>
                        <a:rPr lang="en-US" sz="2800" i="1" dirty="0" err="1"/>
                        <a:t>ed</a:t>
                      </a:r>
                      <a:endParaRPr lang="en-US" sz="28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800" kern="1200" dirty="0">
                        <a:solidFill>
                          <a:srgbClr val="F2653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810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</a:t>
                      </a:r>
                      <a:r>
                        <a:rPr lang="en-US" sz="2800" dirty="0" err="1"/>
                        <a:t>ing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800" kern="1200" dirty="0">
                        <a:solidFill>
                          <a:srgbClr val="F2653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748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</a:t>
                      </a:r>
                      <a:r>
                        <a:rPr lang="en-US" sz="2800" dirty="0" err="1"/>
                        <a:t>ful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800" kern="1200" dirty="0">
                        <a:solidFill>
                          <a:srgbClr val="F2653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062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-less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rgbClr val="F26532"/>
                          </a:solidFill>
                          <a:effectLst/>
                        </a:rPr>
                        <a:t> </a:t>
                      </a:r>
                      <a:endParaRPr lang="en-US" sz="2800" dirty="0">
                        <a:solidFill>
                          <a:srgbClr val="F26532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843016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1466118" y="952503"/>
            <a:ext cx="996286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</a:rPr>
              <a:t>Find the adjectives with the following suffixes in the conversation and write them below.</a:t>
            </a:r>
            <a:endParaRPr lang="x-none" sz="2800" dirty="0">
              <a:solidFill>
                <a:srgbClr val="F26532"/>
              </a:solidFill>
            </a:endParaRPr>
          </a:p>
          <a:p>
            <a:pPr algn="just"/>
            <a:endParaRPr lang="en-US" sz="28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II/ PRACTICE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78974" y="3138985"/>
            <a:ext cx="1337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26532"/>
                </a:solidFill>
              </a:rPr>
              <a:t>excited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99193" y="4135303"/>
            <a:ext cx="1897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26532"/>
                </a:solidFill>
              </a:rPr>
              <a:t>interesting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11287" y="5131622"/>
            <a:ext cx="2872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i="1" dirty="0">
                <a:solidFill>
                  <a:srgbClr val="F26532"/>
                </a:solidFill>
              </a:rPr>
              <a:t>useful, successful </a:t>
            </a:r>
            <a:endParaRPr lang="x-none" sz="2800" dirty="0">
              <a:solidFill>
                <a:srgbClr val="F2653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11286" y="5933109"/>
            <a:ext cx="2872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i="1" dirty="0">
                <a:solidFill>
                  <a:srgbClr val="F26532"/>
                </a:solidFill>
              </a:rPr>
              <a:t>endless</a:t>
            </a:r>
            <a:endParaRPr lang="x-none" sz="2800" dirty="0">
              <a:solidFill>
                <a:srgbClr val="F265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1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III/ PRODUCTION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35119" y="1017463"/>
            <a:ext cx="45521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5A0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SELF-REFLECTION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2847" y="1778000"/>
            <a:ext cx="775611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- T</a:t>
            </a:r>
            <a:r>
              <a:rPr lang="vi-VN" sz="3200" dirty="0"/>
              <a:t>alk about </a:t>
            </a:r>
            <a:r>
              <a:rPr lang="en-US" sz="3200" dirty="0"/>
              <a:t>activities you </a:t>
            </a:r>
            <a:r>
              <a:rPr lang="en-US" sz="3200" dirty="0" smtClean="0"/>
              <a:t>have done to </a:t>
            </a:r>
            <a:r>
              <a:rPr lang="en-US" sz="3200" dirty="0"/>
              <a:t>make your community a better one </a:t>
            </a:r>
            <a:r>
              <a:rPr lang="vi-VN" sz="3200" dirty="0"/>
              <a:t>for a minute</a:t>
            </a:r>
            <a:endParaRPr lang="en-US" sz="3200" dirty="0"/>
          </a:p>
          <a:p>
            <a:r>
              <a:rPr lang="en-US" sz="3200" dirty="0"/>
              <a:t>- Your talk should include:</a:t>
            </a:r>
          </a:p>
          <a:p>
            <a:r>
              <a:rPr lang="en-US" sz="3200" i="1" dirty="0"/>
              <a:t>	</a:t>
            </a:r>
            <a:r>
              <a:rPr lang="en-US" sz="3200" i="1" dirty="0" smtClean="0">
                <a:solidFill>
                  <a:schemeClr val="accent5">
                    <a:lumMod val="75000"/>
                  </a:schemeClr>
                </a:solidFill>
              </a:rPr>
              <a:t>1. </a:t>
            </a:r>
            <a:r>
              <a:rPr lang="en-US" sz="3200" i="1" dirty="0">
                <a:solidFill>
                  <a:schemeClr val="accent5">
                    <a:lumMod val="75000"/>
                  </a:schemeClr>
                </a:solidFill>
              </a:rPr>
              <a:t>How many activities </a:t>
            </a:r>
            <a:r>
              <a:rPr lang="en-US" sz="3200" i="1" dirty="0" smtClean="0">
                <a:solidFill>
                  <a:schemeClr val="accent5">
                    <a:lumMod val="75000"/>
                  </a:schemeClr>
                </a:solidFill>
              </a:rPr>
              <a:t>did </a:t>
            </a:r>
            <a:r>
              <a:rPr lang="en-US" sz="3200" i="1" dirty="0">
                <a:solidFill>
                  <a:schemeClr val="accent5">
                    <a:lumMod val="75000"/>
                  </a:schemeClr>
                </a:solidFill>
              </a:rPr>
              <a:t>you </a:t>
            </a:r>
            <a:r>
              <a:rPr lang="en-US" sz="3200" i="1" dirty="0" smtClean="0">
                <a:solidFill>
                  <a:schemeClr val="accent5">
                    <a:lumMod val="75000"/>
                  </a:schemeClr>
                </a:solidFill>
              </a:rPr>
              <a:t>want      to talk </a:t>
            </a:r>
            <a:r>
              <a:rPr lang="en-US" sz="3200" i="1" dirty="0">
                <a:solidFill>
                  <a:schemeClr val="accent5">
                    <a:lumMod val="75000"/>
                  </a:schemeClr>
                </a:solidFill>
              </a:rPr>
              <a:t>about?</a:t>
            </a:r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3200" i="1" dirty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en-US" sz="3200" i="1" dirty="0" smtClean="0">
                <a:solidFill>
                  <a:schemeClr val="accent5">
                    <a:lumMod val="75000"/>
                  </a:schemeClr>
                </a:solidFill>
              </a:rPr>
              <a:t>2. </a:t>
            </a:r>
            <a:r>
              <a:rPr lang="en-US" sz="3200" i="1" dirty="0">
                <a:solidFill>
                  <a:schemeClr val="accent5">
                    <a:lumMod val="75000"/>
                  </a:schemeClr>
                </a:solidFill>
              </a:rPr>
              <a:t>Where </a:t>
            </a:r>
            <a:r>
              <a:rPr lang="en-US" sz="3200" i="1" dirty="0" smtClean="0">
                <a:solidFill>
                  <a:schemeClr val="accent5">
                    <a:lumMod val="75000"/>
                  </a:schemeClr>
                </a:solidFill>
              </a:rPr>
              <a:t>did </a:t>
            </a:r>
            <a:r>
              <a:rPr lang="en-US" sz="3200" i="1" dirty="0">
                <a:solidFill>
                  <a:schemeClr val="accent5">
                    <a:lumMod val="75000"/>
                  </a:schemeClr>
                </a:solidFill>
              </a:rPr>
              <a:t>you do those activities?</a:t>
            </a:r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3200" i="1" dirty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en-US" sz="3200" i="1" dirty="0" smtClean="0">
                <a:solidFill>
                  <a:schemeClr val="accent5">
                    <a:lumMod val="75000"/>
                  </a:schemeClr>
                </a:solidFill>
              </a:rPr>
              <a:t>3. </a:t>
            </a:r>
            <a:r>
              <a:rPr lang="en-US" sz="3200" i="1" dirty="0">
                <a:solidFill>
                  <a:schemeClr val="accent5">
                    <a:lumMod val="75000"/>
                  </a:schemeClr>
                </a:solidFill>
              </a:rPr>
              <a:t>Who </a:t>
            </a:r>
            <a:r>
              <a:rPr lang="en-US" sz="3200" i="1" dirty="0" smtClean="0">
                <a:solidFill>
                  <a:schemeClr val="accent5">
                    <a:lumMod val="75000"/>
                  </a:schemeClr>
                </a:solidFill>
              </a:rPr>
              <a:t>did </a:t>
            </a:r>
            <a:r>
              <a:rPr lang="en-US" sz="3200" i="1" dirty="0">
                <a:solidFill>
                  <a:schemeClr val="accent5">
                    <a:lumMod val="75000"/>
                  </a:schemeClr>
                </a:solidFill>
              </a:rPr>
              <a:t>you do with?</a:t>
            </a:r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3200" i="1" dirty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en-US" sz="3200" i="1" dirty="0" smtClean="0">
                <a:solidFill>
                  <a:schemeClr val="accent5">
                    <a:lumMod val="75000"/>
                  </a:schemeClr>
                </a:solidFill>
              </a:rPr>
              <a:t>4. </a:t>
            </a:r>
            <a:r>
              <a:rPr lang="en-US" sz="3200" i="1" dirty="0">
                <a:solidFill>
                  <a:schemeClr val="accent5">
                    <a:lumMod val="75000"/>
                  </a:schemeClr>
                </a:solidFill>
              </a:rPr>
              <a:t>How often do you do those activities?</a:t>
            </a:r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39" b="94792" l="3049" r="96829">
                        <a14:foregroundMark x1="13049" y1="80506" x2="17439" y2="78274"/>
                        <a14:foregroundMark x1="13902" y1="65476" x2="13049" y2="63839"/>
                        <a14:foregroundMark x1="17927" y1="62500" x2="19268" y2="60417"/>
                        <a14:foregroundMark x1="23902" y1="60565" x2="24390" y2="57440"/>
                        <a14:foregroundMark x1="17927" y1="59821" x2="17561" y2="65774"/>
                        <a14:foregroundMark x1="75366" y1="18750" x2="76220" y2="26042"/>
                        <a14:foregroundMark x1="79024" y1="22173" x2="81829" y2="25446"/>
                        <a14:foregroundMark x1="83659" y1="18601" x2="84146" y2="26339"/>
                        <a14:foregroundMark x1="85366" y1="25000" x2="88902" y2="22470"/>
                        <a14:foregroundMark x1="83780" y1="16964" x2="83659" y2="19048"/>
                        <a14:foregroundMark x1="65976" y1="64881" x2="67195" y2="63839"/>
                        <a14:foregroundMark x1="40488" y1="93006" x2="43537" y2="84673"/>
                        <a14:foregroundMark x1="55000" y1="92560" x2="50976" y2="84970"/>
                        <a14:foregroundMark x1="34634" y1="44048" x2="38293" y2="40923"/>
                        <a14:foregroundMark x1="42195" y1="64286" x2="46951" y2="73661"/>
                        <a14:foregroundMark x1="59878" y1="52530" x2="62317" y2="59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681" y="1845597"/>
            <a:ext cx="524256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2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749"/>
            <a:ext cx="12192000" cy="880278"/>
          </a:xfrm>
          <a:prstGeom prst="rect">
            <a:avLst/>
          </a:prstGeom>
        </p:spPr>
      </p:pic>
      <p:pic>
        <p:nvPicPr>
          <p:cNvPr id="3074" name="Picture 2" descr="What is a Wireless Presentation Display? - ViewSonic Library">
            <a:extLst>
              <a:ext uri="{FF2B5EF4-FFF2-40B4-BE49-F238E27FC236}">
                <a16:creationId xmlns:a16="http://schemas.microsoft.com/office/drawing/2014/main" id="{15E21912-1C2C-014C-A0FB-340B98090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1" y="965200"/>
            <a:ext cx="5547359" cy="520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064134-B5FF-9E45-8F7B-6E5A453578C5}"/>
              </a:ext>
            </a:extLst>
          </p:cNvPr>
          <p:cNvSpPr txBox="1"/>
          <p:nvPr/>
        </p:nvSpPr>
        <p:spPr>
          <a:xfrm>
            <a:off x="680720" y="1"/>
            <a:ext cx="11069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Present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ation</a:t>
            </a:r>
            <a:r>
              <a:rPr lang="x-none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about the benefits of volunteering activities</a:t>
            </a:r>
            <a:r>
              <a:rPr lang="x-none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5913120" y="1127760"/>
            <a:ext cx="583692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1/</a:t>
            </a:r>
            <a:r>
              <a:rPr lang="x-none" sz="3200" dirty="0" smtClean="0"/>
              <a:t>Coming </a:t>
            </a:r>
            <a:r>
              <a:rPr lang="x-none" sz="3200" dirty="0"/>
              <a:t>into contact with other teenagers with similar interests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2/</a:t>
            </a:r>
            <a:r>
              <a:rPr lang="x-none" sz="3200" dirty="0" smtClean="0"/>
              <a:t>Improving </a:t>
            </a:r>
            <a:r>
              <a:rPr lang="x-none" sz="3200" dirty="0"/>
              <a:t>essential life skills, such as skills that will get you a job, or time management skills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3/</a:t>
            </a:r>
            <a:r>
              <a:rPr lang="x-none" sz="3200" dirty="0" smtClean="0"/>
              <a:t>Gaining </a:t>
            </a:r>
            <a:r>
              <a:rPr lang="x-none" sz="3200" dirty="0"/>
              <a:t>life experiences</a:t>
            </a:r>
          </a:p>
        </p:txBody>
      </p:sp>
    </p:spTree>
    <p:extLst>
      <p:ext uri="{BB962C8B-B14F-4D97-AF65-F5344CB8AC3E}">
        <p14:creationId xmlns:p14="http://schemas.microsoft.com/office/powerpoint/2010/main" val="338218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2685633" y="-288567"/>
            <a:ext cx="2464000" cy="8216400"/>
            <a:chOff x="0" y="0"/>
            <a:chExt cx="4928000" cy="16432800"/>
          </a:xfrm>
        </p:grpSpPr>
        <p:sp>
          <p:nvSpPr>
            <p:cNvPr id="4" name="Freeform 4"/>
            <p:cNvSpPr/>
            <p:nvPr/>
          </p:nvSpPr>
          <p:spPr>
            <a:xfrm>
              <a:off x="101600" y="101600"/>
              <a:ext cx="4724781" cy="16229585"/>
            </a:xfrm>
            <a:custGeom>
              <a:avLst/>
              <a:gdLst/>
              <a:ahLst/>
              <a:cxnLst/>
              <a:rect l="l" t="t" r="r" b="b"/>
              <a:pathLst>
                <a:path w="4724781" h="16229585">
                  <a:moveTo>
                    <a:pt x="2362454" y="0"/>
                  </a:moveTo>
                  <a:cubicBezTo>
                    <a:pt x="3667125" y="0"/>
                    <a:pt x="4724781" y="1089533"/>
                    <a:pt x="4724781" y="2433574"/>
                  </a:cubicBezTo>
                  <a:lnTo>
                    <a:pt x="4724781" y="16229585"/>
                  </a:lnTo>
                  <a:lnTo>
                    <a:pt x="0" y="16229585"/>
                  </a:lnTo>
                  <a:lnTo>
                    <a:pt x="0" y="2433574"/>
                  </a:lnTo>
                  <a:cubicBezTo>
                    <a:pt x="0" y="1089533"/>
                    <a:pt x="1057656" y="0"/>
                    <a:pt x="2362454" y="0"/>
                  </a:cubicBezTo>
                  <a:close/>
                </a:path>
              </a:pathLst>
            </a:custGeom>
            <a:solidFill>
              <a:srgbClr val="8940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927981" cy="16432785"/>
            </a:xfrm>
            <a:custGeom>
              <a:avLst/>
              <a:gdLst/>
              <a:ahLst/>
              <a:cxnLst/>
              <a:rect l="l" t="t" r="r" b="b"/>
              <a:pathLst>
                <a:path w="4927981" h="16432785">
                  <a:moveTo>
                    <a:pt x="2464054" y="0"/>
                  </a:moveTo>
                  <a:lnTo>
                    <a:pt x="2464054" y="101600"/>
                  </a:lnTo>
                  <a:lnTo>
                    <a:pt x="2464054" y="0"/>
                  </a:lnTo>
                  <a:lnTo>
                    <a:pt x="2464054" y="101600"/>
                  </a:lnTo>
                  <a:lnTo>
                    <a:pt x="2464054" y="0"/>
                  </a:lnTo>
                  <a:cubicBezTo>
                    <a:pt x="3827653" y="0"/>
                    <a:pt x="4927981" y="1137920"/>
                    <a:pt x="4927981" y="2535174"/>
                  </a:cubicBezTo>
                  <a:lnTo>
                    <a:pt x="4927981" y="16331185"/>
                  </a:lnTo>
                  <a:cubicBezTo>
                    <a:pt x="4927981" y="16387319"/>
                    <a:pt x="4882515" y="16432785"/>
                    <a:pt x="4826381" y="16432785"/>
                  </a:cubicBezTo>
                  <a:lnTo>
                    <a:pt x="101600" y="16432785"/>
                  </a:lnTo>
                  <a:cubicBezTo>
                    <a:pt x="45466" y="16432785"/>
                    <a:pt x="0" y="16387319"/>
                    <a:pt x="0" y="16331185"/>
                  </a:cubicBezTo>
                  <a:lnTo>
                    <a:pt x="0" y="2535174"/>
                  </a:lnTo>
                  <a:lnTo>
                    <a:pt x="101600" y="2535174"/>
                  </a:lnTo>
                  <a:lnTo>
                    <a:pt x="0" y="2535174"/>
                  </a:lnTo>
                  <a:cubicBezTo>
                    <a:pt x="0" y="1137920"/>
                    <a:pt x="1100328" y="0"/>
                    <a:pt x="2464054" y="0"/>
                  </a:cubicBezTo>
                  <a:cubicBezTo>
                    <a:pt x="2483485" y="0"/>
                    <a:pt x="2502535" y="5588"/>
                    <a:pt x="2518918" y="16002"/>
                  </a:cubicBezTo>
                  <a:lnTo>
                    <a:pt x="2464054" y="101600"/>
                  </a:lnTo>
                  <a:lnTo>
                    <a:pt x="2464054" y="0"/>
                  </a:lnTo>
                  <a:moveTo>
                    <a:pt x="2464054" y="203200"/>
                  </a:moveTo>
                  <a:cubicBezTo>
                    <a:pt x="2444623" y="203200"/>
                    <a:pt x="2425573" y="197612"/>
                    <a:pt x="2409190" y="187198"/>
                  </a:cubicBezTo>
                  <a:lnTo>
                    <a:pt x="2464054" y="101600"/>
                  </a:lnTo>
                  <a:lnTo>
                    <a:pt x="2464054" y="203200"/>
                  </a:lnTo>
                  <a:cubicBezTo>
                    <a:pt x="1218184" y="203200"/>
                    <a:pt x="203200" y="1244346"/>
                    <a:pt x="203200" y="2535174"/>
                  </a:cubicBezTo>
                  <a:lnTo>
                    <a:pt x="203200" y="16331185"/>
                  </a:lnTo>
                  <a:lnTo>
                    <a:pt x="101600" y="16331185"/>
                  </a:lnTo>
                  <a:lnTo>
                    <a:pt x="101600" y="16229585"/>
                  </a:lnTo>
                  <a:lnTo>
                    <a:pt x="4826381" y="16229585"/>
                  </a:lnTo>
                  <a:lnTo>
                    <a:pt x="4826381" y="16331185"/>
                  </a:lnTo>
                  <a:lnTo>
                    <a:pt x="4724781" y="16331185"/>
                  </a:lnTo>
                  <a:lnTo>
                    <a:pt x="4724781" y="2535174"/>
                  </a:lnTo>
                  <a:lnTo>
                    <a:pt x="4826381" y="2535174"/>
                  </a:lnTo>
                  <a:lnTo>
                    <a:pt x="4724781" y="2535174"/>
                  </a:lnTo>
                  <a:cubicBezTo>
                    <a:pt x="4724781" y="1244346"/>
                    <a:pt x="3709797" y="203200"/>
                    <a:pt x="2464054" y="2032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302078" y="3040593"/>
            <a:ext cx="7231111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00"/>
              </a:lnSpc>
            </a:pPr>
            <a:r>
              <a:rPr lang="en-US" sz="8333">
                <a:solidFill>
                  <a:srgbClr val="FFFFFF"/>
                </a:solidFill>
                <a:latin typeface="Francois One"/>
                <a:ea typeface="Francois One"/>
                <a:cs typeface="Francois One"/>
                <a:sym typeface="Francois One"/>
              </a:rPr>
              <a:t> Volunteer work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3AD1013-BC33-F068-C41D-FB65FED1868C}"/>
              </a:ext>
            </a:extLst>
          </p:cNvPr>
          <p:cNvGrpSpPr/>
          <p:nvPr/>
        </p:nvGrpSpPr>
        <p:grpSpPr>
          <a:xfrm>
            <a:off x="-857900" y="117371"/>
            <a:ext cx="13303033" cy="2678977"/>
            <a:chOff x="-1286850" y="176056"/>
            <a:chExt cx="19954550" cy="4018466"/>
          </a:xfrm>
        </p:grpSpPr>
        <p:sp>
          <p:nvSpPr>
            <p:cNvPr id="6" name="Freeform 6"/>
            <p:cNvSpPr/>
            <p:nvPr/>
          </p:nvSpPr>
          <p:spPr>
            <a:xfrm>
              <a:off x="-1286850" y="1409422"/>
              <a:ext cx="19954550" cy="2785100"/>
            </a:xfrm>
            <a:custGeom>
              <a:avLst/>
              <a:gdLst/>
              <a:ahLst/>
              <a:cxnLst/>
              <a:rect l="l" t="t" r="r" b="b"/>
              <a:pathLst>
                <a:path w="19954550" h="2785100">
                  <a:moveTo>
                    <a:pt x="0" y="0"/>
                  </a:moveTo>
                  <a:lnTo>
                    <a:pt x="19954550" y="0"/>
                  </a:lnTo>
                  <a:lnTo>
                    <a:pt x="19954550" y="2785100"/>
                  </a:lnTo>
                  <a:lnTo>
                    <a:pt x="0" y="2785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4724376" y="1292218"/>
              <a:ext cx="2804458" cy="2858630"/>
            </a:xfrm>
            <a:custGeom>
              <a:avLst/>
              <a:gdLst/>
              <a:ahLst/>
              <a:cxnLst/>
              <a:rect l="l" t="t" r="r" b="b"/>
              <a:pathLst>
                <a:path w="2804458" h="2858630">
                  <a:moveTo>
                    <a:pt x="0" y="0"/>
                  </a:moveTo>
                  <a:lnTo>
                    <a:pt x="2804458" y="0"/>
                  </a:lnTo>
                  <a:lnTo>
                    <a:pt x="2804458" y="2858630"/>
                  </a:lnTo>
                  <a:lnTo>
                    <a:pt x="0" y="2858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377416" y="892056"/>
              <a:ext cx="2192012" cy="2234340"/>
            </a:xfrm>
            <a:custGeom>
              <a:avLst/>
              <a:gdLst/>
              <a:ahLst/>
              <a:cxnLst/>
              <a:rect l="l" t="t" r="r" b="b"/>
              <a:pathLst>
                <a:path w="2192012" h="2234340">
                  <a:moveTo>
                    <a:pt x="0" y="0"/>
                  </a:moveTo>
                  <a:lnTo>
                    <a:pt x="2192012" y="0"/>
                  </a:lnTo>
                  <a:lnTo>
                    <a:pt x="2192012" y="2234340"/>
                  </a:lnTo>
                  <a:lnTo>
                    <a:pt x="0" y="2234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9039966" y="176056"/>
              <a:ext cx="2192012" cy="2234340"/>
            </a:xfrm>
            <a:custGeom>
              <a:avLst/>
              <a:gdLst/>
              <a:ahLst/>
              <a:cxnLst/>
              <a:rect l="l" t="t" r="r" b="b"/>
              <a:pathLst>
                <a:path w="2192012" h="2234340">
                  <a:moveTo>
                    <a:pt x="0" y="0"/>
                  </a:moveTo>
                  <a:lnTo>
                    <a:pt x="2192012" y="0"/>
                  </a:lnTo>
                  <a:lnTo>
                    <a:pt x="2192012" y="2234340"/>
                  </a:lnTo>
                  <a:lnTo>
                    <a:pt x="0" y="2234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6930111" y="1194217"/>
            <a:ext cx="4577753" cy="4943700"/>
          </a:xfrm>
          <a:custGeom>
            <a:avLst/>
            <a:gdLst/>
            <a:ahLst/>
            <a:cxnLst/>
            <a:rect l="l" t="t" r="r" b="b"/>
            <a:pathLst>
              <a:path w="6866630" h="7415550">
                <a:moveTo>
                  <a:pt x="0" y="0"/>
                </a:moveTo>
                <a:lnTo>
                  <a:pt x="6866630" y="0"/>
                </a:lnTo>
                <a:lnTo>
                  <a:pt x="6866630" y="7415550"/>
                </a:lnTo>
                <a:lnTo>
                  <a:pt x="0" y="74155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48948" y="5743784"/>
            <a:ext cx="4144669" cy="572718"/>
          </a:xfrm>
          <a:custGeom>
            <a:avLst/>
            <a:gdLst/>
            <a:ahLst/>
            <a:cxnLst/>
            <a:rect l="l" t="t" r="r" b="b"/>
            <a:pathLst>
              <a:path w="6217003" h="859077">
                <a:moveTo>
                  <a:pt x="0" y="0"/>
                </a:moveTo>
                <a:lnTo>
                  <a:pt x="6217003" y="0"/>
                </a:lnTo>
                <a:lnTo>
                  <a:pt x="6217003" y="859077"/>
                </a:lnTo>
                <a:lnTo>
                  <a:pt x="0" y="8590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685800" y="5311984"/>
            <a:ext cx="6126900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>
                <a:solidFill>
                  <a:srgbClr val="343B42"/>
                </a:solidFill>
                <a:latin typeface="Rokkitt"/>
                <a:ea typeface="Rokkitt"/>
                <a:cs typeface="Rokkitt"/>
                <a:sym typeface="Rokkitt"/>
              </a:rPr>
              <a:t>Time to test your knowledge</a:t>
            </a:r>
          </a:p>
        </p:txBody>
      </p:sp>
    </p:spTree>
    <p:extLst>
      <p:ext uri="{BB962C8B-B14F-4D97-AF65-F5344CB8AC3E}">
        <p14:creationId xmlns:p14="http://schemas.microsoft.com/office/powerpoint/2010/main" val="39753129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 sz="1200" dirty="0"/>
          </a:p>
        </p:txBody>
      </p:sp>
      <p:sp>
        <p:nvSpPr>
          <p:cNvPr id="3" name="Freeform 3"/>
          <p:cNvSpPr/>
          <p:nvPr/>
        </p:nvSpPr>
        <p:spPr>
          <a:xfrm>
            <a:off x="7806433" y="-149033"/>
            <a:ext cx="4584400" cy="1226233"/>
          </a:xfrm>
          <a:custGeom>
            <a:avLst/>
            <a:gdLst/>
            <a:ahLst/>
            <a:cxnLst/>
            <a:rect l="l" t="t" r="r" b="b"/>
            <a:pathLst>
              <a:path w="6876600" h="1839350">
                <a:moveTo>
                  <a:pt x="0" y="0"/>
                </a:moveTo>
                <a:lnTo>
                  <a:pt x="6876600" y="0"/>
                </a:lnTo>
                <a:lnTo>
                  <a:pt x="6876600" y="1839350"/>
                </a:lnTo>
                <a:lnTo>
                  <a:pt x="0" y="18393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5400000">
            <a:off x="5080394" y="-4510227"/>
            <a:ext cx="1559426" cy="11508048"/>
            <a:chOff x="0" y="0"/>
            <a:chExt cx="3113853" cy="22979200"/>
          </a:xfrm>
        </p:grpSpPr>
        <p:sp>
          <p:nvSpPr>
            <p:cNvPr id="5" name="Freeform 5"/>
            <p:cNvSpPr/>
            <p:nvPr/>
          </p:nvSpPr>
          <p:spPr>
            <a:xfrm>
              <a:off x="128940" y="101600"/>
              <a:ext cx="2856023" cy="22776053"/>
            </a:xfrm>
            <a:custGeom>
              <a:avLst/>
              <a:gdLst/>
              <a:ahLst/>
              <a:cxnLst/>
              <a:rect l="l" t="t" r="r" b="b"/>
              <a:pathLst>
                <a:path w="2856023" h="22776053">
                  <a:moveTo>
                    <a:pt x="1428012" y="0"/>
                  </a:moveTo>
                  <a:cubicBezTo>
                    <a:pt x="2216642" y="0"/>
                    <a:pt x="2856023" y="544449"/>
                    <a:pt x="2856023" y="1215898"/>
                  </a:cubicBezTo>
                  <a:lnTo>
                    <a:pt x="2856023" y="22776053"/>
                  </a:lnTo>
                  <a:lnTo>
                    <a:pt x="0" y="22776053"/>
                  </a:lnTo>
                  <a:lnTo>
                    <a:pt x="0" y="1215898"/>
                  </a:lnTo>
                  <a:cubicBezTo>
                    <a:pt x="0" y="544449"/>
                    <a:pt x="639382" y="0"/>
                    <a:pt x="1428012" y="0"/>
                  </a:cubicBezTo>
                  <a:close/>
                </a:path>
              </a:pathLst>
            </a:custGeom>
            <a:solidFill>
              <a:srgbClr val="55A07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3113893" cy="22979253"/>
            </a:xfrm>
            <a:custGeom>
              <a:avLst/>
              <a:gdLst/>
              <a:ahLst/>
              <a:cxnLst/>
              <a:rect l="l" t="t" r="r" b="b"/>
              <a:pathLst>
                <a:path w="3113893" h="22979253">
                  <a:moveTo>
                    <a:pt x="1556952" y="0"/>
                  </a:moveTo>
                  <a:lnTo>
                    <a:pt x="1556952" y="101600"/>
                  </a:lnTo>
                  <a:lnTo>
                    <a:pt x="1556952" y="0"/>
                  </a:lnTo>
                  <a:lnTo>
                    <a:pt x="1556952" y="101600"/>
                  </a:lnTo>
                  <a:lnTo>
                    <a:pt x="1556952" y="0"/>
                  </a:lnTo>
                  <a:cubicBezTo>
                    <a:pt x="2426008" y="0"/>
                    <a:pt x="3113893" y="597408"/>
                    <a:pt x="3113893" y="1317498"/>
                  </a:cubicBezTo>
                  <a:lnTo>
                    <a:pt x="3113893" y="22877653"/>
                  </a:lnTo>
                  <a:cubicBezTo>
                    <a:pt x="3113893" y="22933788"/>
                    <a:pt x="3056203" y="22979253"/>
                    <a:pt x="2984963" y="22979253"/>
                  </a:cubicBezTo>
                  <a:lnTo>
                    <a:pt x="128940" y="22979253"/>
                  </a:lnTo>
                  <a:cubicBezTo>
                    <a:pt x="57701" y="22979253"/>
                    <a:pt x="0" y="22933788"/>
                    <a:pt x="0" y="22877653"/>
                  </a:cubicBezTo>
                  <a:lnTo>
                    <a:pt x="0" y="1317498"/>
                  </a:lnTo>
                  <a:lnTo>
                    <a:pt x="128940" y="1317498"/>
                  </a:lnTo>
                  <a:lnTo>
                    <a:pt x="0" y="1317498"/>
                  </a:lnTo>
                  <a:cubicBezTo>
                    <a:pt x="0" y="597408"/>
                    <a:pt x="687895" y="0"/>
                    <a:pt x="1556952" y="0"/>
                  </a:cubicBezTo>
                  <a:cubicBezTo>
                    <a:pt x="1596117" y="0"/>
                    <a:pt x="1633188" y="13970"/>
                    <a:pt x="1657686" y="38100"/>
                  </a:cubicBezTo>
                  <a:lnTo>
                    <a:pt x="1556952" y="101600"/>
                  </a:lnTo>
                  <a:lnTo>
                    <a:pt x="1556952" y="0"/>
                  </a:lnTo>
                  <a:moveTo>
                    <a:pt x="1556952" y="203200"/>
                  </a:moveTo>
                  <a:cubicBezTo>
                    <a:pt x="1517786" y="203200"/>
                    <a:pt x="1480716" y="189230"/>
                    <a:pt x="1456217" y="165100"/>
                  </a:cubicBezTo>
                  <a:lnTo>
                    <a:pt x="1556952" y="101600"/>
                  </a:lnTo>
                  <a:lnTo>
                    <a:pt x="1556952" y="203200"/>
                  </a:lnTo>
                  <a:cubicBezTo>
                    <a:pt x="848748" y="203200"/>
                    <a:pt x="257880" y="694563"/>
                    <a:pt x="257880" y="1317498"/>
                  </a:cubicBezTo>
                  <a:lnTo>
                    <a:pt x="257880" y="22877653"/>
                  </a:lnTo>
                  <a:lnTo>
                    <a:pt x="128940" y="22877653"/>
                  </a:lnTo>
                  <a:lnTo>
                    <a:pt x="128940" y="22776053"/>
                  </a:lnTo>
                  <a:lnTo>
                    <a:pt x="2984963" y="22776053"/>
                  </a:lnTo>
                  <a:lnTo>
                    <a:pt x="2984963" y="22877653"/>
                  </a:lnTo>
                  <a:lnTo>
                    <a:pt x="2856023" y="22877653"/>
                  </a:lnTo>
                  <a:lnTo>
                    <a:pt x="2856023" y="1317498"/>
                  </a:lnTo>
                  <a:lnTo>
                    <a:pt x="2984963" y="1317498"/>
                  </a:lnTo>
                  <a:lnTo>
                    <a:pt x="2856023" y="1317498"/>
                  </a:lnTo>
                  <a:cubicBezTo>
                    <a:pt x="2856023" y="694563"/>
                    <a:pt x="2265155" y="203200"/>
                    <a:pt x="1556952" y="2032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685800" y="805647"/>
            <a:ext cx="13085946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40"/>
              </a:lnSpc>
            </a:pPr>
            <a:r>
              <a:rPr lang="en-US" sz="2866" dirty="0">
                <a:solidFill>
                  <a:srgbClr val="FFFFFF"/>
                </a:solidFill>
                <a:latin typeface="Oi"/>
                <a:ea typeface="Oi"/>
                <a:cs typeface="Oi"/>
                <a:sym typeface="Oi"/>
              </a:rPr>
              <a:t>Look at the video and </a:t>
            </a:r>
          </a:p>
          <a:p>
            <a:pPr>
              <a:lnSpc>
                <a:spcPts val="3440"/>
              </a:lnSpc>
            </a:pPr>
            <a:r>
              <a:rPr lang="en-US" sz="2866" dirty="0">
                <a:solidFill>
                  <a:srgbClr val="FFFFFF"/>
                </a:solidFill>
                <a:latin typeface="Oi"/>
                <a:ea typeface="Oi"/>
                <a:cs typeface="Oi"/>
                <a:sym typeface="Oi"/>
              </a:rPr>
              <a:t>answer  a question  </a:t>
            </a:r>
          </a:p>
        </p:txBody>
      </p:sp>
      <p:sp>
        <p:nvSpPr>
          <p:cNvPr id="9" name="Freeform 9"/>
          <p:cNvSpPr/>
          <p:nvPr/>
        </p:nvSpPr>
        <p:spPr>
          <a:xfrm rot="356922">
            <a:off x="10730894" y="283545"/>
            <a:ext cx="1766473" cy="1800635"/>
          </a:xfrm>
          <a:custGeom>
            <a:avLst/>
            <a:gdLst/>
            <a:ahLst/>
            <a:cxnLst/>
            <a:rect l="l" t="t" r="r" b="b"/>
            <a:pathLst>
              <a:path w="2649710" h="2700953">
                <a:moveTo>
                  <a:pt x="0" y="0"/>
                </a:moveTo>
                <a:lnTo>
                  <a:pt x="2649710" y="0"/>
                </a:lnTo>
                <a:lnTo>
                  <a:pt x="2649710" y="2700953"/>
                </a:lnTo>
                <a:lnTo>
                  <a:pt x="0" y="27009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85247">
            <a:off x="7468489" y="641249"/>
            <a:ext cx="1302805" cy="1205095"/>
          </a:xfrm>
          <a:prstGeom prst="rect">
            <a:avLst/>
          </a:prstGeom>
        </p:spPr>
      </p:pic>
      <p:pic>
        <p:nvPicPr>
          <p:cNvPr id="11" name="volunteer.mp4">
            <a:hlinkClick r:id="" action="ppaction://media"/>
            <a:extLst>
              <a:ext uri="{FF2B5EF4-FFF2-40B4-BE49-F238E27FC236}">
                <a16:creationId xmlns:a16="http://schemas.microsoft.com/office/drawing/2014/main" id="{3BB55633-4119-A0BC-A9EF-498F19403C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9066" y="2244288"/>
            <a:ext cx="10193868" cy="463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0418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280"/>
            <a:ext cx="12035358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0" y="979952"/>
            <a:ext cx="121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American volunteers do for their community?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videoplayback (1)" descr="videoplayback (1)">
            <a:hlinkClick r:id="" action="ppaction://media"/>
            <a:extLst>
              <a:ext uri="{FF2B5EF4-FFF2-40B4-BE49-F238E27FC236}">
                <a16:creationId xmlns:a16="http://schemas.microsoft.com/office/drawing/2014/main" id="{AAAC84C7-ED8B-144E-9280-ADDD4A8806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3888" y="1783166"/>
            <a:ext cx="10004221" cy="48577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Rectangle 1"/>
          <p:cNvSpPr/>
          <p:nvPr/>
        </p:nvSpPr>
        <p:spPr>
          <a:xfrm>
            <a:off x="365759" y="81280"/>
            <a:ext cx="10732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Watch the video carefully and answer a question: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04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44817" y="-58167"/>
            <a:ext cx="5626767" cy="931367"/>
          </a:xfrm>
          <a:custGeom>
            <a:avLst/>
            <a:gdLst/>
            <a:ahLst/>
            <a:cxnLst/>
            <a:rect l="l" t="t" r="r" b="b"/>
            <a:pathLst>
              <a:path w="8440150" h="1397050">
                <a:moveTo>
                  <a:pt x="0" y="0"/>
                </a:moveTo>
                <a:lnTo>
                  <a:pt x="8440150" y="0"/>
                </a:lnTo>
                <a:lnTo>
                  <a:pt x="8440150" y="1397050"/>
                </a:lnTo>
                <a:lnTo>
                  <a:pt x="0" y="13970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5400000">
            <a:off x="4940767" y="-4706400"/>
            <a:ext cx="1226800" cy="11489600"/>
            <a:chOff x="0" y="0"/>
            <a:chExt cx="2453600" cy="22979200"/>
          </a:xfrm>
        </p:grpSpPr>
        <p:sp>
          <p:nvSpPr>
            <p:cNvPr id="5" name="Freeform 5"/>
            <p:cNvSpPr/>
            <p:nvPr/>
          </p:nvSpPr>
          <p:spPr>
            <a:xfrm>
              <a:off x="101600" y="101600"/>
              <a:ext cx="2250440" cy="22776053"/>
            </a:xfrm>
            <a:custGeom>
              <a:avLst/>
              <a:gdLst/>
              <a:ahLst/>
              <a:cxnLst/>
              <a:rect l="l" t="t" r="r" b="b"/>
              <a:pathLst>
                <a:path w="2250440" h="22776053">
                  <a:moveTo>
                    <a:pt x="1125220" y="0"/>
                  </a:moveTo>
                  <a:cubicBezTo>
                    <a:pt x="1746631" y="0"/>
                    <a:pt x="2250440" y="544449"/>
                    <a:pt x="2250440" y="1215898"/>
                  </a:cubicBezTo>
                  <a:lnTo>
                    <a:pt x="2250440" y="22776053"/>
                  </a:lnTo>
                  <a:lnTo>
                    <a:pt x="0" y="22776053"/>
                  </a:lnTo>
                  <a:lnTo>
                    <a:pt x="0" y="1215898"/>
                  </a:lnTo>
                  <a:cubicBezTo>
                    <a:pt x="0" y="544449"/>
                    <a:pt x="503809" y="0"/>
                    <a:pt x="1125220" y="0"/>
                  </a:cubicBezTo>
                  <a:close/>
                </a:path>
              </a:pathLst>
            </a:custGeom>
            <a:solidFill>
              <a:srgbClr val="89405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2453640" cy="22979253"/>
            </a:xfrm>
            <a:custGeom>
              <a:avLst/>
              <a:gdLst/>
              <a:ahLst/>
              <a:cxnLst/>
              <a:rect l="l" t="t" r="r" b="b"/>
              <a:pathLst>
                <a:path w="2453640" h="22979253">
                  <a:moveTo>
                    <a:pt x="1226820" y="0"/>
                  </a:moveTo>
                  <a:lnTo>
                    <a:pt x="1226820" y="101600"/>
                  </a:lnTo>
                  <a:lnTo>
                    <a:pt x="1226820" y="0"/>
                  </a:lnTo>
                  <a:lnTo>
                    <a:pt x="1226820" y="101600"/>
                  </a:lnTo>
                  <a:lnTo>
                    <a:pt x="1226820" y="0"/>
                  </a:lnTo>
                  <a:cubicBezTo>
                    <a:pt x="1911604" y="0"/>
                    <a:pt x="2453640" y="597408"/>
                    <a:pt x="2453640" y="1317498"/>
                  </a:cubicBezTo>
                  <a:lnTo>
                    <a:pt x="2453640" y="22877653"/>
                  </a:lnTo>
                  <a:cubicBezTo>
                    <a:pt x="2453640" y="22933788"/>
                    <a:pt x="2408174" y="22979253"/>
                    <a:pt x="2352040" y="22979253"/>
                  </a:cubicBezTo>
                  <a:lnTo>
                    <a:pt x="101600" y="22979253"/>
                  </a:lnTo>
                  <a:cubicBezTo>
                    <a:pt x="45466" y="22979253"/>
                    <a:pt x="0" y="22933788"/>
                    <a:pt x="0" y="22877653"/>
                  </a:cubicBezTo>
                  <a:lnTo>
                    <a:pt x="0" y="1317498"/>
                  </a:lnTo>
                  <a:lnTo>
                    <a:pt x="101600" y="1317498"/>
                  </a:lnTo>
                  <a:lnTo>
                    <a:pt x="0" y="1317498"/>
                  </a:lnTo>
                  <a:cubicBezTo>
                    <a:pt x="0" y="597408"/>
                    <a:pt x="542036" y="0"/>
                    <a:pt x="1226820" y="0"/>
                  </a:cubicBezTo>
                  <a:cubicBezTo>
                    <a:pt x="1257681" y="0"/>
                    <a:pt x="1286891" y="13970"/>
                    <a:pt x="1306195" y="38100"/>
                  </a:cubicBezTo>
                  <a:lnTo>
                    <a:pt x="1226820" y="101600"/>
                  </a:lnTo>
                  <a:lnTo>
                    <a:pt x="1226820" y="0"/>
                  </a:lnTo>
                  <a:moveTo>
                    <a:pt x="1226820" y="203200"/>
                  </a:moveTo>
                  <a:cubicBezTo>
                    <a:pt x="1195959" y="203200"/>
                    <a:pt x="1166749" y="189230"/>
                    <a:pt x="1147445" y="165100"/>
                  </a:cubicBezTo>
                  <a:lnTo>
                    <a:pt x="1226820" y="101600"/>
                  </a:lnTo>
                  <a:lnTo>
                    <a:pt x="1226820" y="203200"/>
                  </a:lnTo>
                  <a:cubicBezTo>
                    <a:pt x="668782" y="203200"/>
                    <a:pt x="203200" y="694563"/>
                    <a:pt x="203200" y="1317498"/>
                  </a:cubicBezTo>
                  <a:lnTo>
                    <a:pt x="203200" y="22877653"/>
                  </a:lnTo>
                  <a:lnTo>
                    <a:pt x="101600" y="22877653"/>
                  </a:lnTo>
                  <a:lnTo>
                    <a:pt x="101600" y="22776053"/>
                  </a:lnTo>
                  <a:lnTo>
                    <a:pt x="2352040" y="22776053"/>
                  </a:lnTo>
                  <a:lnTo>
                    <a:pt x="2352040" y="22877653"/>
                  </a:lnTo>
                  <a:lnTo>
                    <a:pt x="2250440" y="22877653"/>
                  </a:lnTo>
                  <a:lnTo>
                    <a:pt x="2250440" y="1317498"/>
                  </a:lnTo>
                  <a:lnTo>
                    <a:pt x="2352040" y="1317498"/>
                  </a:lnTo>
                  <a:lnTo>
                    <a:pt x="2250440" y="1317498"/>
                  </a:lnTo>
                  <a:cubicBezTo>
                    <a:pt x="2250440" y="694563"/>
                    <a:pt x="1784858" y="203200"/>
                    <a:pt x="1226820" y="2032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 rot="5400000">
            <a:off x="2404231" y="-338813"/>
            <a:ext cx="659175" cy="5917600"/>
            <a:chOff x="0" y="0"/>
            <a:chExt cx="1318350" cy="11835200"/>
          </a:xfrm>
        </p:grpSpPr>
        <p:sp>
          <p:nvSpPr>
            <p:cNvPr id="8" name="Freeform 8"/>
            <p:cNvSpPr/>
            <p:nvPr/>
          </p:nvSpPr>
          <p:spPr>
            <a:xfrm>
              <a:off x="82763" y="101600"/>
              <a:ext cx="1152895" cy="11632057"/>
            </a:xfrm>
            <a:custGeom>
              <a:avLst/>
              <a:gdLst/>
              <a:ahLst/>
              <a:cxnLst/>
              <a:rect l="l" t="t" r="r" b="b"/>
              <a:pathLst>
                <a:path w="1152895" h="11632057">
                  <a:moveTo>
                    <a:pt x="576448" y="0"/>
                  </a:moveTo>
                  <a:cubicBezTo>
                    <a:pt x="894777" y="0"/>
                    <a:pt x="1152895" y="356108"/>
                    <a:pt x="1152895" y="795274"/>
                  </a:cubicBezTo>
                  <a:lnTo>
                    <a:pt x="1152895" y="11632057"/>
                  </a:lnTo>
                  <a:lnTo>
                    <a:pt x="0" y="11632057"/>
                  </a:lnTo>
                  <a:lnTo>
                    <a:pt x="0" y="795274"/>
                  </a:lnTo>
                  <a:cubicBezTo>
                    <a:pt x="0" y="356108"/>
                    <a:pt x="258119" y="0"/>
                    <a:pt x="576448" y="0"/>
                  </a:cubicBezTo>
                  <a:close/>
                </a:path>
              </a:pathLst>
            </a:custGeom>
            <a:solidFill>
              <a:srgbClr val="C6463C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318438" cy="11835257"/>
            </a:xfrm>
            <a:custGeom>
              <a:avLst/>
              <a:gdLst/>
              <a:ahLst/>
              <a:cxnLst/>
              <a:rect l="l" t="t" r="r" b="b"/>
              <a:pathLst>
                <a:path w="1318438" h="11835257">
                  <a:moveTo>
                    <a:pt x="659211" y="0"/>
                  </a:moveTo>
                  <a:lnTo>
                    <a:pt x="659211" y="101600"/>
                  </a:lnTo>
                  <a:lnTo>
                    <a:pt x="659211" y="0"/>
                  </a:lnTo>
                  <a:lnTo>
                    <a:pt x="659211" y="101600"/>
                  </a:lnTo>
                  <a:lnTo>
                    <a:pt x="659211" y="0"/>
                  </a:lnTo>
                  <a:cubicBezTo>
                    <a:pt x="1032060" y="0"/>
                    <a:pt x="1318438" y="413004"/>
                    <a:pt x="1318438" y="896874"/>
                  </a:cubicBezTo>
                  <a:lnTo>
                    <a:pt x="1318438" y="11733657"/>
                  </a:lnTo>
                  <a:cubicBezTo>
                    <a:pt x="1318438" y="11789790"/>
                    <a:pt x="1281385" y="11835257"/>
                    <a:pt x="1235658" y="11835257"/>
                  </a:cubicBezTo>
                  <a:lnTo>
                    <a:pt x="82763" y="11835257"/>
                  </a:lnTo>
                  <a:cubicBezTo>
                    <a:pt x="37037" y="11835257"/>
                    <a:pt x="0" y="11789790"/>
                    <a:pt x="0" y="11733657"/>
                  </a:cubicBezTo>
                  <a:lnTo>
                    <a:pt x="0" y="896874"/>
                  </a:lnTo>
                  <a:lnTo>
                    <a:pt x="82763" y="896874"/>
                  </a:lnTo>
                  <a:lnTo>
                    <a:pt x="0" y="896874"/>
                  </a:lnTo>
                  <a:cubicBezTo>
                    <a:pt x="0" y="413004"/>
                    <a:pt x="286258" y="0"/>
                    <a:pt x="659211" y="0"/>
                  </a:cubicBezTo>
                  <a:cubicBezTo>
                    <a:pt x="684350" y="0"/>
                    <a:pt x="708145" y="13970"/>
                    <a:pt x="723870" y="38100"/>
                  </a:cubicBezTo>
                  <a:lnTo>
                    <a:pt x="659211" y="101600"/>
                  </a:lnTo>
                  <a:lnTo>
                    <a:pt x="659211" y="0"/>
                  </a:lnTo>
                  <a:moveTo>
                    <a:pt x="659211" y="203200"/>
                  </a:moveTo>
                  <a:cubicBezTo>
                    <a:pt x="634071" y="203200"/>
                    <a:pt x="610277" y="189230"/>
                    <a:pt x="594552" y="165100"/>
                  </a:cubicBezTo>
                  <a:lnTo>
                    <a:pt x="659211" y="101600"/>
                  </a:lnTo>
                  <a:lnTo>
                    <a:pt x="659211" y="203200"/>
                  </a:lnTo>
                  <a:cubicBezTo>
                    <a:pt x="395402" y="203200"/>
                    <a:pt x="165527" y="502285"/>
                    <a:pt x="165527" y="896874"/>
                  </a:cubicBezTo>
                  <a:lnTo>
                    <a:pt x="165527" y="11733657"/>
                  </a:lnTo>
                  <a:lnTo>
                    <a:pt x="82763" y="11733657"/>
                  </a:lnTo>
                  <a:lnTo>
                    <a:pt x="82763" y="11632057"/>
                  </a:lnTo>
                  <a:lnTo>
                    <a:pt x="1235555" y="11632057"/>
                  </a:lnTo>
                  <a:lnTo>
                    <a:pt x="1235555" y="11733657"/>
                  </a:lnTo>
                  <a:lnTo>
                    <a:pt x="1152791" y="11733657"/>
                  </a:lnTo>
                  <a:lnTo>
                    <a:pt x="1152791" y="896874"/>
                  </a:lnTo>
                  <a:lnTo>
                    <a:pt x="1235555" y="896874"/>
                  </a:lnTo>
                  <a:lnTo>
                    <a:pt x="1152791" y="896874"/>
                  </a:lnTo>
                  <a:cubicBezTo>
                    <a:pt x="1152791" y="502285"/>
                    <a:pt x="923019" y="203200"/>
                    <a:pt x="659211" y="203200"/>
                  </a:cubicBezTo>
                  <a:close/>
                </a:path>
              </a:pathLst>
            </a:custGeom>
            <a:solidFill>
              <a:srgbClr val="C6463C"/>
            </a:solidFill>
          </p:spPr>
        </p:sp>
      </p:grpSp>
      <p:grpSp>
        <p:nvGrpSpPr>
          <p:cNvPr id="10" name="Group 10"/>
          <p:cNvGrpSpPr/>
          <p:nvPr/>
        </p:nvGrpSpPr>
        <p:grpSpPr>
          <a:xfrm rot="-5400000">
            <a:off x="9128597" y="-338813"/>
            <a:ext cx="659175" cy="5917600"/>
            <a:chOff x="0" y="0"/>
            <a:chExt cx="1318350" cy="11835200"/>
          </a:xfrm>
        </p:grpSpPr>
        <p:sp>
          <p:nvSpPr>
            <p:cNvPr id="11" name="Freeform 11"/>
            <p:cNvSpPr/>
            <p:nvPr/>
          </p:nvSpPr>
          <p:spPr>
            <a:xfrm>
              <a:off x="82763" y="101600"/>
              <a:ext cx="1152791" cy="11632057"/>
            </a:xfrm>
            <a:custGeom>
              <a:avLst/>
              <a:gdLst/>
              <a:ahLst/>
              <a:cxnLst/>
              <a:rect l="l" t="t" r="r" b="b"/>
              <a:pathLst>
                <a:path w="1152791" h="11632057">
                  <a:moveTo>
                    <a:pt x="576448" y="0"/>
                  </a:moveTo>
                  <a:cubicBezTo>
                    <a:pt x="258119" y="0"/>
                    <a:pt x="0" y="356108"/>
                    <a:pt x="0" y="795274"/>
                  </a:cubicBezTo>
                  <a:lnTo>
                    <a:pt x="0" y="11632057"/>
                  </a:lnTo>
                  <a:lnTo>
                    <a:pt x="1152792" y="11632057"/>
                  </a:lnTo>
                  <a:lnTo>
                    <a:pt x="1152792" y="795274"/>
                  </a:lnTo>
                  <a:cubicBezTo>
                    <a:pt x="1152792" y="356108"/>
                    <a:pt x="894777" y="0"/>
                    <a:pt x="576448" y="0"/>
                  </a:cubicBezTo>
                  <a:close/>
                </a:path>
              </a:pathLst>
            </a:custGeom>
            <a:solidFill>
              <a:srgbClr val="C6463C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318438" cy="11835257"/>
            </a:xfrm>
            <a:custGeom>
              <a:avLst/>
              <a:gdLst/>
              <a:ahLst/>
              <a:cxnLst/>
              <a:rect l="l" t="t" r="r" b="b"/>
              <a:pathLst>
                <a:path w="1318438" h="11835257">
                  <a:moveTo>
                    <a:pt x="659211" y="0"/>
                  </a:moveTo>
                  <a:lnTo>
                    <a:pt x="659211" y="101600"/>
                  </a:lnTo>
                  <a:lnTo>
                    <a:pt x="659211" y="203200"/>
                  </a:lnTo>
                  <a:lnTo>
                    <a:pt x="659211" y="101600"/>
                  </a:lnTo>
                  <a:lnTo>
                    <a:pt x="659211" y="203200"/>
                  </a:lnTo>
                  <a:cubicBezTo>
                    <a:pt x="395402" y="203200"/>
                    <a:pt x="165527" y="502285"/>
                    <a:pt x="165527" y="896874"/>
                  </a:cubicBezTo>
                  <a:lnTo>
                    <a:pt x="82763" y="896874"/>
                  </a:lnTo>
                  <a:lnTo>
                    <a:pt x="165527" y="896874"/>
                  </a:lnTo>
                  <a:lnTo>
                    <a:pt x="165527" y="11733657"/>
                  </a:lnTo>
                  <a:lnTo>
                    <a:pt x="82763" y="11733657"/>
                  </a:lnTo>
                  <a:lnTo>
                    <a:pt x="82763" y="11632057"/>
                  </a:lnTo>
                  <a:lnTo>
                    <a:pt x="1235555" y="11632057"/>
                  </a:lnTo>
                  <a:lnTo>
                    <a:pt x="1235555" y="11733657"/>
                  </a:lnTo>
                  <a:lnTo>
                    <a:pt x="1152791" y="11733657"/>
                  </a:lnTo>
                  <a:lnTo>
                    <a:pt x="1152791" y="896874"/>
                  </a:lnTo>
                  <a:lnTo>
                    <a:pt x="1235555" y="896874"/>
                  </a:lnTo>
                  <a:lnTo>
                    <a:pt x="1152791" y="896874"/>
                  </a:lnTo>
                  <a:cubicBezTo>
                    <a:pt x="1152791" y="502285"/>
                    <a:pt x="923019" y="203200"/>
                    <a:pt x="659211" y="203200"/>
                  </a:cubicBezTo>
                  <a:lnTo>
                    <a:pt x="659211" y="101600"/>
                  </a:lnTo>
                  <a:lnTo>
                    <a:pt x="723870" y="165100"/>
                  </a:lnTo>
                  <a:lnTo>
                    <a:pt x="659211" y="101600"/>
                  </a:lnTo>
                  <a:lnTo>
                    <a:pt x="659211" y="0"/>
                  </a:lnTo>
                  <a:moveTo>
                    <a:pt x="659211" y="203200"/>
                  </a:moveTo>
                  <a:cubicBezTo>
                    <a:pt x="627347" y="203200"/>
                    <a:pt x="598380" y="180848"/>
                    <a:pt x="584620" y="145669"/>
                  </a:cubicBezTo>
                  <a:cubicBezTo>
                    <a:pt x="570861" y="110490"/>
                    <a:pt x="574689" y="68580"/>
                    <a:pt x="594552" y="38100"/>
                  </a:cubicBezTo>
                  <a:cubicBezTo>
                    <a:pt x="610277" y="13970"/>
                    <a:pt x="634071" y="0"/>
                    <a:pt x="659211" y="0"/>
                  </a:cubicBezTo>
                  <a:cubicBezTo>
                    <a:pt x="1032060" y="0"/>
                    <a:pt x="1318438" y="413004"/>
                    <a:pt x="1318438" y="896874"/>
                  </a:cubicBezTo>
                  <a:lnTo>
                    <a:pt x="1318438" y="11733657"/>
                  </a:lnTo>
                  <a:cubicBezTo>
                    <a:pt x="1318438" y="11789790"/>
                    <a:pt x="1281385" y="11835257"/>
                    <a:pt x="1235658" y="11835257"/>
                  </a:cubicBezTo>
                  <a:lnTo>
                    <a:pt x="82763" y="11835257"/>
                  </a:lnTo>
                  <a:cubicBezTo>
                    <a:pt x="37037" y="11835257"/>
                    <a:pt x="0" y="11789790"/>
                    <a:pt x="0" y="11733657"/>
                  </a:cubicBezTo>
                  <a:lnTo>
                    <a:pt x="0" y="896874"/>
                  </a:lnTo>
                  <a:cubicBezTo>
                    <a:pt x="0" y="413004"/>
                    <a:pt x="286258" y="0"/>
                    <a:pt x="659211" y="0"/>
                  </a:cubicBezTo>
                  <a:cubicBezTo>
                    <a:pt x="704938" y="0"/>
                    <a:pt x="741974" y="45466"/>
                    <a:pt x="741974" y="101600"/>
                  </a:cubicBezTo>
                  <a:cubicBezTo>
                    <a:pt x="741974" y="157734"/>
                    <a:pt x="704938" y="203200"/>
                    <a:pt x="659211" y="203200"/>
                  </a:cubicBezTo>
                  <a:close/>
                </a:path>
              </a:pathLst>
            </a:custGeom>
            <a:solidFill>
              <a:srgbClr val="C6463C"/>
            </a:solidFill>
          </p:spPr>
        </p:sp>
      </p:grpSp>
      <p:grpSp>
        <p:nvGrpSpPr>
          <p:cNvPr id="13" name="Group 13"/>
          <p:cNvGrpSpPr/>
          <p:nvPr/>
        </p:nvGrpSpPr>
        <p:grpSpPr>
          <a:xfrm rot="-5400000">
            <a:off x="9128597" y="1735221"/>
            <a:ext cx="659175" cy="5917600"/>
            <a:chOff x="0" y="0"/>
            <a:chExt cx="1318350" cy="11835200"/>
          </a:xfrm>
        </p:grpSpPr>
        <p:sp>
          <p:nvSpPr>
            <p:cNvPr id="14" name="Freeform 14"/>
            <p:cNvSpPr/>
            <p:nvPr/>
          </p:nvSpPr>
          <p:spPr>
            <a:xfrm>
              <a:off x="82763" y="101600"/>
              <a:ext cx="1152791" cy="11632057"/>
            </a:xfrm>
            <a:custGeom>
              <a:avLst/>
              <a:gdLst/>
              <a:ahLst/>
              <a:cxnLst/>
              <a:rect l="l" t="t" r="r" b="b"/>
              <a:pathLst>
                <a:path w="1152791" h="11632057">
                  <a:moveTo>
                    <a:pt x="576448" y="0"/>
                  </a:moveTo>
                  <a:cubicBezTo>
                    <a:pt x="258119" y="0"/>
                    <a:pt x="0" y="356108"/>
                    <a:pt x="0" y="795274"/>
                  </a:cubicBezTo>
                  <a:lnTo>
                    <a:pt x="0" y="11632057"/>
                  </a:lnTo>
                  <a:lnTo>
                    <a:pt x="1152792" y="11632057"/>
                  </a:lnTo>
                  <a:lnTo>
                    <a:pt x="1152792" y="795274"/>
                  </a:lnTo>
                  <a:cubicBezTo>
                    <a:pt x="1152792" y="356108"/>
                    <a:pt x="894777" y="0"/>
                    <a:pt x="576448" y="0"/>
                  </a:cubicBezTo>
                  <a:close/>
                </a:path>
              </a:pathLst>
            </a:custGeom>
            <a:solidFill>
              <a:srgbClr val="C6463C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1318438" cy="11835257"/>
            </a:xfrm>
            <a:custGeom>
              <a:avLst/>
              <a:gdLst/>
              <a:ahLst/>
              <a:cxnLst/>
              <a:rect l="l" t="t" r="r" b="b"/>
              <a:pathLst>
                <a:path w="1318438" h="11835257">
                  <a:moveTo>
                    <a:pt x="659211" y="0"/>
                  </a:moveTo>
                  <a:lnTo>
                    <a:pt x="659211" y="101600"/>
                  </a:lnTo>
                  <a:lnTo>
                    <a:pt x="659211" y="203200"/>
                  </a:lnTo>
                  <a:lnTo>
                    <a:pt x="659211" y="101600"/>
                  </a:lnTo>
                  <a:lnTo>
                    <a:pt x="659211" y="203200"/>
                  </a:lnTo>
                  <a:cubicBezTo>
                    <a:pt x="395402" y="203200"/>
                    <a:pt x="165527" y="502285"/>
                    <a:pt x="165527" y="896874"/>
                  </a:cubicBezTo>
                  <a:lnTo>
                    <a:pt x="82763" y="896874"/>
                  </a:lnTo>
                  <a:lnTo>
                    <a:pt x="165527" y="896874"/>
                  </a:lnTo>
                  <a:lnTo>
                    <a:pt x="165527" y="11733657"/>
                  </a:lnTo>
                  <a:lnTo>
                    <a:pt x="82763" y="11733657"/>
                  </a:lnTo>
                  <a:lnTo>
                    <a:pt x="82763" y="11632057"/>
                  </a:lnTo>
                  <a:lnTo>
                    <a:pt x="1235555" y="11632057"/>
                  </a:lnTo>
                  <a:lnTo>
                    <a:pt x="1235555" y="11733657"/>
                  </a:lnTo>
                  <a:lnTo>
                    <a:pt x="1152791" y="11733657"/>
                  </a:lnTo>
                  <a:lnTo>
                    <a:pt x="1152791" y="896874"/>
                  </a:lnTo>
                  <a:lnTo>
                    <a:pt x="1235555" y="896874"/>
                  </a:lnTo>
                  <a:lnTo>
                    <a:pt x="1152791" y="896874"/>
                  </a:lnTo>
                  <a:cubicBezTo>
                    <a:pt x="1152791" y="502285"/>
                    <a:pt x="923019" y="203200"/>
                    <a:pt x="659211" y="203200"/>
                  </a:cubicBezTo>
                  <a:lnTo>
                    <a:pt x="659211" y="101600"/>
                  </a:lnTo>
                  <a:lnTo>
                    <a:pt x="723870" y="165100"/>
                  </a:lnTo>
                  <a:lnTo>
                    <a:pt x="659211" y="101600"/>
                  </a:lnTo>
                  <a:lnTo>
                    <a:pt x="659211" y="0"/>
                  </a:lnTo>
                  <a:moveTo>
                    <a:pt x="659211" y="203200"/>
                  </a:moveTo>
                  <a:cubicBezTo>
                    <a:pt x="627347" y="203200"/>
                    <a:pt x="598380" y="180848"/>
                    <a:pt x="584620" y="145669"/>
                  </a:cubicBezTo>
                  <a:cubicBezTo>
                    <a:pt x="570861" y="110490"/>
                    <a:pt x="574689" y="68580"/>
                    <a:pt x="594552" y="38100"/>
                  </a:cubicBezTo>
                  <a:cubicBezTo>
                    <a:pt x="610277" y="13970"/>
                    <a:pt x="634071" y="0"/>
                    <a:pt x="659211" y="0"/>
                  </a:cubicBezTo>
                  <a:cubicBezTo>
                    <a:pt x="1032060" y="0"/>
                    <a:pt x="1318438" y="413004"/>
                    <a:pt x="1318438" y="896874"/>
                  </a:cubicBezTo>
                  <a:lnTo>
                    <a:pt x="1318438" y="11733657"/>
                  </a:lnTo>
                  <a:cubicBezTo>
                    <a:pt x="1318438" y="11789790"/>
                    <a:pt x="1281385" y="11835257"/>
                    <a:pt x="1235658" y="11835257"/>
                  </a:cubicBezTo>
                  <a:lnTo>
                    <a:pt x="82763" y="11835257"/>
                  </a:lnTo>
                  <a:cubicBezTo>
                    <a:pt x="37037" y="11835257"/>
                    <a:pt x="0" y="11789790"/>
                    <a:pt x="0" y="11733657"/>
                  </a:cubicBezTo>
                  <a:lnTo>
                    <a:pt x="0" y="896874"/>
                  </a:lnTo>
                  <a:cubicBezTo>
                    <a:pt x="0" y="413004"/>
                    <a:pt x="286258" y="0"/>
                    <a:pt x="659211" y="0"/>
                  </a:cubicBezTo>
                  <a:cubicBezTo>
                    <a:pt x="704938" y="0"/>
                    <a:pt x="741974" y="45466"/>
                    <a:pt x="741974" y="101600"/>
                  </a:cubicBezTo>
                  <a:cubicBezTo>
                    <a:pt x="741974" y="157734"/>
                    <a:pt x="704938" y="203200"/>
                    <a:pt x="659211" y="203200"/>
                  </a:cubicBezTo>
                  <a:close/>
                </a:path>
              </a:pathLst>
            </a:custGeom>
            <a:solidFill>
              <a:srgbClr val="C6463C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899555" y="727250"/>
            <a:ext cx="10150100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000">
                <a:solidFill>
                  <a:srgbClr val="FFFFFF"/>
                </a:solidFill>
                <a:latin typeface="Museo Moderno"/>
                <a:ea typeface="Museo Moderno"/>
                <a:cs typeface="Museo Moderno"/>
                <a:sym typeface="Museo Moderno"/>
              </a:rPr>
              <a:t>What can </a:t>
            </a:r>
            <a:r>
              <a:rPr lang="en-US" sz="4000" dirty="0">
                <a:solidFill>
                  <a:srgbClr val="FFFFFF"/>
                </a:solidFill>
                <a:latin typeface="Museo Moderno"/>
                <a:ea typeface="Museo Moderno"/>
                <a:cs typeface="Museo Moderno"/>
                <a:sym typeface="Museo Moderno"/>
              </a:rPr>
              <a:t>you see in the video?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50367" y="2407263"/>
            <a:ext cx="3166900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667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Solution 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746117" y="2407263"/>
            <a:ext cx="3166900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667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Solution B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746117" y="4481297"/>
            <a:ext cx="3166900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667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Solution D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746117" y="5487959"/>
            <a:ext cx="3166900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 dirty="0">
                <a:solidFill>
                  <a:srgbClr val="325D79"/>
                </a:solidFill>
                <a:latin typeface="Arimo"/>
                <a:ea typeface="Arimo"/>
                <a:cs typeface="Arimo"/>
                <a:sym typeface="Arimo"/>
              </a:rPr>
              <a:t>A,B and C</a:t>
            </a:r>
          </a:p>
        </p:txBody>
      </p:sp>
      <p:sp>
        <p:nvSpPr>
          <p:cNvPr id="21" name="Freeform 21"/>
          <p:cNvSpPr/>
          <p:nvPr/>
        </p:nvSpPr>
        <p:spPr>
          <a:xfrm>
            <a:off x="10227581" y="200432"/>
            <a:ext cx="1644147" cy="1675943"/>
          </a:xfrm>
          <a:custGeom>
            <a:avLst/>
            <a:gdLst/>
            <a:ahLst/>
            <a:cxnLst/>
            <a:rect l="l" t="t" r="r" b="b"/>
            <a:pathLst>
              <a:path w="2466220" h="2513914">
                <a:moveTo>
                  <a:pt x="0" y="0"/>
                </a:moveTo>
                <a:lnTo>
                  <a:pt x="2466220" y="0"/>
                </a:lnTo>
                <a:lnTo>
                  <a:pt x="2466220" y="2513914"/>
                </a:lnTo>
                <a:lnTo>
                  <a:pt x="0" y="25139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251390" y="3216275"/>
            <a:ext cx="2964855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799">
                <a:solidFill>
                  <a:srgbClr val="325D79"/>
                </a:solidFill>
                <a:latin typeface="Arimo"/>
                <a:ea typeface="Arimo"/>
                <a:cs typeface="Arimo"/>
                <a:sym typeface="Arimo"/>
              </a:rPr>
              <a:t>Visit and give gifts </a:t>
            </a:r>
          </a:p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799">
                <a:solidFill>
                  <a:srgbClr val="325D79"/>
                </a:solidFill>
                <a:latin typeface="Arimo"/>
                <a:ea typeface="Arimo"/>
                <a:cs typeface="Arimo"/>
                <a:sym typeface="Arimo"/>
              </a:rPr>
              <a:t>to veterans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035140" y="3216275"/>
            <a:ext cx="2846090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799">
                <a:solidFill>
                  <a:srgbClr val="325D79"/>
                </a:solidFill>
                <a:latin typeface="Arimo"/>
                <a:ea typeface="Arimo"/>
                <a:cs typeface="Arimo"/>
                <a:sym typeface="Arimo"/>
              </a:rPr>
              <a:t>Create a mural to </a:t>
            </a:r>
          </a:p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799">
                <a:solidFill>
                  <a:srgbClr val="325D79"/>
                </a:solidFill>
                <a:latin typeface="Arimo"/>
                <a:ea typeface="Arimo"/>
                <a:cs typeface="Arimo"/>
                <a:sym typeface="Arimo"/>
              </a:rPr>
              <a:t>promote tourism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2717" y="5296659"/>
            <a:ext cx="5282201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79"/>
              </a:lnSpc>
              <a:spcBef>
                <a:spcPct val="0"/>
              </a:spcBef>
            </a:pPr>
            <a:r>
              <a:rPr lang="en-US" sz="2733">
                <a:solidFill>
                  <a:srgbClr val="325D79"/>
                </a:solidFill>
                <a:latin typeface="Arimo"/>
                <a:ea typeface="Arimo"/>
                <a:cs typeface="Arimo"/>
                <a:sym typeface="Arimo"/>
              </a:rPr>
              <a:t>Clean up the beach to make it green, clean, and beautiful.</a:t>
            </a:r>
          </a:p>
        </p:txBody>
      </p:sp>
      <p:grpSp>
        <p:nvGrpSpPr>
          <p:cNvPr id="25" name="Group 25"/>
          <p:cNvGrpSpPr/>
          <p:nvPr/>
        </p:nvGrpSpPr>
        <p:grpSpPr>
          <a:xfrm rot="5400000">
            <a:off x="2404231" y="1735221"/>
            <a:ext cx="659175" cy="5917600"/>
            <a:chOff x="0" y="0"/>
            <a:chExt cx="1318350" cy="11835200"/>
          </a:xfrm>
        </p:grpSpPr>
        <p:sp>
          <p:nvSpPr>
            <p:cNvPr id="26" name="Freeform 26"/>
            <p:cNvSpPr/>
            <p:nvPr/>
          </p:nvSpPr>
          <p:spPr>
            <a:xfrm>
              <a:off x="82763" y="101600"/>
              <a:ext cx="1152895" cy="11632057"/>
            </a:xfrm>
            <a:custGeom>
              <a:avLst/>
              <a:gdLst/>
              <a:ahLst/>
              <a:cxnLst/>
              <a:rect l="l" t="t" r="r" b="b"/>
              <a:pathLst>
                <a:path w="1152895" h="11632057">
                  <a:moveTo>
                    <a:pt x="576448" y="0"/>
                  </a:moveTo>
                  <a:cubicBezTo>
                    <a:pt x="894777" y="0"/>
                    <a:pt x="1152895" y="356108"/>
                    <a:pt x="1152895" y="795274"/>
                  </a:cubicBezTo>
                  <a:lnTo>
                    <a:pt x="1152895" y="11632057"/>
                  </a:lnTo>
                  <a:lnTo>
                    <a:pt x="0" y="11632057"/>
                  </a:lnTo>
                  <a:lnTo>
                    <a:pt x="0" y="795274"/>
                  </a:lnTo>
                  <a:cubicBezTo>
                    <a:pt x="0" y="356108"/>
                    <a:pt x="258119" y="0"/>
                    <a:pt x="576448" y="0"/>
                  </a:cubicBezTo>
                  <a:close/>
                </a:path>
              </a:pathLst>
            </a:custGeom>
            <a:solidFill>
              <a:srgbClr val="C6463C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0" y="0"/>
              <a:ext cx="1318438" cy="11835257"/>
            </a:xfrm>
            <a:custGeom>
              <a:avLst/>
              <a:gdLst/>
              <a:ahLst/>
              <a:cxnLst/>
              <a:rect l="l" t="t" r="r" b="b"/>
              <a:pathLst>
                <a:path w="1318438" h="11835257">
                  <a:moveTo>
                    <a:pt x="659211" y="0"/>
                  </a:moveTo>
                  <a:lnTo>
                    <a:pt x="659211" y="101600"/>
                  </a:lnTo>
                  <a:lnTo>
                    <a:pt x="659211" y="0"/>
                  </a:lnTo>
                  <a:lnTo>
                    <a:pt x="659211" y="101600"/>
                  </a:lnTo>
                  <a:lnTo>
                    <a:pt x="659211" y="0"/>
                  </a:lnTo>
                  <a:cubicBezTo>
                    <a:pt x="1032060" y="0"/>
                    <a:pt x="1318438" y="413004"/>
                    <a:pt x="1318438" y="896874"/>
                  </a:cubicBezTo>
                  <a:lnTo>
                    <a:pt x="1318438" y="11733657"/>
                  </a:lnTo>
                  <a:cubicBezTo>
                    <a:pt x="1318438" y="11789790"/>
                    <a:pt x="1281385" y="11835257"/>
                    <a:pt x="1235658" y="11835257"/>
                  </a:cubicBezTo>
                  <a:lnTo>
                    <a:pt x="82763" y="11835257"/>
                  </a:lnTo>
                  <a:cubicBezTo>
                    <a:pt x="37037" y="11835257"/>
                    <a:pt x="0" y="11789790"/>
                    <a:pt x="0" y="11733657"/>
                  </a:cubicBezTo>
                  <a:lnTo>
                    <a:pt x="0" y="896874"/>
                  </a:lnTo>
                  <a:lnTo>
                    <a:pt x="82763" y="896874"/>
                  </a:lnTo>
                  <a:lnTo>
                    <a:pt x="0" y="896874"/>
                  </a:lnTo>
                  <a:cubicBezTo>
                    <a:pt x="0" y="413004"/>
                    <a:pt x="286258" y="0"/>
                    <a:pt x="659211" y="0"/>
                  </a:cubicBezTo>
                  <a:cubicBezTo>
                    <a:pt x="684350" y="0"/>
                    <a:pt x="708145" y="13970"/>
                    <a:pt x="723870" y="38100"/>
                  </a:cubicBezTo>
                  <a:lnTo>
                    <a:pt x="659211" y="101600"/>
                  </a:lnTo>
                  <a:lnTo>
                    <a:pt x="659211" y="0"/>
                  </a:lnTo>
                  <a:moveTo>
                    <a:pt x="659211" y="203200"/>
                  </a:moveTo>
                  <a:cubicBezTo>
                    <a:pt x="634071" y="203200"/>
                    <a:pt x="610277" y="189230"/>
                    <a:pt x="594552" y="165100"/>
                  </a:cubicBezTo>
                  <a:lnTo>
                    <a:pt x="659211" y="101600"/>
                  </a:lnTo>
                  <a:lnTo>
                    <a:pt x="659211" y="203200"/>
                  </a:lnTo>
                  <a:cubicBezTo>
                    <a:pt x="395402" y="203200"/>
                    <a:pt x="165527" y="502285"/>
                    <a:pt x="165527" y="896874"/>
                  </a:cubicBezTo>
                  <a:lnTo>
                    <a:pt x="165527" y="11733657"/>
                  </a:lnTo>
                  <a:lnTo>
                    <a:pt x="82763" y="11733657"/>
                  </a:lnTo>
                  <a:lnTo>
                    <a:pt x="82763" y="11632057"/>
                  </a:lnTo>
                  <a:lnTo>
                    <a:pt x="1235555" y="11632057"/>
                  </a:lnTo>
                  <a:lnTo>
                    <a:pt x="1235555" y="11733657"/>
                  </a:lnTo>
                  <a:lnTo>
                    <a:pt x="1152791" y="11733657"/>
                  </a:lnTo>
                  <a:lnTo>
                    <a:pt x="1152791" y="896874"/>
                  </a:lnTo>
                  <a:lnTo>
                    <a:pt x="1235555" y="896874"/>
                  </a:lnTo>
                  <a:lnTo>
                    <a:pt x="1152791" y="896874"/>
                  </a:lnTo>
                  <a:cubicBezTo>
                    <a:pt x="1152791" y="502285"/>
                    <a:pt x="923019" y="203200"/>
                    <a:pt x="659211" y="203200"/>
                  </a:cubicBezTo>
                  <a:close/>
                </a:path>
              </a:pathLst>
            </a:custGeom>
            <a:solidFill>
              <a:srgbClr val="C6463C"/>
            </a:solidFill>
          </p:spPr>
        </p:sp>
      </p:grpSp>
      <p:sp>
        <p:nvSpPr>
          <p:cNvPr id="28" name="TextBox 28"/>
          <p:cNvSpPr txBox="1"/>
          <p:nvPr/>
        </p:nvSpPr>
        <p:spPr>
          <a:xfrm>
            <a:off x="1150367" y="4481297"/>
            <a:ext cx="3166900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667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Solution C 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5D29D08-CAB4-585B-A8E6-F23EFE1763FE}"/>
              </a:ext>
            </a:extLst>
          </p:cNvPr>
          <p:cNvSpPr/>
          <p:nvPr/>
        </p:nvSpPr>
        <p:spPr>
          <a:xfrm>
            <a:off x="6584859" y="4150551"/>
            <a:ext cx="5489416" cy="2017811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1200"/>
          </a:p>
        </p:txBody>
      </p:sp>
    </p:spTree>
    <p:extLst>
      <p:ext uri="{BB962C8B-B14F-4D97-AF65-F5344CB8AC3E}">
        <p14:creationId xmlns:p14="http://schemas.microsoft.com/office/powerpoint/2010/main" val="3764593495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44817" y="-58167"/>
            <a:ext cx="5626767" cy="931367"/>
          </a:xfrm>
          <a:custGeom>
            <a:avLst/>
            <a:gdLst/>
            <a:ahLst/>
            <a:cxnLst/>
            <a:rect l="l" t="t" r="r" b="b"/>
            <a:pathLst>
              <a:path w="8440150" h="1397050">
                <a:moveTo>
                  <a:pt x="0" y="0"/>
                </a:moveTo>
                <a:lnTo>
                  <a:pt x="8440150" y="0"/>
                </a:lnTo>
                <a:lnTo>
                  <a:pt x="8440150" y="1397050"/>
                </a:lnTo>
                <a:lnTo>
                  <a:pt x="0" y="13970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5400000">
            <a:off x="4940767" y="-4706400"/>
            <a:ext cx="1226800" cy="11489600"/>
            <a:chOff x="0" y="0"/>
            <a:chExt cx="2453600" cy="22979200"/>
          </a:xfrm>
        </p:grpSpPr>
        <p:sp>
          <p:nvSpPr>
            <p:cNvPr id="5" name="Freeform 5"/>
            <p:cNvSpPr/>
            <p:nvPr/>
          </p:nvSpPr>
          <p:spPr>
            <a:xfrm>
              <a:off x="101600" y="101600"/>
              <a:ext cx="2250440" cy="22776053"/>
            </a:xfrm>
            <a:custGeom>
              <a:avLst/>
              <a:gdLst/>
              <a:ahLst/>
              <a:cxnLst/>
              <a:rect l="l" t="t" r="r" b="b"/>
              <a:pathLst>
                <a:path w="2250440" h="22776053">
                  <a:moveTo>
                    <a:pt x="1125220" y="0"/>
                  </a:moveTo>
                  <a:cubicBezTo>
                    <a:pt x="1746631" y="0"/>
                    <a:pt x="2250440" y="544449"/>
                    <a:pt x="2250440" y="1215898"/>
                  </a:cubicBezTo>
                  <a:lnTo>
                    <a:pt x="2250440" y="22776053"/>
                  </a:lnTo>
                  <a:lnTo>
                    <a:pt x="0" y="22776053"/>
                  </a:lnTo>
                  <a:lnTo>
                    <a:pt x="0" y="1215898"/>
                  </a:lnTo>
                  <a:cubicBezTo>
                    <a:pt x="0" y="544449"/>
                    <a:pt x="503809" y="0"/>
                    <a:pt x="1125220" y="0"/>
                  </a:cubicBezTo>
                  <a:close/>
                </a:path>
              </a:pathLst>
            </a:custGeom>
            <a:solidFill>
              <a:srgbClr val="89405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2453640" cy="22979253"/>
            </a:xfrm>
            <a:custGeom>
              <a:avLst/>
              <a:gdLst/>
              <a:ahLst/>
              <a:cxnLst/>
              <a:rect l="l" t="t" r="r" b="b"/>
              <a:pathLst>
                <a:path w="2453640" h="22979253">
                  <a:moveTo>
                    <a:pt x="1226820" y="0"/>
                  </a:moveTo>
                  <a:lnTo>
                    <a:pt x="1226820" y="101600"/>
                  </a:lnTo>
                  <a:lnTo>
                    <a:pt x="1226820" y="0"/>
                  </a:lnTo>
                  <a:lnTo>
                    <a:pt x="1226820" y="101600"/>
                  </a:lnTo>
                  <a:lnTo>
                    <a:pt x="1226820" y="0"/>
                  </a:lnTo>
                  <a:cubicBezTo>
                    <a:pt x="1911604" y="0"/>
                    <a:pt x="2453640" y="597408"/>
                    <a:pt x="2453640" y="1317498"/>
                  </a:cubicBezTo>
                  <a:lnTo>
                    <a:pt x="2453640" y="22877653"/>
                  </a:lnTo>
                  <a:cubicBezTo>
                    <a:pt x="2453640" y="22933788"/>
                    <a:pt x="2408174" y="22979253"/>
                    <a:pt x="2352040" y="22979253"/>
                  </a:cubicBezTo>
                  <a:lnTo>
                    <a:pt x="101600" y="22979253"/>
                  </a:lnTo>
                  <a:cubicBezTo>
                    <a:pt x="45466" y="22979253"/>
                    <a:pt x="0" y="22933788"/>
                    <a:pt x="0" y="22877653"/>
                  </a:cubicBezTo>
                  <a:lnTo>
                    <a:pt x="0" y="1317498"/>
                  </a:lnTo>
                  <a:lnTo>
                    <a:pt x="101600" y="1317498"/>
                  </a:lnTo>
                  <a:lnTo>
                    <a:pt x="0" y="1317498"/>
                  </a:lnTo>
                  <a:cubicBezTo>
                    <a:pt x="0" y="597408"/>
                    <a:pt x="542036" y="0"/>
                    <a:pt x="1226820" y="0"/>
                  </a:cubicBezTo>
                  <a:cubicBezTo>
                    <a:pt x="1257681" y="0"/>
                    <a:pt x="1286891" y="13970"/>
                    <a:pt x="1306195" y="38100"/>
                  </a:cubicBezTo>
                  <a:lnTo>
                    <a:pt x="1226820" y="101600"/>
                  </a:lnTo>
                  <a:lnTo>
                    <a:pt x="1226820" y="0"/>
                  </a:lnTo>
                  <a:moveTo>
                    <a:pt x="1226820" y="203200"/>
                  </a:moveTo>
                  <a:cubicBezTo>
                    <a:pt x="1195959" y="203200"/>
                    <a:pt x="1166749" y="189230"/>
                    <a:pt x="1147445" y="165100"/>
                  </a:cubicBezTo>
                  <a:lnTo>
                    <a:pt x="1226820" y="101600"/>
                  </a:lnTo>
                  <a:lnTo>
                    <a:pt x="1226820" y="203200"/>
                  </a:lnTo>
                  <a:cubicBezTo>
                    <a:pt x="668782" y="203200"/>
                    <a:pt x="203200" y="694563"/>
                    <a:pt x="203200" y="1317498"/>
                  </a:cubicBezTo>
                  <a:lnTo>
                    <a:pt x="203200" y="22877653"/>
                  </a:lnTo>
                  <a:lnTo>
                    <a:pt x="101600" y="22877653"/>
                  </a:lnTo>
                  <a:lnTo>
                    <a:pt x="101600" y="22776053"/>
                  </a:lnTo>
                  <a:lnTo>
                    <a:pt x="2352040" y="22776053"/>
                  </a:lnTo>
                  <a:lnTo>
                    <a:pt x="2352040" y="22877653"/>
                  </a:lnTo>
                  <a:lnTo>
                    <a:pt x="2250440" y="22877653"/>
                  </a:lnTo>
                  <a:lnTo>
                    <a:pt x="2250440" y="1317498"/>
                  </a:lnTo>
                  <a:lnTo>
                    <a:pt x="2352040" y="1317498"/>
                  </a:lnTo>
                  <a:lnTo>
                    <a:pt x="2250440" y="1317498"/>
                  </a:lnTo>
                  <a:cubicBezTo>
                    <a:pt x="2250440" y="694563"/>
                    <a:pt x="1784858" y="203200"/>
                    <a:pt x="1226820" y="2032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6644817" y="-58167"/>
            <a:ext cx="5626767" cy="931367"/>
          </a:xfrm>
          <a:custGeom>
            <a:avLst/>
            <a:gdLst/>
            <a:ahLst/>
            <a:cxnLst/>
            <a:rect l="l" t="t" r="r" b="b"/>
            <a:pathLst>
              <a:path w="8440150" h="1397050">
                <a:moveTo>
                  <a:pt x="0" y="0"/>
                </a:moveTo>
                <a:lnTo>
                  <a:pt x="8440150" y="0"/>
                </a:lnTo>
                <a:lnTo>
                  <a:pt x="8440150" y="1397050"/>
                </a:lnTo>
                <a:lnTo>
                  <a:pt x="0" y="13970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476893" y="200429"/>
            <a:ext cx="1644147" cy="1675943"/>
          </a:xfrm>
          <a:custGeom>
            <a:avLst/>
            <a:gdLst/>
            <a:ahLst/>
            <a:cxnLst/>
            <a:rect l="l" t="t" r="r" b="b"/>
            <a:pathLst>
              <a:path w="2466220" h="2513914">
                <a:moveTo>
                  <a:pt x="0" y="0"/>
                </a:moveTo>
                <a:lnTo>
                  <a:pt x="2466220" y="0"/>
                </a:lnTo>
                <a:lnTo>
                  <a:pt x="2466220" y="2513914"/>
                </a:lnTo>
                <a:lnTo>
                  <a:pt x="0" y="25139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105822">
            <a:off x="-708508" y="2041327"/>
            <a:ext cx="5831169" cy="4171767"/>
            <a:chOff x="0" y="0"/>
            <a:chExt cx="4584192" cy="32796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84192" cy="3279648"/>
            </a:xfrm>
            <a:custGeom>
              <a:avLst/>
              <a:gdLst/>
              <a:ahLst/>
              <a:cxnLst/>
              <a:rect l="l" t="t" r="r" b="b"/>
              <a:pathLst>
                <a:path w="4584192" h="3279648">
                  <a:moveTo>
                    <a:pt x="4584192" y="3279648"/>
                  </a:moveTo>
                  <a:lnTo>
                    <a:pt x="0" y="3279648"/>
                  </a:lnTo>
                  <a:lnTo>
                    <a:pt x="0" y="0"/>
                  </a:lnTo>
                  <a:lnTo>
                    <a:pt x="4584192" y="0"/>
                  </a:lnTo>
                  <a:lnTo>
                    <a:pt x="4584192" y="3279648"/>
                  </a:lnTo>
                  <a:close/>
                </a:path>
              </a:pathLst>
            </a:custGeom>
            <a:blipFill>
              <a:blip r:embed="rId8"/>
              <a:stretch>
                <a:fillRect l="-29" r="-29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84130">
              <a:off x="35833" y="25335"/>
              <a:ext cx="4486153" cy="3141005"/>
            </a:xfrm>
            <a:custGeom>
              <a:avLst/>
              <a:gdLst/>
              <a:ahLst/>
              <a:cxnLst/>
              <a:rect l="l" t="t" r="r" b="b"/>
              <a:pathLst>
                <a:path w="4486153" h="3141005">
                  <a:moveTo>
                    <a:pt x="1746210" y="176379"/>
                  </a:moveTo>
                  <a:cubicBezTo>
                    <a:pt x="1692555" y="196966"/>
                    <a:pt x="1639645" y="219275"/>
                    <a:pt x="1587630" y="242957"/>
                  </a:cubicBezTo>
                  <a:cubicBezTo>
                    <a:pt x="1413473" y="322253"/>
                    <a:pt x="1242383" y="376655"/>
                    <a:pt x="1048616" y="351318"/>
                  </a:cubicBezTo>
                  <a:cubicBezTo>
                    <a:pt x="798011" y="318549"/>
                    <a:pt x="508204" y="284553"/>
                    <a:pt x="325123" y="458797"/>
                  </a:cubicBezTo>
                  <a:cubicBezTo>
                    <a:pt x="190839" y="586601"/>
                    <a:pt x="160717" y="790245"/>
                    <a:pt x="174543" y="975114"/>
                  </a:cubicBezTo>
                  <a:cubicBezTo>
                    <a:pt x="188367" y="1159983"/>
                    <a:pt x="237992" y="1342404"/>
                    <a:pt x="231536" y="1527677"/>
                  </a:cubicBezTo>
                  <a:cubicBezTo>
                    <a:pt x="223311" y="1763765"/>
                    <a:pt x="125106" y="1986033"/>
                    <a:pt x="67540" y="2215144"/>
                  </a:cubicBezTo>
                  <a:cubicBezTo>
                    <a:pt x="9974" y="2444254"/>
                    <a:pt x="0" y="2708662"/>
                    <a:pt x="145908" y="2894442"/>
                  </a:cubicBezTo>
                  <a:cubicBezTo>
                    <a:pt x="339552" y="3141005"/>
                    <a:pt x="717032" y="3140139"/>
                    <a:pt x="1015417" y="3043948"/>
                  </a:cubicBezTo>
                  <a:cubicBezTo>
                    <a:pt x="1313803" y="2947757"/>
                    <a:pt x="1595620" y="2778970"/>
                    <a:pt x="1908719" y="2763015"/>
                  </a:cubicBezTo>
                  <a:cubicBezTo>
                    <a:pt x="2389106" y="2738534"/>
                    <a:pt x="2825076" y="3078405"/>
                    <a:pt x="3306027" y="3086037"/>
                  </a:cubicBezTo>
                  <a:cubicBezTo>
                    <a:pt x="3914173" y="3095689"/>
                    <a:pt x="4433884" y="2516308"/>
                    <a:pt x="4460019" y="1908617"/>
                  </a:cubicBezTo>
                  <a:cubicBezTo>
                    <a:pt x="4486153" y="1300926"/>
                    <a:pt x="4093701" y="724813"/>
                    <a:pt x="3567197" y="420289"/>
                  </a:cubicBezTo>
                  <a:cubicBezTo>
                    <a:pt x="3291759" y="260980"/>
                    <a:pt x="3007175" y="105144"/>
                    <a:pt x="2689314" y="52751"/>
                  </a:cubicBezTo>
                  <a:cubicBezTo>
                    <a:pt x="2369284" y="0"/>
                    <a:pt x="2046113" y="61310"/>
                    <a:pt x="1746210" y="176379"/>
                  </a:cubicBezTo>
                  <a:close/>
                </a:path>
              </a:pathLst>
            </a:custGeom>
            <a:blipFill>
              <a:blip r:embed="rId9"/>
              <a:stretch>
                <a:fillRect t="-5452" r="-15943" b="-2731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5322812" y="2432306"/>
            <a:ext cx="6692537" cy="3045104"/>
          </a:xfrm>
          <a:custGeom>
            <a:avLst/>
            <a:gdLst/>
            <a:ahLst/>
            <a:cxnLst/>
            <a:rect l="l" t="t" r="r" b="b"/>
            <a:pathLst>
              <a:path w="10038805" h="4567656">
                <a:moveTo>
                  <a:pt x="0" y="0"/>
                </a:moveTo>
                <a:lnTo>
                  <a:pt x="10038805" y="0"/>
                </a:lnTo>
                <a:lnTo>
                  <a:pt x="10038805" y="4567656"/>
                </a:lnTo>
                <a:lnTo>
                  <a:pt x="0" y="45676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381424" y="2570559"/>
            <a:ext cx="6575313" cy="237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50">
                <a:solidFill>
                  <a:srgbClr val="000000"/>
                </a:solidFill>
                <a:latin typeface="Museo Moderno"/>
                <a:ea typeface="Museo Moderno"/>
                <a:cs typeface="Museo Moderno"/>
                <a:sym typeface="Museo Moderno"/>
              </a:rPr>
              <a:t>Volunteering can include a variety of activities, such as protecting the environment, helping the poor, caring for children, and participating in health awareness campaigns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25067" y="679450"/>
            <a:ext cx="9458201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  <a:spcBef>
                <a:spcPct val="0"/>
              </a:spcBef>
            </a:pPr>
            <a:r>
              <a:rPr lang="en-US" sz="6667">
                <a:solidFill>
                  <a:srgbClr val="F1CBFA"/>
                </a:solidFill>
                <a:latin typeface="Charmonman"/>
                <a:ea typeface="Charmonman"/>
                <a:cs typeface="Charmonman"/>
                <a:sym typeface="Charmonman"/>
              </a:rPr>
              <a:t>Volunteer Activities</a:t>
            </a:r>
          </a:p>
        </p:txBody>
      </p:sp>
    </p:spTree>
    <p:extLst>
      <p:ext uri="{BB962C8B-B14F-4D97-AF65-F5344CB8AC3E}">
        <p14:creationId xmlns:p14="http://schemas.microsoft.com/office/powerpoint/2010/main" val="4150626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1665447">
            <a:off x="-116564" y="-1233651"/>
            <a:ext cx="5184274" cy="4990212"/>
            <a:chOff x="0" y="0"/>
            <a:chExt cx="4559807" cy="43891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59807" cy="4389120"/>
            </a:xfrm>
            <a:custGeom>
              <a:avLst/>
              <a:gdLst/>
              <a:ahLst/>
              <a:cxnLst/>
              <a:rect l="l" t="t" r="r" b="b"/>
              <a:pathLst>
                <a:path w="4559807" h="4389120">
                  <a:moveTo>
                    <a:pt x="4559807" y="4389120"/>
                  </a:moveTo>
                  <a:lnTo>
                    <a:pt x="0" y="4389120"/>
                  </a:lnTo>
                  <a:lnTo>
                    <a:pt x="0" y="0"/>
                  </a:lnTo>
                  <a:lnTo>
                    <a:pt x="4559807" y="0"/>
                  </a:lnTo>
                  <a:lnTo>
                    <a:pt x="4559807" y="4389120"/>
                  </a:lnTo>
                  <a:close/>
                </a:path>
              </a:pathLst>
            </a:custGeom>
            <a:blipFill>
              <a:blip r:embed="rId4"/>
              <a:stretch>
                <a:fillRect l="-3" r="-3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715264">
              <a:off x="-327171" y="288741"/>
              <a:ext cx="4541070" cy="4510045"/>
            </a:xfrm>
            <a:custGeom>
              <a:avLst/>
              <a:gdLst/>
              <a:ahLst/>
              <a:cxnLst/>
              <a:rect l="l" t="t" r="r" b="b"/>
              <a:pathLst>
                <a:path w="4541070" h="4510045">
                  <a:moveTo>
                    <a:pt x="2350919" y="3874505"/>
                  </a:moveTo>
                  <a:cubicBezTo>
                    <a:pt x="2485277" y="4092002"/>
                    <a:pt x="2611291" y="4316048"/>
                    <a:pt x="2865274" y="4416074"/>
                  </a:cubicBezTo>
                  <a:cubicBezTo>
                    <a:pt x="3103888" y="4510044"/>
                    <a:pt x="3385120" y="4488280"/>
                    <a:pt x="3606443" y="4358717"/>
                  </a:cubicBezTo>
                  <a:cubicBezTo>
                    <a:pt x="3929144" y="4169804"/>
                    <a:pt x="4092229" y="3790007"/>
                    <a:pt x="4154400" y="3421278"/>
                  </a:cubicBezTo>
                  <a:cubicBezTo>
                    <a:pt x="4216572" y="3052549"/>
                    <a:pt x="4199219" y="2673494"/>
                    <a:pt x="4267264" y="2305804"/>
                  </a:cubicBezTo>
                  <a:cubicBezTo>
                    <a:pt x="4346452" y="1877907"/>
                    <a:pt x="4541069" y="1458230"/>
                    <a:pt x="4485458" y="1026641"/>
                  </a:cubicBezTo>
                  <a:cubicBezTo>
                    <a:pt x="4440540" y="678030"/>
                    <a:pt x="4222131" y="356128"/>
                    <a:pt x="3914800" y="185574"/>
                  </a:cubicBezTo>
                  <a:cubicBezTo>
                    <a:pt x="3607470" y="15020"/>
                    <a:pt x="3218757" y="0"/>
                    <a:pt x="2899171" y="146328"/>
                  </a:cubicBezTo>
                  <a:cubicBezTo>
                    <a:pt x="2447041" y="353343"/>
                    <a:pt x="2171241" y="836933"/>
                    <a:pt x="1723321" y="1052907"/>
                  </a:cubicBezTo>
                  <a:cubicBezTo>
                    <a:pt x="1284839" y="1264331"/>
                    <a:pt x="720552" y="1200001"/>
                    <a:pt x="354708" y="1521140"/>
                  </a:cubicBezTo>
                  <a:cubicBezTo>
                    <a:pt x="34591" y="1802137"/>
                    <a:pt x="0" y="2349685"/>
                    <a:pt x="282211" y="2668715"/>
                  </a:cubicBezTo>
                  <a:cubicBezTo>
                    <a:pt x="531509" y="2950538"/>
                    <a:pt x="933797" y="3023372"/>
                    <a:pt x="1300020" y="3109719"/>
                  </a:cubicBezTo>
                  <a:cubicBezTo>
                    <a:pt x="1531833" y="3164375"/>
                    <a:pt x="1754151" y="3279207"/>
                    <a:pt x="1947957" y="3415670"/>
                  </a:cubicBezTo>
                  <a:cubicBezTo>
                    <a:pt x="2081932" y="3510005"/>
                    <a:pt x="2193748" y="3633347"/>
                    <a:pt x="2284079" y="3769412"/>
                  </a:cubicBezTo>
                  <a:cubicBezTo>
                    <a:pt x="2306971" y="3803894"/>
                    <a:pt x="2329056" y="3839113"/>
                    <a:pt x="2350919" y="3874505"/>
                  </a:cubicBezTo>
                  <a:close/>
                </a:path>
              </a:pathLst>
            </a:custGeom>
            <a:blipFill>
              <a:blip r:embed="rId5"/>
              <a:stretch>
                <a:fillRect l="-16307" r="-177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1797214">
            <a:off x="-1238186" y="3601500"/>
            <a:ext cx="6063703" cy="4260762"/>
            <a:chOff x="0" y="0"/>
            <a:chExt cx="4572000" cy="3212592"/>
          </a:xfrm>
        </p:grpSpPr>
        <p:sp>
          <p:nvSpPr>
            <p:cNvPr id="7" name="Freeform 7"/>
            <p:cNvSpPr/>
            <p:nvPr/>
          </p:nvSpPr>
          <p:spPr>
            <a:xfrm>
              <a:off x="-40875" y="-15335"/>
              <a:ext cx="4793771" cy="3267781"/>
            </a:xfrm>
            <a:custGeom>
              <a:avLst/>
              <a:gdLst/>
              <a:ahLst/>
              <a:cxnLst/>
              <a:rect l="l" t="t" r="r" b="b"/>
              <a:pathLst>
                <a:path w="4793771" h="3267781">
                  <a:moveTo>
                    <a:pt x="3758476" y="2388987"/>
                  </a:moveTo>
                  <a:cubicBezTo>
                    <a:pt x="3777145" y="2379652"/>
                    <a:pt x="3795601" y="2369892"/>
                    <a:pt x="3813797" y="2359622"/>
                  </a:cubicBezTo>
                  <a:cubicBezTo>
                    <a:pt x="4346006" y="2059225"/>
                    <a:pt x="4793771" y="1415561"/>
                    <a:pt x="4539726" y="792606"/>
                  </a:cubicBezTo>
                  <a:cubicBezTo>
                    <a:pt x="4416115" y="489497"/>
                    <a:pt x="4124250" y="253294"/>
                    <a:pt x="3798022" y="226479"/>
                  </a:cubicBezTo>
                  <a:cubicBezTo>
                    <a:pt x="3416210" y="195095"/>
                    <a:pt x="3057000" y="433700"/>
                    <a:pt x="2673902" y="434869"/>
                  </a:cubicBezTo>
                  <a:cubicBezTo>
                    <a:pt x="2150947" y="436467"/>
                    <a:pt x="1697967" y="0"/>
                    <a:pt x="1175295" y="17260"/>
                  </a:cubicBezTo>
                  <a:cubicBezTo>
                    <a:pt x="926093" y="25490"/>
                    <a:pt x="686885" y="141037"/>
                    <a:pt x="505621" y="312257"/>
                  </a:cubicBezTo>
                  <a:cubicBezTo>
                    <a:pt x="324357" y="483477"/>
                    <a:pt x="198176" y="707277"/>
                    <a:pt x="117968" y="943375"/>
                  </a:cubicBezTo>
                  <a:cubicBezTo>
                    <a:pt x="33113" y="1193148"/>
                    <a:pt x="0" y="1477082"/>
                    <a:pt x="114600" y="1714681"/>
                  </a:cubicBezTo>
                  <a:cubicBezTo>
                    <a:pt x="225927" y="1945498"/>
                    <a:pt x="455959" y="2093480"/>
                    <a:pt x="684103" y="2210167"/>
                  </a:cubicBezTo>
                  <a:cubicBezTo>
                    <a:pt x="912247" y="2326854"/>
                    <a:pt x="1155656" y="2428529"/>
                    <a:pt x="1335979" y="2610604"/>
                  </a:cubicBezTo>
                  <a:cubicBezTo>
                    <a:pt x="1526733" y="2803211"/>
                    <a:pt x="1646549" y="3083819"/>
                    <a:pt x="1897397" y="3186566"/>
                  </a:cubicBezTo>
                  <a:cubicBezTo>
                    <a:pt x="2095678" y="3267781"/>
                    <a:pt x="2326648" y="3211079"/>
                    <a:pt x="2512645" y="3104699"/>
                  </a:cubicBezTo>
                  <a:cubicBezTo>
                    <a:pt x="2698634" y="2998322"/>
                    <a:pt x="2853882" y="2846534"/>
                    <a:pt x="3026221" y="2719221"/>
                  </a:cubicBezTo>
                  <a:cubicBezTo>
                    <a:pt x="3243833" y="2558464"/>
                    <a:pt x="3518795" y="2508816"/>
                    <a:pt x="3758476" y="2388987"/>
                  </a:cubicBezTo>
                  <a:close/>
                </a:path>
              </a:pathLst>
            </a:custGeom>
            <a:blipFill>
              <a:blip r:embed="rId6"/>
              <a:stretch>
                <a:fillRect l="-7372" b="-1943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572000" cy="3212592"/>
            </a:xfrm>
            <a:custGeom>
              <a:avLst/>
              <a:gdLst/>
              <a:ahLst/>
              <a:cxnLst/>
              <a:rect l="l" t="t" r="r" b="b"/>
              <a:pathLst>
                <a:path w="4572000" h="3212592">
                  <a:moveTo>
                    <a:pt x="4572000" y="3212592"/>
                  </a:moveTo>
                  <a:lnTo>
                    <a:pt x="0" y="3212592"/>
                  </a:lnTo>
                  <a:lnTo>
                    <a:pt x="0" y="0"/>
                  </a:lnTo>
                  <a:lnTo>
                    <a:pt x="4572000" y="0"/>
                  </a:lnTo>
                  <a:lnTo>
                    <a:pt x="4572000" y="3212592"/>
                  </a:lnTo>
                  <a:close/>
                </a:path>
              </a:pathLst>
            </a:custGeom>
            <a:blipFill>
              <a:blip r:embed="rId7"/>
              <a:stretch>
                <a:fillRect l="-11" r="-11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6365502">
            <a:off x="7948012" y="-1449187"/>
            <a:ext cx="3719001" cy="5421285"/>
            <a:chOff x="0" y="0"/>
            <a:chExt cx="3136392" cy="4572000"/>
          </a:xfrm>
        </p:grpSpPr>
        <p:sp>
          <p:nvSpPr>
            <p:cNvPr id="10" name="Freeform 10"/>
            <p:cNvSpPr/>
            <p:nvPr/>
          </p:nvSpPr>
          <p:spPr>
            <a:xfrm rot="6456000">
              <a:off x="-757660" y="303609"/>
              <a:ext cx="4509920" cy="3846852"/>
            </a:xfrm>
            <a:custGeom>
              <a:avLst/>
              <a:gdLst/>
              <a:ahLst/>
              <a:cxnLst/>
              <a:rect l="l" t="t" r="r" b="b"/>
              <a:pathLst>
                <a:path w="4509920" h="3846852">
                  <a:moveTo>
                    <a:pt x="1558742" y="823572"/>
                  </a:moveTo>
                  <a:cubicBezTo>
                    <a:pt x="1525813" y="817836"/>
                    <a:pt x="1493805" y="813141"/>
                    <a:pt x="1463061" y="810287"/>
                  </a:cubicBezTo>
                  <a:cubicBezTo>
                    <a:pt x="1103452" y="776904"/>
                    <a:pt x="731188" y="877070"/>
                    <a:pt x="461037" y="1120966"/>
                  </a:cubicBezTo>
                  <a:cubicBezTo>
                    <a:pt x="166716" y="1386681"/>
                    <a:pt x="0" y="1787876"/>
                    <a:pt x="19342" y="2183888"/>
                  </a:cubicBezTo>
                  <a:cubicBezTo>
                    <a:pt x="26146" y="2323184"/>
                    <a:pt x="62743" y="2474465"/>
                    <a:pt x="175082" y="2557116"/>
                  </a:cubicBezTo>
                  <a:cubicBezTo>
                    <a:pt x="284773" y="2637819"/>
                    <a:pt x="434938" y="2630796"/>
                    <a:pt x="561744" y="2680458"/>
                  </a:cubicBezTo>
                  <a:cubicBezTo>
                    <a:pt x="889625" y="2808868"/>
                    <a:pt x="953162" y="3243102"/>
                    <a:pt x="1184337" y="3508696"/>
                  </a:cubicBezTo>
                  <a:cubicBezTo>
                    <a:pt x="1429667" y="3790550"/>
                    <a:pt x="1894439" y="3846852"/>
                    <a:pt x="2200019" y="3631734"/>
                  </a:cubicBezTo>
                  <a:cubicBezTo>
                    <a:pt x="2366125" y="3514801"/>
                    <a:pt x="2484816" y="3332525"/>
                    <a:pt x="2668326" y="3245407"/>
                  </a:cubicBezTo>
                  <a:cubicBezTo>
                    <a:pt x="2915122" y="3128245"/>
                    <a:pt x="3210061" y="3212956"/>
                    <a:pt x="3477343" y="3156427"/>
                  </a:cubicBezTo>
                  <a:cubicBezTo>
                    <a:pt x="3888395" y="3069492"/>
                    <a:pt x="4156145" y="2669914"/>
                    <a:pt x="4302490" y="2276115"/>
                  </a:cubicBezTo>
                  <a:cubicBezTo>
                    <a:pt x="4439448" y="1907566"/>
                    <a:pt x="4509920" y="1505432"/>
                    <a:pt x="4438041" y="1118902"/>
                  </a:cubicBezTo>
                  <a:cubicBezTo>
                    <a:pt x="4366162" y="732372"/>
                    <a:pt x="4137771" y="364189"/>
                    <a:pt x="3789301" y="182095"/>
                  </a:cubicBezTo>
                  <a:cubicBezTo>
                    <a:pt x="3440830" y="0"/>
                    <a:pt x="2972795" y="37710"/>
                    <a:pt x="2695881" y="316851"/>
                  </a:cubicBezTo>
                  <a:cubicBezTo>
                    <a:pt x="2548277" y="465641"/>
                    <a:pt x="2460272" y="669307"/>
                    <a:pt x="2296740" y="800638"/>
                  </a:cubicBezTo>
                  <a:cubicBezTo>
                    <a:pt x="2092846" y="964250"/>
                    <a:pt x="1800922" y="865760"/>
                    <a:pt x="1558742" y="823572"/>
                  </a:cubicBezTo>
                  <a:close/>
                </a:path>
              </a:pathLst>
            </a:custGeom>
            <a:blipFill>
              <a:blip r:embed="rId8"/>
              <a:stretch>
                <a:fillRect r="-50661" b="-21629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618" y="11"/>
              <a:ext cx="3134774" cy="4571989"/>
            </a:xfrm>
            <a:custGeom>
              <a:avLst/>
              <a:gdLst/>
              <a:ahLst/>
              <a:cxnLst/>
              <a:rect l="l" t="t" r="r" b="b"/>
              <a:pathLst>
                <a:path w="3134774" h="4571989">
                  <a:moveTo>
                    <a:pt x="3134774" y="4571989"/>
                  </a:moveTo>
                  <a:lnTo>
                    <a:pt x="0" y="4571989"/>
                  </a:lnTo>
                  <a:lnTo>
                    <a:pt x="0" y="0"/>
                  </a:lnTo>
                  <a:lnTo>
                    <a:pt x="3134774" y="0"/>
                  </a:lnTo>
                  <a:lnTo>
                    <a:pt x="3134774" y="4571989"/>
                  </a:lnTo>
                  <a:close/>
                </a:path>
              </a:pathLst>
            </a:custGeom>
            <a:blipFill>
              <a:blip r:embed="rId9"/>
              <a:stretch>
                <a:fillRect l="-43" r="-43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 rot="10643890">
            <a:off x="7010277" y="2767736"/>
            <a:ext cx="6622645" cy="5535747"/>
            <a:chOff x="0" y="0"/>
            <a:chExt cx="4983480" cy="4165600"/>
          </a:xfrm>
        </p:grpSpPr>
        <p:sp>
          <p:nvSpPr>
            <p:cNvPr id="13" name="Freeform 13"/>
            <p:cNvSpPr/>
            <p:nvPr/>
          </p:nvSpPr>
          <p:spPr>
            <a:xfrm rot="1719369" flipV="1">
              <a:off x="-520199" y="-511870"/>
              <a:ext cx="5167727" cy="4381302"/>
            </a:xfrm>
            <a:custGeom>
              <a:avLst/>
              <a:gdLst/>
              <a:ahLst/>
              <a:cxnLst/>
              <a:rect l="l" t="t" r="r" b="b"/>
              <a:pathLst>
                <a:path w="5167727" h="4381302">
                  <a:moveTo>
                    <a:pt x="4411268" y="4274190"/>
                  </a:moveTo>
                  <a:cubicBezTo>
                    <a:pt x="4636398" y="4381302"/>
                    <a:pt x="4891355" y="4325252"/>
                    <a:pt x="5015805" y="4092230"/>
                  </a:cubicBezTo>
                  <a:cubicBezTo>
                    <a:pt x="5134164" y="3870352"/>
                    <a:pt x="5052184" y="3593987"/>
                    <a:pt x="4830410" y="3472790"/>
                  </a:cubicBezTo>
                  <a:cubicBezTo>
                    <a:pt x="4656479" y="3348793"/>
                    <a:pt x="4362497" y="3026040"/>
                    <a:pt x="4656678" y="2845251"/>
                  </a:cubicBezTo>
                  <a:cubicBezTo>
                    <a:pt x="4798546" y="2757792"/>
                    <a:pt x="4928598" y="2744922"/>
                    <a:pt x="5019032" y="2587384"/>
                  </a:cubicBezTo>
                  <a:cubicBezTo>
                    <a:pt x="5167727" y="2328535"/>
                    <a:pt x="5045288" y="1946119"/>
                    <a:pt x="4744727" y="1865807"/>
                  </a:cubicBezTo>
                  <a:cubicBezTo>
                    <a:pt x="4660315" y="1842833"/>
                    <a:pt x="4570008" y="1841241"/>
                    <a:pt x="4483963" y="1831847"/>
                  </a:cubicBezTo>
                  <a:cubicBezTo>
                    <a:pt x="4101777" y="1792317"/>
                    <a:pt x="3785430" y="1552862"/>
                    <a:pt x="3610251" y="1213987"/>
                  </a:cubicBezTo>
                  <a:cubicBezTo>
                    <a:pt x="3462092" y="928954"/>
                    <a:pt x="3424454" y="589986"/>
                    <a:pt x="3181077" y="360016"/>
                  </a:cubicBezTo>
                  <a:cubicBezTo>
                    <a:pt x="2922304" y="115843"/>
                    <a:pt x="2551430" y="0"/>
                    <a:pt x="2200981" y="71887"/>
                  </a:cubicBezTo>
                  <a:cubicBezTo>
                    <a:pt x="1899697" y="135907"/>
                    <a:pt x="1623243" y="329278"/>
                    <a:pt x="1478086" y="600191"/>
                  </a:cubicBezTo>
                  <a:cubicBezTo>
                    <a:pt x="1325012" y="885592"/>
                    <a:pt x="1325251" y="1221489"/>
                    <a:pt x="1227199" y="1525381"/>
                  </a:cubicBezTo>
                  <a:cubicBezTo>
                    <a:pt x="1168980" y="1703419"/>
                    <a:pt x="1073362" y="1878386"/>
                    <a:pt x="930146" y="2002739"/>
                  </a:cubicBezTo>
                  <a:cubicBezTo>
                    <a:pt x="786426" y="2125367"/>
                    <a:pt x="603050" y="2151067"/>
                    <a:pt x="448198" y="2251693"/>
                  </a:cubicBezTo>
                  <a:cubicBezTo>
                    <a:pt x="347498" y="2316785"/>
                    <a:pt x="260056" y="2407937"/>
                    <a:pt x="198544" y="2520495"/>
                  </a:cubicBezTo>
                  <a:cubicBezTo>
                    <a:pt x="0" y="2883803"/>
                    <a:pt x="133428" y="3338800"/>
                    <a:pt x="496736" y="3537344"/>
                  </a:cubicBezTo>
                  <a:cubicBezTo>
                    <a:pt x="599265" y="3593375"/>
                    <a:pt x="715192" y="3624888"/>
                    <a:pt x="831547" y="3629137"/>
                  </a:cubicBezTo>
                  <a:cubicBezTo>
                    <a:pt x="1039323" y="3635587"/>
                    <a:pt x="1226106" y="3532149"/>
                    <a:pt x="1434595" y="3534646"/>
                  </a:cubicBezTo>
                  <a:cubicBezTo>
                    <a:pt x="1783970" y="3538878"/>
                    <a:pt x="1975772" y="3749347"/>
                    <a:pt x="2229205" y="3952972"/>
                  </a:cubicBezTo>
                  <a:cubicBezTo>
                    <a:pt x="2389854" y="4082736"/>
                    <a:pt x="2618418" y="4204750"/>
                    <a:pt x="2830354" y="4206237"/>
                  </a:cubicBezTo>
                  <a:cubicBezTo>
                    <a:pt x="3005903" y="4208099"/>
                    <a:pt x="3166133" y="4100282"/>
                    <a:pt x="3307600" y="4008261"/>
                  </a:cubicBezTo>
                  <a:cubicBezTo>
                    <a:pt x="3696403" y="3757611"/>
                    <a:pt x="4046016" y="4097740"/>
                    <a:pt x="4398400" y="4268605"/>
                  </a:cubicBezTo>
                  <a:cubicBezTo>
                    <a:pt x="4403972" y="4271651"/>
                    <a:pt x="4407924" y="4272363"/>
                    <a:pt x="4411268" y="4274190"/>
                  </a:cubicBezTo>
                  <a:close/>
                </a:path>
              </a:pathLst>
            </a:custGeom>
            <a:blipFill>
              <a:blip r:embed="rId10"/>
              <a:stretch>
                <a:fillRect l="-21625" t="1673" r="-8226" b="-6455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4343119" y="1944560"/>
            <a:ext cx="3505762" cy="3591050"/>
          </a:xfrm>
          <a:custGeom>
            <a:avLst/>
            <a:gdLst/>
            <a:ahLst/>
            <a:cxnLst/>
            <a:rect l="l" t="t" r="r" b="b"/>
            <a:pathLst>
              <a:path w="5258643" h="5386575">
                <a:moveTo>
                  <a:pt x="0" y="0"/>
                </a:moveTo>
                <a:lnTo>
                  <a:pt x="5258644" y="0"/>
                </a:lnTo>
                <a:lnTo>
                  <a:pt x="5258644" y="5386575"/>
                </a:lnTo>
                <a:lnTo>
                  <a:pt x="0" y="538657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475704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663030" y="728404"/>
            <a:ext cx="3248244" cy="3033048"/>
          </a:xfrm>
          <a:custGeom>
            <a:avLst/>
            <a:gdLst/>
            <a:ahLst/>
            <a:cxnLst/>
            <a:rect l="l" t="t" r="r" b="b"/>
            <a:pathLst>
              <a:path w="4872366" h="4549572">
                <a:moveTo>
                  <a:pt x="0" y="0"/>
                </a:moveTo>
                <a:lnTo>
                  <a:pt x="4872367" y="0"/>
                </a:lnTo>
                <a:lnTo>
                  <a:pt x="4872367" y="4549572"/>
                </a:lnTo>
                <a:lnTo>
                  <a:pt x="0" y="45495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616013">
            <a:off x="8469711" y="3353946"/>
            <a:ext cx="3484312" cy="3652169"/>
          </a:xfrm>
          <a:custGeom>
            <a:avLst/>
            <a:gdLst/>
            <a:ahLst/>
            <a:cxnLst/>
            <a:rect l="l" t="t" r="r" b="b"/>
            <a:pathLst>
              <a:path w="5226468" h="5478254">
                <a:moveTo>
                  <a:pt x="0" y="0"/>
                </a:moveTo>
                <a:lnTo>
                  <a:pt x="5226468" y="0"/>
                </a:lnTo>
                <a:lnTo>
                  <a:pt x="5226468" y="5478254"/>
                </a:lnTo>
                <a:lnTo>
                  <a:pt x="0" y="54782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51385">
            <a:off x="494340" y="193355"/>
            <a:ext cx="3797766" cy="2794275"/>
          </a:xfrm>
          <a:custGeom>
            <a:avLst/>
            <a:gdLst/>
            <a:ahLst/>
            <a:cxnLst/>
            <a:rect l="l" t="t" r="r" b="b"/>
            <a:pathLst>
              <a:path w="5696649" h="4191412">
                <a:moveTo>
                  <a:pt x="0" y="0"/>
                </a:moveTo>
                <a:lnTo>
                  <a:pt x="5696649" y="0"/>
                </a:lnTo>
                <a:lnTo>
                  <a:pt x="5696649" y="4191412"/>
                </a:lnTo>
                <a:lnTo>
                  <a:pt x="0" y="41914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1235716">
            <a:off x="8127112" y="54723"/>
            <a:ext cx="4169510" cy="3071539"/>
            <a:chOff x="0" y="0"/>
            <a:chExt cx="7620000" cy="5613400"/>
          </a:xfrm>
        </p:grpSpPr>
        <p:sp>
          <p:nvSpPr>
            <p:cNvPr id="7" name="Freeform 7"/>
            <p:cNvSpPr/>
            <p:nvPr/>
          </p:nvSpPr>
          <p:spPr>
            <a:xfrm>
              <a:off x="-6350" y="-1270"/>
              <a:ext cx="7672070" cy="5671820"/>
            </a:xfrm>
            <a:custGeom>
              <a:avLst/>
              <a:gdLst/>
              <a:ahLst/>
              <a:cxnLst/>
              <a:rect l="l" t="t" r="r" b="b"/>
              <a:pathLst>
                <a:path w="7672070" h="5671820">
                  <a:moveTo>
                    <a:pt x="7614920" y="3288030"/>
                  </a:moveTo>
                  <a:cubicBezTo>
                    <a:pt x="7612380" y="3305810"/>
                    <a:pt x="7608570" y="3323590"/>
                    <a:pt x="7604760" y="3341370"/>
                  </a:cubicBezTo>
                  <a:cubicBezTo>
                    <a:pt x="7606030" y="3395980"/>
                    <a:pt x="7602220" y="3451860"/>
                    <a:pt x="7593330" y="3507740"/>
                  </a:cubicBezTo>
                  <a:cubicBezTo>
                    <a:pt x="7510780" y="4042410"/>
                    <a:pt x="7010399" y="4409440"/>
                    <a:pt x="6475730" y="4326890"/>
                  </a:cubicBezTo>
                  <a:cubicBezTo>
                    <a:pt x="6332220" y="4305300"/>
                    <a:pt x="6201409" y="4253230"/>
                    <a:pt x="6088380" y="4178300"/>
                  </a:cubicBezTo>
                  <a:cubicBezTo>
                    <a:pt x="5880100" y="4420870"/>
                    <a:pt x="5556250" y="4554220"/>
                    <a:pt x="5217159" y="4502150"/>
                  </a:cubicBezTo>
                  <a:cubicBezTo>
                    <a:pt x="5113019" y="4485640"/>
                    <a:pt x="5015230" y="4453890"/>
                    <a:pt x="4927600" y="4408170"/>
                  </a:cubicBezTo>
                  <a:cubicBezTo>
                    <a:pt x="4726940" y="4759960"/>
                    <a:pt x="4389120" y="5013960"/>
                    <a:pt x="3996689" y="5110480"/>
                  </a:cubicBezTo>
                  <a:cubicBezTo>
                    <a:pt x="3698239" y="5629910"/>
                    <a:pt x="2983229" y="5671820"/>
                    <a:pt x="2458719" y="5568950"/>
                  </a:cubicBezTo>
                  <a:cubicBezTo>
                    <a:pt x="2595879" y="5523230"/>
                    <a:pt x="2752089" y="5490210"/>
                    <a:pt x="2896869" y="5450840"/>
                  </a:cubicBezTo>
                  <a:cubicBezTo>
                    <a:pt x="3065779" y="5368290"/>
                    <a:pt x="3197859" y="5253990"/>
                    <a:pt x="3293109" y="5109210"/>
                  </a:cubicBezTo>
                  <a:cubicBezTo>
                    <a:pt x="3087369" y="5058410"/>
                    <a:pt x="2900680" y="4965700"/>
                    <a:pt x="2740659" y="4842510"/>
                  </a:cubicBezTo>
                  <a:cubicBezTo>
                    <a:pt x="2468880" y="4997450"/>
                    <a:pt x="2145030" y="5066030"/>
                    <a:pt x="1811019" y="5015230"/>
                  </a:cubicBezTo>
                  <a:cubicBezTo>
                    <a:pt x="1109980" y="4907280"/>
                    <a:pt x="607059" y="4310380"/>
                    <a:pt x="595630" y="3624580"/>
                  </a:cubicBezTo>
                  <a:cubicBezTo>
                    <a:pt x="586740" y="3576320"/>
                    <a:pt x="580390" y="3526790"/>
                    <a:pt x="577850" y="3477260"/>
                  </a:cubicBezTo>
                  <a:cubicBezTo>
                    <a:pt x="240030" y="3277870"/>
                    <a:pt x="24130" y="2910840"/>
                    <a:pt x="27940" y="2508250"/>
                  </a:cubicBezTo>
                  <a:cubicBezTo>
                    <a:pt x="3810" y="2381250"/>
                    <a:pt x="0" y="2250440"/>
                    <a:pt x="20320" y="2118360"/>
                  </a:cubicBezTo>
                  <a:cubicBezTo>
                    <a:pt x="62230" y="1847850"/>
                    <a:pt x="199390" y="1601470"/>
                    <a:pt x="407670" y="1424940"/>
                  </a:cubicBezTo>
                  <a:cubicBezTo>
                    <a:pt x="613410" y="1249680"/>
                    <a:pt x="875030" y="1153160"/>
                    <a:pt x="1144270" y="1153160"/>
                  </a:cubicBezTo>
                  <a:cubicBezTo>
                    <a:pt x="1202690" y="1153160"/>
                    <a:pt x="1261110" y="1158240"/>
                    <a:pt x="1318260" y="1167130"/>
                  </a:cubicBezTo>
                  <a:cubicBezTo>
                    <a:pt x="1330960" y="1168400"/>
                    <a:pt x="1343660" y="1170940"/>
                    <a:pt x="1357630" y="1173480"/>
                  </a:cubicBezTo>
                  <a:cubicBezTo>
                    <a:pt x="1459230" y="720090"/>
                    <a:pt x="1866900" y="392430"/>
                    <a:pt x="2332990" y="392430"/>
                  </a:cubicBezTo>
                  <a:cubicBezTo>
                    <a:pt x="2383790" y="392430"/>
                    <a:pt x="2435860" y="396240"/>
                    <a:pt x="2486660" y="403860"/>
                  </a:cubicBezTo>
                  <a:cubicBezTo>
                    <a:pt x="2693670" y="435610"/>
                    <a:pt x="2880360" y="528320"/>
                    <a:pt x="3030220" y="673100"/>
                  </a:cubicBezTo>
                  <a:cubicBezTo>
                    <a:pt x="3295650" y="256540"/>
                    <a:pt x="3763010" y="0"/>
                    <a:pt x="4257040" y="0"/>
                  </a:cubicBezTo>
                  <a:cubicBezTo>
                    <a:pt x="4330700" y="0"/>
                    <a:pt x="4406900" y="6350"/>
                    <a:pt x="4480560" y="16510"/>
                  </a:cubicBezTo>
                  <a:cubicBezTo>
                    <a:pt x="5078730" y="107950"/>
                    <a:pt x="5558790" y="563880"/>
                    <a:pt x="5683250" y="1153160"/>
                  </a:cubicBezTo>
                  <a:cubicBezTo>
                    <a:pt x="5845810" y="1046480"/>
                    <a:pt x="6033770" y="990600"/>
                    <a:pt x="6228080" y="990600"/>
                  </a:cubicBezTo>
                  <a:cubicBezTo>
                    <a:pt x="6278880" y="990600"/>
                    <a:pt x="6330950" y="994410"/>
                    <a:pt x="6381750" y="1002030"/>
                  </a:cubicBezTo>
                  <a:cubicBezTo>
                    <a:pt x="6645910" y="1042670"/>
                    <a:pt x="6878320" y="1183640"/>
                    <a:pt x="7037070" y="1399540"/>
                  </a:cubicBezTo>
                  <a:cubicBezTo>
                    <a:pt x="7195820" y="1615440"/>
                    <a:pt x="7259320" y="1879600"/>
                    <a:pt x="7218680" y="2143760"/>
                  </a:cubicBezTo>
                  <a:cubicBezTo>
                    <a:pt x="7216139" y="2161540"/>
                    <a:pt x="7212330" y="2180590"/>
                    <a:pt x="7208520" y="2198370"/>
                  </a:cubicBezTo>
                  <a:cubicBezTo>
                    <a:pt x="7208520" y="2236470"/>
                    <a:pt x="7207250" y="2275840"/>
                    <a:pt x="7203439" y="2313940"/>
                  </a:cubicBezTo>
                  <a:cubicBezTo>
                    <a:pt x="7510780" y="2534920"/>
                    <a:pt x="7672070" y="2912110"/>
                    <a:pt x="7614920" y="3288030"/>
                  </a:cubicBezTo>
                  <a:close/>
                </a:path>
              </a:pathLst>
            </a:custGeom>
            <a:solidFill>
              <a:srgbClr val="FDF1EA"/>
            </a:solidFill>
          </p:spPr>
        </p:sp>
        <p:sp>
          <p:nvSpPr>
            <p:cNvPr id="8" name="Freeform 8"/>
            <p:cNvSpPr/>
            <p:nvPr/>
          </p:nvSpPr>
          <p:spPr>
            <a:xfrm rot="575117">
              <a:off x="-30521" y="-2768"/>
              <a:ext cx="7655966" cy="5716918"/>
            </a:xfrm>
            <a:custGeom>
              <a:avLst/>
              <a:gdLst/>
              <a:ahLst/>
              <a:cxnLst/>
              <a:rect l="l" t="t" r="r" b="b"/>
              <a:pathLst>
                <a:path w="7655966" h="5716918">
                  <a:moveTo>
                    <a:pt x="7053057" y="1801914"/>
                  </a:moveTo>
                  <a:cubicBezTo>
                    <a:pt x="7061707" y="1746358"/>
                    <a:pt x="7066177" y="1688932"/>
                    <a:pt x="7065215" y="1629847"/>
                  </a:cubicBezTo>
                  <a:cubicBezTo>
                    <a:pt x="7057582" y="1088896"/>
                    <a:pt x="6612355" y="656618"/>
                    <a:pt x="6071404" y="664252"/>
                  </a:cubicBezTo>
                  <a:cubicBezTo>
                    <a:pt x="5809385" y="668572"/>
                    <a:pt x="5572432" y="775562"/>
                    <a:pt x="5398877" y="945261"/>
                  </a:cubicBezTo>
                  <a:cubicBezTo>
                    <a:pt x="5194538" y="391161"/>
                    <a:pt x="4658368" y="0"/>
                    <a:pt x="4032652" y="9068"/>
                  </a:cubicBezTo>
                  <a:cubicBezTo>
                    <a:pt x="3436585" y="18282"/>
                    <a:pt x="2931070" y="388293"/>
                    <a:pt x="2721521" y="909250"/>
                  </a:cubicBezTo>
                  <a:cubicBezTo>
                    <a:pt x="2556948" y="788924"/>
                    <a:pt x="2353230" y="719000"/>
                    <a:pt x="2133594" y="722603"/>
                  </a:cubicBezTo>
                  <a:cubicBezTo>
                    <a:pt x="1608093" y="730203"/>
                    <a:pt x="1185572" y="1149311"/>
                    <a:pt x="1168939" y="1668600"/>
                  </a:cubicBezTo>
                  <a:cubicBezTo>
                    <a:pt x="1149521" y="1668015"/>
                    <a:pt x="1128850" y="1667642"/>
                    <a:pt x="1108179" y="1667269"/>
                  </a:cubicBezTo>
                  <a:cubicBezTo>
                    <a:pt x="491441" y="1676109"/>
                    <a:pt x="0" y="2182846"/>
                    <a:pt x="8840" y="2799585"/>
                  </a:cubicBezTo>
                  <a:cubicBezTo>
                    <a:pt x="16340" y="3278735"/>
                    <a:pt x="324124" y="3682704"/>
                    <a:pt x="749125" y="3835042"/>
                  </a:cubicBezTo>
                  <a:cubicBezTo>
                    <a:pt x="817314" y="4574420"/>
                    <a:pt x="1443656" y="5148702"/>
                    <a:pt x="2197771" y="5137271"/>
                  </a:cubicBezTo>
                  <a:cubicBezTo>
                    <a:pt x="2535577" y="5131743"/>
                    <a:pt x="2843697" y="5011447"/>
                    <a:pt x="3085671" y="4812162"/>
                  </a:cubicBezTo>
                  <a:cubicBezTo>
                    <a:pt x="3298043" y="4925704"/>
                    <a:pt x="3540792" y="4990325"/>
                    <a:pt x="3799265" y="4987891"/>
                  </a:cubicBezTo>
                  <a:cubicBezTo>
                    <a:pt x="3748113" y="5279885"/>
                    <a:pt x="3582676" y="5535796"/>
                    <a:pt x="3242324" y="5716919"/>
                  </a:cubicBezTo>
                  <a:cubicBezTo>
                    <a:pt x="3629553" y="5683725"/>
                    <a:pt x="4162249" y="5428906"/>
                    <a:pt x="4368786" y="4867242"/>
                  </a:cubicBezTo>
                  <a:cubicBezTo>
                    <a:pt x="4739665" y="4706724"/>
                    <a:pt x="5030474" y="4400018"/>
                    <a:pt x="5169755" y="4019727"/>
                  </a:cubicBezTo>
                  <a:cubicBezTo>
                    <a:pt x="5265027" y="4050005"/>
                    <a:pt x="5365486" y="4065240"/>
                    <a:pt x="5470921" y="4064178"/>
                  </a:cubicBezTo>
                  <a:cubicBezTo>
                    <a:pt x="5813947" y="4059058"/>
                    <a:pt x="6111071" y="3873643"/>
                    <a:pt x="6276052" y="3599778"/>
                  </a:cubicBezTo>
                  <a:cubicBezTo>
                    <a:pt x="6399981" y="3654840"/>
                    <a:pt x="6538887" y="3684190"/>
                    <a:pt x="6682736" y="3681794"/>
                  </a:cubicBezTo>
                  <a:cubicBezTo>
                    <a:pt x="7223688" y="3674160"/>
                    <a:pt x="7655966" y="3228933"/>
                    <a:pt x="7648333" y="2687982"/>
                  </a:cubicBezTo>
                  <a:cubicBezTo>
                    <a:pt x="7642884" y="2289628"/>
                    <a:pt x="7398709" y="1949620"/>
                    <a:pt x="7053058" y="1801914"/>
                  </a:cubicBezTo>
                  <a:close/>
                </a:path>
              </a:pathLst>
            </a:custGeom>
            <a:blipFill>
              <a:blip r:embed="rId8"/>
              <a:stretch>
                <a:fillRect l="-2232" t="-772" r="-8093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257917" flipV="1">
            <a:off x="276190" y="3053654"/>
            <a:ext cx="600258" cy="1794250"/>
          </a:xfrm>
          <a:custGeom>
            <a:avLst/>
            <a:gdLst/>
            <a:ahLst/>
            <a:cxnLst/>
            <a:rect l="l" t="t" r="r" b="b"/>
            <a:pathLst>
              <a:path w="900387" h="2691375">
                <a:moveTo>
                  <a:pt x="0" y="2691375"/>
                </a:moveTo>
                <a:lnTo>
                  <a:pt x="900387" y="2691375"/>
                </a:lnTo>
                <a:lnTo>
                  <a:pt x="900387" y="0"/>
                </a:lnTo>
                <a:lnTo>
                  <a:pt x="0" y="0"/>
                </a:lnTo>
                <a:lnTo>
                  <a:pt x="0" y="2691375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 rot="-9713822">
            <a:off x="349024" y="3043833"/>
            <a:ext cx="3729022" cy="3803383"/>
            <a:chOff x="0" y="0"/>
            <a:chExt cx="6050280" cy="6170930"/>
          </a:xfrm>
        </p:grpSpPr>
        <p:sp>
          <p:nvSpPr>
            <p:cNvPr id="11" name="Freeform 11"/>
            <p:cNvSpPr/>
            <p:nvPr/>
          </p:nvSpPr>
          <p:spPr>
            <a:xfrm rot="-2437371" flipH="1" flipV="1">
              <a:off x="-1380157" y="860136"/>
              <a:ext cx="8898113" cy="5613312"/>
            </a:xfrm>
            <a:custGeom>
              <a:avLst/>
              <a:gdLst/>
              <a:ahLst/>
              <a:cxnLst/>
              <a:rect l="l" t="t" r="r" b="b"/>
              <a:pathLst>
                <a:path w="8898113" h="5613312">
                  <a:moveTo>
                    <a:pt x="6972833" y="453702"/>
                  </a:moveTo>
                  <a:cubicBezTo>
                    <a:pt x="6005029" y="0"/>
                    <a:pt x="5908180" y="1123322"/>
                    <a:pt x="4048919" y="1225108"/>
                  </a:cubicBezTo>
                  <a:cubicBezTo>
                    <a:pt x="2302615" y="1320050"/>
                    <a:pt x="1534873" y="373688"/>
                    <a:pt x="684862" y="2070734"/>
                  </a:cubicBezTo>
                  <a:cubicBezTo>
                    <a:pt x="0" y="3442613"/>
                    <a:pt x="3716527" y="5613312"/>
                    <a:pt x="5699889" y="4814828"/>
                  </a:cubicBezTo>
                  <a:cubicBezTo>
                    <a:pt x="7407983" y="4126580"/>
                    <a:pt x="8898113" y="1355593"/>
                    <a:pt x="6972833" y="453702"/>
                  </a:cubicBezTo>
                  <a:close/>
                </a:path>
              </a:pathLst>
            </a:custGeom>
            <a:blipFill>
              <a:blip r:embed="rId11"/>
              <a:stretch>
                <a:fillRect l="-12464" t="17343" r="4564" b="-30054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4468052" y="4352397"/>
            <a:ext cx="3765251" cy="2505603"/>
          </a:xfrm>
          <a:custGeom>
            <a:avLst/>
            <a:gdLst/>
            <a:ahLst/>
            <a:cxnLst/>
            <a:rect l="l" t="t" r="r" b="b"/>
            <a:pathLst>
              <a:path w="5647877" h="3758405">
                <a:moveTo>
                  <a:pt x="0" y="0"/>
                </a:moveTo>
                <a:lnTo>
                  <a:pt x="5647877" y="0"/>
                </a:lnTo>
                <a:lnTo>
                  <a:pt x="5647877" y="3758405"/>
                </a:lnTo>
                <a:lnTo>
                  <a:pt x="0" y="37584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 rot="1706550">
            <a:off x="8742078" y="4000220"/>
            <a:ext cx="3085719" cy="235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  <a:spcBef>
                <a:spcPct val="0"/>
              </a:spcBef>
            </a:pPr>
            <a:r>
              <a:rPr lang="en-US" sz="3800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You can join volunteer clubs with our friends</a:t>
            </a:r>
          </a:p>
        </p:txBody>
      </p:sp>
      <p:sp>
        <p:nvSpPr>
          <p:cNvPr id="14" name="TextBox 14"/>
          <p:cNvSpPr txBox="1"/>
          <p:nvPr/>
        </p:nvSpPr>
        <p:spPr>
          <a:xfrm rot="-787874">
            <a:off x="453621" y="1054022"/>
            <a:ext cx="3879205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0"/>
              </a:lnSpc>
              <a:spcBef>
                <a:spcPct val="0"/>
              </a:spcBef>
            </a:pPr>
            <a:r>
              <a:rPr lang="en-US" sz="2933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You can participate in initiatives organized by our school or company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341003" y="4419106"/>
            <a:ext cx="3892300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  <a:spcBef>
                <a:spcPct val="0"/>
              </a:spcBef>
            </a:pPr>
            <a:r>
              <a:rPr lang="en-US" sz="3334">
                <a:solidFill>
                  <a:srgbClr val="000000"/>
                </a:solidFill>
                <a:latin typeface="Playwrite US Modern"/>
                <a:ea typeface="Playwrite US Modern"/>
                <a:cs typeface="Playwrite US Modern"/>
                <a:sym typeface="Playwrite US Modern"/>
              </a:rPr>
              <a:t>If you want to become a volunteer...</a:t>
            </a:r>
          </a:p>
        </p:txBody>
      </p:sp>
    </p:spTree>
    <p:extLst>
      <p:ext uri="{BB962C8B-B14F-4D97-AF65-F5344CB8AC3E}">
        <p14:creationId xmlns:p14="http://schemas.microsoft.com/office/powerpoint/2010/main" val="2308480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2236847" y="-2128816"/>
            <a:ext cx="1786000" cy="6616400"/>
            <a:chOff x="0" y="0"/>
            <a:chExt cx="3572000" cy="13232800"/>
          </a:xfrm>
        </p:grpSpPr>
        <p:sp>
          <p:nvSpPr>
            <p:cNvPr id="4" name="Freeform 4"/>
            <p:cNvSpPr/>
            <p:nvPr/>
          </p:nvSpPr>
          <p:spPr>
            <a:xfrm>
              <a:off x="101600" y="101600"/>
              <a:ext cx="3368802" cy="13029564"/>
            </a:xfrm>
            <a:custGeom>
              <a:avLst/>
              <a:gdLst/>
              <a:ahLst/>
              <a:cxnLst/>
              <a:rect l="l" t="t" r="r" b="b"/>
              <a:pathLst>
                <a:path w="3368802" h="13029564">
                  <a:moveTo>
                    <a:pt x="1684401" y="0"/>
                  </a:moveTo>
                  <a:cubicBezTo>
                    <a:pt x="2614676" y="0"/>
                    <a:pt x="3368802" y="787400"/>
                    <a:pt x="3368802" y="1758569"/>
                  </a:cubicBezTo>
                  <a:lnTo>
                    <a:pt x="3368802" y="13029564"/>
                  </a:lnTo>
                  <a:lnTo>
                    <a:pt x="0" y="13029564"/>
                  </a:lnTo>
                  <a:lnTo>
                    <a:pt x="0" y="1758569"/>
                  </a:lnTo>
                  <a:cubicBezTo>
                    <a:pt x="0" y="787400"/>
                    <a:pt x="754126" y="0"/>
                    <a:pt x="1684401" y="0"/>
                  </a:cubicBezTo>
                  <a:close/>
                </a:path>
              </a:pathLst>
            </a:custGeom>
            <a:solidFill>
              <a:srgbClr val="8940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2002" cy="13232764"/>
            </a:xfrm>
            <a:custGeom>
              <a:avLst/>
              <a:gdLst/>
              <a:ahLst/>
              <a:cxnLst/>
              <a:rect l="l" t="t" r="r" b="b"/>
              <a:pathLst>
                <a:path w="3572002" h="13232764">
                  <a:moveTo>
                    <a:pt x="1786001" y="0"/>
                  </a:moveTo>
                  <a:lnTo>
                    <a:pt x="1786001" y="101600"/>
                  </a:lnTo>
                  <a:lnTo>
                    <a:pt x="1786001" y="0"/>
                  </a:lnTo>
                  <a:lnTo>
                    <a:pt x="1786001" y="101600"/>
                  </a:lnTo>
                  <a:lnTo>
                    <a:pt x="1786001" y="0"/>
                  </a:lnTo>
                  <a:cubicBezTo>
                    <a:pt x="2776474" y="0"/>
                    <a:pt x="3572002" y="837057"/>
                    <a:pt x="3572002" y="1860169"/>
                  </a:cubicBezTo>
                  <a:lnTo>
                    <a:pt x="3572002" y="13131164"/>
                  </a:lnTo>
                  <a:cubicBezTo>
                    <a:pt x="3572002" y="13187299"/>
                    <a:pt x="3526536" y="13232764"/>
                    <a:pt x="3470402" y="13232764"/>
                  </a:cubicBezTo>
                  <a:lnTo>
                    <a:pt x="101600" y="13232764"/>
                  </a:lnTo>
                  <a:cubicBezTo>
                    <a:pt x="45466" y="13232764"/>
                    <a:pt x="0" y="13187299"/>
                    <a:pt x="0" y="13131164"/>
                  </a:cubicBezTo>
                  <a:lnTo>
                    <a:pt x="0" y="1860169"/>
                  </a:lnTo>
                  <a:lnTo>
                    <a:pt x="101600" y="1860169"/>
                  </a:lnTo>
                  <a:lnTo>
                    <a:pt x="0" y="1860169"/>
                  </a:lnTo>
                  <a:cubicBezTo>
                    <a:pt x="0" y="837057"/>
                    <a:pt x="795528" y="0"/>
                    <a:pt x="1786001" y="0"/>
                  </a:cubicBezTo>
                  <a:cubicBezTo>
                    <a:pt x="1805051" y="0"/>
                    <a:pt x="1823720" y="5334"/>
                    <a:pt x="1839849" y="15494"/>
                  </a:cubicBezTo>
                  <a:lnTo>
                    <a:pt x="1786001" y="101600"/>
                  </a:lnTo>
                  <a:lnTo>
                    <a:pt x="1786001" y="0"/>
                  </a:lnTo>
                  <a:moveTo>
                    <a:pt x="1786001" y="203200"/>
                  </a:moveTo>
                  <a:cubicBezTo>
                    <a:pt x="1766951" y="203200"/>
                    <a:pt x="1748282" y="197866"/>
                    <a:pt x="1732153" y="187706"/>
                  </a:cubicBezTo>
                  <a:lnTo>
                    <a:pt x="1786001" y="101600"/>
                  </a:lnTo>
                  <a:lnTo>
                    <a:pt x="1786001" y="203200"/>
                  </a:lnTo>
                  <a:cubicBezTo>
                    <a:pt x="915924" y="203200"/>
                    <a:pt x="203200" y="940943"/>
                    <a:pt x="203200" y="1860169"/>
                  </a:cubicBezTo>
                  <a:lnTo>
                    <a:pt x="203200" y="13131164"/>
                  </a:lnTo>
                  <a:lnTo>
                    <a:pt x="101600" y="13131164"/>
                  </a:lnTo>
                  <a:lnTo>
                    <a:pt x="101600" y="13029564"/>
                  </a:lnTo>
                  <a:lnTo>
                    <a:pt x="3470402" y="13029564"/>
                  </a:lnTo>
                  <a:lnTo>
                    <a:pt x="3470402" y="13131164"/>
                  </a:lnTo>
                  <a:lnTo>
                    <a:pt x="3368802" y="13131164"/>
                  </a:lnTo>
                  <a:lnTo>
                    <a:pt x="3368802" y="1860169"/>
                  </a:lnTo>
                  <a:lnTo>
                    <a:pt x="3470402" y="1860169"/>
                  </a:lnTo>
                  <a:lnTo>
                    <a:pt x="3368802" y="1860169"/>
                  </a:lnTo>
                  <a:cubicBezTo>
                    <a:pt x="3368802" y="940943"/>
                    <a:pt x="2656078" y="203200"/>
                    <a:pt x="1786001" y="2032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1240567" y="322127"/>
            <a:ext cx="1261367" cy="2065033"/>
          </a:xfrm>
          <a:custGeom>
            <a:avLst/>
            <a:gdLst/>
            <a:ahLst/>
            <a:cxnLst/>
            <a:rect l="l" t="t" r="r" b="b"/>
            <a:pathLst>
              <a:path w="1892050" h="3097550">
                <a:moveTo>
                  <a:pt x="0" y="0"/>
                </a:moveTo>
                <a:lnTo>
                  <a:pt x="1892050" y="0"/>
                </a:lnTo>
                <a:lnTo>
                  <a:pt x="1892050" y="3097550"/>
                </a:lnTo>
                <a:lnTo>
                  <a:pt x="0" y="3097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181033" y="-33500"/>
            <a:ext cx="5144267" cy="1330767"/>
          </a:xfrm>
          <a:custGeom>
            <a:avLst/>
            <a:gdLst/>
            <a:ahLst/>
            <a:cxnLst/>
            <a:rect l="l" t="t" r="r" b="b"/>
            <a:pathLst>
              <a:path w="7716400" h="1996150">
                <a:moveTo>
                  <a:pt x="0" y="0"/>
                </a:moveTo>
                <a:lnTo>
                  <a:pt x="7716400" y="0"/>
                </a:lnTo>
                <a:lnTo>
                  <a:pt x="7716400" y="1996150"/>
                </a:lnTo>
                <a:lnTo>
                  <a:pt x="0" y="19961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36530" y="1740085"/>
            <a:ext cx="4130825" cy="4254172"/>
          </a:xfrm>
          <a:custGeom>
            <a:avLst/>
            <a:gdLst/>
            <a:ahLst/>
            <a:cxnLst/>
            <a:rect l="l" t="t" r="r" b="b"/>
            <a:pathLst>
              <a:path w="6196238" h="6381258">
                <a:moveTo>
                  <a:pt x="0" y="0"/>
                </a:moveTo>
                <a:lnTo>
                  <a:pt x="6196238" y="0"/>
                </a:lnTo>
                <a:lnTo>
                  <a:pt x="6196238" y="6381258"/>
                </a:lnTo>
                <a:lnTo>
                  <a:pt x="0" y="63812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770644" y="434604"/>
            <a:ext cx="1461341" cy="1489560"/>
          </a:xfrm>
          <a:custGeom>
            <a:avLst/>
            <a:gdLst/>
            <a:ahLst/>
            <a:cxnLst/>
            <a:rect l="l" t="t" r="r" b="b"/>
            <a:pathLst>
              <a:path w="2192012" h="2234340">
                <a:moveTo>
                  <a:pt x="0" y="0"/>
                </a:moveTo>
                <a:lnTo>
                  <a:pt x="2192012" y="0"/>
                </a:lnTo>
                <a:lnTo>
                  <a:pt x="2192012" y="2234340"/>
                </a:lnTo>
                <a:lnTo>
                  <a:pt x="0" y="22343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779043" y="2228569"/>
            <a:ext cx="997520" cy="1016727"/>
          </a:xfrm>
          <a:custGeom>
            <a:avLst/>
            <a:gdLst/>
            <a:ahLst/>
            <a:cxnLst/>
            <a:rect l="l" t="t" r="r" b="b"/>
            <a:pathLst>
              <a:path w="1496280" h="1525090">
                <a:moveTo>
                  <a:pt x="0" y="0"/>
                </a:moveTo>
                <a:lnTo>
                  <a:pt x="1496280" y="0"/>
                </a:lnTo>
                <a:lnTo>
                  <a:pt x="1496280" y="1525090"/>
                </a:lnTo>
                <a:lnTo>
                  <a:pt x="0" y="152509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93574" y="538034"/>
            <a:ext cx="4072547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  <a:spcBef>
                <a:spcPct val="0"/>
              </a:spcBef>
            </a:pPr>
            <a:r>
              <a:rPr lang="en-US" sz="4000">
                <a:solidFill>
                  <a:srgbClr val="E8CEB4"/>
                </a:solidFill>
                <a:latin typeface="Hatton"/>
                <a:ea typeface="Hatton"/>
                <a:cs typeface="Hatton"/>
                <a:sym typeface="Hatton"/>
              </a:rPr>
              <a:t>when becoming a volunteer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4221" y="2330010"/>
            <a:ext cx="6309259" cy="174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48" lvl="1" indent="-302274">
              <a:lnSpc>
                <a:spcPts val="3360"/>
              </a:lnSpc>
              <a:spcBef>
                <a:spcPct val="0"/>
              </a:spcBef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come into contact with other teenagers with similar interests</a:t>
            </a:r>
          </a:p>
          <a:p>
            <a:pPr>
              <a:lnSpc>
                <a:spcPts val="3360"/>
              </a:lnSpc>
              <a:spcBef>
                <a:spcPct val="0"/>
              </a:spcBef>
            </a:pPr>
            <a:endParaRPr lang="en-US" sz="279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54221" y="3810021"/>
            <a:ext cx="618382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5763" lvl="1" indent="-287882">
              <a:lnSpc>
                <a:spcPts val="3200"/>
              </a:lnSpc>
              <a:spcBef>
                <a:spcPct val="0"/>
              </a:spcBef>
              <a:buFont typeface="Arial"/>
              <a:buChar char="•"/>
            </a:pPr>
            <a:r>
              <a:rPr lang="en-US" sz="26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improve essential life skills, such as skills that will get you a job, or time management skills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54221" y="5353072"/>
            <a:ext cx="5065315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5761" lvl="1" indent="-287880">
              <a:lnSpc>
                <a:spcPts val="3199"/>
              </a:lnSpc>
              <a:spcBef>
                <a:spcPct val="0"/>
              </a:spcBef>
              <a:buFont typeface="Arial"/>
              <a:buChar char="•"/>
            </a:pPr>
            <a:r>
              <a:rPr lang="en-US" sz="266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gain life experiences </a:t>
            </a:r>
          </a:p>
        </p:txBody>
      </p:sp>
    </p:spTree>
    <p:extLst>
      <p:ext uri="{BB962C8B-B14F-4D97-AF65-F5344CB8AC3E}">
        <p14:creationId xmlns:p14="http://schemas.microsoft.com/office/powerpoint/2010/main" val="395399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749"/>
            <a:ext cx="12192000" cy="880278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AD203326-19DF-154C-A7C3-8D3428DD89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0099699"/>
              </p:ext>
            </p:extLst>
          </p:nvPr>
        </p:nvGraphicFramePr>
        <p:xfrm>
          <a:off x="496590" y="835529"/>
          <a:ext cx="11198819" cy="5590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Rectangle 2"/>
          <p:cNvSpPr/>
          <p:nvPr/>
        </p:nvSpPr>
        <p:spPr>
          <a:xfrm>
            <a:off x="6634480" y="5029200"/>
            <a:ext cx="4622800" cy="139446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/>
              <a:t>learning good things from each other</a:t>
            </a:r>
          </a:p>
        </p:txBody>
      </p:sp>
      <p:sp>
        <p:nvSpPr>
          <p:cNvPr id="2" name="Rectangle 1"/>
          <p:cNvSpPr/>
          <p:nvPr/>
        </p:nvSpPr>
        <p:spPr>
          <a:xfrm>
            <a:off x="325120" y="162560"/>
            <a:ext cx="110235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Present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ation</a:t>
            </a:r>
            <a:r>
              <a:rPr lang="x-none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about the benefits of volunteering activities</a:t>
            </a:r>
            <a:r>
              <a:rPr lang="x-none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065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749"/>
            <a:ext cx="12192000" cy="880278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AD203326-19DF-154C-A7C3-8D3428DD89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2528929"/>
              </p:ext>
            </p:extLst>
          </p:nvPr>
        </p:nvGraphicFramePr>
        <p:xfrm>
          <a:off x="609587" y="924561"/>
          <a:ext cx="11198819" cy="5567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Rectangle 2"/>
          <p:cNvSpPr/>
          <p:nvPr/>
        </p:nvSpPr>
        <p:spPr>
          <a:xfrm>
            <a:off x="7030720" y="5242560"/>
            <a:ext cx="4155440" cy="12463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/>
              <a:t>group working skills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46034" y="1025591"/>
            <a:ext cx="10421566" cy="516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endParaRPr lang="en-US" sz="4000" b="1" dirty="0">
              <a:solidFill>
                <a:srgbClr val="0066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1680" y="172720"/>
            <a:ext cx="10190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Present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ation</a:t>
            </a:r>
            <a:r>
              <a:rPr lang="x-none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about the benefits of volunteering activities</a:t>
            </a:r>
            <a:r>
              <a:rPr lang="x-none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450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749"/>
            <a:ext cx="12192000" cy="880278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AD203326-19DF-154C-A7C3-8D3428DD89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8793671"/>
              </p:ext>
            </p:extLst>
          </p:nvPr>
        </p:nvGraphicFramePr>
        <p:xfrm>
          <a:off x="507955" y="952503"/>
          <a:ext cx="11198819" cy="5539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Rectangle 2"/>
          <p:cNvSpPr/>
          <p:nvPr/>
        </p:nvSpPr>
        <p:spPr>
          <a:xfrm>
            <a:off x="802640" y="2987040"/>
            <a:ext cx="4836160" cy="142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Font typeface="Arial" panose="020B0604020202020204" pitchFamily="34" charset="0"/>
              <a:buNone/>
            </a:pPr>
            <a:r>
              <a:rPr lang="en-US" sz="3200" dirty="0" smtClean="0"/>
              <a:t>3/ </a:t>
            </a:r>
            <a:r>
              <a:rPr lang="x-none" sz="3200" dirty="0" smtClean="0"/>
              <a:t>gaining </a:t>
            </a:r>
            <a:r>
              <a:rPr lang="x-none" sz="3200" dirty="0"/>
              <a:t>life experiences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6484620" y="952503"/>
            <a:ext cx="4935220" cy="1496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/>
              <a:t>helping different people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24320" y="2987041"/>
            <a:ext cx="4693920" cy="142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/>
              <a:t>going to different places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624320" y="5039360"/>
            <a:ext cx="4693920" cy="14476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/>
              <a:t>dealing with different situations</a:t>
            </a:r>
          </a:p>
        </p:txBody>
      </p:sp>
      <p:sp>
        <p:nvSpPr>
          <p:cNvPr id="2" name="Rectangle 1"/>
          <p:cNvSpPr/>
          <p:nvPr/>
        </p:nvSpPr>
        <p:spPr>
          <a:xfrm>
            <a:off x="386080" y="142240"/>
            <a:ext cx="109321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Present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ation</a:t>
            </a:r>
            <a:r>
              <a:rPr lang="x-none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about the benefits of volunteering activities</a:t>
            </a:r>
            <a:r>
              <a:rPr lang="x-none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954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3" grpId="0" animBg="1"/>
      <p:bldP spid="12" grpId="0" animBg="1"/>
      <p:bldP spid="14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120120" cy="4351338"/>
          </a:xfrm>
        </p:spPr>
        <p:txBody>
          <a:bodyPr>
            <a:noAutofit/>
          </a:bodyPr>
          <a:lstStyle/>
          <a:p>
            <a:pPr marL="3657600" lvl="8" indent="0">
              <a:buNone/>
            </a:pP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Volunteers believe that some of the happiest people in the world are those who help to bring happiness to others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39" b="94792" l="3049" r="96829">
                        <a14:foregroundMark x1="13049" y1="80506" x2="17439" y2="78274"/>
                        <a14:foregroundMark x1="13902" y1="65476" x2="13049" y2="63839"/>
                        <a14:foregroundMark x1="17927" y1="62500" x2="19268" y2="60417"/>
                        <a14:foregroundMark x1="23902" y1="60565" x2="24390" y2="57440"/>
                        <a14:foregroundMark x1="17927" y1="59821" x2="17561" y2="65774"/>
                        <a14:foregroundMark x1="75366" y1="18750" x2="76220" y2="26042"/>
                        <a14:foregroundMark x1="79024" y1="22173" x2="81829" y2="25446"/>
                        <a14:foregroundMark x1="83659" y1="18601" x2="84146" y2="26339"/>
                        <a14:foregroundMark x1="85366" y1="25000" x2="88902" y2="22470"/>
                        <a14:foregroundMark x1="83780" y1="16964" x2="83659" y2="19048"/>
                        <a14:foregroundMark x1="65976" y1="64881" x2="67195" y2="63839"/>
                        <a14:foregroundMark x1="40488" y1="93006" x2="43537" y2="84673"/>
                        <a14:foregroundMark x1="55000" y1="92560" x2="50976" y2="84970"/>
                        <a14:foregroundMark x1="34634" y1="44048" x2="38293" y2="40923"/>
                        <a14:foregroundMark x1="42195" y1="64286" x2="46951" y2="73661"/>
                        <a14:foregroundMark x1="59878" y1="52530" x2="62317" y2="59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1" y="1690688"/>
            <a:ext cx="4836161" cy="454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2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6" y="137185"/>
            <a:ext cx="58460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IV</a:t>
            </a:r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/ CONSOLIDATION</a:t>
            </a:r>
          </a:p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6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731520" y="1666240"/>
            <a:ext cx="1130808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smtClean="0"/>
              <a:t>1.Gain </a:t>
            </a:r>
            <a:r>
              <a:rPr lang="en-US" sz="3600" dirty="0"/>
              <a:t>an overview about the topic </a:t>
            </a:r>
            <a:r>
              <a:rPr lang="en-US" sz="3600" i="1" dirty="0"/>
              <a:t>For a better community</a:t>
            </a:r>
            <a:endParaRPr lang="en-US" sz="3600" dirty="0"/>
          </a:p>
          <a:p>
            <a:r>
              <a:rPr lang="en-US" sz="3600" dirty="0" smtClean="0"/>
              <a:t>2. Gain </a:t>
            </a:r>
            <a:r>
              <a:rPr lang="en-US" sz="3600" dirty="0"/>
              <a:t>vocabulary to talk about voluntary </a:t>
            </a:r>
            <a:r>
              <a:rPr lang="en-US" sz="3600" dirty="0" smtClean="0"/>
              <a:t>work </a:t>
            </a:r>
          </a:p>
          <a:p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     </a:t>
            </a:r>
            <a:r>
              <a:rPr lang="en-US" sz="3600" b="1" dirty="0" smtClean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  <a:p>
            <a:pPr>
              <a:lnSpc>
                <a:spcPct val="150000"/>
              </a:lnSpc>
            </a:pPr>
            <a:r>
              <a:rPr lang="x-none" sz="3600" dirty="0"/>
              <a:t>1. </a:t>
            </a:r>
            <a:r>
              <a:rPr lang="en-US" sz="3600" dirty="0"/>
              <a:t>Do exercises in the workbook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2. Prepare for the next lesson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3. Prepare for the Project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36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8491" y="2204207"/>
            <a:ext cx="833637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dirty="0">
                <a:solidFill>
                  <a:srgbClr val="006673"/>
                </a:solidFill>
              </a:rPr>
              <a:t>+ Read books for children in orphanages</a:t>
            </a:r>
            <a:endParaRPr lang="x-none" sz="2600" dirty="0">
              <a:solidFill>
                <a:srgbClr val="006673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dirty="0">
                <a:solidFill>
                  <a:srgbClr val="006673"/>
                </a:solidFill>
              </a:rPr>
              <a:t>+ Visit and play games with them or listen to their problems</a:t>
            </a:r>
            <a:endParaRPr lang="x-none" sz="2600" dirty="0">
              <a:solidFill>
                <a:srgbClr val="006673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dirty="0">
                <a:solidFill>
                  <a:srgbClr val="006673"/>
                </a:solidFill>
              </a:rPr>
              <a:t>+ Work in home of sick and old people</a:t>
            </a:r>
            <a:endParaRPr lang="x-none" sz="2600" dirty="0">
              <a:solidFill>
                <a:srgbClr val="006673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600" dirty="0">
                <a:solidFill>
                  <a:srgbClr val="006673"/>
                </a:solidFill>
              </a:rPr>
              <a:t>+ Volunteer to work in remote or mountainous areas</a:t>
            </a:r>
            <a:r>
              <a:rPr lang="x-none" sz="2600" dirty="0">
                <a:solidFill>
                  <a:srgbClr val="006673"/>
                </a:solidFill>
              </a:rPr>
              <a:t> </a:t>
            </a:r>
            <a:endParaRPr lang="en-US" sz="2600" b="1" dirty="0">
              <a:solidFill>
                <a:srgbClr val="006673"/>
              </a:solidFill>
            </a:endParaRPr>
          </a:p>
        </p:txBody>
      </p:sp>
      <p:pic>
        <p:nvPicPr>
          <p:cNvPr id="1026" name="Picture 2" descr="Spread the joy of reading: Donate books to the less privileged - Hindustan  Times">
            <a:extLst>
              <a:ext uri="{FF2B5EF4-FFF2-40B4-BE49-F238E27FC236}">
                <a16:creationId xmlns:a16="http://schemas.microsoft.com/office/drawing/2014/main" id="{8E506560-1255-0F4E-B8E5-881A4F6A7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2298">
            <a:off x="8394492" y="1319139"/>
            <a:ext cx="2923082" cy="195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udents support Ơ Đu ethnic minorities - Society - Vietnam News |  Politics, Business, Economy, Society, Life, Sports - VietNam News">
            <a:extLst>
              <a:ext uri="{FF2B5EF4-FFF2-40B4-BE49-F238E27FC236}">
                <a16:creationId xmlns:a16="http://schemas.microsoft.com/office/drawing/2014/main" id="{591453BA-5C19-EA47-8B60-3B317198F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868" y="3429000"/>
            <a:ext cx="3159039" cy="213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769360" y="0"/>
            <a:ext cx="4264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Clip watching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046479"/>
            <a:ext cx="9631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American volunteers do for their community?</a:t>
            </a:r>
          </a:p>
        </p:txBody>
      </p:sp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629920" y="4175760"/>
            <a:ext cx="108508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Volunteering in the community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4" y="716817"/>
            <a:ext cx="8236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FOR A BETTER COMMUNITY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407437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I/ </a:t>
            </a:r>
            <a:r>
              <a:rPr lang="en-US" sz="3600" b="1" u="sng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: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378085" y="1577676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 smtClean="0">
                <a:solidFill>
                  <a:srgbClr val="F26532"/>
                </a:solidFill>
              </a:rPr>
              <a:t>volunteer </a:t>
            </a:r>
            <a:r>
              <a:rPr lang="x-none" sz="5400" b="1" dirty="0">
                <a:solidFill>
                  <a:srgbClr val="F26532"/>
                </a:solidFill>
              </a:rPr>
              <a:t>(</a:t>
            </a:r>
            <a:r>
              <a:rPr lang="en-GB" sz="5400" b="1" dirty="0">
                <a:solidFill>
                  <a:srgbClr val="F26532"/>
                </a:solidFill>
              </a:rPr>
              <a:t>n</a:t>
            </a:r>
            <a:r>
              <a:rPr lang="x-none" sz="5400" b="1" dirty="0">
                <a:solidFill>
                  <a:srgbClr val="F26532"/>
                </a:solidFill>
              </a:rPr>
              <a:t>)</a:t>
            </a:r>
            <a:endParaRPr lang="en-US" sz="88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13951" y="4489066"/>
            <a:ext cx="5165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dirty="0"/>
              <a:t>a person who does a job without being paid for it</a:t>
            </a:r>
          </a:p>
        </p:txBody>
      </p:sp>
      <p:sp>
        <p:nvSpPr>
          <p:cNvPr id="2" name="Rectangle 1"/>
          <p:cNvSpPr/>
          <p:nvPr/>
        </p:nvSpPr>
        <p:spPr>
          <a:xfrm>
            <a:off x="2691851" y="2771761"/>
            <a:ext cx="26035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3200" b="1" dirty="0">
                <a:solidFill>
                  <a:srgbClr val="05A0B8"/>
                </a:solidFill>
              </a:rPr>
              <a:t>/ˌvɒlənˈtɪə(r)/</a:t>
            </a:r>
            <a:endParaRPr lang="en-US" sz="4400" b="1" dirty="0">
              <a:solidFill>
                <a:srgbClr val="05A0B8"/>
              </a:solidFill>
            </a:endParaRPr>
          </a:p>
        </p:txBody>
      </p:sp>
      <p:pic>
        <p:nvPicPr>
          <p:cNvPr id="3074" name="Picture 2" descr="Be a More Effective Volunteer Manager">
            <a:extLst>
              <a:ext uri="{FF2B5EF4-FFF2-40B4-BE49-F238E27FC236}">
                <a16:creationId xmlns:a16="http://schemas.microsoft.com/office/drawing/2014/main" id="{0D984A91-CCB7-5449-9AA8-D55EDEE9D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552" y="1967500"/>
            <a:ext cx="5480583" cy="309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olunteer__gb_1" descr="volunteer__gb_1">
            <a:hlinkClick r:id="" action="ppaction://media"/>
            <a:extLst>
              <a:ext uri="{FF2B5EF4-FFF2-40B4-BE49-F238E27FC236}">
                <a16:creationId xmlns:a16="http://schemas.microsoft.com/office/drawing/2014/main" id="{067D1BDB-810B-084C-8ACE-C1C663E7C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7249" y="371474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4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I/ </a:t>
            </a:r>
            <a:r>
              <a:rPr lang="en-US" sz="3600" b="1" u="sng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724619" y="1723229"/>
            <a:ext cx="5960921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5400" b="1" dirty="0">
                <a:solidFill>
                  <a:srgbClr val="F26532"/>
                </a:solidFill>
              </a:rPr>
              <a:t> advertisement (</a:t>
            </a:r>
            <a:r>
              <a:rPr lang="en-US" sz="5400" b="1" dirty="0">
                <a:solidFill>
                  <a:srgbClr val="F26532"/>
                </a:solidFill>
              </a:rPr>
              <a:t>n</a:t>
            </a:r>
            <a:r>
              <a:rPr lang="x-none" sz="5400" b="1" dirty="0">
                <a:solidFill>
                  <a:srgbClr val="F26532"/>
                </a:solidFill>
              </a:rPr>
              <a:t>)</a:t>
            </a:r>
            <a:r>
              <a:rPr lang="en-US" sz="5400" b="1" dirty="0">
                <a:solidFill>
                  <a:srgbClr val="F26532"/>
                </a:solidFill>
              </a:rPr>
              <a:t> </a:t>
            </a:r>
            <a:endParaRPr lang="en-US" sz="54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0252" y="4336627"/>
            <a:ext cx="5165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dirty="0"/>
              <a:t>a notice, picture or film telling people about a product, job or service</a:t>
            </a:r>
          </a:p>
        </p:txBody>
      </p:sp>
      <p:sp>
        <p:nvSpPr>
          <p:cNvPr id="2" name="Rectangle 1"/>
          <p:cNvSpPr/>
          <p:nvPr/>
        </p:nvSpPr>
        <p:spPr>
          <a:xfrm>
            <a:off x="2541457" y="2771761"/>
            <a:ext cx="29043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3200" b="1" dirty="0">
                <a:solidFill>
                  <a:srgbClr val="05A0B8"/>
                </a:solidFill>
              </a:rPr>
              <a:t>/ədˈvɜːtɪsmənt/</a:t>
            </a:r>
            <a:endParaRPr lang="en-US" sz="3200" b="1" dirty="0">
              <a:solidFill>
                <a:srgbClr val="05A0B8"/>
              </a:solidFill>
            </a:endParaRPr>
          </a:p>
        </p:txBody>
      </p:sp>
      <p:pic>
        <p:nvPicPr>
          <p:cNvPr id="2050" name="Picture 2" descr="Describe An Advertisement - IELTS Speaking Part 2">
            <a:extLst>
              <a:ext uri="{FF2B5EF4-FFF2-40B4-BE49-F238E27FC236}">
                <a16:creationId xmlns:a16="http://schemas.microsoft.com/office/drawing/2014/main" id="{96D6575D-4500-D34C-A853-0386EC64E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680" y="2473148"/>
            <a:ext cx="4708105" cy="264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dvertisement__gb_1" descr="advertisement__gb_1">
            <a:hlinkClick r:id="" action="ppaction://media"/>
            <a:extLst>
              <a:ext uri="{FF2B5EF4-FFF2-40B4-BE49-F238E27FC236}">
                <a16:creationId xmlns:a16="http://schemas.microsoft.com/office/drawing/2014/main" id="{759DD23B-B859-DE4C-9F3D-40979FDFD7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7249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9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26532"/>
                </a:solidFill>
              </a:rPr>
              <a:t>community</a:t>
            </a:r>
            <a:r>
              <a:rPr lang="x-none" sz="5400" b="1" dirty="0">
                <a:solidFill>
                  <a:srgbClr val="F26532"/>
                </a:solidFill>
              </a:rPr>
              <a:t> (n)</a:t>
            </a:r>
            <a:endParaRPr lang="en-US" sz="54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83976" y="4319374"/>
            <a:ext cx="5165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dirty="0"/>
              <a:t>all the people who live in a particular area, country, etc. when talked about as a group</a:t>
            </a:r>
          </a:p>
        </p:txBody>
      </p:sp>
      <p:sp>
        <p:nvSpPr>
          <p:cNvPr id="2" name="Rectangle 1"/>
          <p:cNvSpPr/>
          <p:nvPr/>
        </p:nvSpPr>
        <p:spPr>
          <a:xfrm>
            <a:off x="2743147" y="2771761"/>
            <a:ext cx="25010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3200" b="1" dirty="0">
                <a:solidFill>
                  <a:srgbClr val="05A0B8"/>
                </a:solidFill>
              </a:rPr>
              <a:t>/kəˈmjuːnəti/</a:t>
            </a:r>
            <a:endParaRPr lang="en-US" sz="3200" b="1" dirty="0">
              <a:solidFill>
                <a:srgbClr val="05A0B8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I/ </a:t>
            </a:r>
            <a:r>
              <a:rPr lang="en-US" sz="3600" b="1" u="sng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098" name="Picture 2" descr="Fostering Community Spirit - Anywhere! - A Little Campy">
            <a:extLst>
              <a:ext uri="{FF2B5EF4-FFF2-40B4-BE49-F238E27FC236}">
                <a16:creationId xmlns:a16="http://schemas.microsoft.com/office/drawing/2014/main" id="{033B0BC3-E3F6-5A49-B2AE-E8687C068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53" y="1883336"/>
            <a:ext cx="44450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mmunity__gb_3" descr="community__gb_3">
            <a:hlinkClick r:id="" action="ppaction://media"/>
            <a:extLst>
              <a:ext uri="{FF2B5EF4-FFF2-40B4-BE49-F238E27FC236}">
                <a16:creationId xmlns:a16="http://schemas.microsoft.com/office/drawing/2014/main" id="{191A57E8-B0A5-3646-A930-00D73E0BF8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5382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6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26532"/>
                </a:solidFill>
              </a:rPr>
              <a:t>boost (v)</a:t>
            </a:r>
            <a:r>
              <a:rPr lang="x-none" sz="5400" b="1" dirty="0">
                <a:solidFill>
                  <a:srgbClr val="F26532"/>
                </a:solidFill>
              </a:rPr>
              <a:t> </a:t>
            </a:r>
            <a:endParaRPr lang="en-US" sz="54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84809" y="4699400"/>
            <a:ext cx="59159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dirty="0"/>
              <a:t>to make something increase, or become better or more successful</a:t>
            </a:r>
          </a:p>
        </p:txBody>
      </p:sp>
      <p:sp>
        <p:nvSpPr>
          <p:cNvPr id="2" name="Rectangle 1"/>
          <p:cNvSpPr/>
          <p:nvPr/>
        </p:nvSpPr>
        <p:spPr>
          <a:xfrm>
            <a:off x="3251203" y="2771761"/>
            <a:ext cx="14848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3200" b="1" dirty="0">
                <a:solidFill>
                  <a:srgbClr val="05A0B8"/>
                </a:solidFill>
              </a:rPr>
              <a:t>/buːst/ </a:t>
            </a:r>
            <a:endParaRPr lang="en-US" sz="3200" b="1" dirty="0">
              <a:solidFill>
                <a:srgbClr val="05A0B8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I/ </a:t>
            </a:r>
            <a:r>
              <a:rPr lang="en-US" sz="3600" b="1" u="sng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5122" name="Picture 2" descr="How Animation Video Makers Can Boost Your Business Online">
            <a:extLst>
              <a:ext uri="{FF2B5EF4-FFF2-40B4-BE49-F238E27FC236}">
                <a16:creationId xmlns:a16="http://schemas.microsoft.com/office/drawing/2014/main" id="{1FD43C3B-0F5D-6F46-9D1F-15F49E410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724" y="2192577"/>
            <a:ext cx="4732484" cy="247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oost__gb_2" descr="boost__gb_2">
            <a:hlinkClick r:id="" action="ppaction://media"/>
            <a:extLst>
              <a:ext uri="{FF2B5EF4-FFF2-40B4-BE49-F238E27FC236}">
                <a16:creationId xmlns:a16="http://schemas.microsoft.com/office/drawing/2014/main" id="{92DEFC01-CF94-674F-8574-E0BCFD0B6E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53820" y="35065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3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26532"/>
                </a:solidFill>
              </a:rPr>
              <a:t>orphanage (n)</a:t>
            </a:r>
            <a:r>
              <a:rPr lang="x-none" sz="5400" b="1" dirty="0">
                <a:solidFill>
                  <a:srgbClr val="F26532"/>
                </a:solidFill>
              </a:rPr>
              <a:t> </a:t>
            </a:r>
            <a:endParaRPr lang="en-US" sz="54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83976" y="4319374"/>
            <a:ext cx="5165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dirty="0"/>
              <a:t>a home for children whose parents are dead</a:t>
            </a:r>
          </a:p>
        </p:txBody>
      </p:sp>
      <p:sp>
        <p:nvSpPr>
          <p:cNvPr id="2" name="Rectangle 1"/>
          <p:cNvSpPr/>
          <p:nvPr/>
        </p:nvSpPr>
        <p:spPr>
          <a:xfrm>
            <a:off x="2926690" y="2771761"/>
            <a:ext cx="21339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3200" b="1" dirty="0">
                <a:solidFill>
                  <a:srgbClr val="05A0B8"/>
                </a:solidFill>
              </a:rPr>
              <a:t>/ˈɔːfənɪdʒ/ </a:t>
            </a:r>
            <a:endParaRPr lang="en-US" sz="3200" b="1" dirty="0">
              <a:solidFill>
                <a:srgbClr val="05A0B8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I/ </a:t>
            </a:r>
            <a:r>
              <a:rPr lang="en-US" sz="3600" b="1" u="sng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6146" name="Picture 2" descr="Orphanage - YouTube">
            <a:extLst>
              <a:ext uri="{FF2B5EF4-FFF2-40B4-BE49-F238E27FC236}">
                <a16:creationId xmlns:a16="http://schemas.microsoft.com/office/drawing/2014/main" id="{3D73901C-CD2C-294C-B80C-C1996402E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493" y="2337758"/>
            <a:ext cx="4738777" cy="266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rphanage__gb_1" descr="orphanage__gb_1">
            <a:hlinkClick r:id="" action="ppaction://media"/>
            <a:extLst>
              <a:ext uri="{FF2B5EF4-FFF2-40B4-BE49-F238E27FC236}">
                <a16:creationId xmlns:a16="http://schemas.microsoft.com/office/drawing/2014/main" id="{D0893DDD-AB51-A449-AFF4-39BD330242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7249" y="35065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9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3039</TotalTime>
  <Words>1166</Words>
  <Application>Microsoft Office PowerPoint</Application>
  <PresentationFormat>Widescreen</PresentationFormat>
  <Paragraphs>191</Paragraphs>
  <Slides>29</Slides>
  <Notes>20</Notes>
  <HiddenSlides>0</HiddenSlides>
  <MMClips>8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50" baseType="lpstr">
      <vt:lpstr>Arial</vt:lpstr>
      <vt:lpstr>Arimo</vt:lpstr>
      <vt:lpstr>Bookman Old Style</vt:lpstr>
      <vt:lpstr>Calibri</vt:lpstr>
      <vt:lpstr>Calibri Light</vt:lpstr>
      <vt:lpstr>Charmonman</vt:lpstr>
      <vt:lpstr>Courier New</vt:lpstr>
      <vt:lpstr>Francois One</vt:lpstr>
      <vt:lpstr>Hatton</vt:lpstr>
      <vt:lpstr>Impact</vt:lpstr>
      <vt:lpstr>Museo Moderno</vt:lpstr>
      <vt:lpstr>Myriad Pro</vt:lpstr>
      <vt:lpstr>Oi</vt:lpstr>
      <vt:lpstr>Playpen Sans</vt:lpstr>
      <vt:lpstr>Playwrite US Modern</vt:lpstr>
      <vt:lpstr>Rokkitt</vt:lpstr>
      <vt:lpstr>Symbol</vt:lpstr>
      <vt:lpstr>Times New Roman</vt:lpstr>
      <vt:lpstr>UTM Facebook K&amp;T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Use the correct form of words: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Nguyen Thi Nga</cp:lastModifiedBy>
  <cp:revision>151</cp:revision>
  <dcterms:created xsi:type="dcterms:W3CDTF">2020-12-09T02:04:09Z</dcterms:created>
  <dcterms:modified xsi:type="dcterms:W3CDTF">2024-11-29T02:53:11Z</dcterms:modified>
</cp:coreProperties>
</file>