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0"/>
  </p:notesMasterIdLst>
  <p:sldIdLst>
    <p:sldId id="261" r:id="rId3"/>
    <p:sldId id="262" r:id="rId4"/>
    <p:sldId id="2007577519" r:id="rId5"/>
    <p:sldId id="2007577513" r:id="rId6"/>
    <p:sldId id="2007577504" r:id="rId7"/>
    <p:sldId id="2007577509" r:id="rId8"/>
    <p:sldId id="2007577510" r:id="rId9"/>
    <p:sldId id="2007577514" r:id="rId10"/>
    <p:sldId id="2007577515" r:id="rId11"/>
    <p:sldId id="2007577517" r:id="rId12"/>
    <p:sldId id="2007577489" r:id="rId13"/>
    <p:sldId id="2007577516" r:id="rId14"/>
    <p:sldId id="2007577511" r:id="rId15"/>
    <p:sldId id="2007577512" r:id="rId16"/>
    <p:sldId id="2007577518" r:id="rId17"/>
    <p:sldId id="260" r:id="rId18"/>
    <p:sldId id="259"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99"/>
    <a:srgbClr val="FFCCFF"/>
    <a:srgbClr val="CEF9FE"/>
    <a:srgbClr val="CCFF99"/>
    <a:srgbClr val="8DFC60"/>
    <a:srgbClr val="60FC85"/>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0"/>
  </p:normalViewPr>
  <p:slideViewPr>
    <p:cSldViewPr snapToGrid="0">
      <p:cViewPr varScale="1">
        <p:scale>
          <a:sx n="84" d="100"/>
          <a:sy n="84" d="100"/>
        </p:scale>
        <p:origin x="1140"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CC40A-115C-40C3-BC98-073CD4513181}" type="datetimeFigureOut">
              <a:rPr lang="vi-VN" smtClean="0"/>
              <a:t>12/12/2024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88855-6931-4166-97C3-BAAD2C1782F5}" type="slidenum">
              <a:rPr lang="vi-VN" smtClean="0"/>
              <a:t>‹#›</a:t>
            </a:fld>
            <a:endParaRPr lang="vi-VN"/>
          </a:p>
        </p:txBody>
      </p:sp>
    </p:spTree>
    <p:extLst>
      <p:ext uri="{BB962C8B-B14F-4D97-AF65-F5344CB8AC3E}">
        <p14:creationId xmlns:p14="http://schemas.microsoft.com/office/powerpoint/2010/main" val="2848517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2550912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hyperlink" Target="https://www.facebook.com/groups/629898828017053" TargetMode="External"/><Relationship Id="rId4" Type="http://schemas.openxmlformats.org/officeDocument/2006/relationships/image" Target="../media/image6.png"/><Relationship Id="rId9"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16" descr="1 (12)"/>
          <p:cNvPicPr>
            <a:picLocks noChangeAspect="1"/>
          </p:cNvPicPr>
          <p:nvPr userDrawn="1"/>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userDrawn="1"/>
        </p:nvPicPr>
        <p:blipFill>
          <a:blip r:embed="rId3"/>
          <a:stretch>
            <a:fillRect/>
          </a:stretch>
        </p:blipFill>
        <p:spPr>
          <a:xfrm>
            <a:off x="0" y="1045845"/>
            <a:ext cx="12206605" cy="5812155"/>
          </a:xfrm>
          <a:prstGeom prst="rect">
            <a:avLst/>
          </a:prstGeom>
        </p:spPr>
      </p:pic>
      <p:pic>
        <p:nvPicPr>
          <p:cNvPr id="9" name="图片 9" descr="23"/>
          <p:cNvPicPr>
            <a:picLocks noChangeAspect="1"/>
          </p:cNvPicPr>
          <p:nvPr userDrawn="1"/>
        </p:nvPicPr>
        <p:blipFill>
          <a:blip r:embed="rId4"/>
          <a:srcRect l="983" t="69143"/>
          <a:stretch>
            <a:fillRect/>
          </a:stretch>
        </p:blipFill>
        <p:spPr>
          <a:xfrm flipV="1">
            <a:off x="0" y="0"/>
            <a:ext cx="12205970" cy="1131570"/>
          </a:xfrm>
          <a:prstGeom prst="rect">
            <a:avLst/>
          </a:prstGeom>
        </p:spPr>
      </p:pic>
      <p:pic>
        <p:nvPicPr>
          <p:cNvPr id="10" name="图片 8" descr="56"/>
          <p:cNvPicPr>
            <a:picLocks noChangeAspect="1"/>
          </p:cNvPicPr>
          <p:nvPr userDrawn="1"/>
        </p:nvPicPr>
        <p:blipFill>
          <a:blip r:embed="rId5"/>
          <a:srcRect t="50239"/>
          <a:stretch>
            <a:fillRect/>
          </a:stretch>
        </p:blipFill>
        <p:spPr>
          <a:xfrm>
            <a:off x="0" y="4474845"/>
            <a:ext cx="12207240" cy="2383155"/>
          </a:xfrm>
          <a:prstGeom prst="rect">
            <a:avLst/>
          </a:prstGeom>
        </p:spPr>
      </p:pic>
      <p:pic>
        <p:nvPicPr>
          <p:cNvPr id="11" name="图片 5" descr="33"/>
          <p:cNvPicPr>
            <a:picLocks noChangeAspect="1"/>
          </p:cNvPicPr>
          <p:nvPr userDrawn="1"/>
        </p:nvPicPr>
        <p:blipFill>
          <a:blip r:embed="rId6"/>
          <a:srcRect b="66182"/>
          <a:stretch>
            <a:fillRect/>
          </a:stretch>
        </p:blipFill>
        <p:spPr>
          <a:xfrm>
            <a:off x="0" y="0"/>
            <a:ext cx="12192000" cy="1381760"/>
          </a:xfrm>
          <a:prstGeom prst="rect">
            <a:avLst/>
          </a:prstGeom>
        </p:spPr>
      </p:pic>
      <p:pic>
        <p:nvPicPr>
          <p:cNvPr id="12" name="图片 12" descr="5"/>
          <p:cNvPicPr>
            <a:picLocks noChangeAspect="1"/>
          </p:cNvPicPr>
          <p:nvPr userDrawn="1"/>
        </p:nvPicPr>
        <p:blipFill>
          <a:blip r:embed="rId7"/>
          <a:srcRect l="49356" t="5587" r="37449" b="63171"/>
          <a:stretch>
            <a:fillRect/>
          </a:stretch>
        </p:blipFill>
        <p:spPr>
          <a:xfrm rot="21300000">
            <a:off x="7604760" y="1439545"/>
            <a:ext cx="1372870" cy="1197610"/>
          </a:xfrm>
          <a:prstGeom prst="rect">
            <a:avLst/>
          </a:prstGeom>
        </p:spPr>
      </p:pic>
      <p:pic>
        <p:nvPicPr>
          <p:cNvPr id="13" name="Picture 1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864953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12/12/2024</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517000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12/12/2024</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591260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12/12/2024</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153843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12/12/2024</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636364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12/12/2024</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03570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12/12/2024</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21218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16" descr="1 (12)"/>
          <p:cNvPicPr>
            <a:picLocks noChangeAspect="1"/>
          </p:cNvPicPr>
          <p:nvPr userDrawn="1"/>
        </p:nvPicPr>
        <p:blipFill>
          <a:blip r:embed="rId2"/>
          <a:srcRect b="35287"/>
          <a:stretch>
            <a:fillRect/>
          </a:stretch>
        </p:blipFill>
        <p:spPr>
          <a:xfrm>
            <a:off x="0" y="0"/>
            <a:ext cx="12207240" cy="3253740"/>
          </a:xfrm>
          <a:prstGeom prst="rect">
            <a:avLst/>
          </a:prstGeom>
        </p:spPr>
      </p:pic>
      <p:pic>
        <p:nvPicPr>
          <p:cNvPr id="7" name="图片 7" descr="57"/>
          <p:cNvPicPr>
            <a:picLocks noChangeAspect="1"/>
          </p:cNvPicPr>
          <p:nvPr userDrawn="1"/>
        </p:nvPicPr>
        <p:blipFill>
          <a:blip r:embed="rId3"/>
          <a:stretch>
            <a:fillRect/>
          </a:stretch>
        </p:blipFill>
        <p:spPr>
          <a:xfrm>
            <a:off x="0" y="1045845"/>
            <a:ext cx="12206605" cy="5812155"/>
          </a:xfrm>
          <a:prstGeom prst="rect">
            <a:avLst/>
          </a:prstGeom>
        </p:spPr>
      </p:pic>
      <p:pic>
        <p:nvPicPr>
          <p:cNvPr id="8" name="图片 9" descr="23"/>
          <p:cNvPicPr>
            <a:picLocks noChangeAspect="1"/>
          </p:cNvPicPr>
          <p:nvPr userDrawn="1"/>
        </p:nvPicPr>
        <p:blipFill>
          <a:blip r:embed="rId4"/>
          <a:srcRect l="983" t="69143"/>
          <a:stretch>
            <a:fillRect/>
          </a:stretch>
        </p:blipFill>
        <p:spPr>
          <a:xfrm flipV="1">
            <a:off x="0" y="0"/>
            <a:ext cx="12205970" cy="1131570"/>
          </a:xfrm>
          <a:prstGeom prst="rect">
            <a:avLst/>
          </a:prstGeom>
        </p:spPr>
      </p:pic>
      <p:pic>
        <p:nvPicPr>
          <p:cNvPr id="9" name="图片 8" descr="56"/>
          <p:cNvPicPr>
            <a:picLocks noChangeAspect="1"/>
          </p:cNvPicPr>
          <p:nvPr userDrawn="1"/>
        </p:nvPicPr>
        <p:blipFill>
          <a:blip r:embed="rId5"/>
          <a:srcRect t="50239"/>
          <a:stretch>
            <a:fillRect/>
          </a:stretch>
        </p:blipFill>
        <p:spPr>
          <a:xfrm>
            <a:off x="0" y="4474845"/>
            <a:ext cx="12207240" cy="2383155"/>
          </a:xfrm>
          <a:prstGeom prst="rect">
            <a:avLst/>
          </a:prstGeom>
        </p:spPr>
      </p:pic>
      <p:pic>
        <p:nvPicPr>
          <p:cNvPr id="10" name="图片 5" descr="33"/>
          <p:cNvPicPr>
            <a:picLocks noChangeAspect="1"/>
          </p:cNvPicPr>
          <p:nvPr userDrawn="1"/>
        </p:nvPicPr>
        <p:blipFill>
          <a:blip r:embed="rId6"/>
          <a:srcRect b="66182"/>
          <a:stretch>
            <a:fillRect/>
          </a:stretch>
        </p:blipFill>
        <p:spPr>
          <a:xfrm>
            <a:off x="0" y="0"/>
            <a:ext cx="12192000" cy="1381760"/>
          </a:xfrm>
          <a:prstGeom prst="rect">
            <a:avLst/>
          </a:prstGeom>
        </p:spPr>
      </p:pic>
      <p:sp>
        <p:nvSpPr>
          <p:cNvPr id="12" name="圆角矩形 69"/>
          <p:cNvSpPr/>
          <p:nvPr userDrawn="1"/>
        </p:nvSpPr>
        <p:spPr>
          <a:xfrm>
            <a:off x="404734" y="389744"/>
            <a:ext cx="11393469" cy="62326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3" name="圆角矩形 70"/>
          <p:cNvSpPr/>
          <p:nvPr userDrawn="1"/>
        </p:nvSpPr>
        <p:spPr>
          <a:xfrm>
            <a:off x="584962" y="555617"/>
            <a:ext cx="11066855" cy="5926884"/>
          </a:xfrm>
          <a:prstGeom prst="roundRect">
            <a:avLst/>
          </a:prstGeom>
          <a:solidFill>
            <a:schemeClr val="bg1"/>
          </a:solidFill>
          <a:ln w="28575">
            <a:solidFill>
              <a:srgbClr val="9AD8DD"/>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9">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319685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par>
                                <p:cTn id="11" presetID="53" presetClass="entr" presetSubtype="16" fill="hold" grpId="1"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750" fill="hold"/>
                                        <p:tgtEl>
                                          <p:spTgt spid="20"/>
                                        </p:tgtEl>
                                        <p:attrNameLst>
                                          <p:attrName>ppt_w</p:attrName>
                                        </p:attrNameLst>
                                      </p:cBhvr>
                                      <p:tavLst>
                                        <p:tav tm="0">
                                          <p:val>
                                            <p:fltVal val="0"/>
                                          </p:val>
                                        </p:tav>
                                        <p:tav tm="100000">
                                          <p:val>
                                            <p:strVal val="#ppt_w"/>
                                          </p:val>
                                        </p:tav>
                                      </p:tavLst>
                                    </p:anim>
                                    <p:anim calcmode="lin" valueType="num">
                                      <p:cBhvr>
                                        <p:cTn id="14" dur="1750" fill="hold"/>
                                        <p:tgtEl>
                                          <p:spTgt spid="20"/>
                                        </p:tgtEl>
                                        <p:attrNameLst>
                                          <p:attrName>ppt_h</p:attrName>
                                        </p:attrNameLst>
                                      </p:cBhvr>
                                      <p:tavLst>
                                        <p:tav tm="0">
                                          <p:val>
                                            <p:fltVal val="0"/>
                                          </p:val>
                                        </p:tav>
                                        <p:tav tm="100000">
                                          <p:val>
                                            <p:strVal val="#ppt_h"/>
                                          </p:val>
                                        </p:tav>
                                      </p:tavLst>
                                    </p:anim>
                                    <p:animEffect transition="in" filter="fade">
                                      <p:cBhvr>
                                        <p:cTn id="15" dur="1750"/>
                                        <p:tgtEl>
                                          <p:spTgt spid="20"/>
                                        </p:tgtEl>
                                      </p:cBhvr>
                                    </p:animEffect>
                                  </p:childTnLst>
                                </p:cTn>
                              </p:par>
                              <p:par>
                                <p:cTn id="16" presetID="6" presetClass="emph" presetSubtype="0" repeatCount="indefinite" accel="7000" decel="14000" autoRev="1" fill="hold" grpId="0" nodeType="withEffect">
                                  <p:stCondLst>
                                    <p:cond delay="0"/>
                                  </p:stCondLst>
                                  <p:childTnLst>
                                    <p:animScale>
                                      <p:cBhvr>
                                        <p:cTn id="17"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p:bldP spid="20"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Bold"/>
                <a:ea typeface="思源黑体 CN Bold" panose="020B08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2024/12/12</a:t>
            </a:fld>
            <a:endParaRPr kumimoji="0" lang="zh-CN" altLang="en-US" sz="1200" b="0" i="0" u="none" strike="noStrike" kern="1200" cap="none" spc="0" normalizeH="0" baseline="0" noProof="0">
              <a:ln>
                <a:noFill/>
              </a:ln>
              <a:solidFill>
                <a:prstClr val="black">
                  <a:tint val="75000"/>
                </a:prstClr>
              </a:solidFill>
              <a:effectLst/>
              <a:uLnTx/>
              <a:uFillTx/>
              <a:latin typeface="思源黑体 CN Bold"/>
              <a:ea typeface="思源黑体 CN Bold" panose="020B0800000000000000"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Bold"/>
              <a:ea typeface="思源黑体 CN Bold" panose="020B0800000000000000"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Bold"/>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Bold"/>
              <a:ea typeface="思源黑体 CN Bold" panose="020B0800000000000000" pitchFamily="34" charset="-122"/>
              <a:cs typeface="+mn-cs"/>
            </a:endParaRPr>
          </a:p>
        </p:txBody>
      </p:sp>
    </p:spTree>
    <p:extLst>
      <p:ext uri="{BB962C8B-B14F-4D97-AF65-F5344CB8AC3E}">
        <p14:creationId xmlns:p14="http://schemas.microsoft.com/office/powerpoint/2010/main" val="361624667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12/12/2024</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CFBF9131-E2E9-F33C-4E25-8DCAD2C550AD}"/>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2648910" y="1603990"/>
            <a:ext cx="2648910" cy="264891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239497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12/12/2024</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942968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12/12/2024</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CFBF9131-E2E9-F33C-4E25-8DCAD2C550AD}"/>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2648910" y="1603990"/>
            <a:ext cx="2648910" cy="264891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274572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12/12/2024</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77236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12/12/2024</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56580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12/12/2024</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431070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1" y="1673"/>
            <a:ext cx="12192001" cy="6854654"/>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4"/>
            <a:ext cx="1953369" cy="2070556"/>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9">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699291" y="1669775"/>
            <a:ext cx="1879401" cy="52322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28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28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841076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7" r:id="rId4"/>
  </p:sldLayoutIdLst>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12/12/2024</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65140038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15240" y="989860"/>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805541" y="0"/>
            <a:ext cx="10034905"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5" name="图片 4" descr="5"/>
          <p:cNvPicPr>
            <a:picLocks noChangeAspect="1"/>
          </p:cNvPicPr>
          <p:nvPr/>
        </p:nvPicPr>
        <p:blipFill>
          <a:blip r:embed="rId9"/>
          <a:srcRect t="57292"/>
          <a:stretch>
            <a:fillRect/>
          </a:stretch>
        </p:blipFill>
        <p:spPr>
          <a:xfrm>
            <a:off x="-31115" y="4677567"/>
            <a:ext cx="12191365" cy="2171700"/>
          </a:xfrm>
          <a:prstGeom prst="rect">
            <a:avLst/>
          </a:prstGeom>
        </p:spPr>
      </p:pic>
      <p:pic>
        <p:nvPicPr>
          <p:cNvPr id="11" name="图片 10" descr="33"/>
          <p:cNvPicPr>
            <a:picLocks noChangeAspect="1"/>
          </p:cNvPicPr>
          <p:nvPr/>
        </p:nvPicPr>
        <p:blipFill>
          <a:blip r:embed="rId10"/>
          <a:srcRect b="66182"/>
          <a:stretch>
            <a:fillRect/>
          </a:stretch>
        </p:blipFill>
        <p:spPr>
          <a:xfrm>
            <a:off x="-1270" y="0"/>
            <a:ext cx="12192000" cy="1381760"/>
          </a:xfrm>
          <a:prstGeom prst="rect">
            <a:avLst/>
          </a:prstGeom>
        </p:spPr>
      </p:pic>
      <p:pic>
        <p:nvPicPr>
          <p:cNvPr id="16" name="图片 15" descr="5"/>
          <p:cNvPicPr>
            <a:picLocks noChangeAspect="1"/>
          </p:cNvPicPr>
          <p:nvPr/>
        </p:nvPicPr>
        <p:blipFill>
          <a:blip r:embed="rId9"/>
          <a:srcRect l="49356" t="5587" r="37449" b="63171"/>
          <a:stretch>
            <a:fillRect/>
          </a:stretch>
        </p:blipFill>
        <p:spPr>
          <a:xfrm rot="300000" flipH="1">
            <a:off x="993564" y="821024"/>
            <a:ext cx="1887183" cy="1646266"/>
          </a:xfrm>
          <a:prstGeom prst="rect">
            <a:avLst/>
          </a:prstGeom>
        </p:spPr>
      </p:pic>
      <p:pic>
        <p:nvPicPr>
          <p:cNvPr id="23"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11">
            <a:extLst>
              <a:ext uri="{28A0092B-C50C-407E-A947-70E740481C1C}">
                <a14:useLocalDpi xmlns:a14="http://schemas.microsoft.com/office/drawing/2010/main" val="0"/>
              </a:ext>
            </a:extLst>
          </a:blip>
          <a:srcRect t="77037" r="68904"/>
          <a:stretch/>
        </p:blipFill>
        <p:spPr>
          <a:xfrm>
            <a:off x="18725" y="4014770"/>
            <a:ext cx="2561087" cy="2835489"/>
          </a:xfrm>
          <a:prstGeom prst="rect">
            <a:avLst/>
          </a:prstGeom>
        </p:spPr>
      </p:pic>
      <p:pic>
        <p:nvPicPr>
          <p:cNvPr id="24"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12">
            <a:extLst>
              <a:ext uri="{28A0092B-C50C-407E-A947-70E740481C1C}">
                <a14:useLocalDpi xmlns:a14="http://schemas.microsoft.com/office/drawing/2010/main" val="0"/>
              </a:ext>
            </a:extLst>
          </a:blip>
          <a:srcRect t="73228" r="43201"/>
          <a:stretch/>
        </p:blipFill>
        <p:spPr>
          <a:xfrm>
            <a:off x="805541" y="4030135"/>
            <a:ext cx="3990532" cy="2820124"/>
          </a:xfrm>
          <a:prstGeom prst="rect">
            <a:avLst/>
          </a:prstGeom>
        </p:spPr>
      </p:pic>
      <p:pic>
        <p:nvPicPr>
          <p:cNvPr id="25"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13">
            <a:extLst>
              <a:ext uri="{28A0092B-C50C-407E-A947-70E740481C1C}">
                <a14:useLocalDpi xmlns:a14="http://schemas.microsoft.com/office/drawing/2010/main" val="0"/>
              </a:ext>
            </a:extLst>
          </a:blip>
          <a:srcRect l="64779" t="84233"/>
          <a:stretch/>
        </p:blipFill>
        <p:spPr>
          <a:xfrm>
            <a:off x="2972961" y="4987163"/>
            <a:ext cx="2787416" cy="1870837"/>
          </a:xfrm>
          <a:prstGeom prst="rect">
            <a:avLst/>
          </a:prstGeom>
        </p:spPr>
      </p:pic>
      <p:sp>
        <p:nvSpPr>
          <p:cNvPr id="2" name="!!文本框 6">
            <a:extLst>
              <a:ext uri="{FF2B5EF4-FFF2-40B4-BE49-F238E27FC236}">
                <a16:creationId xmlns:a16="http://schemas.microsoft.com/office/drawing/2014/main" id="{6F8E8498-7207-EDBB-5E97-6B8E8ED431E8}"/>
              </a:ext>
            </a:extLst>
          </p:cNvPr>
          <p:cNvSpPr txBox="1"/>
          <p:nvPr/>
        </p:nvSpPr>
        <p:spPr>
          <a:xfrm>
            <a:off x="1665918" y="2205348"/>
            <a:ext cx="8473104" cy="923330"/>
          </a:xfrm>
          <a:prstGeom prst="rect">
            <a:avLst/>
          </a:prstGeom>
          <a:noFill/>
          <a:ln w="19050">
            <a:noFill/>
            <a:prstDash val="dash"/>
          </a:ln>
        </p:spPr>
        <p:txBody>
          <a:bodyPr wrap="square" rtlCol="0">
            <a:spAutoFit/>
          </a:bodyPr>
          <a:lstStyle/>
          <a:p>
            <a:pPr algn="ctr" defTabSz="913256">
              <a:lnSpc>
                <a:spcPct val="150000"/>
              </a:lnSpc>
            </a:pPr>
            <a:r>
              <a:rPr lang="en-US" altLang="zh-CN" sz="3600" b="1" dirty="0">
                <a:solidFill>
                  <a:srgbClr val="E2417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 HOẠT ĐỘNG TRẢI NGHIỆM</a:t>
            </a:r>
            <a:endParaRPr lang="zh-CN" altLang="en-US" sz="3600" b="1" dirty="0">
              <a:solidFill>
                <a:srgbClr val="E24172"/>
              </a:solidFill>
              <a:effectLst>
                <a:outerShdw blurRad="38100" dist="38100" dir="2700000" algn="tl">
                  <a:srgbClr val="000000">
                    <a:alpha val="43137"/>
                  </a:srgbClr>
                </a:outerShdw>
              </a:effectLst>
              <a:latin typeface="Times New Roman" panose="02020603050405020304" pitchFamily="18" charset="0"/>
              <a:ea typeface="方正稚艺简体" panose="03000509000000000000" pitchFamily="65" charset="-122"/>
              <a:cs typeface="Times New Roman" panose="02020603050405020304" pitchFamily="18" charset="0"/>
              <a:sym typeface="+mn-lt"/>
            </a:endParaRPr>
          </a:p>
        </p:txBody>
      </p:sp>
      <p:sp>
        <p:nvSpPr>
          <p:cNvPr id="4" name="Rectangle 3">
            <a:extLst>
              <a:ext uri="{FF2B5EF4-FFF2-40B4-BE49-F238E27FC236}">
                <a16:creationId xmlns:a16="http://schemas.microsoft.com/office/drawing/2014/main" id="{61C391C8-8B7C-77A5-B1DD-D078728125A8}"/>
              </a:ext>
            </a:extLst>
          </p:cNvPr>
          <p:cNvSpPr/>
          <p:nvPr/>
        </p:nvSpPr>
        <p:spPr>
          <a:xfrm>
            <a:off x="1681793" y="1274745"/>
            <a:ext cx="8473104" cy="4258946"/>
          </a:xfrm>
          <a:prstGeom prst="rect">
            <a:avLst/>
          </a:prstGeom>
          <a:noFill/>
        </p:spPr>
        <p:txBody>
          <a:bodyPr wrap="none" lIns="91440" tIns="45720" rIns="91440" bIns="45720">
            <a:prstTxWarp prst="textArchUp">
              <a:avLst>
                <a:gd name="adj" fmla="val 10835017"/>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prstDash val="solid"/>
                </a:ln>
                <a:solidFill>
                  <a:srgbClr val="FF0000"/>
                </a:solidFill>
                <a:effectLst>
                  <a:outerShdw blurRad="88000" dist="50800" dir="5040000" algn="tl">
                    <a:srgbClr val="FFC000">
                      <a:tint val="80000"/>
                      <a:satMod val="250000"/>
                      <a:alpha val="45000"/>
                    </a:srgbClr>
                  </a:outerShdw>
                </a:effectLst>
                <a:uLnTx/>
                <a:uFillTx/>
                <a:latin typeface="Times New Roman" pitchFamily="18" charset="0"/>
                <a:ea typeface="微软雅黑" panose="020B0503020204020204" pitchFamily="34" charset="-122"/>
                <a:cs typeface="Times New Roman" pitchFamily="18" charset="0"/>
              </a:rPr>
              <a:t>CHÀO MỪNG QUÝ THẦY CÔ VỀ DỰ </a:t>
            </a:r>
            <a:r>
              <a:rPr kumimoji="0" lang="vi-VN" altLang="zh-CN" sz="9600" b="1" i="0" u="none" strike="noStrike" kern="1200" cap="none" spc="0" normalizeH="0" baseline="0" noProof="0" dirty="0">
                <a:ln>
                  <a:prstDash val="solid"/>
                </a:ln>
                <a:solidFill>
                  <a:srgbClr val="FF0000"/>
                </a:solidFill>
                <a:effectLst>
                  <a:outerShdw blurRad="88000" dist="50800" dir="5040000" algn="tl">
                    <a:srgbClr val="FFC000">
                      <a:tint val="80000"/>
                      <a:satMod val="250000"/>
                      <a:alpha val="45000"/>
                    </a:srgbClr>
                  </a:outerShdw>
                </a:effectLst>
                <a:uLnTx/>
                <a:uFillTx/>
                <a:latin typeface="Times New Roman" pitchFamily="18" charset="0"/>
                <a:ea typeface="微软雅黑" panose="020B0503020204020204" pitchFamily="34" charset="-122"/>
                <a:cs typeface="Times New Roman" pitchFamily="18" charset="0"/>
              </a:rPr>
              <a:t>GIỜ</a:t>
            </a:r>
            <a:endParaRPr kumimoji="0" lang="vi-VN" sz="9600" b="1" i="0" u="none" strike="noStrike" kern="1200" cap="none" spc="0" normalizeH="0" baseline="0" noProof="0" dirty="0">
              <a:ln>
                <a:prstDash val="solid"/>
              </a:ln>
              <a:solidFill>
                <a:srgbClr val="FF0000"/>
              </a:solidFill>
              <a:effectLst>
                <a:outerShdw blurRad="88000" dist="50800" dir="5040000" algn="tl">
                  <a:srgbClr val="FFC000">
                    <a:tint val="80000"/>
                    <a:satMod val="250000"/>
                    <a:alpha val="45000"/>
                  </a:srgbClr>
                </a:outerShdw>
              </a:effectLst>
              <a:uLnTx/>
              <a:uFillTx/>
              <a:latin typeface="Times New Roman" pitchFamily="18" charset="0"/>
              <a:ea typeface="+mn-ea"/>
              <a:cs typeface="Times New Roman" pitchFamily="18" charset="0"/>
            </a:endParaRPr>
          </a:p>
        </p:txBody>
      </p:sp>
      <p:sp>
        <p:nvSpPr>
          <p:cNvPr id="6" name="Rectangle 5">
            <a:extLst>
              <a:ext uri="{FF2B5EF4-FFF2-40B4-BE49-F238E27FC236}">
                <a16:creationId xmlns:a16="http://schemas.microsoft.com/office/drawing/2014/main" id="{F4BDA401-A204-DA61-D5DD-C385196F70F3}"/>
              </a:ext>
            </a:extLst>
          </p:cNvPr>
          <p:cNvSpPr/>
          <p:nvPr/>
        </p:nvSpPr>
        <p:spPr>
          <a:xfrm>
            <a:off x="4979625" y="3067719"/>
            <a:ext cx="187743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50" normalizeH="0" baseline="0" noProof="0" dirty="0">
                <a:ln w="11430"/>
                <a:solidFill>
                  <a:srgbClr val="00206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rPr>
              <a:t>Lớp </a:t>
            </a:r>
            <a:r>
              <a:rPr kumimoji="0" lang="en-US" sz="5400" b="1" i="1" u="none" strike="noStrike" kern="1200" cap="none" spc="50" normalizeH="0" baseline="0" noProof="0" dirty="0" smtClean="0">
                <a:ln w="11430"/>
                <a:solidFill>
                  <a:srgbClr val="00206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rPr>
              <a:t>3</a:t>
            </a:r>
            <a:endParaRPr kumimoji="0" lang="vi-VN" sz="5400" b="1" i="1" u="none" strike="noStrike" kern="1200" cap="none" spc="50" normalizeH="0" baseline="0" noProof="0" dirty="0">
              <a:ln w="11430"/>
              <a:solidFill>
                <a:srgbClr val="00206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endParaRPr>
          </a:p>
        </p:txBody>
      </p:sp>
      <p:sp>
        <p:nvSpPr>
          <p:cNvPr id="7" name="Rectangle 6">
            <a:extLst>
              <a:ext uri="{FF2B5EF4-FFF2-40B4-BE49-F238E27FC236}">
                <a16:creationId xmlns:a16="http://schemas.microsoft.com/office/drawing/2014/main" id="{A71775AC-A166-328B-2D4F-C2C047428631}"/>
              </a:ext>
            </a:extLst>
          </p:cNvPr>
          <p:cNvSpPr/>
          <p:nvPr/>
        </p:nvSpPr>
        <p:spPr>
          <a:xfrm>
            <a:off x="114447" y="4076735"/>
            <a:ext cx="11576046"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rPr>
              <a:t>Giáo </a:t>
            </a:r>
            <a:r>
              <a:rPr kumimoji="0" lang="vi-VN" sz="48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rPr>
              <a:t>viên</a:t>
            </a:r>
            <a:r>
              <a:rPr kumimoji="0" lang="en-US" sz="48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rPr>
              <a:t>: Lường</a:t>
            </a:r>
            <a:r>
              <a:rPr kumimoji="0" lang="en-US" sz="4800" b="1" i="0" u="none" strike="noStrike" kern="1200" cap="none" spc="50" normalizeH="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rPr>
              <a:t> Thị Thu Hương</a:t>
            </a:r>
            <a:endParaRPr kumimoji="0" lang="en-US" sz="4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等线 Light"/>
              <a:ea typeface="+mn-ea"/>
              <a:cs typeface="+mn-cs"/>
            </a:endParaRPr>
          </a:p>
        </p:txBody>
      </p:sp>
    </p:spTree>
    <p:extLst>
      <p:ext uri="{BB962C8B-B14F-4D97-AF65-F5344CB8AC3E}">
        <p14:creationId xmlns:p14="http://schemas.microsoft.com/office/powerpoint/2010/main" val="2928734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B8E2FEC-3F65-6339-973A-085BEEA08537}"/>
              </a:ext>
            </a:extLst>
          </p:cNvPr>
          <p:cNvSpPr txBox="1"/>
          <p:nvPr/>
        </p:nvSpPr>
        <p:spPr>
          <a:xfrm>
            <a:off x="2294577" y="357187"/>
            <a:ext cx="8732683" cy="823752"/>
          </a:xfrm>
          <a:prstGeom prst="rect">
            <a:avLst/>
          </a:prstGeom>
          <a:noFill/>
        </p:spPr>
        <p:txBody>
          <a:bodyPr wrap="square">
            <a:spAutoFit/>
          </a:bodyPr>
          <a:lstStyle/>
          <a:p>
            <a:pPr algn="just">
              <a:lnSpc>
                <a:spcPct val="150000"/>
              </a:lnSpc>
              <a:spcAft>
                <a:spcPts val="800"/>
              </a:spcAft>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Thứ Ba ngày 26 tháng 11 năm 2024</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B8E2FEC-3F65-6339-973A-085BEEA08537}"/>
              </a:ext>
            </a:extLst>
          </p:cNvPr>
          <p:cNvSpPr txBox="1"/>
          <p:nvPr/>
        </p:nvSpPr>
        <p:spPr>
          <a:xfrm>
            <a:off x="367521" y="1373045"/>
            <a:ext cx="4561667" cy="923330"/>
          </a:xfrm>
          <a:prstGeom prst="rect">
            <a:avLst/>
          </a:prstGeom>
          <a:noFill/>
        </p:spPr>
        <p:txBody>
          <a:bodyPr wrap="square">
            <a:spAutoFit/>
          </a:bodyPr>
          <a:lstStyle/>
          <a:p>
            <a:pPr algn="just">
              <a:lnSpc>
                <a:spcPct val="150000"/>
              </a:lnSpc>
              <a:spcAft>
                <a:spcPts val="800"/>
              </a:spcAft>
            </a:pPr>
            <a:r>
              <a:rPr lang="en-US" sz="3600" u="sng" dirty="0" smtClean="0">
                <a:latin typeface="Times New Roman" panose="02020603050405020304" pitchFamily="18" charset="0"/>
                <a:ea typeface="Calibri" panose="020F0502020204030204" pitchFamily="34" charset="0"/>
                <a:cs typeface="Times New Roman" panose="02020603050405020304" pitchFamily="18" charset="0"/>
              </a:rPr>
              <a:t>Hoạt động trải nghiệm:</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929188" y="1180939"/>
            <a:ext cx="6498895" cy="1067600"/>
          </a:xfrm>
          <a:prstGeom prst="rect">
            <a:avLst/>
          </a:prstGeom>
        </p:spPr>
        <p:txBody>
          <a:bodyPr wrap="none">
            <a:spAutoFit/>
          </a:bodyPr>
          <a:lstStyle/>
          <a:p>
            <a:pPr algn="just">
              <a:lnSpc>
                <a:spcPct val="150000"/>
              </a:lnSpc>
              <a:spcAft>
                <a:spcPts val="800"/>
              </a:spcAft>
            </a:pPr>
            <a:r>
              <a:rPr lang="en-US" sz="4800" b="1" dirty="0">
                <a:latin typeface="Times New Roman" panose="02020603050405020304" pitchFamily="18" charset="0"/>
                <a:ea typeface="Calibri" panose="020F0502020204030204" pitchFamily="34" charset="0"/>
                <a:cs typeface="Times New Roman" panose="02020603050405020304" pitchFamily="18" charset="0"/>
              </a:rPr>
              <a:t>Sản phẩm tri ân thầy cô</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6014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77CDC6-939A-A626-780D-E4CF73E4361D}"/>
              </a:ext>
            </a:extLst>
          </p:cNvPr>
          <p:cNvPicPr>
            <a:picLocks noChangeAspect="1"/>
          </p:cNvPicPr>
          <p:nvPr/>
        </p:nvPicPr>
        <p:blipFill rotWithShape="1">
          <a:blip r:embed="rId2">
            <a:extLst>
              <a:ext uri="{28A0092B-C50C-407E-A947-70E740481C1C}">
                <a14:useLocalDpi xmlns:a14="http://schemas.microsoft.com/office/drawing/2010/main" val="0"/>
              </a:ext>
            </a:extLst>
          </a:blip>
          <a:srcRect l="15205" t="36450" r="48384" b="13433"/>
          <a:stretch/>
        </p:blipFill>
        <p:spPr>
          <a:xfrm>
            <a:off x="625151" y="1669606"/>
            <a:ext cx="5216822" cy="4945507"/>
          </a:xfrm>
          <a:prstGeom prst="rect">
            <a:avLst/>
          </a:prstGeom>
        </p:spPr>
      </p:pic>
      <p:pic>
        <p:nvPicPr>
          <p:cNvPr id="14" name="Picture 13">
            <a:extLst>
              <a:ext uri="{FF2B5EF4-FFF2-40B4-BE49-F238E27FC236}">
                <a16:creationId xmlns:a16="http://schemas.microsoft.com/office/drawing/2014/main" id="{B943CD32-97AC-66A0-B777-9406586A0704}"/>
              </a:ext>
            </a:extLst>
          </p:cNvPr>
          <p:cNvPicPr>
            <a:picLocks noChangeAspect="1"/>
          </p:cNvPicPr>
          <p:nvPr/>
        </p:nvPicPr>
        <p:blipFill rotWithShape="1">
          <a:blip r:embed="rId2">
            <a:extLst>
              <a:ext uri="{28A0092B-C50C-407E-A947-70E740481C1C}">
                <a14:useLocalDpi xmlns:a14="http://schemas.microsoft.com/office/drawing/2010/main" val="0"/>
              </a:ext>
            </a:extLst>
          </a:blip>
          <a:srcRect l="52239" t="36106" r="10459" b="12586"/>
          <a:stretch/>
        </p:blipFill>
        <p:spPr>
          <a:xfrm>
            <a:off x="5957888" y="1669606"/>
            <a:ext cx="5626083" cy="4945507"/>
          </a:xfrm>
          <a:prstGeom prst="rect">
            <a:avLst/>
          </a:prstGeom>
        </p:spPr>
      </p:pic>
      <p:sp>
        <p:nvSpPr>
          <p:cNvPr id="6" name="TextBox 5">
            <a:extLst>
              <a:ext uri="{FF2B5EF4-FFF2-40B4-BE49-F238E27FC236}">
                <a16:creationId xmlns:a16="http://schemas.microsoft.com/office/drawing/2014/main" id="{BB8E2FEC-3F65-6339-973A-085BEEA08537}"/>
              </a:ext>
            </a:extLst>
          </p:cNvPr>
          <p:cNvSpPr txBox="1"/>
          <p:nvPr/>
        </p:nvSpPr>
        <p:spPr>
          <a:xfrm>
            <a:off x="3233562" y="314457"/>
            <a:ext cx="10754674" cy="823752"/>
          </a:xfrm>
          <a:prstGeom prst="rect">
            <a:avLst/>
          </a:prstGeom>
          <a:noFill/>
        </p:spPr>
        <p:txBody>
          <a:bodyPr wrap="square">
            <a:spAutoFit/>
          </a:bodyPr>
          <a:lstStyle/>
          <a:p>
            <a:pPr algn="just">
              <a:lnSpc>
                <a:spcPct val="150000"/>
              </a:lnSpc>
              <a:spcAft>
                <a:spcPts val="800"/>
              </a:spcAft>
            </a:pPr>
            <a:r>
              <a:rPr lang="fr-FR" sz="3600" dirty="0">
                <a:latin typeface="Times New Roman" panose="02020603050405020304" pitchFamily="18" charset="0"/>
                <a:ea typeface="Calibri" panose="020F0502020204030204" pitchFamily="34" charset="0"/>
                <a:cs typeface="Times New Roman" panose="02020603050405020304" pitchFamily="18" charset="0"/>
              </a:rPr>
              <a:t>Làm sản phẩm tri ân thầy cô.</a:t>
            </a:r>
            <a:endParaRPr lang="vi-VN" sz="3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9046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8A61EF-172D-01E9-D95E-19FE042F714E}"/>
              </a:ext>
            </a:extLst>
          </p:cNvPr>
          <p:cNvPicPr>
            <a:picLocks noChangeAspect="1"/>
          </p:cNvPicPr>
          <p:nvPr/>
        </p:nvPicPr>
        <p:blipFill>
          <a:blip r:embed="rId2"/>
          <a:stretch>
            <a:fillRect/>
          </a:stretch>
        </p:blipFill>
        <p:spPr>
          <a:xfrm>
            <a:off x="617427" y="2571806"/>
            <a:ext cx="4182218" cy="4224894"/>
          </a:xfrm>
          <a:prstGeom prst="rect">
            <a:avLst/>
          </a:prstGeom>
        </p:spPr>
      </p:pic>
      <p:sp>
        <p:nvSpPr>
          <p:cNvPr id="11" name="Rectangle: Rounded Corners 10">
            <a:extLst>
              <a:ext uri="{FF2B5EF4-FFF2-40B4-BE49-F238E27FC236}">
                <a16:creationId xmlns:a16="http://schemas.microsoft.com/office/drawing/2014/main" id="{269EA61B-AF64-3B19-8484-7C4ACEC7F5BB}"/>
              </a:ext>
            </a:extLst>
          </p:cNvPr>
          <p:cNvSpPr/>
          <p:nvPr/>
        </p:nvSpPr>
        <p:spPr>
          <a:xfrm>
            <a:off x="4457325" y="1910086"/>
            <a:ext cx="7539340" cy="2429965"/>
          </a:xfrm>
          <a:prstGeom prst="roundRect">
            <a:avLst/>
          </a:prstGeom>
          <a:solidFill>
            <a:srgbClr val="FFFFCC"/>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3" name="图片 57" descr="形状, 圆圈&#10;&#10;描述已自动生成">
            <a:extLst>
              <a:ext uri="{FF2B5EF4-FFF2-40B4-BE49-F238E27FC236}">
                <a16:creationId xmlns:a16="http://schemas.microsoft.com/office/drawing/2014/main" id="{09EEBB23-88B2-B57F-AB24-9D9EE6C36F0E}"/>
              </a:ext>
            </a:extLst>
          </p:cNvPr>
          <p:cNvPicPr>
            <a:picLocks noChangeAspect="1"/>
          </p:cNvPicPr>
          <p:nvPr/>
        </p:nvPicPr>
        <p:blipFill rotWithShape="1">
          <a:blip r:embed="rId3">
            <a:extLst>
              <a:ext uri="{28A0092B-C50C-407E-A947-70E740481C1C}">
                <a14:useLocalDpi xmlns:a14="http://schemas.microsoft.com/office/drawing/2010/main" val="0"/>
              </a:ext>
            </a:extLst>
          </a:blip>
          <a:srcRect l="6273" t="13643" r="6699" b="16437"/>
          <a:stretch/>
        </p:blipFill>
        <p:spPr>
          <a:xfrm>
            <a:off x="28575" y="-890290"/>
            <a:ext cx="4684184" cy="4141845"/>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sp>
        <p:nvSpPr>
          <p:cNvPr id="5" name="Rectangle 4"/>
          <p:cNvSpPr/>
          <p:nvPr/>
        </p:nvSpPr>
        <p:spPr>
          <a:xfrm>
            <a:off x="4688045" y="2463348"/>
            <a:ext cx="7077900" cy="1323439"/>
          </a:xfrm>
          <a:prstGeom prst="rect">
            <a:avLst/>
          </a:prstGeom>
        </p:spPr>
        <p:txBody>
          <a:bodyPr wrap="none">
            <a:spAutoFit/>
          </a:bodyPr>
          <a:lstStyle/>
          <a:p>
            <a:r>
              <a:rPr lang="en-US" sz="4000" dirty="0" smtClean="0">
                <a:solidFill>
                  <a:srgbClr val="222222"/>
                </a:solidFill>
                <a:latin typeface="Times New Roman" panose="02020603050405020304" pitchFamily="18" charset="0"/>
                <a:cs typeface="Times New Roman" panose="02020603050405020304" pitchFamily="18" charset="0"/>
              </a:rPr>
              <a:t>- Thảo luận về ý tưởng sản phẩm.</a:t>
            </a:r>
          </a:p>
          <a:p>
            <a:r>
              <a:rPr lang="en-US" sz="4000" dirty="0" smtClean="0">
                <a:solidFill>
                  <a:srgbClr val="222222"/>
                </a:solidFill>
                <a:latin typeface="Times New Roman" panose="02020603050405020304" pitchFamily="18" charset="0"/>
                <a:cs typeface="Times New Roman" panose="02020603050405020304" pitchFamily="18" charset="0"/>
              </a:rPr>
              <a:t>- Đồ dùng để thực hiện.</a:t>
            </a:r>
            <a:endParaRPr lang="en-US" sz="4000" dirty="0">
              <a:latin typeface="Times New Roman" panose="02020603050405020304" pitchFamily="18" charset="0"/>
              <a:cs typeface="Times New Roman" panose="02020603050405020304" pitchFamily="18" charset="0"/>
            </a:endParaRPr>
          </a:p>
        </p:txBody>
      </p:sp>
      <p:sp>
        <p:nvSpPr>
          <p:cNvPr id="6" name="Rectangle 5"/>
          <p:cNvSpPr/>
          <p:nvPr/>
        </p:nvSpPr>
        <p:spPr>
          <a:xfrm>
            <a:off x="-131351" y="562828"/>
            <a:ext cx="4819396" cy="1569660"/>
          </a:xfrm>
          <a:prstGeom prst="rect">
            <a:avLst/>
          </a:prstGeom>
          <a:noFill/>
        </p:spPr>
        <p:txBody>
          <a:bodyPr wrap="square" lIns="91440" tIns="45720" rIns="91440" bIns="45720">
            <a:spAutoFit/>
          </a:bodyPr>
          <a:lstStyle/>
          <a:p>
            <a:pPr algn="ctr"/>
            <a:r>
              <a:rPr lang="en-US" sz="4800" b="0" cap="none" spc="0" dirty="0" smtClean="0">
                <a:ln w="0"/>
                <a:solidFill>
                  <a:srgbClr val="FF0066"/>
                </a:solidFill>
                <a:effectLst>
                  <a:reflection blurRad="6350" stA="53000" endA="300" endPos="35500" dir="5400000" sy="-90000" algn="bl" rotWithShape="0"/>
                </a:effectLst>
              </a:rPr>
              <a:t>THẢO LUẬN NHÓM</a:t>
            </a:r>
            <a:endParaRPr lang="en-US" sz="4800" b="0" cap="none" spc="0" dirty="0">
              <a:ln w="0"/>
              <a:solidFill>
                <a:srgbClr val="FF0066"/>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106536867"/>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67BA7138-173C-BAD7-2E49-306F48FF86D5}"/>
              </a:ext>
            </a:extLst>
          </p:cNvPr>
          <p:cNvSpPr/>
          <p:nvPr/>
        </p:nvSpPr>
        <p:spPr>
          <a:xfrm>
            <a:off x="1056126" y="658881"/>
            <a:ext cx="10198278" cy="1162854"/>
          </a:xfrm>
          <a:prstGeom prst="wedgeRoundRectCallout">
            <a:avLst/>
          </a:prstGeom>
          <a:solidFill>
            <a:srgbClr val="FFFFCC"/>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B8E2FEC-3F65-6339-973A-085BEEA08537}"/>
              </a:ext>
            </a:extLst>
          </p:cNvPr>
          <p:cNvSpPr txBox="1"/>
          <p:nvPr/>
        </p:nvSpPr>
        <p:spPr>
          <a:xfrm>
            <a:off x="1437326" y="658881"/>
            <a:ext cx="8732683" cy="923330"/>
          </a:xfrm>
          <a:prstGeom prst="rect">
            <a:avLst/>
          </a:prstGeom>
          <a:noFill/>
        </p:spPr>
        <p:txBody>
          <a:bodyPr wrap="square">
            <a:spAutoFit/>
          </a:bodyPr>
          <a:lstStyle/>
          <a:p>
            <a:pPr algn="just">
              <a:lnSpc>
                <a:spcPct val="150000"/>
              </a:lnSpc>
              <a:spcAft>
                <a:spcPts val="800"/>
              </a:spcAft>
            </a:pPr>
            <a:r>
              <a:rPr lang="fr-FR" sz="3600" b="1" dirty="0">
                <a:latin typeface="Times New Roman" panose="02020603050405020304" pitchFamily="18" charset="0"/>
                <a:ea typeface="Calibri" panose="020F0502020204030204" pitchFamily="34" charset="0"/>
                <a:cs typeface="Times New Roman" panose="02020603050405020304" pitchFamily="18" charset="0"/>
              </a:rPr>
              <a:t>Hoạt động 1: </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Xác định sản phẩm và cách làm</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9977CDC6-939A-A626-780D-E4CF73E4361D}"/>
              </a:ext>
            </a:extLst>
          </p:cNvPr>
          <p:cNvPicPr>
            <a:picLocks noChangeAspect="1"/>
          </p:cNvPicPr>
          <p:nvPr/>
        </p:nvPicPr>
        <p:blipFill rotWithShape="1">
          <a:blip r:embed="rId2">
            <a:extLst>
              <a:ext uri="{28A0092B-C50C-407E-A947-70E740481C1C}">
                <a14:useLocalDpi xmlns:a14="http://schemas.microsoft.com/office/drawing/2010/main" val="0"/>
              </a:ext>
            </a:extLst>
          </a:blip>
          <a:srcRect l="15205" t="36450" r="48384" b="13433"/>
          <a:stretch/>
        </p:blipFill>
        <p:spPr>
          <a:xfrm>
            <a:off x="136705" y="2420468"/>
            <a:ext cx="5216822" cy="3951757"/>
          </a:xfrm>
          <a:prstGeom prst="rect">
            <a:avLst/>
          </a:prstGeom>
        </p:spPr>
      </p:pic>
      <p:grpSp>
        <p:nvGrpSpPr>
          <p:cNvPr id="11" name="Group 10">
            <a:extLst>
              <a:ext uri="{FF2B5EF4-FFF2-40B4-BE49-F238E27FC236}">
                <a16:creationId xmlns:a16="http://schemas.microsoft.com/office/drawing/2014/main" id="{B9840F68-CBDB-A61A-A540-69A924C02101}"/>
              </a:ext>
            </a:extLst>
          </p:cNvPr>
          <p:cNvGrpSpPr/>
          <p:nvPr/>
        </p:nvGrpSpPr>
        <p:grpSpPr>
          <a:xfrm>
            <a:off x="5803667" y="2806230"/>
            <a:ext cx="5704658" cy="2737320"/>
            <a:chOff x="5992266" y="2507742"/>
            <a:chExt cx="5516033" cy="2742108"/>
          </a:xfrm>
        </p:grpSpPr>
        <p:sp>
          <p:nvSpPr>
            <p:cNvPr id="15" name="Rectangle: Rounded Corners 10">
              <a:extLst>
                <a:ext uri="{FF2B5EF4-FFF2-40B4-BE49-F238E27FC236}">
                  <a16:creationId xmlns:a16="http://schemas.microsoft.com/office/drawing/2014/main" id="{269EA61B-AF64-3B19-8484-7C4ACEC7F5BB}"/>
                </a:ext>
              </a:extLst>
            </p:cNvPr>
            <p:cNvSpPr/>
            <p:nvPr/>
          </p:nvSpPr>
          <p:spPr>
            <a:xfrm>
              <a:off x="5992266" y="2507742"/>
              <a:ext cx="5516033" cy="2742108"/>
            </a:xfrm>
            <a:prstGeom prst="roundRect">
              <a:avLst/>
            </a:prstGeom>
            <a:solidFill>
              <a:srgbClr val="FFFFCC"/>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6A1D8E5E-90AD-F238-8117-4D41D19D3AFE}"/>
                </a:ext>
              </a:extLst>
            </p:cNvPr>
            <p:cNvSpPr txBox="1"/>
            <p:nvPr/>
          </p:nvSpPr>
          <p:spPr>
            <a:xfrm>
              <a:off x="6380995" y="3037485"/>
              <a:ext cx="4738574" cy="15314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222222"/>
                  </a:solidFill>
                  <a:effectLst/>
                  <a:uLnTx/>
                  <a:uFillTx/>
                  <a:latin typeface="Times New Roman" panose="02020603050405020304" pitchFamily="18" charset="0"/>
                  <a:cs typeface="Times New Roman" panose="02020603050405020304" pitchFamily="18" charset="0"/>
                </a:rPr>
                <a:t>- Chuẩn</a:t>
              </a:r>
              <a:r>
                <a:rPr kumimoji="0" lang="en-US" sz="4000" b="0" i="0" u="none" strike="noStrike" kern="1200" cap="none" spc="0" normalizeH="0" noProof="0" dirty="0" smtClean="0">
                  <a:ln>
                    <a:noFill/>
                  </a:ln>
                  <a:solidFill>
                    <a:srgbClr val="222222"/>
                  </a:solidFill>
                  <a:effectLst/>
                  <a:uLnTx/>
                  <a:uFillTx/>
                  <a:latin typeface="Times New Roman" panose="02020603050405020304" pitchFamily="18" charset="0"/>
                  <a:cs typeface="Times New Roman" panose="02020603050405020304" pitchFamily="18" charset="0"/>
                </a:rPr>
                <a:t> bị giấy, vẽ và cắt hình trang trí, viết thiệp.</a:t>
              </a:r>
              <a:endParaRPr kumimoji="0" lang="en-US" sz="4000" b="0"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252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840F68-CBDB-A61A-A540-69A924C02101}"/>
              </a:ext>
            </a:extLst>
          </p:cNvPr>
          <p:cNvGrpSpPr/>
          <p:nvPr/>
        </p:nvGrpSpPr>
        <p:grpSpPr>
          <a:xfrm>
            <a:off x="5803667" y="2657475"/>
            <a:ext cx="5704658" cy="3771899"/>
            <a:chOff x="5992266" y="2358727"/>
            <a:chExt cx="5516033" cy="3778496"/>
          </a:xfrm>
        </p:grpSpPr>
        <p:sp>
          <p:nvSpPr>
            <p:cNvPr id="15" name="Rectangle: Rounded Corners 10">
              <a:extLst>
                <a:ext uri="{FF2B5EF4-FFF2-40B4-BE49-F238E27FC236}">
                  <a16:creationId xmlns:a16="http://schemas.microsoft.com/office/drawing/2014/main" id="{269EA61B-AF64-3B19-8484-7C4ACEC7F5BB}"/>
                </a:ext>
              </a:extLst>
            </p:cNvPr>
            <p:cNvSpPr/>
            <p:nvPr/>
          </p:nvSpPr>
          <p:spPr>
            <a:xfrm>
              <a:off x="5992266" y="2358727"/>
              <a:ext cx="5516033" cy="3778496"/>
            </a:xfrm>
            <a:prstGeom prst="roundRect">
              <a:avLst/>
            </a:prstGeom>
            <a:solidFill>
              <a:srgbClr val="FFFFCC"/>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6A1D8E5E-90AD-F238-8117-4D41D19D3AFE}"/>
                </a:ext>
              </a:extLst>
            </p:cNvPr>
            <p:cNvSpPr txBox="1"/>
            <p:nvPr/>
          </p:nvSpPr>
          <p:spPr>
            <a:xfrm>
              <a:off x="6380995" y="3037485"/>
              <a:ext cx="4738574" cy="25590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222222"/>
                  </a:solidFill>
                  <a:effectLst/>
                  <a:uLnTx/>
                  <a:uFillTx/>
                  <a:latin typeface="Times New Roman" panose="02020603050405020304" pitchFamily="18" charset="0"/>
                  <a:cs typeface="Times New Roman" panose="02020603050405020304" pitchFamily="18" charset="0"/>
                </a:rPr>
                <a:t>Bước</a:t>
              </a:r>
              <a:r>
                <a:rPr kumimoji="0" lang="en-US" sz="4000" b="0" i="0" u="none" strike="noStrike" kern="1200" cap="none" spc="0" normalizeH="0" noProof="0" dirty="0" smtClean="0">
                  <a:ln>
                    <a:noFill/>
                  </a:ln>
                  <a:solidFill>
                    <a:srgbClr val="222222"/>
                  </a:solidFill>
                  <a:effectLst/>
                  <a:uLnTx/>
                  <a:uFillTx/>
                  <a:latin typeface="Times New Roman" panose="02020603050405020304" pitchFamily="18" charset="0"/>
                  <a:cs typeface="Times New Roman" panose="02020603050405020304" pitchFamily="18" charset="0"/>
                </a:rPr>
                <a:t> 1: Làm cành hoa</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smtClean="0">
                  <a:solidFill>
                    <a:srgbClr val="222222"/>
                  </a:solidFill>
                  <a:latin typeface="Times New Roman" panose="02020603050405020304" pitchFamily="18" charset="0"/>
                  <a:cs typeface="Times New Roman" panose="02020603050405020304" pitchFamily="18" charset="0"/>
                </a:rPr>
                <a:t>Bước 2: Cắt cánh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smtClean="0">
                  <a:ln>
                    <a:noFill/>
                  </a:ln>
                  <a:solidFill>
                    <a:srgbClr val="222222"/>
                  </a:solidFill>
                  <a:effectLst/>
                  <a:uLnTx/>
                  <a:uFillTx/>
                  <a:latin typeface="Times New Roman" panose="02020603050405020304" pitchFamily="18" charset="0"/>
                  <a:cs typeface="Times New Roman" panose="02020603050405020304" pitchFamily="18" charset="0"/>
                </a:rPr>
                <a:t>Bước 3: Tạo cánh hoa</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smtClean="0">
                  <a:solidFill>
                    <a:srgbClr val="222222"/>
                  </a:solidFill>
                  <a:latin typeface="Times New Roman" panose="02020603050405020304" pitchFamily="18" charset="0"/>
                  <a:cs typeface="Times New Roman" panose="02020603050405020304" pitchFamily="18" charset="0"/>
                </a:rPr>
                <a:t>Bước 4: Trang trí</a:t>
              </a:r>
              <a:r>
                <a:rPr kumimoji="0" lang="en-US" sz="4000" b="0" i="0" u="none" strike="noStrike" kern="1200" cap="none" spc="0" normalizeH="0" noProof="0" dirty="0" smtClean="0">
                  <a:ln>
                    <a:noFill/>
                  </a:ln>
                  <a:solidFill>
                    <a:srgbClr val="222222"/>
                  </a:solidFill>
                  <a:effectLst/>
                  <a:uLnTx/>
                  <a:uFillTx/>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B943CD32-97AC-66A0-B777-9406586A0704}"/>
              </a:ext>
            </a:extLst>
          </p:cNvPr>
          <p:cNvPicPr>
            <a:picLocks noChangeAspect="1"/>
          </p:cNvPicPr>
          <p:nvPr/>
        </p:nvPicPr>
        <p:blipFill rotWithShape="1">
          <a:blip r:embed="rId2">
            <a:extLst>
              <a:ext uri="{28A0092B-C50C-407E-A947-70E740481C1C}">
                <a14:useLocalDpi xmlns:a14="http://schemas.microsoft.com/office/drawing/2010/main" val="0"/>
              </a:ext>
            </a:extLst>
          </a:blip>
          <a:srcRect l="52239" t="36106" r="10459" b="12586"/>
          <a:stretch/>
        </p:blipFill>
        <p:spPr>
          <a:xfrm>
            <a:off x="348386" y="2398268"/>
            <a:ext cx="5053258" cy="4031107"/>
          </a:xfrm>
          <a:prstGeom prst="rect">
            <a:avLst/>
          </a:prstGeom>
        </p:spPr>
      </p:pic>
      <p:sp>
        <p:nvSpPr>
          <p:cNvPr id="9" name="Speech Bubble: Rectangle with Corners Rounded 2">
            <a:extLst>
              <a:ext uri="{FF2B5EF4-FFF2-40B4-BE49-F238E27FC236}">
                <a16:creationId xmlns:a16="http://schemas.microsoft.com/office/drawing/2014/main" id="{67BA7138-173C-BAD7-2E49-306F48FF86D5}"/>
              </a:ext>
            </a:extLst>
          </p:cNvPr>
          <p:cNvSpPr/>
          <p:nvPr/>
        </p:nvSpPr>
        <p:spPr>
          <a:xfrm>
            <a:off x="1071563" y="614362"/>
            <a:ext cx="10233265" cy="1122899"/>
          </a:xfrm>
          <a:prstGeom prst="wedgeRoundRectCallout">
            <a:avLst/>
          </a:prstGeom>
          <a:solidFill>
            <a:srgbClr val="FFFFCC"/>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fr-FR" sz="32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Hoạt </a:t>
            </a:r>
            <a:r>
              <a:rPr lang="fr-FR"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động 1: </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Xác định sản phẩm và cách làm</a:t>
            </a:r>
          </a:p>
        </p:txBody>
      </p:sp>
    </p:spTree>
    <p:extLst>
      <p:ext uri="{BB962C8B-B14F-4D97-AF65-F5344CB8AC3E}">
        <p14:creationId xmlns:p14="http://schemas.microsoft.com/office/powerpoint/2010/main" val="245001596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67BA7138-173C-BAD7-2E49-306F48FF86D5}"/>
              </a:ext>
            </a:extLst>
          </p:cNvPr>
          <p:cNvSpPr/>
          <p:nvPr/>
        </p:nvSpPr>
        <p:spPr>
          <a:xfrm>
            <a:off x="876124" y="294603"/>
            <a:ext cx="10198278" cy="1162854"/>
          </a:xfrm>
          <a:prstGeom prst="wedgeRoundRectCallout">
            <a:avLst/>
          </a:prstGeom>
          <a:solidFill>
            <a:srgbClr val="FFFFCC"/>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B8E2FEC-3F65-6339-973A-085BEEA08537}"/>
              </a:ext>
            </a:extLst>
          </p:cNvPr>
          <p:cNvSpPr txBox="1"/>
          <p:nvPr/>
        </p:nvSpPr>
        <p:spPr>
          <a:xfrm>
            <a:off x="1153376" y="294603"/>
            <a:ext cx="10754674" cy="923330"/>
          </a:xfrm>
          <a:prstGeom prst="rect">
            <a:avLst/>
          </a:prstGeom>
          <a:noFill/>
        </p:spPr>
        <p:txBody>
          <a:bodyPr wrap="square">
            <a:spAutoFit/>
          </a:bodyPr>
          <a:lstStyle/>
          <a:p>
            <a:pPr algn="just">
              <a:lnSpc>
                <a:spcPct val="150000"/>
              </a:lnSpc>
              <a:spcAft>
                <a:spcPts val="800"/>
              </a:spcAft>
            </a:pPr>
            <a:r>
              <a:rPr lang="fr-FR" sz="3600" b="1" dirty="0">
                <a:latin typeface="Times New Roman" panose="02020603050405020304" pitchFamily="18" charset="0"/>
                <a:ea typeface="Calibri" panose="020F0502020204030204" pitchFamily="34" charset="0"/>
                <a:cs typeface="Times New Roman" panose="02020603050405020304" pitchFamily="18" charset="0"/>
              </a:rPr>
              <a:t>Hoạt động </a:t>
            </a:r>
            <a:r>
              <a:rPr lang="fr-FR" sz="3600" b="1" dirty="0" smtClean="0">
                <a:latin typeface="Times New Roman" panose="02020603050405020304" pitchFamily="18" charset="0"/>
                <a:ea typeface="Calibri" panose="020F0502020204030204" pitchFamily="34" charset="0"/>
                <a:cs typeface="Times New Roman" panose="02020603050405020304" pitchFamily="18" charset="0"/>
              </a:rPr>
              <a:t>2: </a:t>
            </a:r>
            <a:r>
              <a:rPr lang="vi-VN"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Làm sản phẩm tri ân thầy cô</a:t>
            </a:r>
            <a:endParaRPr lang="vi-VN" sz="3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57" descr="形状, 圆圈&#10;&#10;描述已自动生成">
            <a:extLst>
              <a:ext uri="{FF2B5EF4-FFF2-40B4-BE49-F238E27FC236}">
                <a16:creationId xmlns:a16="http://schemas.microsoft.com/office/drawing/2014/main" id="{09EEBB23-88B2-B57F-AB24-9D9EE6C36F0E}"/>
              </a:ext>
            </a:extLst>
          </p:cNvPr>
          <p:cNvPicPr>
            <a:picLocks noChangeAspect="1"/>
          </p:cNvPicPr>
          <p:nvPr/>
        </p:nvPicPr>
        <p:blipFill rotWithShape="1">
          <a:blip r:embed="rId2">
            <a:extLst>
              <a:ext uri="{28A0092B-C50C-407E-A947-70E740481C1C}">
                <a14:useLocalDpi xmlns:a14="http://schemas.microsoft.com/office/drawing/2010/main" val="0"/>
              </a:ext>
            </a:extLst>
          </a:blip>
          <a:srcRect l="6273" t="13643" r="6699" b="16437"/>
          <a:stretch/>
        </p:blipFill>
        <p:spPr>
          <a:xfrm>
            <a:off x="1328739" y="1943100"/>
            <a:ext cx="8701086" cy="4357687"/>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sp>
        <p:nvSpPr>
          <p:cNvPr id="9" name="Rectangle 8"/>
          <p:cNvSpPr/>
          <p:nvPr/>
        </p:nvSpPr>
        <p:spPr>
          <a:xfrm>
            <a:off x="2110495" y="3396177"/>
            <a:ext cx="7729536" cy="1200329"/>
          </a:xfrm>
          <a:prstGeom prst="rect">
            <a:avLst/>
          </a:prstGeom>
          <a:noFill/>
        </p:spPr>
        <p:txBody>
          <a:bodyPr wrap="square" lIns="91440" tIns="45720" rIns="91440" bIns="45720">
            <a:spAutoFit/>
          </a:bodyPr>
          <a:lstStyle/>
          <a:p>
            <a:pPr algn="ctr"/>
            <a:r>
              <a:rPr lang="en-US" sz="7200" b="0" cap="none" spc="0" dirty="0" smtClean="0">
                <a:ln w="0"/>
                <a:solidFill>
                  <a:srgbClr val="FF0066"/>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Thực hành nhóm</a:t>
            </a:r>
            <a:endParaRPr lang="en-US" sz="7200" b="0" cap="none" spc="0" dirty="0">
              <a:ln w="0"/>
              <a:solidFill>
                <a:srgbClr val="FF0066"/>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424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2478E40-311B-33C0-FF2E-A57399FFAAA4}"/>
              </a:ext>
            </a:extLst>
          </p:cNvPr>
          <p:cNvSpPr txBox="1"/>
          <p:nvPr/>
        </p:nvSpPr>
        <p:spPr>
          <a:xfrm>
            <a:off x="1800227" y="1249538"/>
            <a:ext cx="9629774" cy="1200329"/>
          </a:xfrm>
          <a:prstGeom prst="rect">
            <a:avLst/>
          </a:prstGeom>
          <a:noFill/>
          <a:ln>
            <a:noFill/>
          </a:ln>
        </p:spPr>
        <p:txBody>
          <a:bodyPr wrap="square" rtlCol="0">
            <a:spAutoFit/>
          </a:bodyPr>
          <a:lstStyle/>
          <a:p>
            <a:r>
              <a:rPr lang="en-US" sz="7200" b="1" dirty="0" smtClean="0">
                <a:ln w="6600">
                  <a:solidFill>
                    <a:schemeClr val="accent2"/>
                  </a:solidFill>
                  <a:prstDash val="solid"/>
                </a:ln>
                <a:solidFill>
                  <a:srgbClr val="FF0000"/>
                </a:solidFill>
                <a:effectLst>
                  <a:outerShdw dist="38100" dir="2700000" algn="tl" rotWithShape="0">
                    <a:schemeClr val="accent2"/>
                  </a:outerShdw>
                </a:effectLst>
                <a:latin typeface="MV Boli" panose="02000500030200090000" pitchFamily="2" charset="0"/>
                <a:cs typeface="MV Boli" panose="02000500030200090000" pitchFamily="2" charset="0"/>
              </a:rPr>
              <a:t>SẢN PHẨM CỦA EM</a:t>
            </a:r>
            <a:endParaRPr lang="vi-VN" sz="72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MV Boli" panose="02000500030200090000" pitchFamily="2" charset="0"/>
            </a:endParaRPr>
          </a:p>
        </p:txBody>
      </p:sp>
    </p:spTree>
    <p:extLst>
      <p:ext uri="{BB962C8B-B14F-4D97-AF65-F5344CB8AC3E}">
        <p14:creationId xmlns:p14="http://schemas.microsoft.com/office/powerpoint/2010/main" val="1972847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descr="588ku_d86e2212d3e726cc7abb62f88b3a8de2_12503752"/>
          <p:cNvPicPr>
            <a:picLocks noChangeAspect="1"/>
          </p:cNvPicPr>
          <p:nvPr/>
        </p:nvPicPr>
        <p:blipFill>
          <a:blip r:embed="rId2"/>
          <a:srcRect l="11471" t="26223" r="12879" b="20562"/>
          <a:stretch>
            <a:fillRect/>
          </a:stretch>
        </p:blipFill>
        <p:spPr>
          <a:xfrm>
            <a:off x="0" y="0"/>
            <a:ext cx="10034905" cy="6377940"/>
          </a:xfrm>
          <a:prstGeom prst="rect">
            <a:avLst/>
          </a:prstGeom>
        </p:spPr>
      </p:pic>
      <p:pic>
        <p:nvPicPr>
          <p:cNvPr id="3" name="Picture 2">
            <a:extLst>
              <a:ext uri="{FF2B5EF4-FFF2-40B4-BE49-F238E27FC236}">
                <a16:creationId xmlns:a16="http://schemas.microsoft.com/office/drawing/2014/main" id="{B0D7203E-9C91-7D38-4F5E-94EA9130309B}"/>
              </a:ext>
            </a:extLst>
          </p:cNvPr>
          <p:cNvPicPr>
            <a:picLocks noChangeAspect="1"/>
          </p:cNvPicPr>
          <p:nvPr/>
        </p:nvPicPr>
        <p:blipFill rotWithShape="1">
          <a:blip r:embed="rId3"/>
          <a:srcRect t="12534" b="13365"/>
          <a:stretch/>
        </p:blipFill>
        <p:spPr>
          <a:xfrm rot="313196">
            <a:off x="795488" y="1562665"/>
            <a:ext cx="8913124" cy="3252609"/>
          </a:xfrm>
          <a:prstGeom prst="rect">
            <a:avLst/>
          </a:prstGeom>
        </p:spPr>
      </p:pic>
    </p:spTree>
    <p:extLst>
      <p:ext uri="{BB962C8B-B14F-4D97-AF65-F5344CB8AC3E}">
        <p14:creationId xmlns:p14="http://schemas.microsoft.com/office/powerpoint/2010/main" val="2795489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3735715" y="3223156"/>
            <a:ext cx="2025861" cy="1281953"/>
          </a:xfrm>
          <a:prstGeom prst="rect">
            <a:avLst/>
          </a:prstGeom>
        </p:spPr>
      </p:pic>
      <p:pic>
        <p:nvPicPr>
          <p:cNvPr id="4"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3">
            <a:extLst>
              <a:ext uri="{28A0092B-C50C-407E-A947-70E740481C1C}">
                <a14:useLocalDpi xmlns:a14="http://schemas.microsoft.com/office/drawing/2010/main" val="0"/>
              </a:ext>
            </a:extLst>
          </a:blip>
          <a:srcRect l="40799" t="83845" r="25657"/>
          <a:stretch/>
        </p:blipFill>
        <p:spPr>
          <a:xfrm flipH="1">
            <a:off x="-1388421" y="3634844"/>
            <a:ext cx="1975054" cy="1426118"/>
          </a:xfrm>
          <a:prstGeom prst="rect">
            <a:avLst/>
          </a:prstGeom>
        </p:spPr>
      </p:pic>
      <p:pic>
        <p:nvPicPr>
          <p:cNvPr id="7" name="图片 57" descr="形状, 圆圈&#10;&#10;描述已自动生成">
            <a:extLst>
              <a:ext uri="{FF2B5EF4-FFF2-40B4-BE49-F238E27FC236}">
                <a16:creationId xmlns:a16="http://schemas.microsoft.com/office/drawing/2014/main" id="{09EEBB23-88B2-B57F-AB24-9D9EE6C36F0E}"/>
              </a:ext>
            </a:extLst>
          </p:cNvPr>
          <p:cNvPicPr>
            <a:picLocks noChangeAspect="1"/>
          </p:cNvPicPr>
          <p:nvPr/>
        </p:nvPicPr>
        <p:blipFill rotWithShape="1">
          <a:blip r:embed="rId4">
            <a:extLst>
              <a:ext uri="{28A0092B-C50C-407E-A947-70E740481C1C}">
                <a14:useLocalDpi xmlns:a14="http://schemas.microsoft.com/office/drawing/2010/main" val="0"/>
              </a:ext>
            </a:extLst>
          </a:blip>
          <a:srcRect l="6273" t="13643" r="6699" b="16437"/>
          <a:stretch/>
        </p:blipFill>
        <p:spPr>
          <a:xfrm>
            <a:off x="1659467" y="56577"/>
            <a:ext cx="9018906" cy="562416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grpSp>
        <p:nvGrpSpPr>
          <p:cNvPr id="9" name="Group 8">
            <a:extLst>
              <a:ext uri="{FF2B5EF4-FFF2-40B4-BE49-F238E27FC236}">
                <a16:creationId xmlns:a16="http://schemas.microsoft.com/office/drawing/2014/main" id="{777A2594-2966-6CA5-DD83-5DD75647A991}"/>
              </a:ext>
            </a:extLst>
          </p:cNvPr>
          <p:cNvGrpSpPr/>
          <p:nvPr/>
        </p:nvGrpSpPr>
        <p:grpSpPr>
          <a:xfrm>
            <a:off x="2272948" y="2283937"/>
            <a:ext cx="8119670" cy="1655316"/>
            <a:chOff x="1876696" y="2487729"/>
            <a:chExt cx="7075663" cy="1655316"/>
          </a:xfrm>
        </p:grpSpPr>
        <p:sp>
          <p:nvSpPr>
            <p:cNvPr id="13" name="TextBox 12">
              <a:extLst>
                <a:ext uri="{FF2B5EF4-FFF2-40B4-BE49-F238E27FC236}">
                  <a16:creationId xmlns:a16="http://schemas.microsoft.com/office/drawing/2014/main" id="{A837FCD1-F691-DF91-9CFD-C5F4388CD1A2}"/>
                </a:ext>
              </a:extLst>
            </p:cNvPr>
            <p:cNvSpPr txBox="1"/>
            <p:nvPr/>
          </p:nvSpPr>
          <p:spPr>
            <a:xfrm>
              <a:off x="1876696" y="2487729"/>
              <a:ext cx="70016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0">
                    <a:solidFill>
                      <a:srgbClr val="FF0066"/>
                    </a:solidFill>
                  </a:ln>
                  <a:solidFill>
                    <a:srgbClr val="FF0066"/>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rPr>
                <a:t>KHỞI ĐỘNG</a:t>
              </a:r>
            </a:p>
          </p:txBody>
        </p:sp>
        <p:sp>
          <p:nvSpPr>
            <p:cNvPr id="14" name="TextBox 13">
              <a:extLst>
                <a:ext uri="{FF2B5EF4-FFF2-40B4-BE49-F238E27FC236}">
                  <a16:creationId xmlns:a16="http://schemas.microsoft.com/office/drawing/2014/main" id="{C026BAC0-9922-EA0C-E4B8-2866C239E316}"/>
                </a:ext>
              </a:extLst>
            </p:cNvPr>
            <p:cNvSpPr txBox="1"/>
            <p:nvPr/>
          </p:nvSpPr>
          <p:spPr>
            <a:xfrm>
              <a:off x="1950667" y="2573385"/>
              <a:ext cx="70016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rPr>
                <a:t>KHỞI ĐỘNG</a:t>
              </a:r>
            </a:p>
          </p:txBody>
        </p:sp>
      </p:grpSp>
      <p:pic>
        <p:nvPicPr>
          <p:cNvPr id="15" name="图片 18" descr="卡通人物&#10;&#10;中度可信度描述已自动生成">
            <a:extLst>
              <a:ext uri="{FF2B5EF4-FFF2-40B4-BE49-F238E27FC236}">
                <a16:creationId xmlns:a16="http://schemas.microsoft.com/office/drawing/2014/main" id="{22926FCC-C125-FAAD-8B56-06BC20E555E9}"/>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8509081" y="4332163"/>
            <a:ext cx="2025861" cy="1281953"/>
          </a:xfrm>
          <a:prstGeom prst="rect">
            <a:avLst/>
          </a:prstGeom>
        </p:spPr>
      </p:pic>
      <p:pic>
        <p:nvPicPr>
          <p:cNvPr id="16" name="图片 18" descr="卡通人物&#10;&#10;中度可信度描述已自动生成">
            <a:extLst>
              <a:ext uri="{FF2B5EF4-FFF2-40B4-BE49-F238E27FC236}">
                <a16:creationId xmlns:a16="http://schemas.microsoft.com/office/drawing/2014/main" id="{A7FFB9FD-5405-1997-7967-C5E084A02DC5}"/>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6994234" y="4351197"/>
            <a:ext cx="2025861" cy="1281953"/>
          </a:xfrm>
          <a:prstGeom prst="rect">
            <a:avLst/>
          </a:prstGeom>
        </p:spPr>
      </p:pic>
      <p:pic>
        <p:nvPicPr>
          <p:cNvPr id="17" name="图片 18" descr="卡通人物&#10;&#10;中度可信度描述已自动生成">
            <a:extLst>
              <a:ext uri="{FF2B5EF4-FFF2-40B4-BE49-F238E27FC236}">
                <a16:creationId xmlns:a16="http://schemas.microsoft.com/office/drawing/2014/main" id="{19865EE7-7B81-A1FD-2E09-578EEC770481}"/>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4111056" y="4313128"/>
            <a:ext cx="2025861" cy="1281953"/>
          </a:xfrm>
          <a:prstGeom prst="rect">
            <a:avLst/>
          </a:prstGeom>
        </p:spPr>
      </p:pic>
      <p:pic>
        <p:nvPicPr>
          <p:cNvPr id="2" name="图片 18" descr="卡通人物&#10;&#10;中度可信度描述已自动生成">
            <a:extLst>
              <a:ext uri="{FF2B5EF4-FFF2-40B4-BE49-F238E27FC236}">
                <a16:creationId xmlns:a16="http://schemas.microsoft.com/office/drawing/2014/main" id="{758BEDE6-416E-9E6A-B598-D83A9CC5BF40}"/>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3731162" y="4398784"/>
            <a:ext cx="2025861" cy="1281953"/>
          </a:xfrm>
          <a:prstGeom prst="rect">
            <a:avLst/>
          </a:prstGeom>
        </p:spPr>
      </p:pic>
      <p:pic>
        <p:nvPicPr>
          <p:cNvPr id="5" name="图片 18" descr="卡通人物&#10;&#10;中度可信度描述已自动生成">
            <a:extLst>
              <a:ext uri="{FF2B5EF4-FFF2-40B4-BE49-F238E27FC236}">
                <a16:creationId xmlns:a16="http://schemas.microsoft.com/office/drawing/2014/main" id="{1FF7161D-7506-F7D6-6CC7-FCC208000D68}"/>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5265189" y="4332162"/>
            <a:ext cx="2025861" cy="1281953"/>
          </a:xfrm>
          <a:prstGeom prst="rect">
            <a:avLst/>
          </a:prstGeom>
        </p:spPr>
      </p:pic>
    </p:spTree>
    <p:extLst>
      <p:ext uri="{BB962C8B-B14F-4D97-AF65-F5344CB8AC3E}">
        <p14:creationId xmlns:p14="http://schemas.microsoft.com/office/powerpoint/2010/main" val="136572001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3735715" y="3223156"/>
            <a:ext cx="2025861" cy="1281953"/>
          </a:xfrm>
          <a:prstGeom prst="rect">
            <a:avLst/>
          </a:prstGeom>
        </p:spPr>
      </p:pic>
      <p:pic>
        <p:nvPicPr>
          <p:cNvPr id="4"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388421" y="3634844"/>
            <a:ext cx="1975054" cy="1426118"/>
          </a:xfrm>
          <a:prstGeom prst="rect">
            <a:avLst/>
          </a:prstGeom>
        </p:spPr>
      </p:pic>
      <p:pic>
        <p:nvPicPr>
          <p:cNvPr id="15" name="图片 18" descr="卡通人物&#10;&#10;中度可信度描述已自动生成">
            <a:extLst>
              <a:ext uri="{FF2B5EF4-FFF2-40B4-BE49-F238E27FC236}">
                <a16:creationId xmlns:a16="http://schemas.microsoft.com/office/drawing/2014/main" id="{22926FCC-C125-FAAD-8B56-06BC20E555E9}"/>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8509081" y="4332163"/>
            <a:ext cx="2025861" cy="1281953"/>
          </a:xfrm>
          <a:prstGeom prst="rect">
            <a:avLst/>
          </a:prstGeom>
        </p:spPr>
      </p:pic>
      <p:pic>
        <p:nvPicPr>
          <p:cNvPr id="16" name="图片 18" descr="卡通人物&#10;&#10;中度可信度描述已自动生成">
            <a:extLst>
              <a:ext uri="{FF2B5EF4-FFF2-40B4-BE49-F238E27FC236}">
                <a16:creationId xmlns:a16="http://schemas.microsoft.com/office/drawing/2014/main" id="{A7FFB9FD-5405-1997-7967-C5E084A02DC5}"/>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6994234" y="4351197"/>
            <a:ext cx="2025861" cy="1281953"/>
          </a:xfrm>
          <a:prstGeom prst="rect">
            <a:avLst/>
          </a:prstGeom>
        </p:spPr>
      </p:pic>
      <p:pic>
        <p:nvPicPr>
          <p:cNvPr id="17" name="图片 18" descr="卡通人物&#10;&#10;中度可信度描述已自动生成">
            <a:extLst>
              <a:ext uri="{FF2B5EF4-FFF2-40B4-BE49-F238E27FC236}">
                <a16:creationId xmlns:a16="http://schemas.microsoft.com/office/drawing/2014/main" id="{19865EE7-7B81-A1FD-2E09-578EEC770481}"/>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4111056" y="4313128"/>
            <a:ext cx="2025861" cy="1281953"/>
          </a:xfrm>
          <a:prstGeom prst="rect">
            <a:avLst/>
          </a:prstGeom>
        </p:spPr>
      </p:pic>
      <p:pic>
        <p:nvPicPr>
          <p:cNvPr id="2" name="图片 18" descr="卡通人物&#10;&#10;中度可信度描述已自动生成">
            <a:extLst>
              <a:ext uri="{FF2B5EF4-FFF2-40B4-BE49-F238E27FC236}">
                <a16:creationId xmlns:a16="http://schemas.microsoft.com/office/drawing/2014/main" id="{758BEDE6-416E-9E6A-B598-D83A9CC5BF40}"/>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3731162" y="4398784"/>
            <a:ext cx="2025861" cy="1281953"/>
          </a:xfrm>
          <a:prstGeom prst="rect">
            <a:avLst/>
          </a:prstGeom>
        </p:spPr>
      </p:pic>
      <p:pic>
        <p:nvPicPr>
          <p:cNvPr id="5" name="图片 18" descr="卡通人物&#10;&#10;中度可信度描述已自动生成">
            <a:extLst>
              <a:ext uri="{FF2B5EF4-FFF2-40B4-BE49-F238E27FC236}">
                <a16:creationId xmlns:a16="http://schemas.microsoft.com/office/drawing/2014/main" id="{1FF7161D-7506-F7D6-6CC7-FCC208000D68}"/>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265189" y="4332162"/>
            <a:ext cx="2025861" cy="1281953"/>
          </a:xfrm>
          <a:prstGeom prst="rect">
            <a:avLst/>
          </a:prstGeom>
        </p:spPr>
      </p:pic>
      <p:pic>
        <p:nvPicPr>
          <p:cNvPr id="6" name="606855935177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926345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3735715" y="3223156"/>
            <a:ext cx="2025861" cy="1281953"/>
          </a:xfrm>
          <a:prstGeom prst="rect">
            <a:avLst/>
          </a:prstGeom>
        </p:spPr>
      </p:pic>
      <p:pic>
        <p:nvPicPr>
          <p:cNvPr id="4"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3">
            <a:extLst>
              <a:ext uri="{28A0092B-C50C-407E-A947-70E740481C1C}">
                <a14:useLocalDpi xmlns:a14="http://schemas.microsoft.com/office/drawing/2010/main" val="0"/>
              </a:ext>
            </a:extLst>
          </a:blip>
          <a:srcRect l="40799" t="83845" r="25657"/>
          <a:stretch/>
        </p:blipFill>
        <p:spPr>
          <a:xfrm flipH="1">
            <a:off x="-1388421" y="3634844"/>
            <a:ext cx="1975054" cy="1426118"/>
          </a:xfrm>
          <a:prstGeom prst="rect">
            <a:avLst/>
          </a:prstGeom>
        </p:spPr>
      </p:pic>
      <p:pic>
        <p:nvPicPr>
          <p:cNvPr id="7" name="图片 57" descr="形状, 圆圈&#10;&#10;描述已自动生成">
            <a:extLst>
              <a:ext uri="{FF2B5EF4-FFF2-40B4-BE49-F238E27FC236}">
                <a16:creationId xmlns:a16="http://schemas.microsoft.com/office/drawing/2014/main" id="{09EEBB23-88B2-B57F-AB24-9D9EE6C36F0E}"/>
              </a:ext>
            </a:extLst>
          </p:cNvPr>
          <p:cNvPicPr>
            <a:picLocks noChangeAspect="1"/>
          </p:cNvPicPr>
          <p:nvPr/>
        </p:nvPicPr>
        <p:blipFill rotWithShape="1">
          <a:blip r:embed="rId4">
            <a:extLst>
              <a:ext uri="{28A0092B-C50C-407E-A947-70E740481C1C}">
                <a14:useLocalDpi xmlns:a14="http://schemas.microsoft.com/office/drawing/2010/main" val="0"/>
              </a:ext>
            </a:extLst>
          </a:blip>
          <a:srcRect l="6273" t="13643" r="6699" b="16437"/>
          <a:stretch/>
        </p:blipFill>
        <p:spPr>
          <a:xfrm>
            <a:off x="1627464" y="-229173"/>
            <a:ext cx="9018906" cy="562416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grpSp>
        <p:nvGrpSpPr>
          <p:cNvPr id="9" name="Group 8">
            <a:extLst>
              <a:ext uri="{FF2B5EF4-FFF2-40B4-BE49-F238E27FC236}">
                <a16:creationId xmlns:a16="http://schemas.microsoft.com/office/drawing/2014/main" id="{777A2594-2966-6CA5-DD83-5DD75647A991}"/>
              </a:ext>
            </a:extLst>
          </p:cNvPr>
          <p:cNvGrpSpPr/>
          <p:nvPr/>
        </p:nvGrpSpPr>
        <p:grpSpPr>
          <a:xfrm rot="18817074">
            <a:off x="4827389" y="-856253"/>
            <a:ext cx="2313971" cy="7277193"/>
            <a:chOff x="3950806" y="-1496130"/>
            <a:chExt cx="2016447" cy="8040733"/>
          </a:xfrm>
        </p:grpSpPr>
        <p:sp>
          <p:nvSpPr>
            <p:cNvPr id="13" name="TextBox 12">
              <a:extLst>
                <a:ext uri="{FF2B5EF4-FFF2-40B4-BE49-F238E27FC236}">
                  <a16:creationId xmlns:a16="http://schemas.microsoft.com/office/drawing/2014/main" id="{A837FCD1-F691-DF91-9CFD-C5F4388CD1A2}"/>
                </a:ext>
              </a:extLst>
            </p:cNvPr>
            <p:cNvSpPr txBox="1"/>
            <p:nvPr/>
          </p:nvSpPr>
          <p:spPr>
            <a:xfrm rot="2777830">
              <a:off x="944098" y="1515500"/>
              <a:ext cx="8034785" cy="20115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smtClean="0">
                  <a:ln w="190500">
                    <a:solidFill>
                      <a:srgbClr val="FF0066"/>
                    </a:solidFill>
                  </a:ln>
                  <a:solidFill>
                    <a:srgbClr val="FF0066"/>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rPr>
                <a:t>AI NHANH,</a:t>
              </a:r>
              <a:r>
                <a:rPr kumimoji="0" lang="en-US" sz="7200" b="0" i="0" u="none" strike="noStrike" kern="1200" cap="none" spc="0" normalizeH="0" noProof="0" dirty="0" smtClean="0">
                  <a:ln w="190500">
                    <a:solidFill>
                      <a:srgbClr val="FF0066"/>
                    </a:solidFill>
                  </a:ln>
                  <a:solidFill>
                    <a:srgbClr val="FF0066"/>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rPr>
                <a:t> AI ĐÚNG?</a:t>
              </a:r>
              <a:endParaRPr kumimoji="0" lang="en-US" sz="7200" b="0" i="0" u="none" strike="noStrike" kern="1200" cap="none" spc="0" normalizeH="0" baseline="0" noProof="0" dirty="0">
                <a:ln w="190500">
                  <a:solidFill>
                    <a:srgbClr val="FF0066"/>
                  </a:solidFill>
                </a:ln>
                <a:solidFill>
                  <a:srgbClr val="FF0066"/>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endParaRPr>
            </a:p>
          </p:txBody>
        </p:sp>
        <p:sp>
          <p:nvSpPr>
            <p:cNvPr id="14" name="TextBox 13">
              <a:extLst>
                <a:ext uri="{FF2B5EF4-FFF2-40B4-BE49-F238E27FC236}">
                  <a16:creationId xmlns:a16="http://schemas.microsoft.com/office/drawing/2014/main" id="{C026BAC0-9922-EA0C-E4B8-2866C239E316}"/>
                </a:ext>
              </a:extLst>
            </p:cNvPr>
            <p:cNvSpPr txBox="1"/>
            <p:nvPr/>
          </p:nvSpPr>
          <p:spPr>
            <a:xfrm rot="2782926">
              <a:off x="939176" y="1521448"/>
              <a:ext cx="8034785" cy="20115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rPr>
                <a:t>AI</a:t>
              </a:r>
              <a:r>
                <a:rPr kumimoji="0" lang="en-US" sz="7200" b="0"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rPr>
                <a:t> NHANH, AI ĐÚNG?</a:t>
              </a:r>
              <a:endParaRPr kumimoji="0" 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endParaRPr>
            </a:p>
          </p:txBody>
        </p:sp>
      </p:grpSp>
      <p:pic>
        <p:nvPicPr>
          <p:cNvPr id="15" name="图片 18" descr="卡通人物&#10;&#10;中度可信度描述已自动生成">
            <a:extLst>
              <a:ext uri="{FF2B5EF4-FFF2-40B4-BE49-F238E27FC236}">
                <a16:creationId xmlns:a16="http://schemas.microsoft.com/office/drawing/2014/main" id="{22926FCC-C125-FAAD-8B56-06BC20E555E9}"/>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8509081" y="4332163"/>
            <a:ext cx="2025861" cy="1281953"/>
          </a:xfrm>
          <a:prstGeom prst="rect">
            <a:avLst/>
          </a:prstGeom>
        </p:spPr>
      </p:pic>
      <p:pic>
        <p:nvPicPr>
          <p:cNvPr id="16" name="图片 18" descr="卡通人物&#10;&#10;中度可信度描述已自动生成">
            <a:extLst>
              <a:ext uri="{FF2B5EF4-FFF2-40B4-BE49-F238E27FC236}">
                <a16:creationId xmlns:a16="http://schemas.microsoft.com/office/drawing/2014/main" id="{A7FFB9FD-5405-1997-7967-C5E084A02DC5}"/>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6994234" y="4351197"/>
            <a:ext cx="2025861" cy="1281953"/>
          </a:xfrm>
          <a:prstGeom prst="rect">
            <a:avLst/>
          </a:prstGeom>
        </p:spPr>
      </p:pic>
      <p:pic>
        <p:nvPicPr>
          <p:cNvPr id="17" name="图片 18" descr="卡通人物&#10;&#10;中度可信度描述已自动生成">
            <a:extLst>
              <a:ext uri="{FF2B5EF4-FFF2-40B4-BE49-F238E27FC236}">
                <a16:creationId xmlns:a16="http://schemas.microsoft.com/office/drawing/2014/main" id="{19865EE7-7B81-A1FD-2E09-578EEC770481}"/>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4111056" y="4313128"/>
            <a:ext cx="2025861" cy="1281953"/>
          </a:xfrm>
          <a:prstGeom prst="rect">
            <a:avLst/>
          </a:prstGeom>
        </p:spPr>
      </p:pic>
      <p:pic>
        <p:nvPicPr>
          <p:cNvPr id="2" name="图片 18" descr="卡通人物&#10;&#10;中度可信度描述已自动生成">
            <a:extLst>
              <a:ext uri="{FF2B5EF4-FFF2-40B4-BE49-F238E27FC236}">
                <a16:creationId xmlns:a16="http://schemas.microsoft.com/office/drawing/2014/main" id="{758BEDE6-416E-9E6A-B598-D83A9CC5BF40}"/>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3731162" y="4398784"/>
            <a:ext cx="2025861" cy="1281953"/>
          </a:xfrm>
          <a:prstGeom prst="rect">
            <a:avLst/>
          </a:prstGeom>
        </p:spPr>
      </p:pic>
      <p:pic>
        <p:nvPicPr>
          <p:cNvPr id="5" name="图片 18" descr="卡通人物&#10;&#10;中度可信度描述已自动生成">
            <a:extLst>
              <a:ext uri="{FF2B5EF4-FFF2-40B4-BE49-F238E27FC236}">
                <a16:creationId xmlns:a16="http://schemas.microsoft.com/office/drawing/2014/main" id="{1FF7161D-7506-F7D6-6CC7-FCC208000D68}"/>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5265189" y="4332162"/>
            <a:ext cx="2025861" cy="1281953"/>
          </a:xfrm>
          <a:prstGeom prst="rect">
            <a:avLst/>
          </a:prstGeom>
        </p:spPr>
      </p:pic>
      <p:sp>
        <p:nvSpPr>
          <p:cNvPr id="18" name="!!文本框 6">
            <a:extLst>
              <a:ext uri="{FF2B5EF4-FFF2-40B4-BE49-F238E27FC236}">
                <a16:creationId xmlns:a16="http://schemas.microsoft.com/office/drawing/2014/main" id="{6F8E8498-7207-EDBB-5E97-6B8E8ED431E8}"/>
              </a:ext>
            </a:extLst>
          </p:cNvPr>
          <p:cNvSpPr txBox="1"/>
          <p:nvPr/>
        </p:nvSpPr>
        <p:spPr>
          <a:xfrm>
            <a:off x="1747822" y="746436"/>
            <a:ext cx="8473104" cy="823752"/>
          </a:xfrm>
          <a:prstGeom prst="rect">
            <a:avLst/>
          </a:prstGeom>
          <a:noFill/>
          <a:ln w="19050">
            <a:noFill/>
            <a:prstDash val="dash"/>
          </a:ln>
        </p:spPr>
        <p:txBody>
          <a:bodyPr wrap="square" rtlCol="0">
            <a:spAutoFit/>
          </a:bodyPr>
          <a:lstStyle/>
          <a:p>
            <a:pPr algn="ctr" defTabSz="913256">
              <a:lnSpc>
                <a:spcPct val="150000"/>
              </a:lnSpc>
            </a:pPr>
            <a:r>
              <a:rPr lang="en-US" altLang="zh-CN" sz="36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36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TRÒ CHƠI</a:t>
            </a:r>
            <a:endParaRPr lang="zh-CN" altLang="en-US" sz="36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方正稚艺简体" panose="03000509000000000000" pitchFamily="65" charset="-122"/>
              <a:cs typeface="Times New Roman" panose="02020603050405020304" pitchFamily="18" charset="0"/>
              <a:sym typeface="+mn-lt"/>
            </a:endParaRPr>
          </a:p>
        </p:txBody>
      </p:sp>
    </p:spTree>
    <p:extLst>
      <p:ext uri="{BB962C8B-B14F-4D97-AF65-F5344CB8AC3E}">
        <p14:creationId xmlns:p14="http://schemas.microsoft.com/office/powerpoint/2010/main" val="399686903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0883" y="-628649"/>
            <a:ext cx="11456330" cy="8229599"/>
          </a:xfrm>
          <a:custGeom>
            <a:avLst/>
            <a:gdLst/>
            <a:ahLst/>
            <a:cxnLst/>
            <a:rect l="l" t="t" r="r" b="b"/>
            <a:pathLst>
              <a:path w="15788201" h="8229600">
                <a:moveTo>
                  <a:pt x="0" y="0"/>
                </a:moveTo>
                <a:lnTo>
                  <a:pt x="15788202" y="0"/>
                </a:lnTo>
                <a:lnTo>
                  <a:pt x="15788202" y="8229600"/>
                </a:lnTo>
                <a:lnTo>
                  <a:pt x="0" y="8229600"/>
                </a:lnTo>
                <a:lnTo>
                  <a:pt x="0" y="0"/>
                </a:lnTo>
                <a:close/>
              </a:path>
            </a:pathLst>
          </a:custGeom>
          <a:blipFill>
            <a:blip r:embed="rId2"/>
            <a:stretch>
              <a:fillRect/>
            </a:stretch>
          </a:blipFill>
        </p:spPr>
        <p:txBody>
          <a:bodyPr/>
          <a:lstStyle/>
          <a:p>
            <a:endParaRPr lang="en-US" sz="1200"/>
          </a:p>
        </p:txBody>
      </p:sp>
      <p:sp>
        <p:nvSpPr>
          <p:cNvPr id="4" name="Freeform 4"/>
          <p:cNvSpPr/>
          <p:nvPr/>
        </p:nvSpPr>
        <p:spPr>
          <a:xfrm flipH="1">
            <a:off x="411429" y="3747448"/>
            <a:ext cx="1690797" cy="3046481"/>
          </a:xfrm>
          <a:custGeom>
            <a:avLst/>
            <a:gdLst/>
            <a:ahLst/>
            <a:cxnLst/>
            <a:rect l="l" t="t" r="r" b="b"/>
            <a:pathLst>
              <a:path w="2536195" h="4569721">
                <a:moveTo>
                  <a:pt x="2536195" y="0"/>
                </a:moveTo>
                <a:lnTo>
                  <a:pt x="0" y="0"/>
                </a:lnTo>
                <a:lnTo>
                  <a:pt x="0" y="4569721"/>
                </a:lnTo>
                <a:lnTo>
                  <a:pt x="2536195" y="4569721"/>
                </a:lnTo>
                <a:lnTo>
                  <a:pt x="2536195" y="0"/>
                </a:lnTo>
                <a:close/>
              </a:path>
            </a:pathLst>
          </a:custGeom>
          <a:blipFill>
            <a:blip r:embed="rId3"/>
            <a:stretch>
              <a:fillRect/>
            </a:stretch>
          </a:blipFill>
        </p:spPr>
        <p:txBody>
          <a:bodyPr/>
          <a:lstStyle/>
          <a:p>
            <a:endParaRPr lang="en-US" sz="1200"/>
          </a:p>
        </p:txBody>
      </p:sp>
      <p:sp>
        <p:nvSpPr>
          <p:cNvPr id="6" name="TextBox 6"/>
          <p:cNvSpPr txBox="1"/>
          <p:nvPr/>
        </p:nvSpPr>
        <p:spPr>
          <a:xfrm>
            <a:off x="2950588" y="1100631"/>
            <a:ext cx="6616920" cy="816314"/>
          </a:xfrm>
          <a:prstGeom prst="rect">
            <a:avLst/>
          </a:prstGeom>
        </p:spPr>
        <p:txBody>
          <a:bodyPr wrap="square" lIns="0" tIns="0" rIns="0" bIns="0" rtlCol="0" anchor="t">
            <a:spAutoFit/>
          </a:bodyPr>
          <a:lstStyle/>
          <a:p>
            <a:pPr algn="ctr">
              <a:lnSpc>
                <a:spcPts val="6846"/>
              </a:lnSpc>
            </a:pPr>
            <a:r>
              <a:rPr lang="en-US" sz="4400" dirty="0" smtClean="0">
                <a:solidFill>
                  <a:srgbClr val="000000"/>
                </a:solidFill>
                <a:latin typeface="Times New Roman" panose="02020603050405020304" pitchFamily="18" charset="0"/>
                <a:cs typeface="Times New Roman" panose="02020603050405020304" pitchFamily="18" charset="0"/>
              </a:rPr>
              <a:t>Hình thức chơi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Freeform 12"/>
          <p:cNvSpPr/>
          <p:nvPr/>
        </p:nvSpPr>
        <p:spPr>
          <a:xfrm>
            <a:off x="530883" y="586320"/>
            <a:ext cx="2162335" cy="1943399"/>
          </a:xfrm>
          <a:custGeom>
            <a:avLst/>
            <a:gdLst/>
            <a:ahLst/>
            <a:cxnLst/>
            <a:rect l="l" t="t" r="r" b="b"/>
            <a:pathLst>
              <a:path w="3243502" h="2915098">
                <a:moveTo>
                  <a:pt x="0" y="0"/>
                </a:moveTo>
                <a:lnTo>
                  <a:pt x="3243503" y="0"/>
                </a:lnTo>
                <a:lnTo>
                  <a:pt x="3243503" y="2915098"/>
                </a:lnTo>
                <a:lnTo>
                  <a:pt x="0" y="2915098"/>
                </a:lnTo>
                <a:lnTo>
                  <a:pt x="0" y="0"/>
                </a:lnTo>
                <a:close/>
              </a:path>
            </a:pathLst>
          </a:custGeom>
          <a:blipFill>
            <a:blip r:embed="rId4"/>
            <a:stretch>
              <a:fillRect/>
            </a:stretch>
          </a:blipFill>
        </p:spPr>
        <p:txBody>
          <a:bodyPr/>
          <a:lstStyle/>
          <a:p>
            <a:endParaRPr lang="en-US" sz="1200"/>
          </a:p>
        </p:txBody>
      </p:sp>
      <p:sp>
        <p:nvSpPr>
          <p:cNvPr id="13" name="Freeform 13"/>
          <p:cNvSpPr/>
          <p:nvPr/>
        </p:nvSpPr>
        <p:spPr>
          <a:xfrm>
            <a:off x="9176047" y="3747447"/>
            <a:ext cx="1798947" cy="2091799"/>
          </a:xfrm>
          <a:custGeom>
            <a:avLst/>
            <a:gdLst/>
            <a:ahLst/>
            <a:cxnLst/>
            <a:rect l="l" t="t" r="r" b="b"/>
            <a:pathLst>
              <a:path w="2698420" h="3137698">
                <a:moveTo>
                  <a:pt x="0" y="0"/>
                </a:moveTo>
                <a:lnTo>
                  <a:pt x="2698420" y="0"/>
                </a:lnTo>
                <a:lnTo>
                  <a:pt x="2698420" y="3137698"/>
                </a:lnTo>
                <a:lnTo>
                  <a:pt x="0" y="3137698"/>
                </a:lnTo>
                <a:lnTo>
                  <a:pt x="0" y="0"/>
                </a:lnTo>
                <a:close/>
              </a:path>
            </a:pathLst>
          </a:custGeom>
          <a:blipFill>
            <a:blip r:embed="rId5"/>
            <a:stretch>
              <a:fillRect/>
            </a:stretch>
          </a:blipFill>
        </p:spPr>
        <p:txBody>
          <a:bodyPr/>
          <a:lstStyle/>
          <a:p>
            <a:endParaRPr lang="en-US" sz="1200"/>
          </a:p>
        </p:txBody>
      </p:sp>
      <p:sp>
        <p:nvSpPr>
          <p:cNvPr id="14" name="TextBox 6"/>
          <p:cNvSpPr txBox="1"/>
          <p:nvPr/>
        </p:nvSpPr>
        <p:spPr>
          <a:xfrm>
            <a:off x="2693218" y="1711769"/>
            <a:ext cx="6786562" cy="5082160"/>
          </a:xfrm>
          <a:prstGeom prst="rect">
            <a:avLst/>
          </a:prstGeom>
        </p:spPr>
        <p:txBody>
          <a:bodyPr wrap="square" lIns="0" tIns="0" rIns="0" bIns="0" rtlCol="0" anchor="t">
            <a:spAutoFit/>
          </a:bodyPr>
          <a:lstStyle/>
          <a:p>
            <a:pPr algn="just">
              <a:lnSpc>
                <a:spcPct val="150000"/>
              </a:lnSpc>
            </a:pPr>
            <a:r>
              <a:rPr lang="vi-VN" sz="3200" dirty="0">
                <a:solidFill>
                  <a:srgbClr val="000000"/>
                </a:solidFill>
                <a:latin typeface="Times New Roman" panose="02020603050405020304" pitchFamily="18" charset="0"/>
                <a:cs typeface="Times New Roman" panose="02020603050405020304" pitchFamily="18" charset="0"/>
              </a:rPr>
              <a:t>Người quản trò đọc lần lượt các câu </a:t>
            </a:r>
            <a:r>
              <a:rPr lang="vi-VN" sz="3200" dirty="0" smtClean="0">
                <a:solidFill>
                  <a:srgbClr val="000000"/>
                </a:solidFill>
                <a:latin typeface="Times New Roman" panose="02020603050405020304" pitchFamily="18" charset="0"/>
                <a:cs typeface="Times New Roman" panose="02020603050405020304" pitchFamily="18" charset="0"/>
              </a:rPr>
              <a:t>hỏi</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Người </a:t>
            </a:r>
            <a:r>
              <a:rPr lang="vi-VN" sz="3200" dirty="0">
                <a:solidFill>
                  <a:srgbClr val="000000"/>
                </a:solidFill>
                <a:latin typeface="Times New Roman" panose="02020603050405020304" pitchFamily="18" charset="0"/>
                <a:cs typeface="Times New Roman" panose="02020603050405020304" pitchFamily="18" charset="0"/>
              </a:rPr>
              <a:t>chơi xung phong giành quyền trả lời, người chơi nào giơ tay nhanh nhất sẽ giành quyền trả lời. Trả lời đúng sẽ nhận được một phần thưởng là một tràng pháo tay, trả lời sai sẽ nhường quyền trả lời cho người tiếp theo. </a:t>
            </a: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64698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538424" y="642932"/>
            <a:ext cx="7805005" cy="1928473"/>
          </a:xfrm>
          <a:custGeom>
            <a:avLst/>
            <a:gdLst/>
            <a:ahLst/>
            <a:cxnLst/>
            <a:rect l="l" t="t" r="r" b="b"/>
            <a:pathLst>
              <a:path w="8969643" h="2892710">
                <a:moveTo>
                  <a:pt x="0" y="0"/>
                </a:moveTo>
                <a:lnTo>
                  <a:pt x="8969642" y="0"/>
                </a:lnTo>
                <a:lnTo>
                  <a:pt x="8969642" y="2892710"/>
                </a:lnTo>
                <a:lnTo>
                  <a:pt x="0" y="2892710"/>
                </a:lnTo>
                <a:lnTo>
                  <a:pt x="0" y="0"/>
                </a:lnTo>
                <a:close/>
              </a:path>
            </a:pathLst>
          </a:custGeom>
          <a:blipFill>
            <a:blip r:embed="rId4"/>
            <a:stretch>
              <a:fillRect/>
            </a:stretch>
          </a:blipFill>
        </p:spPr>
        <p:txBody>
          <a:bodyPr/>
          <a:lstStyle/>
          <a:p>
            <a:endParaRPr lang="en-US" sz="1200"/>
          </a:p>
        </p:txBody>
      </p:sp>
      <p:sp>
        <p:nvSpPr>
          <p:cNvPr id="9" name="Freeform 9"/>
          <p:cNvSpPr/>
          <p:nvPr/>
        </p:nvSpPr>
        <p:spPr>
          <a:xfrm>
            <a:off x="1551594" y="-22745"/>
            <a:ext cx="2162335" cy="1943399"/>
          </a:xfrm>
          <a:custGeom>
            <a:avLst/>
            <a:gdLst/>
            <a:ahLst/>
            <a:cxnLst/>
            <a:rect l="l" t="t" r="r" b="b"/>
            <a:pathLst>
              <a:path w="3243502" h="2915098">
                <a:moveTo>
                  <a:pt x="0" y="0"/>
                </a:moveTo>
                <a:lnTo>
                  <a:pt x="3243502" y="0"/>
                </a:lnTo>
                <a:lnTo>
                  <a:pt x="3243502" y="2915098"/>
                </a:lnTo>
                <a:lnTo>
                  <a:pt x="0" y="2915098"/>
                </a:lnTo>
                <a:lnTo>
                  <a:pt x="0" y="0"/>
                </a:lnTo>
                <a:close/>
              </a:path>
            </a:pathLst>
          </a:custGeom>
          <a:blipFill>
            <a:blip r:embed="rId5"/>
            <a:stretch>
              <a:fillRect/>
            </a:stretch>
          </a:blipFill>
        </p:spPr>
        <p:txBody>
          <a:bodyPr/>
          <a:lstStyle/>
          <a:p>
            <a:endParaRPr lang="en-US" sz="1200"/>
          </a:p>
        </p:txBody>
      </p:sp>
      <p:sp>
        <p:nvSpPr>
          <p:cNvPr id="10" name="Freeform 10">
            <a:hlinkClick r:id="rId6" action="ppaction://hlinksldjump"/>
          </p:cNvPr>
          <p:cNvSpPr/>
          <p:nvPr/>
        </p:nvSpPr>
        <p:spPr>
          <a:xfrm>
            <a:off x="11454079" y="6287148"/>
            <a:ext cx="929659" cy="912757"/>
          </a:xfrm>
          <a:custGeom>
            <a:avLst/>
            <a:gdLst/>
            <a:ahLst/>
            <a:cxnLst/>
            <a:rect l="l" t="t" r="r" b="b"/>
            <a:pathLst>
              <a:path w="1394489" h="1369135">
                <a:moveTo>
                  <a:pt x="0" y="0"/>
                </a:moveTo>
                <a:lnTo>
                  <a:pt x="1394490" y="0"/>
                </a:lnTo>
                <a:lnTo>
                  <a:pt x="1394490" y="1369135"/>
                </a:lnTo>
                <a:lnTo>
                  <a:pt x="0" y="1369135"/>
                </a:lnTo>
                <a:lnTo>
                  <a:pt x="0" y="0"/>
                </a:lnTo>
                <a:close/>
              </a:path>
            </a:pathLst>
          </a:custGeom>
          <a:blipFill>
            <a:blip r:embed="rId7"/>
            <a:stretch>
              <a:fillRect/>
            </a:stretch>
          </a:blipFill>
        </p:spPr>
        <p:txBody>
          <a:bodyPr/>
          <a:lstStyle/>
          <a:p>
            <a:endParaRPr lang="en-US" sz="1200"/>
          </a:p>
        </p:txBody>
      </p:sp>
      <p:sp>
        <p:nvSpPr>
          <p:cNvPr id="11" name="Freeform 11"/>
          <p:cNvSpPr/>
          <p:nvPr/>
        </p:nvSpPr>
        <p:spPr>
          <a:xfrm flipH="1">
            <a:off x="249104" y="3038014"/>
            <a:ext cx="1582977" cy="3441253"/>
          </a:xfrm>
          <a:custGeom>
            <a:avLst/>
            <a:gdLst/>
            <a:ahLst/>
            <a:cxnLst/>
            <a:rect l="l" t="t" r="r" b="b"/>
            <a:pathLst>
              <a:path w="2374465" h="5161880">
                <a:moveTo>
                  <a:pt x="2374465" y="0"/>
                </a:moveTo>
                <a:lnTo>
                  <a:pt x="0" y="0"/>
                </a:lnTo>
                <a:lnTo>
                  <a:pt x="0" y="5161880"/>
                </a:lnTo>
                <a:lnTo>
                  <a:pt x="2374465" y="5161880"/>
                </a:lnTo>
                <a:lnTo>
                  <a:pt x="2374465" y="0"/>
                </a:lnTo>
                <a:close/>
              </a:path>
            </a:pathLst>
          </a:custGeom>
          <a:blipFill>
            <a:blip r:embed="rId8"/>
            <a:stretch>
              <a:fillRect/>
            </a:stretch>
          </a:blipFill>
        </p:spPr>
        <p:txBody>
          <a:bodyPr/>
          <a:lstStyle/>
          <a:p>
            <a:endParaRPr lang="en-US" sz="1200"/>
          </a:p>
        </p:txBody>
      </p:sp>
      <p:sp>
        <p:nvSpPr>
          <p:cNvPr id="13" name="TextBox 13"/>
          <p:cNvSpPr txBox="1"/>
          <p:nvPr/>
        </p:nvSpPr>
        <p:spPr>
          <a:xfrm>
            <a:off x="3510729" y="967092"/>
            <a:ext cx="6389216" cy="1102866"/>
          </a:xfrm>
          <a:prstGeom prst="rect">
            <a:avLst/>
          </a:prstGeom>
        </p:spPr>
        <p:txBody>
          <a:bodyPr wrap="square" lIns="0" tIns="0" rIns="0" bIns="0" rtlCol="0" anchor="t">
            <a:spAutoFit/>
          </a:bodyPr>
          <a:lstStyle/>
          <a:p>
            <a:pPr algn="ctr">
              <a:lnSpc>
                <a:spcPts val="4320"/>
              </a:lnSpc>
            </a:pPr>
            <a:r>
              <a:rPr lang="en-US" sz="3600" dirty="0">
                <a:solidFill>
                  <a:srgbClr val="FFFFFF"/>
                </a:solidFill>
                <a:latin typeface="UTM Dinh Tran"/>
              </a:rPr>
              <a:t>Câu </a:t>
            </a:r>
            <a:r>
              <a:rPr lang="en-US" sz="3600" dirty="0" smtClean="0">
                <a:solidFill>
                  <a:srgbClr val="FFFFFF"/>
                </a:solidFill>
                <a:latin typeface="UTM Dinh Tran"/>
              </a:rPr>
              <a:t>hỏi 1: Ngày 20/11 là ngày gì?</a:t>
            </a:r>
            <a:endParaRPr lang="en-US" sz="3600" dirty="0">
              <a:solidFill>
                <a:srgbClr val="FFFFFF"/>
              </a:solidFill>
              <a:latin typeface="UTM Dinh Tran"/>
            </a:endParaRPr>
          </a:p>
        </p:txBody>
      </p:sp>
      <p:grpSp>
        <p:nvGrpSpPr>
          <p:cNvPr id="21" name="Nhom 1">
            <a:extLst>
              <a:ext uri="{FF2B5EF4-FFF2-40B4-BE49-F238E27FC236}">
                <a16:creationId xmlns:a16="http://schemas.microsoft.com/office/drawing/2014/main" id="{05AEB976-AA75-91B5-391F-3C18521C432D}"/>
              </a:ext>
            </a:extLst>
          </p:cNvPr>
          <p:cNvGrpSpPr/>
          <p:nvPr/>
        </p:nvGrpSpPr>
        <p:grpSpPr>
          <a:xfrm>
            <a:off x="2209769" y="2654962"/>
            <a:ext cx="4929188" cy="1895823"/>
            <a:chOff x="6740601" y="5371696"/>
            <a:chExt cx="4107945" cy="980772"/>
          </a:xfrm>
        </p:grpSpPr>
        <p:sp>
          <p:nvSpPr>
            <p:cNvPr id="4" name="Freeform 4"/>
            <p:cNvSpPr/>
            <p:nvPr/>
          </p:nvSpPr>
          <p:spPr>
            <a:xfrm>
              <a:off x="6740601" y="5371696"/>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4" name="TextBox 14"/>
            <p:cNvSpPr txBox="1"/>
            <p:nvPr/>
          </p:nvSpPr>
          <p:spPr>
            <a:xfrm>
              <a:off x="6823033" y="5577435"/>
              <a:ext cx="3943082" cy="570549"/>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A. Ngày Phụ nữ Việt Nam</a:t>
              </a:r>
            </a:p>
          </p:txBody>
        </p:sp>
      </p:grpSp>
      <p:grpSp>
        <p:nvGrpSpPr>
          <p:cNvPr id="24" name="Nhóm 4">
            <a:extLst>
              <a:ext uri="{FF2B5EF4-FFF2-40B4-BE49-F238E27FC236}">
                <a16:creationId xmlns:a16="http://schemas.microsoft.com/office/drawing/2014/main" id="{8D001B0D-B3FB-6460-0FDA-1196864605CA}"/>
              </a:ext>
            </a:extLst>
          </p:cNvPr>
          <p:cNvGrpSpPr/>
          <p:nvPr/>
        </p:nvGrpSpPr>
        <p:grpSpPr>
          <a:xfrm>
            <a:off x="7211906" y="4645596"/>
            <a:ext cx="4918958" cy="1745583"/>
            <a:chOff x="4568843" y="7584459"/>
            <a:chExt cx="4172845" cy="980772"/>
          </a:xfrm>
        </p:grpSpPr>
        <p:sp>
          <p:nvSpPr>
            <p:cNvPr id="6" name="Freeform 6"/>
            <p:cNvSpPr/>
            <p:nvPr/>
          </p:nvSpPr>
          <p:spPr>
            <a:xfrm>
              <a:off x="4633743" y="7584459"/>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5" name="TextBox 15"/>
            <p:cNvSpPr txBox="1"/>
            <p:nvPr/>
          </p:nvSpPr>
          <p:spPr>
            <a:xfrm>
              <a:off x="4568843" y="7777800"/>
              <a:ext cx="3993039" cy="619656"/>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D. Ngày Nhà giáo Việt Nam</a:t>
              </a:r>
            </a:p>
          </p:txBody>
        </p:sp>
      </p:grpSp>
      <p:grpSp>
        <p:nvGrpSpPr>
          <p:cNvPr id="22" name="Nhom 2">
            <a:extLst>
              <a:ext uri="{FF2B5EF4-FFF2-40B4-BE49-F238E27FC236}">
                <a16:creationId xmlns:a16="http://schemas.microsoft.com/office/drawing/2014/main" id="{73EFB6FC-DAC2-87B2-EC25-EEC845626E2A}"/>
              </a:ext>
            </a:extLst>
          </p:cNvPr>
          <p:cNvGrpSpPr/>
          <p:nvPr/>
        </p:nvGrpSpPr>
        <p:grpSpPr>
          <a:xfrm>
            <a:off x="7239471" y="2738036"/>
            <a:ext cx="4707003" cy="1812749"/>
            <a:chOff x="11602298" y="5371695"/>
            <a:chExt cx="4107945" cy="1972728"/>
          </a:xfrm>
        </p:grpSpPr>
        <p:sp>
          <p:nvSpPr>
            <p:cNvPr id="5" name="Freeform 5"/>
            <p:cNvSpPr/>
            <p:nvPr/>
          </p:nvSpPr>
          <p:spPr>
            <a:xfrm>
              <a:off x="11602298" y="5371695"/>
              <a:ext cx="4107945" cy="197272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6" name="TextBox 16"/>
            <p:cNvSpPr txBox="1"/>
            <p:nvPr/>
          </p:nvSpPr>
          <p:spPr>
            <a:xfrm>
              <a:off x="11708901" y="5721694"/>
              <a:ext cx="3939248" cy="1200196"/>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B. Ngày Quốc tế Phụ nữ</a:t>
              </a:r>
            </a:p>
          </p:txBody>
        </p:sp>
      </p:grpSp>
      <p:grpSp>
        <p:nvGrpSpPr>
          <p:cNvPr id="23" name="Nhom 3">
            <a:extLst>
              <a:ext uri="{FF2B5EF4-FFF2-40B4-BE49-F238E27FC236}">
                <a16:creationId xmlns:a16="http://schemas.microsoft.com/office/drawing/2014/main" id="{89CDA191-9AE7-3430-CF29-E4C5F1AED44C}"/>
              </a:ext>
            </a:extLst>
          </p:cNvPr>
          <p:cNvGrpSpPr/>
          <p:nvPr/>
        </p:nvGrpSpPr>
        <p:grpSpPr>
          <a:xfrm>
            <a:off x="2236875" y="4603014"/>
            <a:ext cx="4929187" cy="1876253"/>
            <a:chOff x="11131475" y="6608744"/>
            <a:chExt cx="6464757" cy="1715048"/>
          </a:xfrm>
        </p:grpSpPr>
        <p:sp>
          <p:nvSpPr>
            <p:cNvPr id="7" name="Freeform 7"/>
            <p:cNvSpPr/>
            <p:nvPr/>
          </p:nvSpPr>
          <p:spPr>
            <a:xfrm>
              <a:off x="11131475" y="6608744"/>
              <a:ext cx="6464757" cy="171504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7" name="TextBox 17"/>
            <p:cNvSpPr txBox="1"/>
            <p:nvPr/>
          </p:nvSpPr>
          <p:spPr>
            <a:xfrm>
              <a:off x="11526964" y="6901799"/>
              <a:ext cx="5920794" cy="1008109"/>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C. Ngày Tết Nguyên Đán</a:t>
              </a:r>
            </a:p>
          </p:txBody>
        </p:sp>
      </p:grpSp>
    </p:spTree>
    <p:extLst>
      <p:ext uri="{BB962C8B-B14F-4D97-AF65-F5344CB8AC3E}">
        <p14:creationId xmlns:p14="http://schemas.microsoft.com/office/powerpoint/2010/main" val="31438313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p:cTn id="6" dur="indefinite"/>
                                        <p:tgtEl>
                                          <p:spTgt spid="21"/>
                                        </p:tgtEl>
                                        <p:attrNameLst>
                                          <p:attrName>style.opacity</p:attrName>
                                        </p:attrNameLst>
                                      </p:cBhvr>
                                      <p:to>
                                        <p:strVal val="0.5"/>
                                      </p:to>
                                    </p:set>
                                    <p:animEffect filter="image" prLst="opacity: 0.5">
                                      <p:cBhvr rctx="IE">
                                        <p:cTn id="7" dur="indefinite"/>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p:cTn id="12" dur="indefinite"/>
                                        <p:tgtEl>
                                          <p:spTgt spid="22"/>
                                        </p:tgtEl>
                                        <p:attrNameLst>
                                          <p:attrName>style.opacity</p:attrName>
                                        </p:attrNameLst>
                                      </p:cBhvr>
                                      <p:to>
                                        <p:strVal val="0.5"/>
                                      </p:to>
                                    </p:set>
                                    <p:animEffect filter="image" prLst="opacity: 0.5">
                                      <p:cBhvr rctx="IE">
                                        <p:cTn id="13" dur="indefinite"/>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3"/>
                                        </p:tgtEl>
                                        <p:attrNameLst>
                                          <p:attrName>style.opacity</p:attrName>
                                        </p:attrNameLst>
                                      </p:cBhvr>
                                      <p:to>
                                        <p:strVal val="0.5"/>
                                      </p:to>
                                    </p:set>
                                    <p:animEffect filter="image" prLst="opacity: 0.5">
                                      <p:cBhvr rctx="IE">
                                        <p:cTn id="19" dur="indefinite"/>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24"/>
                                        </p:tgtEl>
                                      </p:cBhvr>
                                      <p:by x="150000" y="150000"/>
                                    </p:animScale>
                                  </p:childTnLst>
                                  <p:subTnLst>
                                    <p:audio>
                                      <p:cMediaNode>
                                        <p:cTn display="0" masterRel="sameClick">
                                          <p:stCondLst>
                                            <p:cond evt="begin" delay="0">
                                              <p:tn val="23"/>
                                            </p:cond>
                                          </p:stCondLst>
                                          <p:endCondLst>
                                            <p:cond evt="onStopAudio" delay="0">
                                              <p:tgtEl>
                                                <p:sldTgt/>
                                              </p:tgtEl>
                                            </p:cond>
                                          </p:endCondLst>
                                        </p:cTn>
                                        <p:tgtEl>
                                          <p:sndTgt r:embed="rId3" name="dung 1.wav"/>
                                        </p:tgtEl>
                                      </p:cMediaNode>
                                    </p:audio>
                                  </p:sub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500313" y="222160"/>
            <a:ext cx="8329612" cy="2349245"/>
          </a:xfrm>
          <a:custGeom>
            <a:avLst/>
            <a:gdLst/>
            <a:ahLst/>
            <a:cxnLst/>
            <a:rect l="l" t="t" r="r" b="b"/>
            <a:pathLst>
              <a:path w="8969643" h="2892710">
                <a:moveTo>
                  <a:pt x="0" y="0"/>
                </a:moveTo>
                <a:lnTo>
                  <a:pt x="8969642" y="0"/>
                </a:lnTo>
                <a:lnTo>
                  <a:pt x="8969642" y="2892710"/>
                </a:lnTo>
                <a:lnTo>
                  <a:pt x="0" y="2892710"/>
                </a:lnTo>
                <a:lnTo>
                  <a:pt x="0" y="0"/>
                </a:lnTo>
                <a:close/>
              </a:path>
            </a:pathLst>
          </a:custGeom>
          <a:blipFill>
            <a:blip r:embed="rId4"/>
            <a:stretch>
              <a:fillRect/>
            </a:stretch>
          </a:blipFill>
        </p:spPr>
        <p:txBody>
          <a:bodyPr/>
          <a:lstStyle/>
          <a:p>
            <a:endParaRPr lang="en-US" sz="1200"/>
          </a:p>
        </p:txBody>
      </p:sp>
      <p:sp>
        <p:nvSpPr>
          <p:cNvPr id="9" name="Freeform 9"/>
          <p:cNvSpPr/>
          <p:nvPr/>
        </p:nvSpPr>
        <p:spPr>
          <a:xfrm>
            <a:off x="896896" y="232654"/>
            <a:ext cx="2162335" cy="1943399"/>
          </a:xfrm>
          <a:custGeom>
            <a:avLst/>
            <a:gdLst/>
            <a:ahLst/>
            <a:cxnLst/>
            <a:rect l="l" t="t" r="r" b="b"/>
            <a:pathLst>
              <a:path w="3243502" h="2915098">
                <a:moveTo>
                  <a:pt x="0" y="0"/>
                </a:moveTo>
                <a:lnTo>
                  <a:pt x="3243502" y="0"/>
                </a:lnTo>
                <a:lnTo>
                  <a:pt x="3243502" y="2915098"/>
                </a:lnTo>
                <a:lnTo>
                  <a:pt x="0" y="2915098"/>
                </a:lnTo>
                <a:lnTo>
                  <a:pt x="0" y="0"/>
                </a:lnTo>
                <a:close/>
              </a:path>
            </a:pathLst>
          </a:custGeom>
          <a:blipFill>
            <a:blip r:embed="rId5"/>
            <a:stretch>
              <a:fillRect/>
            </a:stretch>
          </a:blipFill>
        </p:spPr>
        <p:txBody>
          <a:bodyPr/>
          <a:lstStyle/>
          <a:p>
            <a:endParaRPr lang="en-US" sz="1200"/>
          </a:p>
        </p:txBody>
      </p:sp>
      <p:sp>
        <p:nvSpPr>
          <p:cNvPr id="10" name="Freeform 10">
            <a:hlinkClick r:id="rId6" action="ppaction://hlinksldjump"/>
          </p:cNvPr>
          <p:cNvSpPr/>
          <p:nvPr/>
        </p:nvSpPr>
        <p:spPr>
          <a:xfrm>
            <a:off x="11454079" y="6287148"/>
            <a:ext cx="929659" cy="912757"/>
          </a:xfrm>
          <a:custGeom>
            <a:avLst/>
            <a:gdLst/>
            <a:ahLst/>
            <a:cxnLst/>
            <a:rect l="l" t="t" r="r" b="b"/>
            <a:pathLst>
              <a:path w="1394489" h="1369135">
                <a:moveTo>
                  <a:pt x="0" y="0"/>
                </a:moveTo>
                <a:lnTo>
                  <a:pt x="1394490" y="0"/>
                </a:lnTo>
                <a:lnTo>
                  <a:pt x="1394490" y="1369135"/>
                </a:lnTo>
                <a:lnTo>
                  <a:pt x="0" y="1369135"/>
                </a:lnTo>
                <a:lnTo>
                  <a:pt x="0" y="0"/>
                </a:lnTo>
                <a:close/>
              </a:path>
            </a:pathLst>
          </a:custGeom>
          <a:blipFill>
            <a:blip r:embed="rId7"/>
            <a:stretch>
              <a:fillRect/>
            </a:stretch>
          </a:blipFill>
        </p:spPr>
        <p:txBody>
          <a:bodyPr/>
          <a:lstStyle/>
          <a:p>
            <a:endParaRPr lang="en-US" sz="1200"/>
          </a:p>
        </p:txBody>
      </p:sp>
      <p:sp>
        <p:nvSpPr>
          <p:cNvPr id="11" name="Freeform 11"/>
          <p:cNvSpPr/>
          <p:nvPr/>
        </p:nvSpPr>
        <p:spPr>
          <a:xfrm flipH="1">
            <a:off x="249104" y="3038014"/>
            <a:ext cx="1582977" cy="3441253"/>
          </a:xfrm>
          <a:custGeom>
            <a:avLst/>
            <a:gdLst/>
            <a:ahLst/>
            <a:cxnLst/>
            <a:rect l="l" t="t" r="r" b="b"/>
            <a:pathLst>
              <a:path w="2374465" h="5161880">
                <a:moveTo>
                  <a:pt x="2374465" y="0"/>
                </a:moveTo>
                <a:lnTo>
                  <a:pt x="0" y="0"/>
                </a:lnTo>
                <a:lnTo>
                  <a:pt x="0" y="5161880"/>
                </a:lnTo>
                <a:lnTo>
                  <a:pt x="2374465" y="5161880"/>
                </a:lnTo>
                <a:lnTo>
                  <a:pt x="2374465" y="0"/>
                </a:lnTo>
                <a:close/>
              </a:path>
            </a:pathLst>
          </a:custGeom>
          <a:blipFill>
            <a:blip r:embed="rId8"/>
            <a:stretch>
              <a:fillRect/>
            </a:stretch>
          </a:blipFill>
        </p:spPr>
        <p:txBody>
          <a:bodyPr/>
          <a:lstStyle/>
          <a:p>
            <a:endParaRPr lang="en-US" sz="1200"/>
          </a:p>
        </p:txBody>
      </p:sp>
      <p:sp>
        <p:nvSpPr>
          <p:cNvPr id="13" name="TextBox 13"/>
          <p:cNvSpPr txBox="1"/>
          <p:nvPr/>
        </p:nvSpPr>
        <p:spPr>
          <a:xfrm>
            <a:off x="3072251" y="852088"/>
            <a:ext cx="6946833" cy="1102866"/>
          </a:xfrm>
          <a:prstGeom prst="rect">
            <a:avLst/>
          </a:prstGeom>
        </p:spPr>
        <p:txBody>
          <a:bodyPr wrap="square" lIns="0" tIns="0" rIns="0" bIns="0" rtlCol="0" anchor="t">
            <a:spAutoFit/>
          </a:bodyPr>
          <a:lstStyle/>
          <a:p>
            <a:pPr algn="ctr">
              <a:lnSpc>
                <a:spcPts val="4320"/>
              </a:lnSpc>
            </a:pPr>
            <a:r>
              <a:rPr lang="en-US" sz="3600" dirty="0">
                <a:solidFill>
                  <a:srgbClr val="FFFFFF"/>
                </a:solidFill>
                <a:latin typeface="UTM Dinh Tran"/>
              </a:rPr>
              <a:t>Câu </a:t>
            </a:r>
            <a:r>
              <a:rPr lang="en-US" sz="3600" dirty="0" smtClean="0">
                <a:solidFill>
                  <a:srgbClr val="FFFFFF"/>
                </a:solidFill>
                <a:latin typeface="UTM Dinh Tran"/>
              </a:rPr>
              <a:t>hỏi 2</a:t>
            </a:r>
            <a:r>
              <a:rPr lang="en-US" sz="3600" dirty="0">
                <a:solidFill>
                  <a:srgbClr val="FFFFFF"/>
                </a:solidFill>
                <a:latin typeface="UTM Dinh Tran"/>
              </a:rPr>
              <a:t>: Để chào mừng ngày 20/11, em cần làm gì?</a:t>
            </a:r>
          </a:p>
        </p:txBody>
      </p:sp>
      <p:grpSp>
        <p:nvGrpSpPr>
          <p:cNvPr id="21" name="Nhom 1">
            <a:extLst>
              <a:ext uri="{FF2B5EF4-FFF2-40B4-BE49-F238E27FC236}">
                <a16:creationId xmlns:a16="http://schemas.microsoft.com/office/drawing/2014/main" id="{05AEB976-AA75-91B5-391F-3C18521C432D}"/>
              </a:ext>
            </a:extLst>
          </p:cNvPr>
          <p:cNvGrpSpPr/>
          <p:nvPr/>
        </p:nvGrpSpPr>
        <p:grpSpPr>
          <a:xfrm>
            <a:off x="7262812" y="4627699"/>
            <a:ext cx="4683662" cy="1895823"/>
            <a:chOff x="6740601" y="5371696"/>
            <a:chExt cx="4107945" cy="980772"/>
          </a:xfrm>
        </p:grpSpPr>
        <p:sp>
          <p:nvSpPr>
            <p:cNvPr id="4" name="Freeform 4"/>
            <p:cNvSpPr/>
            <p:nvPr/>
          </p:nvSpPr>
          <p:spPr>
            <a:xfrm>
              <a:off x="6740601" y="5371696"/>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4" name="TextBox 14"/>
            <p:cNvSpPr txBox="1"/>
            <p:nvPr/>
          </p:nvSpPr>
          <p:spPr>
            <a:xfrm>
              <a:off x="6823032" y="5547014"/>
              <a:ext cx="3943082" cy="570549"/>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D. </a:t>
              </a:r>
              <a:r>
                <a:rPr lang="en-US" sz="3600" dirty="0" smtClean="0">
                  <a:solidFill>
                    <a:srgbClr val="000000"/>
                  </a:solidFill>
                  <a:latin typeface="UTM Dinh Tran"/>
                </a:rPr>
                <a:t>Làm việc riêng trong giờ học</a:t>
              </a:r>
              <a:endParaRPr lang="en-US" sz="3600" dirty="0">
                <a:solidFill>
                  <a:srgbClr val="000000"/>
                </a:solidFill>
                <a:latin typeface="UTM Dinh Tran"/>
              </a:endParaRPr>
            </a:p>
          </p:txBody>
        </p:sp>
      </p:grpSp>
      <p:grpSp>
        <p:nvGrpSpPr>
          <p:cNvPr id="24" name="Nhóm 4">
            <a:extLst>
              <a:ext uri="{FF2B5EF4-FFF2-40B4-BE49-F238E27FC236}">
                <a16:creationId xmlns:a16="http://schemas.microsoft.com/office/drawing/2014/main" id="{8D001B0D-B3FB-6460-0FDA-1196864605CA}"/>
              </a:ext>
            </a:extLst>
          </p:cNvPr>
          <p:cNvGrpSpPr/>
          <p:nvPr/>
        </p:nvGrpSpPr>
        <p:grpSpPr>
          <a:xfrm>
            <a:off x="2032862" y="2805202"/>
            <a:ext cx="4891393" cy="1745583"/>
            <a:chOff x="4592227" y="7584459"/>
            <a:chExt cx="4149461" cy="980772"/>
          </a:xfrm>
        </p:grpSpPr>
        <p:sp>
          <p:nvSpPr>
            <p:cNvPr id="6" name="Freeform 6"/>
            <p:cNvSpPr/>
            <p:nvPr/>
          </p:nvSpPr>
          <p:spPr>
            <a:xfrm>
              <a:off x="4633743" y="7584459"/>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5" name="TextBox 15"/>
            <p:cNvSpPr txBox="1"/>
            <p:nvPr/>
          </p:nvSpPr>
          <p:spPr>
            <a:xfrm>
              <a:off x="4592227" y="7844768"/>
              <a:ext cx="4032654" cy="309828"/>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A. Chăm chỉ học tập</a:t>
              </a:r>
            </a:p>
          </p:txBody>
        </p:sp>
      </p:grpSp>
      <p:grpSp>
        <p:nvGrpSpPr>
          <p:cNvPr id="22" name="Nhom 2">
            <a:extLst>
              <a:ext uri="{FF2B5EF4-FFF2-40B4-BE49-F238E27FC236}">
                <a16:creationId xmlns:a16="http://schemas.microsoft.com/office/drawing/2014/main" id="{73EFB6FC-DAC2-87B2-EC25-EEC845626E2A}"/>
              </a:ext>
            </a:extLst>
          </p:cNvPr>
          <p:cNvGrpSpPr/>
          <p:nvPr/>
        </p:nvGrpSpPr>
        <p:grpSpPr>
          <a:xfrm>
            <a:off x="7239471" y="2738036"/>
            <a:ext cx="4707003" cy="1812749"/>
            <a:chOff x="11602298" y="5371695"/>
            <a:chExt cx="4107945" cy="1972728"/>
          </a:xfrm>
        </p:grpSpPr>
        <p:sp>
          <p:nvSpPr>
            <p:cNvPr id="5" name="Freeform 5"/>
            <p:cNvSpPr/>
            <p:nvPr/>
          </p:nvSpPr>
          <p:spPr>
            <a:xfrm>
              <a:off x="11602298" y="5371695"/>
              <a:ext cx="4107945" cy="197272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6" name="TextBox 16"/>
            <p:cNvSpPr txBox="1"/>
            <p:nvPr/>
          </p:nvSpPr>
          <p:spPr>
            <a:xfrm>
              <a:off x="11608914" y="5837087"/>
              <a:ext cx="3778324" cy="1200196"/>
            </a:xfrm>
            <a:prstGeom prst="rect">
              <a:avLst/>
            </a:prstGeom>
          </p:spPr>
          <p:txBody>
            <a:bodyPr wrap="square" lIns="0" tIns="0" rIns="0" bIns="0" rtlCol="0" anchor="t">
              <a:spAutoFit/>
            </a:bodyPr>
            <a:lstStyle/>
            <a:p>
              <a:pPr algn="ctr">
                <a:lnSpc>
                  <a:spcPts val="4320"/>
                </a:lnSpc>
              </a:pPr>
              <a:r>
                <a:rPr lang="vi-VN" sz="3600" dirty="0">
                  <a:solidFill>
                    <a:srgbClr val="000000"/>
                  </a:solidFill>
                  <a:latin typeface="UTM Dinh Tran"/>
                </a:rPr>
                <a:t>B. Lười biếng làm bài</a:t>
              </a:r>
              <a:endParaRPr lang="en-US" sz="3600" dirty="0">
                <a:solidFill>
                  <a:srgbClr val="000000"/>
                </a:solidFill>
                <a:latin typeface="UTM Dinh Tran"/>
              </a:endParaRPr>
            </a:p>
          </p:txBody>
        </p:sp>
      </p:grpSp>
      <p:grpSp>
        <p:nvGrpSpPr>
          <p:cNvPr id="23" name="Nhom 3">
            <a:extLst>
              <a:ext uri="{FF2B5EF4-FFF2-40B4-BE49-F238E27FC236}">
                <a16:creationId xmlns:a16="http://schemas.microsoft.com/office/drawing/2014/main" id="{89CDA191-9AE7-3430-CF29-E4C5F1AED44C}"/>
              </a:ext>
            </a:extLst>
          </p:cNvPr>
          <p:cNvGrpSpPr/>
          <p:nvPr/>
        </p:nvGrpSpPr>
        <p:grpSpPr>
          <a:xfrm>
            <a:off x="2032862" y="4603014"/>
            <a:ext cx="4929187" cy="1876253"/>
            <a:chOff x="11131475" y="6608744"/>
            <a:chExt cx="6464757" cy="1715048"/>
          </a:xfrm>
        </p:grpSpPr>
        <p:sp>
          <p:nvSpPr>
            <p:cNvPr id="7" name="Freeform 7"/>
            <p:cNvSpPr/>
            <p:nvPr/>
          </p:nvSpPr>
          <p:spPr>
            <a:xfrm>
              <a:off x="11131475" y="6608744"/>
              <a:ext cx="6464757" cy="171504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7" name="TextBox 17"/>
            <p:cNvSpPr txBox="1"/>
            <p:nvPr/>
          </p:nvSpPr>
          <p:spPr>
            <a:xfrm>
              <a:off x="11195660" y="6960536"/>
              <a:ext cx="6305295" cy="1008109"/>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C. Không nghe lời thầy cô</a:t>
              </a:r>
            </a:p>
          </p:txBody>
        </p:sp>
      </p:grpSp>
    </p:spTree>
    <p:extLst>
      <p:ext uri="{BB962C8B-B14F-4D97-AF65-F5344CB8AC3E}">
        <p14:creationId xmlns:p14="http://schemas.microsoft.com/office/powerpoint/2010/main" val="35547071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p:cTn id="6" dur="indefinite"/>
                                        <p:tgtEl>
                                          <p:spTgt spid="21"/>
                                        </p:tgtEl>
                                        <p:attrNameLst>
                                          <p:attrName>style.opacity</p:attrName>
                                        </p:attrNameLst>
                                      </p:cBhvr>
                                      <p:to>
                                        <p:strVal val="0.5"/>
                                      </p:to>
                                    </p:set>
                                    <p:animEffect filter="image" prLst="opacity: 0.5">
                                      <p:cBhvr rctx="IE">
                                        <p:cTn id="7" dur="indefinite"/>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p:cTn id="12" dur="indefinite"/>
                                        <p:tgtEl>
                                          <p:spTgt spid="22"/>
                                        </p:tgtEl>
                                        <p:attrNameLst>
                                          <p:attrName>style.opacity</p:attrName>
                                        </p:attrNameLst>
                                      </p:cBhvr>
                                      <p:to>
                                        <p:strVal val="0.5"/>
                                      </p:to>
                                    </p:set>
                                    <p:animEffect filter="image" prLst="opacity: 0.5">
                                      <p:cBhvr rctx="IE">
                                        <p:cTn id="13" dur="indefinite"/>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3"/>
                                        </p:tgtEl>
                                        <p:attrNameLst>
                                          <p:attrName>style.opacity</p:attrName>
                                        </p:attrNameLst>
                                      </p:cBhvr>
                                      <p:to>
                                        <p:strVal val="0.5"/>
                                      </p:to>
                                    </p:set>
                                    <p:animEffect filter="image" prLst="opacity: 0.5">
                                      <p:cBhvr rctx="IE">
                                        <p:cTn id="19" dur="indefinite"/>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24"/>
                                        </p:tgtEl>
                                      </p:cBhvr>
                                      <p:by x="150000" y="150000"/>
                                    </p:animScale>
                                  </p:childTnLst>
                                  <p:subTnLst>
                                    <p:audio>
                                      <p:cMediaNode>
                                        <p:cTn display="0" masterRel="sameClick">
                                          <p:stCondLst>
                                            <p:cond evt="begin" delay="0">
                                              <p:tn val="23"/>
                                            </p:cond>
                                          </p:stCondLst>
                                          <p:endCondLst>
                                            <p:cond evt="onStopAudio" delay="0">
                                              <p:tgtEl>
                                                <p:sldTgt/>
                                              </p:tgtEl>
                                            </p:cond>
                                          </p:endCondLst>
                                        </p:cTn>
                                        <p:tgtEl>
                                          <p:sndTgt r:embed="rId3" name="dung 1.wav"/>
                                        </p:tgtEl>
                                      </p:cMediaNode>
                                    </p:audio>
                                  </p:subTnLst>
                                </p:cTn>
                              </p:par>
                            </p:childTnLst>
                          </p:cTn>
                        </p:par>
                      </p:childTnLst>
                    </p:cTn>
                  </p:par>
                </p:childTnLst>
              </p:cTn>
              <p:nextCondLst>
                <p:cond evt="onClick" delay="0">
                  <p:tgtEl>
                    <p:spTgt spid="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43064" y="-174449"/>
            <a:ext cx="9925721" cy="2734102"/>
          </a:xfrm>
          <a:custGeom>
            <a:avLst/>
            <a:gdLst/>
            <a:ahLst/>
            <a:cxnLst/>
            <a:rect l="l" t="t" r="r" b="b"/>
            <a:pathLst>
              <a:path w="8969643" h="2892710">
                <a:moveTo>
                  <a:pt x="0" y="0"/>
                </a:moveTo>
                <a:lnTo>
                  <a:pt x="8969642" y="0"/>
                </a:lnTo>
                <a:lnTo>
                  <a:pt x="8969642" y="2892710"/>
                </a:lnTo>
                <a:lnTo>
                  <a:pt x="0" y="2892710"/>
                </a:lnTo>
                <a:lnTo>
                  <a:pt x="0" y="0"/>
                </a:lnTo>
                <a:close/>
              </a:path>
            </a:pathLst>
          </a:custGeom>
          <a:blipFill>
            <a:blip r:embed="rId4"/>
            <a:stretch>
              <a:fillRect/>
            </a:stretch>
          </a:blipFill>
        </p:spPr>
        <p:txBody>
          <a:bodyPr/>
          <a:lstStyle/>
          <a:p>
            <a:endParaRPr lang="en-US" sz="1200"/>
          </a:p>
        </p:txBody>
      </p:sp>
      <p:sp>
        <p:nvSpPr>
          <p:cNvPr id="9" name="Freeform 9"/>
          <p:cNvSpPr/>
          <p:nvPr/>
        </p:nvSpPr>
        <p:spPr>
          <a:xfrm>
            <a:off x="951693" y="83724"/>
            <a:ext cx="2162335" cy="1943399"/>
          </a:xfrm>
          <a:custGeom>
            <a:avLst/>
            <a:gdLst/>
            <a:ahLst/>
            <a:cxnLst/>
            <a:rect l="l" t="t" r="r" b="b"/>
            <a:pathLst>
              <a:path w="3243502" h="2915098">
                <a:moveTo>
                  <a:pt x="0" y="0"/>
                </a:moveTo>
                <a:lnTo>
                  <a:pt x="3243502" y="0"/>
                </a:lnTo>
                <a:lnTo>
                  <a:pt x="3243502" y="2915098"/>
                </a:lnTo>
                <a:lnTo>
                  <a:pt x="0" y="2915098"/>
                </a:lnTo>
                <a:lnTo>
                  <a:pt x="0" y="0"/>
                </a:lnTo>
                <a:close/>
              </a:path>
            </a:pathLst>
          </a:custGeom>
          <a:blipFill>
            <a:blip r:embed="rId5"/>
            <a:stretch>
              <a:fillRect/>
            </a:stretch>
          </a:blipFill>
        </p:spPr>
        <p:txBody>
          <a:bodyPr/>
          <a:lstStyle/>
          <a:p>
            <a:endParaRPr lang="en-US" sz="1200"/>
          </a:p>
        </p:txBody>
      </p:sp>
      <p:sp>
        <p:nvSpPr>
          <p:cNvPr id="10" name="Freeform 10">
            <a:hlinkClick r:id="rId6" action="ppaction://hlinksldjump"/>
          </p:cNvPr>
          <p:cNvSpPr/>
          <p:nvPr/>
        </p:nvSpPr>
        <p:spPr>
          <a:xfrm>
            <a:off x="11454079" y="6287148"/>
            <a:ext cx="929659" cy="912757"/>
          </a:xfrm>
          <a:custGeom>
            <a:avLst/>
            <a:gdLst/>
            <a:ahLst/>
            <a:cxnLst/>
            <a:rect l="l" t="t" r="r" b="b"/>
            <a:pathLst>
              <a:path w="1394489" h="1369135">
                <a:moveTo>
                  <a:pt x="0" y="0"/>
                </a:moveTo>
                <a:lnTo>
                  <a:pt x="1394490" y="0"/>
                </a:lnTo>
                <a:lnTo>
                  <a:pt x="1394490" y="1369135"/>
                </a:lnTo>
                <a:lnTo>
                  <a:pt x="0" y="1369135"/>
                </a:lnTo>
                <a:lnTo>
                  <a:pt x="0" y="0"/>
                </a:lnTo>
                <a:close/>
              </a:path>
            </a:pathLst>
          </a:custGeom>
          <a:blipFill>
            <a:blip r:embed="rId7"/>
            <a:stretch>
              <a:fillRect/>
            </a:stretch>
          </a:blipFill>
        </p:spPr>
        <p:txBody>
          <a:bodyPr/>
          <a:lstStyle/>
          <a:p>
            <a:endParaRPr lang="en-US" sz="1200"/>
          </a:p>
        </p:txBody>
      </p:sp>
      <p:sp>
        <p:nvSpPr>
          <p:cNvPr id="11" name="Freeform 11"/>
          <p:cNvSpPr/>
          <p:nvPr/>
        </p:nvSpPr>
        <p:spPr>
          <a:xfrm flipH="1">
            <a:off x="249104" y="3038014"/>
            <a:ext cx="1582977" cy="3441253"/>
          </a:xfrm>
          <a:custGeom>
            <a:avLst/>
            <a:gdLst/>
            <a:ahLst/>
            <a:cxnLst/>
            <a:rect l="l" t="t" r="r" b="b"/>
            <a:pathLst>
              <a:path w="2374465" h="5161880">
                <a:moveTo>
                  <a:pt x="2374465" y="0"/>
                </a:moveTo>
                <a:lnTo>
                  <a:pt x="0" y="0"/>
                </a:lnTo>
                <a:lnTo>
                  <a:pt x="0" y="5161880"/>
                </a:lnTo>
                <a:lnTo>
                  <a:pt x="2374465" y="5161880"/>
                </a:lnTo>
                <a:lnTo>
                  <a:pt x="2374465" y="0"/>
                </a:lnTo>
                <a:close/>
              </a:path>
            </a:pathLst>
          </a:custGeom>
          <a:blipFill>
            <a:blip r:embed="rId8"/>
            <a:stretch>
              <a:fillRect/>
            </a:stretch>
          </a:blipFill>
        </p:spPr>
        <p:txBody>
          <a:bodyPr/>
          <a:lstStyle/>
          <a:p>
            <a:endParaRPr lang="en-US" sz="1200"/>
          </a:p>
        </p:txBody>
      </p:sp>
      <p:sp>
        <p:nvSpPr>
          <p:cNvPr id="13" name="TextBox 13"/>
          <p:cNvSpPr txBox="1"/>
          <p:nvPr/>
        </p:nvSpPr>
        <p:spPr>
          <a:xfrm>
            <a:off x="3114028" y="568284"/>
            <a:ext cx="7729537" cy="1102866"/>
          </a:xfrm>
          <a:prstGeom prst="rect">
            <a:avLst/>
          </a:prstGeom>
        </p:spPr>
        <p:txBody>
          <a:bodyPr wrap="square" lIns="0" tIns="0" rIns="0" bIns="0" rtlCol="0" anchor="t">
            <a:spAutoFit/>
          </a:bodyPr>
          <a:lstStyle/>
          <a:p>
            <a:pPr algn="just">
              <a:lnSpc>
                <a:spcPts val="4320"/>
              </a:lnSpc>
            </a:pPr>
            <a:r>
              <a:rPr lang="vi-VN" sz="3600" dirty="0" smtClean="0">
                <a:solidFill>
                  <a:srgbClr val="FFFFFF"/>
                </a:solidFill>
                <a:latin typeface="UTM Dinh Tran"/>
              </a:rPr>
              <a:t>Câu</a:t>
            </a:r>
            <a:r>
              <a:rPr lang="en-US" sz="3600" dirty="0" smtClean="0">
                <a:solidFill>
                  <a:srgbClr val="FFFFFF"/>
                </a:solidFill>
                <a:latin typeface="UTM Dinh Tran"/>
              </a:rPr>
              <a:t> hỏi</a:t>
            </a:r>
            <a:r>
              <a:rPr lang="vi-VN" sz="3600" dirty="0" smtClean="0">
                <a:solidFill>
                  <a:srgbClr val="FFFFFF"/>
                </a:solidFill>
                <a:latin typeface="UTM Dinh Tran"/>
              </a:rPr>
              <a:t> </a:t>
            </a:r>
            <a:r>
              <a:rPr lang="vi-VN" sz="3600" dirty="0">
                <a:solidFill>
                  <a:srgbClr val="FFFFFF"/>
                </a:solidFill>
                <a:latin typeface="UTM Dinh Tran"/>
              </a:rPr>
              <a:t>3: Em nên làm gì khi gặp thầy cô </a:t>
            </a:r>
            <a:r>
              <a:rPr lang="vi-VN" sz="3600" dirty="0" smtClean="0">
                <a:solidFill>
                  <a:srgbClr val="FFFFFF"/>
                </a:solidFill>
                <a:latin typeface="UTM Dinh Tran"/>
              </a:rPr>
              <a:t>giáo </a:t>
            </a:r>
            <a:r>
              <a:rPr lang="vi-VN" sz="3600" dirty="0">
                <a:solidFill>
                  <a:srgbClr val="FFFFFF"/>
                </a:solidFill>
                <a:latin typeface="UTM Dinh Tran"/>
              </a:rPr>
              <a:t>ở </a:t>
            </a:r>
            <a:r>
              <a:rPr lang="en-US" sz="3600" dirty="0" smtClean="0">
                <a:solidFill>
                  <a:srgbClr val="FFFFFF"/>
                </a:solidFill>
                <a:latin typeface="UTM Dinh Tran"/>
              </a:rPr>
              <a:t>bên </a:t>
            </a:r>
            <a:r>
              <a:rPr lang="vi-VN" sz="3600" dirty="0" smtClean="0">
                <a:solidFill>
                  <a:srgbClr val="FFFFFF"/>
                </a:solidFill>
                <a:latin typeface="UTM Dinh Tran"/>
              </a:rPr>
              <a:t>ngoài </a:t>
            </a:r>
            <a:r>
              <a:rPr lang="en-US" sz="3600" dirty="0" smtClean="0">
                <a:solidFill>
                  <a:srgbClr val="FFFFFF"/>
                </a:solidFill>
                <a:latin typeface="UTM Dinh Tran"/>
              </a:rPr>
              <a:t>trường học</a:t>
            </a:r>
            <a:r>
              <a:rPr lang="vi-VN" sz="3600" dirty="0" smtClean="0">
                <a:solidFill>
                  <a:srgbClr val="FFFFFF"/>
                </a:solidFill>
                <a:latin typeface="UTM Dinh Tran"/>
              </a:rPr>
              <a:t>?</a:t>
            </a:r>
            <a:endParaRPr lang="vi-VN" sz="3600" dirty="0">
              <a:solidFill>
                <a:srgbClr val="FFFFFF"/>
              </a:solidFill>
              <a:latin typeface="UTM Dinh Tran"/>
            </a:endParaRPr>
          </a:p>
        </p:txBody>
      </p:sp>
      <p:grpSp>
        <p:nvGrpSpPr>
          <p:cNvPr id="21" name="Nhom 1">
            <a:extLst>
              <a:ext uri="{FF2B5EF4-FFF2-40B4-BE49-F238E27FC236}">
                <a16:creationId xmlns:a16="http://schemas.microsoft.com/office/drawing/2014/main" id="{05AEB976-AA75-91B5-391F-3C18521C432D}"/>
              </a:ext>
            </a:extLst>
          </p:cNvPr>
          <p:cNvGrpSpPr/>
          <p:nvPr/>
        </p:nvGrpSpPr>
        <p:grpSpPr>
          <a:xfrm>
            <a:off x="2032861" y="2628808"/>
            <a:ext cx="4929187" cy="1895823"/>
            <a:chOff x="6740601" y="5371696"/>
            <a:chExt cx="4107945" cy="980772"/>
          </a:xfrm>
        </p:grpSpPr>
        <p:sp>
          <p:nvSpPr>
            <p:cNvPr id="4" name="Freeform 4"/>
            <p:cNvSpPr/>
            <p:nvPr/>
          </p:nvSpPr>
          <p:spPr>
            <a:xfrm>
              <a:off x="6740601" y="5371696"/>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4" name="TextBox 14"/>
            <p:cNvSpPr txBox="1"/>
            <p:nvPr/>
          </p:nvSpPr>
          <p:spPr>
            <a:xfrm>
              <a:off x="6823032" y="5547014"/>
              <a:ext cx="3943082" cy="570549"/>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A. Quay mặt sang chỗ khác</a:t>
              </a:r>
            </a:p>
          </p:txBody>
        </p:sp>
      </p:grpSp>
      <p:grpSp>
        <p:nvGrpSpPr>
          <p:cNvPr id="24" name="Nhóm 4">
            <a:extLst>
              <a:ext uri="{FF2B5EF4-FFF2-40B4-BE49-F238E27FC236}">
                <a16:creationId xmlns:a16="http://schemas.microsoft.com/office/drawing/2014/main" id="{8D001B0D-B3FB-6460-0FDA-1196864605CA}"/>
              </a:ext>
            </a:extLst>
          </p:cNvPr>
          <p:cNvGrpSpPr/>
          <p:nvPr/>
        </p:nvGrpSpPr>
        <p:grpSpPr>
          <a:xfrm>
            <a:off x="7162827" y="4666513"/>
            <a:ext cx="4891395" cy="1745583"/>
            <a:chOff x="4592225" y="7584459"/>
            <a:chExt cx="4149463" cy="980772"/>
          </a:xfrm>
        </p:grpSpPr>
        <p:sp>
          <p:nvSpPr>
            <p:cNvPr id="6" name="Freeform 6"/>
            <p:cNvSpPr/>
            <p:nvPr/>
          </p:nvSpPr>
          <p:spPr>
            <a:xfrm>
              <a:off x="4633743" y="7584459"/>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5" name="TextBox 15"/>
            <p:cNvSpPr txBox="1"/>
            <p:nvPr/>
          </p:nvSpPr>
          <p:spPr>
            <a:xfrm>
              <a:off x="4592225" y="7788833"/>
              <a:ext cx="4032654" cy="619655"/>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D. Chào thầy cô một cách lễ </a:t>
              </a:r>
              <a:r>
                <a:rPr lang="en-US" sz="3600" dirty="0" smtClean="0">
                  <a:solidFill>
                    <a:srgbClr val="000000"/>
                  </a:solidFill>
                  <a:latin typeface="UTM Dinh Tran"/>
                </a:rPr>
                <a:t>phép</a:t>
              </a:r>
              <a:endParaRPr lang="en-US" sz="3600" dirty="0">
                <a:solidFill>
                  <a:srgbClr val="000000"/>
                </a:solidFill>
                <a:latin typeface="UTM Dinh Tran"/>
              </a:endParaRPr>
            </a:p>
          </p:txBody>
        </p:sp>
      </p:grpSp>
      <p:grpSp>
        <p:nvGrpSpPr>
          <p:cNvPr id="22" name="Nhom 2">
            <a:extLst>
              <a:ext uri="{FF2B5EF4-FFF2-40B4-BE49-F238E27FC236}">
                <a16:creationId xmlns:a16="http://schemas.microsoft.com/office/drawing/2014/main" id="{73EFB6FC-DAC2-87B2-EC25-EEC845626E2A}"/>
              </a:ext>
            </a:extLst>
          </p:cNvPr>
          <p:cNvGrpSpPr/>
          <p:nvPr/>
        </p:nvGrpSpPr>
        <p:grpSpPr>
          <a:xfrm>
            <a:off x="7239471" y="2738036"/>
            <a:ext cx="4707003" cy="1812749"/>
            <a:chOff x="11602298" y="5371695"/>
            <a:chExt cx="4107945" cy="1972728"/>
          </a:xfrm>
        </p:grpSpPr>
        <p:sp>
          <p:nvSpPr>
            <p:cNvPr id="5" name="Freeform 5"/>
            <p:cNvSpPr/>
            <p:nvPr/>
          </p:nvSpPr>
          <p:spPr>
            <a:xfrm>
              <a:off x="11602298" y="5371695"/>
              <a:ext cx="4107945" cy="197272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6" name="TextBox 16"/>
            <p:cNvSpPr txBox="1"/>
            <p:nvPr/>
          </p:nvSpPr>
          <p:spPr>
            <a:xfrm>
              <a:off x="11602298" y="5748379"/>
              <a:ext cx="3778324" cy="600098"/>
            </a:xfrm>
            <a:prstGeom prst="rect">
              <a:avLst/>
            </a:prstGeom>
          </p:spPr>
          <p:txBody>
            <a:bodyPr wrap="square" lIns="0" tIns="0" rIns="0" bIns="0" rtlCol="0" anchor="t">
              <a:spAutoFit/>
            </a:bodyPr>
            <a:lstStyle/>
            <a:p>
              <a:pPr algn="ctr">
                <a:lnSpc>
                  <a:spcPts val="4320"/>
                </a:lnSpc>
              </a:pPr>
              <a:r>
                <a:rPr lang="vi-VN" sz="3600" dirty="0">
                  <a:solidFill>
                    <a:srgbClr val="000000"/>
                  </a:solidFill>
                  <a:latin typeface="UTM Dinh Tran"/>
                </a:rPr>
                <a:t>B. Nhìn chằm chằm</a:t>
              </a:r>
              <a:endParaRPr lang="en-US" sz="3600" dirty="0">
                <a:solidFill>
                  <a:srgbClr val="000000"/>
                </a:solidFill>
                <a:latin typeface="UTM Dinh Tran"/>
              </a:endParaRPr>
            </a:p>
          </p:txBody>
        </p:sp>
      </p:grpSp>
      <p:grpSp>
        <p:nvGrpSpPr>
          <p:cNvPr id="23" name="Nhom 3">
            <a:extLst>
              <a:ext uri="{FF2B5EF4-FFF2-40B4-BE49-F238E27FC236}">
                <a16:creationId xmlns:a16="http://schemas.microsoft.com/office/drawing/2014/main" id="{89CDA191-9AE7-3430-CF29-E4C5F1AED44C}"/>
              </a:ext>
            </a:extLst>
          </p:cNvPr>
          <p:cNvGrpSpPr/>
          <p:nvPr/>
        </p:nvGrpSpPr>
        <p:grpSpPr>
          <a:xfrm>
            <a:off x="1000082" y="4603014"/>
            <a:ext cx="5961966" cy="1876253"/>
            <a:chOff x="9776958" y="6608744"/>
            <a:chExt cx="7819274" cy="1715048"/>
          </a:xfrm>
        </p:grpSpPr>
        <p:sp>
          <p:nvSpPr>
            <p:cNvPr id="7" name="Freeform 7"/>
            <p:cNvSpPr/>
            <p:nvPr/>
          </p:nvSpPr>
          <p:spPr>
            <a:xfrm>
              <a:off x="11131475" y="6608744"/>
              <a:ext cx="6464757" cy="171504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7" name="TextBox 17"/>
            <p:cNvSpPr txBox="1"/>
            <p:nvPr/>
          </p:nvSpPr>
          <p:spPr>
            <a:xfrm>
              <a:off x="9776958" y="6981044"/>
              <a:ext cx="6305295" cy="504055"/>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C. Bỏ chạy</a:t>
              </a:r>
            </a:p>
          </p:txBody>
        </p:sp>
      </p:grpSp>
    </p:spTree>
    <p:extLst>
      <p:ext uri="{BB962C8B-B14F-4D97-AF65-F5344CB8AC3E}">
        <p14:creationId xmlns:p14="http://schemas.microsoft.com/office/powerpoint/2010/main" val="18056305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p:cTn id="6" dur="indefinite"/>
                                        <p:tgtEl>
                                          <p:spTgt spid="21"/>
                                        </p:tgtEl>
                                        <p:attrNameLst>
                                          <p:attrName>style.opacity</p:attrName>
                                        </p:attrNameLst>
                                      </p:cBhvr>
                                      <p:to>
                                        <p:strVal val="0.5"/>
                                      </p:to>
                                    </p:set>
                                    <p:animEffect filter="image" prLst="opacity: 0.5">
                                      <p:cBhvr rctx="IE">
                                        <p:cTn id="7" dur="indefinite"/>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p:cTn id="12" dur="indefinite"/>
                                        <p:tgtEl>
                                          <p:spTgt spid="22"/>
                                        </p:tgtEl>
                                        <p:attrNameLst>
                                          <p:attrName>style.opacity</p:attrName>
                                        </p:attrNameLst>
                                      </p:cBhvr>
                                      <p:to>
                                        <p:strVal val="0.5"/>
                                      </p:to>
                                    </p:set>
                                    <p:animEffect filter="image" prLst="opacity: 0.5">
                                      <p:cBhvr rctx="IE">
                                        <p:cTn id="13" dur="indefinite"/>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3"/>
                                        </p:tgtEl>
                                        <p:attrNameLst>
                                          <p:attrName>style.opacity</p:attrName>
                                        </p:attrNameLst>
                                      </p:cBhvr>
                                      <p:to>
                                        <p:strVal val="0.5"/>
                                      </p:to>
                                    </p:set>
                                    <p:animEffect filter="image" prLst="opacity: 0.5">
                                      <p:cBhvr rctx="IE">
                                        <p:cTn id="19" dur="indefinite"/>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24"/>
                                        </p:tgtEl>
                                      </p:cBhvr>
                                      <p:by x="150000" y="150000"/>
                                    </p:animScale>
                                  </p:childTnLst>
                                  <p:subTnLst>
                                    <p:audio>
                                      <p:cMediaNode>
                                        <p:cTn display="0" masterRel="sameClick">
                                          <p:stCondLst>
                                            <p:cond evt="begin" delay="0">
                                              <p:tn val="23"/>
                                            </p:cond>
                                          </p:stCondLst>
                                          <p:endCondLst>
                                            <p:cond evt="onStopAudio" delay="0">
                                              <p:tgtEl>
                                                <p:sldTgt/>
                                              </p:tgtEl>
                                            </p:cond>
                                          </p:endCondLst>
                                        </p:cTn>
                                        <p:tgtEl>
                                          <p:sndTgt r:embed="rId3" name="dung 1.wav"/>
                                        </p:tgtEl>
                                      </p:cMediaNode>
                                    </p:audio>
                                  </p:subTnLst>
                                </p:cTn>
                              </p:par>
                            </p:childTnLst>
                          </p:cTn>
                        </p:par>
                      </p:childTnLst>
                    </p:cTn>
                  </p:par>
                </p:childTnLst>
              </p:cTn>
              <p:nextCondLst>
                <p:cond evt="onClick" delay="0">
                  <p:tgtEl>
                    <p:spTgt spid="2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728914" y="0"/>
            <a:ext cx="7958136" cy="2571406"/>
          </a:xfrm>
          <a:custGeom>
            <a:avLst/>
            <a:gdLst/>
            <a:ahLst/>
            <a:cxnLst/>
            <a:rect l="l" t="t" r="r" b="b"/>
            <a:pathLst>
              <a:path w="8969643" h="2892710">
                <a:moveTo>
                  <a:pt x="0" y="0"/>
                </a:moveTo>
                <a:lnTo>
                  <a:pt x="8969642" y="0"/>
                </a:lnTo>
                <a:lnTo>
                  <a:pt x="8969642" y="2892710"/>
                </a:lnTo>
                <a:lnTo>
                  <a:pt x="0" y="2892710"/>
                </a:lnTo>
                <a:lnTo>
                  <a:pt x="0" y="0"/>
                </a:lnTo>
                <a:close/>
              </a:path>
            </a:pathLst>
          </a:custGeom>
          <a:blipFill>
            <a:blip r:embed="rId4"/>
            <a:stretch>
              <a:fillRect/>
            </a:stretch>
          </a:blipFill>
        </p:spPr>
        <p:txBody>
          <a:bodyPr/>
          <a:lstStyle/>
          <a:p>
            <a:endParaRPr lang="en-US" sz="1200"/>
          </a:p>
        </p:txBody>
      </p:sp>
      <p:sp>
        <p:nvSpPr>
          <p:cNvPr id="9" name="Freeform 9"/>
          <p:cNvSpPr/>
          <p:nvPr/>
        </p:nvSpPr>
        <p:spPr>
          <a:xfrm>
            <a:off x="1059100" y="201028"/>
            <a:ext cx="2162335" cy="1943399"/>
          </a:xfrm>
          <a:custGeom>
            <a:avLst/>
            <a:gdLst/>
            <a:ahLst/>
            <a:cxnLst/>
            <a:rect l="l" t="t" r="r" b="b"/>
            <a:pathLst>
              <a:path w="3243502" h="2915098">
                <a:moveTo>
                  <a:pt x="0" y="0"/>
                </a:moveTo>
                <a:lnTo>
                  <a:pt x="3243502" y="0"/>
                </a:lnTo>
                <a:lnTo>
                  <a:pt x="3243502" y="2915098"/>
                </a:lnTo>
                <a:lnTo>
                  <a:pt x="0" y="2915098"/>
                </a:lnTo>
                <a:lnTo>
                  <a:pt x="0" y="0"/>
                </a:lnTo>
                <a:close/>
              </a:path>
            </a:pathLst>
          </a:custGeom>
          <a:blipFill>
            <a:blip r:embed="rId5"/>
            <a:stretch>
              <a:fillRect/>
            </a:stretch>
          </a:blipFill>
        </p:spPr>
        <p:txBody>
          <a:bodyPr/>
          <a:lstStyle/>
          <a:p>
            <a:endParaRPr lang="en-US" sz="1200"/>
          </a:p>
        </p:txBody>
      </p:sp>
      <p:sp>
        <p:nvSpPr>
          <p:cNvPr id="10" name="Freeform 10">
            <a:hlinkClick r:id="rId6" action="ppaction://hlinksldjump"/>
          </p:cNvPr>
          <p:cNvSpPr/>
          <p:nvPr/>
        </p:nvSpPr>
        <p:spPr>
          <a:xfrm>
            <a:off x="11454079" y="6287148"/>
            <a:ext cx="929659" cy="912757"/>
          </a:xfrm>
          <a:custGeom>
            <a:avLst/>
            <a:gdLst/>
            <a:ahLst/>
            <a:cxnLst/>
            <a:rect l="l" t="t" r="r" b="b"/>
            <a:pathLst>
              <a:path w="1394489" h="1369135">
                <a:moveTo>
                  <a:pt x="0" y="0"/>
                </a:moveTo>
                <a:lnTo>
                  <a:pt x="1394490" y="0"/>
                </a:lnTo>
                <a:lnTo>
                  <a:pt x="1394490" y="1369135"/>
                </a:lnTo>
                <a:lnTo>
                  <a:pt x="0" y="1369135"/>
                </a:lnTo>
                <a:lnTo>
                  <a:pt x="0" y="0"/>
                </a:lnTo>
                <a:close/>
              </a:path>
            </a:pathLst>
          </a:custGeom>
          <a:blipFill>
            <a:blip r:embed="rId7"/>
            <a:stretch>
              <a:fillRect/>
            </a:stretch>
          </a:blipFill>
        </p:spPr>
        <p:txBody>
          <a:bodyPr/>
          <a:lstStyle/>
          <a:p>
            <a:endParaRPr lang="en-US" sz="1200"/>
          </a:p>
        </p:txBody>
      </p:sp>
      <p:sp>
        <p:nvSpPr>
          <p:cNvPr id="11" name="Freeform 11"/>
          <p:cNvSpPr/>
          <p:nvPr/>
        </p:nvSpPr>
        <p:spPr>
          <a:xfrm flipH="1">
            <a:off x="249104" y="3038014"/>
            <a:ext cx="1582977" cy="3441253"/>
          </a:xfrm>
          <a:custGeom>
            <a:avLst/>
            <a:gdLst/>
            <a:ahLst/>
            <a:cxnLst/>
            <a:rect l="l" t="t" r="r" b="b"/>
            <a:pathLst>
              <a:path w="2374465" h="5161880">
                <a:moveTo>
                  <a:pt x="2374465" y="0"/>
                </a:moveTo>
                <a:lnTo>
                  <a:pt x="0" y="0"/>
                </a:lnTo>
                <a:lnTo>
                  <a:pt x="0" y="5161880"/>
                </a:lnTo>
                <a:lnTo>
                  <a:pt x="2374465" y="5161880"/>
                </a:lnTo>
                <a:lnTo>
                  <a:pt x="2374465" y="0"/>
                </a:lnTo>
                <a:close/>
              </a:path>
            </a:pathLst>
          </a:custGeom>
          <a:blipFill>
            <a:blip r:embed="rId8"/>
            <a:stretch>
              <a:fillRect/>
            </a:stretch>
          </a:blipFill>
        </p:spPr>
        <p:txBody>
          <a:bodyPr/>
          <a:lstStyle/>
          <a:p>
            <a:endParaRPr lang="en-US" sz="1200"/>
          </a:p>
        </p:txBody>
      </p:sp>
      <p:sp>
        <p:nvSpPr>
          <p:cNvPr id="13" name="TextBox 13"/>
          <p:cNvSpPr txBox="1"/>
          <p:nvPr/>
        </p:nvSpPr>
        <p:spPr>
          <a:xfrm>
            <a:off x="3510729" y="297850"/>
            <a:ext cx="6281658" cy="1654299"/>
          </a:xfrm>
          <a:prstGeom prst="rect">
            <a:avLst/>
          </a:prstGeom>
        </p:spPr>
        <p:txBody>
          <a:bodyPr wrap="square" lIns="0" tIns="0" rIns="0" bIns="0" rtlCol="0" anchor="t">
            <a:spAutoFit/>
          </a:bodyPr>
          <a:lstStyle/>
          <a:p>
            <a:pPr algn="just">
              <a:lnSpc>
                <a:spcPts val="4320"/>
              </a:lnSpc>
            </a:pPr>
            <a:r>
              <a:rPr lang="vi-VN" sz="3200" dirty="0">
                <a:solidFill>
                  <a:srgbClr val="FFFFFF"/>
                </a:solidFill>
                <a:latin typeface="UTM Dinh Tran"/>
              </a:rPr>
              <a:t>Câu </a:t>
            </a:r>
            <a:r>
              <a:rPr lang="en-US" sz="3200" dirty="0" smtClean="0">
                <a:solidFill>
                  <a:srgbClr val="FFFFFF"/>
                </a:solidFill>
                <a:latin typeface="UTM Dinh Tran"/>
              </a:rPr>
              <a:t>hỏi </a:t>
            </a:r>
            <a:r>
              <a:rPr lang="vi-VN" sz="3200" dirty="0" smtClean="0">
                <a:solidFill>
                  <a:srgbClr val="FFFFFF"/>
                </a:solidFill>
                <a:latin typeface="UTM Dinh Tran"/>
              </a:rPr>
              <a:t>4</a:t>
            </a:r>
            <a:r>
              <a:rPr lang="vi-VN" sz="3200" dirty="0">
                <a:solidFill>
                  <a:srgbClr val="FFFFFF"/>
                </a:solidFill>
                <a:latin typeface="UTM Dinh Tran"/>
              </a:rPr>
              <a:t>: Điền từ còn thiếu vào chỗ </a:t>
            </a:r>
            <a:r>
              <a:rPr lang="vi-VN" sz="3200" dirty="0" smtClean="0">
                <a:solidFill>
                  <a:srgbClr val="FFFFFF"/>
                </a:solidFill>
                <a:latin typeface="UTM Dinh Tran"/>
              </a:rPr>
              <a:t>trống:</a:t>
            </a:r>
            <a:r>
              <a:rPr lang="en-US" sz="3200" dirty="0" smtClean="0">
                <a:solidFill>
                  <a:srgbClr val="FFFFFF"/>
                </a:solidFill>
                <a:latin typeface="UTM Dinh Tran"/>
              </a:rPr>
              <a:t> </a:t>
            </a:r>
            <a:r>
              <a:rPr lang="vi-VN" sz="3200" dirty="0" smtClean="0">
                <a:solidFill>
                  <a:srgbClr val="FFFFFF"/>
                </a:solidFill>
                <a:latin typeface="UTM Dinh Tran"/>
              </a:rPr>
              <a:t>Một </a:t>
            </a:r>
            <a:r>
              <a:rPr lang="vi-VN" sz="3200" dirty="0">
                <a:solidFill>
                  <a:srgbClr val="FFFFFF"/>
                </a:solidFill>
                <a:latin typeface="UTM Dinh Tran"/>
              </a:rPr>
              <a:t>chữ cũng là thầy, nửa chữ cũng là </a:t>
            </a:r>
            <a:r>
              <a:rPr lang="vi-VN" sz="3200" dirty="0" smtClean="0">
                <a:solidFill>
                  <a:srgbClr val="FFFFFF"/>
                </a:solidFill>
                <a:latin typeface="UTM Dinh Tran"/>
              </a:rPr>
              <a:t>….</a:t>
            </a:r>
            <a:endParaRPr lang="vi-VN" sz="3200" dirty="0">
              <a:solidFill>
                <a:srgbClr val="FFFFFF"/>
              </a:solidFill>
              <a:latin typeface="UTM Dinh Tran"/>
            </a:endParaRPr>
          </a:p>
        </p:txBody>
      </p:sp>
      <p:grpSp>
        <p:nvGrpSpPr>
          <p:cNvPr id="21" name="Nhom 1">
            <a:extLst>
              <a:ext uri="{FF2B5EF4-FFF2-40B4-BE49-F238E27FC236}">
                <a16:creationId xmlns:a16="http://schemas.microsoft.com/office/drawing/2014/main" id="{05AEB976-AA75-91B5-391F-3C18521C432D}"/>
              </a:ext>
            </a:extLst>
          </p:cNvPr>
          <p:cNvGrpSpPr/>
          <p:nvPr/>
        </p:nvGrpSpPr>
        <p:grpSpPr>
          <a:xfrm>
            <a:off x="2032861" y="2642300"/>
            <a:ext cx="4929187" cy="1895823"/>
            <a:chOff x="6740601" y="5378676"/>
            <a:chExt cx="4107945" cy="980772"/>
          </a:xfrm>
        </p:grpSpPr>
        <p:sp>
          <p:nvSpPr>
            <p:cNvPr id="4" name="Freeform 4"/>
            <p:cNvSpPr/>
            <p:nvPr/>
          </p:nvSpPr>
          <p:spPr>
            <a:xfrm>
              <a:off x="6740601" y="5378676"/>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4" name="TextBox 14"/>
            <p:cNvSpPr txBox="1"/>
            <p:nvPr/>
          </p:nvSpPr>
          <p:spPr>
            <a:xfrm>
              <a:off x="6823032" y="5611891"/>
              <a:ext cx="3943082" cy="285275"/>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A. </a:t>
              </a:r>
              <a:r>
                <a:rPr lang="en-US" sz="3600" dirty="0" smtClean="0">
                  <a:solidFill>
                    <a:srgbClr val="000000"/>
                  </a:solidFill>
                  <a:latin typeface="UTM Dinh Tran"/>
                </a:rPr>
                <a:t>Cha</a:t>
              </a:r>
              <a:endParaRPr lang="en-US" sz="3600" dirty="0">
                <a:solidFill>
                  <a:srgbClr val="000000"/>
                </a:solidFill>
                <a:latin typeface="UTM Dinh Tran"/>
              </a:endParaRPr>
            </a:p>
          </p:txBody>
        </p:sp>
      </p:grpSp>
      <p:grpSp>
        <p:nvGrpSpPr>
          <p:cNvPr id="24" name="Nhóm 4">
            <a:extLst>
              <a:ext uri="{FF2B5EF4-FFF2-40B4-BE49-F238E27FC236}">
                <a16:creationId xmlns:a16="http://schemas.microsoft.com/office/drawing/2014/main" id="{8D001B0D-B3FB-6460-0FDA-1196864605CA}"/>
              </a:ext>
            </a:extLst>
          </p:cNvPr>
          <p:cNvGrpSpPr/>
          <p:nvPr/>
        </p:nvGrpSpPr>
        <p:grpSpPr>
          <a:xfrm>
            <a:off x="6969103" y="2656583"/>
            <a:ext cx="4995886" cy="1745583"/>
            <a:chOff x="4503583" y="7584459"/>
            <a:chExt cx="4238105" cy="980772"/>
          </a:xfrm>
        </p:grpSpPr>
        <p:sp>
          <p:nvSpPr>
            <p:cNvPr id="6" name="Freeform 6"/>
            <p:cNvSpPr/>
            <p:nvPr/>
          </p:nvSpPr>
          <p:spPr>
            <a:xfrm>
              <a:off x="4633743" y="7584459"/>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5" name="TextBox 15"/>
            <p:cNvSpPr txBox="1"/>
            <p:nvPr/>
          </p:nvSpPr>
          <p:spPr>
            <a:xfrm>
              <a:off x="4503583" y="7838704"/>
              <a:ext cx="4032654" cy="309828"/>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B</a:t>
              </a:r>
              <a:r>
                <a:rPr lang="en-US" sz="3600" dirty="0" smtClean="0">
                  <a:solidFill>
                    <a:srgbClr val="000000"/>
                  </a:solidFill>
                  <a:latin typeface="UTM Dinh Tran"/>
                </a:rPr>
                <a:t>. Thầy</a:t>
              </a:r>
              <a:endParaRPr lang="en-US" sz="3600" dirty="0">
                <a:solidFill>
                  <a:srgbClr val="000000"/>
                </a:solidFill>
                <a:latin typeface="UTM Dinh Tran"/>
              </a:endParaRPr>
            </a:p>
          </p:txBody>
        </p:sp>
      </p:grpSp>
      <p:grpSp>
        <p:nvGrpSpPr>
          <p:cNvPr id="22" name="Nhom 2">
            <a:extLst>
              <a:ext uri="{FF2B5EF4-FFF2-40B4-BE49-F238E27FC236}">
                <a16:creationId xmlns:a16="http://schemas.microsoft.com/office/drawing/2014/main" id="{73EFB6FC-DAC2-87B2-EC25-EEC845626E2A}"/>
              </a:ext>
            </a:extLst>
          </p:cNvPr>
          <p:cNvGrpSpPr/>
          <p:nvPr/>
        </p:nvGrpSpPr>
        <p:grpSpPr>
          <a:xfrm>
            <a:off x="7181297" y="4603014"/>
            <a:ext cx="4707003" cy="1812749"/>
            <a:chOff x="11602298" y="5371695"/>
            <a:chExt cx="4107945" cy="1972728"/>
          </a:xfrm>
        </p:grpSpPr>
        <p:sp>
          <p:nvSpPr>
            <p:cNvPr id="5" name="Freeform 5"/>
            <p:cNvSpPr/>
            <p:nvPr/>
          </p:nvSpPr>
          <p:spPr>
            <a:xfrm>
              <a:off x="11602298" y="5371695"/>
              <a:ext cx="4107945" cy="197272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6" name="TextBox 16"/>
            <p:cNvSpPr txBox="1"/>
            <p:nvPr/>
          </p:nvSpPr>
          <p:spPr>
            <a:xfrm>
              <a:off x="11602298" y="5748379"/>
              <a:ext cx="3778324" cy="600098"/>
            </a:xfrm>
            <a:prstGeom prst="rect">
              <a:avLst/>
            </a:prstGeom>
          </p:spPr>
          <p:txBody>
            <a:bodyPr wrap="square" lIns="0" tIns="0" rIns="0" bIns="0" rtlCol="0" anchor="t">
              <a:spAutoFit/>
            </a:bodyPr>
            <a:lstStyle/>
            <a:p>
              <a:pPr algn="ctr">
                <a:lnSpc>
                  <a:spcPts val="4320"/>
                </a:lnSpc>
              </a:pPr>
              <a:r>
                <a:rPr lang="en-US" sz="3600" dirty="0" smtClean="0">
                  <a:solidFill>
                    <a:srgbClr val="000000"/>
                  </a:solidFill>
                  <a:latin typeface="UTM Dinh Tran"/>
                </a:rPr>
                <a:t>D. Mẹ</a:t>
              </a:r>
              <a:endParaRPr lang="en-US" sz="3600" dirty="0">
                <a:solidFill>
                  <a:srgbClr val="000000"/>
                </a:solidFill>
                <a:latin typeface="UTM Dinh Tran"/>
              </a:endParaRPr>
            </a:p>
          </p:txBody>
        </p:sp>
      </p:grpSp>
      <p:grpSp>
        <p:nvGrpSpPr>
          <p:cNvPr id="23" name="Nhom 3">
            <a:extLst>
              <a:ext uri="{FF2B5EF4-FFF2-40B4-BE49-F238E27FC236}">
                <a16:creationId xmlns:a16="http://schemas.microsoft.com/office/drawing/2014/main" id="{89CDA191-9AE7-3430-CF29-E4C5F1AED44C}"/>
              </a:ext>
            </a:extLst>
          </p:cNvPr>
          <p:cNvGrpSpPr/>
          <p:nvPr/>
        </p:nvGrpSpPr>
        <p:grpSpPr>
          <a:xfrm>
            <a:off x="2029751" y="4603014"/>
            <a:ext cx="4932297" cy="1876253"/>
            <a:chOff x="11127396" y="6608744"/>
            <a:chExt cx="6468836" cy="1715048"/>
          </a:xfrm>
        </p:grpSpPr>
        <p:sp>
          <p:nvSpPr>
            <p:cNvPr id="7" name="Freeform 7"/>
            <p:cNvSpPr/>
            <p:nvPr/>
          </p:nvSpPr>
          <p:spPr>
            <a:xfrm>
              <a:off x="11131475" y="6608744"/>
              <a:ext cx="6464757" cy="171504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7" name="TextBox 17"/>
            <p:cNvSpPr txBox="1"/>
            <p:nvPr/>
          </p:nvSpPr>
          <p:spPr>
            <a:xfrm>
              <a:off x="11127396" y="7100608"/>
              <a:ext cx="6305295" cy="504055"/>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C. </a:t>
              </a:r>
              <a:r>
                <a:rPr lang="en-US" sz="3600" dirty="0" smtClean="0">
                  <a:solidFill>
                    <a:srgbClr val="000000"/>
                  </a:solidFill>
                  <a:latin typeface="UTM Dinh Tran"/>
                </a:rPr>
                <a:t>Anh</a:t>
              </a:r>
              <a:endParaRPr lang="en-US" sz="3600" dirty="0">
                <a:solidFill>
                  <a:srgbClr val="000000"/>
                </a:solidFill>
                <a:latin typeface="UTM Dinh Tran"/>
              </a:endParaRPr>
            </a:p>
          </p:txBody>
        </p:sp>
      </p:grpSp>
    </p:spTree>
    <p:extLst>
      <p:ext uri="{BB962C8B-B14F-4D97-AF65-F5344CB8AC3E}">
        <p14:creationId xmlns:p14="http://schemas.microsoft.com/office/powerpoint/2010/main" val="6541075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p:cTn id="6" dur="indefinite"/>
                                        <p:tgtEl>
                                          <p:spTgt spid="21"/>
                                        </p:tgtEl>
                                        <p:attrNameLst>
                                          <p:attrName>style.opacity</p:attrName>
                                        </p:attrNameLst>
                                      </p:cBhvr>
                                      <p:to>
                                        <p:strVal val="0.5"/>
                                      </p:to>
                                    </p:set>
                                    <p:animEffect filter="image" prLst="opacity: 0.5">
                                      <p:cBhvr rctx="IE">
                                        <p:cTn id="7" dur="indefinite"/>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p:cTn id="12" dur="indefinite"/>
                                        <p:tgtEl>
                                          <p:spTgt spid="22"/>
                                        </p:tgtEl>
                                        <p:attrNameLst>
                                          <p:attrName>style.opacity</p:attrName>
                                        </p:attrNameLst>
                                      </p:cBhvr>
                                      <p:to>
                                        <p:strVal val="0.5"/>
                                      </p:to>
                                    </p:set>
                                    <p:animEffect filter="image" prLst="opacity: 0.5">
                                      <p:cBhvr rctx="IE">
                                        <p:cTn id="13" dur="indefinite"/>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3"/>
                                        </p:tgtEl>
                                        <p:attrNameLst>
                                          <p:attrName>style.opacity</p:attrName>
                                        </p:attrNameLst>
                                      </p:cBhvr>
                                      <p:to>
                                        <p:strVal val="0.5"/>
                                      </p:to>
                                    </p:set>
                                    <p:animEffect filter="image" prLst="opacity: 0.5">
                                      <p:cBhvr rctx="IE">
                                        <p:cTn id="19" dur="indefinite"/>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24"/>
                                        </p:tgtEl>
                                      </p:cBhvr>
                                      <p:by x="150000" y="150000"/>
                                    </p:animScale>
                                  </p:childTnLst>
                                  <p:subTnLst>
                                    <p:audio>
                                      <p:cMediaNode>
                                        <p:cTn display="0" masterRel="sameClick">
                                          <p:stCondLst>
                                            <p:cond evt="begin" delay="0">
                                              <p:tn val="23"/>
                                            </p:cond>
                                          </p:stCondLst>
                                          <p:endCondLst>
                                            <p:cond evt="onStopAudio" delay="0">
                                              <p:tgtEl>
                                                <p:sldTgt/>
                                              </p:tgtEl>
                                            </p:cond>
                                          </p:endCondLst>
                                        </p:cTn>
                                        <p:tgtEl>
                                          <p:sndTgt r:embed="rId3" name="dung 1.wav"/>
                                        </p:tgtEl>
                                      </p:cMediaNode>
                                    </p:audio>
                                  </p:subTnLst>
                                </p:cTn>
                              </p:par>
                            </p:childTnLst>
                          </p:cTn>
                        </p:par>
                      </p:childTnLst>
                    </p:cTn>
                  </p:par>
                </p:childTnLst>
              </p:cTn>
              <p:nextCondLst>
                <p:cond evt="onClick" delay="0">
                  <p:tgtEl>
                    <p:spTgt spid="24"/>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1684</TotalTime>
  <Words>388</Words>
  <Application>Microsoft Office PowerPoint</Application>
  <PresentationFormat>Widescreen</PresentationFormat>
  <Paragraphs>48</Paragraphs>
  <Slides>17</Slides>
  <Notes>1</Notes>
  <HiddenSlides>0</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17</vt:i4>
      </vt:variant>
    </vt:vector>
  </HeadingPairs>
  <TitlesOfParts>
    <vt:vector size="37" baseType="lpstr">
      <vt:lpstr>微软雅黑</vt:lpstr>
      <vt:lpstr>#9Slide05 Bodega Script</vt:lpstr>
      <vt:lpstr>#9Slide05 Pattaya</vt:lpstr>
      <vt:lpstr>#9Slide07 HoneyCream</vt:lpstr>
      <vt:lpstr>Arial</vt:lpstr>
      <vt:lpstr>Calibri</vt:lpstr>
      <vt:lpstr>Calibri Light</vt:lpstr>
      <vt:lpstr>等线</vt:lpstr>
      <vt:lpstr>等线 Light</vt:lpstr>
      <vt:lpstr>MV Boli</vt:lpstr>
      <vt:lpstr>SVN-Newton</vt:lpstr>
      <vt:lpstr>Tahoma</vt:lpstr>
      <vt:lpstr>Times New Roman</vt:lpstr>
      <vt:lpstr>UTM Alberta Heavy</vt:lpstr>
      <vt:lpstr>UTM Dinh Tran</vt:lpstr>
      <vt:lpstr>思源黑体 CN</vt:lpstr>
      <vt:lpstr>思源黑体 CN Bold</vt:lpstr>
      <vt:lpstr>方正稚艺简体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Kiên Cường Lê</dc:creator>
  <cp:lastModifiedBy>Admin</cp:lastModifiedBy>
  <cp:revision>69</cp:revision>
  <dcterms:created xsi:type="dcterms:W3CDTF">2024-01-20T11:20:58Z</dcterms:created>
  <dcterms:modified xsi:type="dcterms:W3CDTF">2024-12-12T07:11:56Z</dcterms:modified>
</cp:coreProperties>
</file>