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70" r:id="rId5"/>
    <p:sldId id="271" r:id="rId6"/>
    <p:sldId id="259" r:id="rId7"/>
    <p:sldId id="272" r:id="rId8"/>
    <p:sldId id="273" r:id="rId9"/>
    <p:sldId id="274" r:id="rId10"/>
    <p:sldId id="261" r:id="rId11"/>
    <p:sldId id="275" r:id="rId12"/>
    <p:sldId id="276" r:id="rId13"/>
    <p:sldId id="265" r:id="rId14"/>
    <p:sldId id="277" r:id="rId15"/>
    <p:sldId id="258" r:id="rId16"/>
    <p:sldId id="278" r:id="rId17"/>
    <p:sldId id="279" r:id="rId18"/>
    <p:sldId id="282" r:id="rId19"/>
    <p:sldId id="283" r:id="rId20"/>
    <p:sldId id="284" r:id="rId21"/>
    <p:sldId id="263" r:id="rId22"/>
    <p:sldId id="262" r:id="rId23"/>
    <p:sldId id="285" r:id="rId24"/>
    <p:sldId id="286" r:id="rId25"/>
    <p:sldId id="267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03-11-2025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hoc10.vn/doc-sach/toan-3-tap-1/1/132/5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jpeg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hoc10.vn/doc-sach/toan-3-tap-1/1/132/58/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1/1/132/58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56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58/" TargetMode="External"/><Relationship Id="rId5" Type="http://schemas.openxmlformats.org/officeDocument/2006/relationships/hyperlink" Target="https://hoc10.vn/doc-sach/toan-3-tap-1/1/132/58/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5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9" name="Google Shape;54;p1"/>
          <p:cNvSpPr txBox="1"/>
          <p:nvPr/>
        </p:nvSpPr>
        <p:spPr>
          <a:xfrm>
            <a:off x="1733974" y="1726461"/>
            <a:ext cx="872405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 panose="020B0604020202020204"/>
              <a:buNone/>
            </a:pPr>
            <a:r>
              <a:rPr lang="en-US" sz="5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238781" y="5886834"/>
            <a:ext cx="171596" cy="161473"/>
          </a:xfrm>
          <a:prstGeom prst="rect">
            <a:avLst/>
          </a:prstGeom>
        </p:spPr>
      </p:pic>
      <p:sp>
        <p:nvSpPr>
          <p:cNvPr id="23" name="Hộp Văn bản 22">
            <a:hlinkClick r:id="rId4"/>
          </p:cNvPr>
          <p:cNvSpPr txBox="1"/>
          <p:nvPr/>
        </p:nvSpPr>
        <p:spPr>
          <a:xfrm>
            <a:off x="2109728" y="1632708"/>
            <a:ext cx="3986272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93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4516" r="62454"/>
          <a:stretch>
            <a:fillRect/>
          </a:stretch>
        </p:blipFill>
        <p:spPr>
          <a:xfrm>
            <a:off x="1896148" y="2513717"/>
            <a:ext cx="3336159" cy="271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64110"/>
          <a:stretch>
            <a:fillRect/>
          </a:stretch>
        </p:blipFill>
        <p:spPr>
          <a:xfrm>
            <a:off x="5504569" y="2513717"/>
            <a:ext cx="3085853" cy="2839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ộp Văn bản 24"/>
          <p:cNvSpPr txBox="1"/>
          <p:nvPr/>
        </p:nvSpPr>
        <p:spPr>
          <a:xfrm>
            <a:off x="1821267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6" name="Hộp Văn bản 25"/>
          <p:cNvSpPr txBox="1"/>
          <p:nvPr/>
        </p:nvSpPr>
        <p:spPr>
          <a:xfrm>
            <a:off x="4625428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nhật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7523722" y="4533098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vuông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363"/>
          <a:stretch>
            <a:fillRect/>
          </a:stretch>
        </p:blipFill>
        <p:spPr>
          <a:xfrm>
            <a:off x="1629767" y="1310225"/>
            <a:ext cx="8906142" cy="4617996"/>
          </a:xfrm>
          <a:prstGeom prst="rect">
            <a:avLst/>
          </a:prstGeom>
        </p:spPr>
      </p:pic>
      <p:sp>
        <p:nvSpPr>
          <p:cNvPr id="4" name="Hộp Văn bản 22">
            <a:hlinkClick r:id="rId4"/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5" b="1" dirty="0">
                <a:solidFill>
                  <a:schemeClr val="tx1"/>
                </a:solidFill>
                <a:latin typeface="+mn-lt"/>
              </a:rPr>
              <a:t> 1: 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/>
          <p:cNvSpPr txBox="1"/>
          <p:nvPr/>
        </p:nvSpPr>
        <p:spPr>
          <a:xfrm>
            <a:off x="254782" y="4292967"/>
            <a:ext cx="4040794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chữ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nhật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5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Hộp Văn bản 32"/>
          <p:cNvSpPr txBox="1"/>
          <p:nvPr/>
        </p:nvSpPr>
        <p:spPr>
          <a:xfrm>
            <a:off x="4276005" y="4292967"/>
            <a:ext cx="3500487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5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7776492" y="4292966"/>
            <a:ext cx="3915642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en-US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nửa</a:t>
            </a:r>
            <a:r>
              <a:rPr lang="en-US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66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5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697" r="38876"/>
          <a:stretch>
            <a:fillRect/>
          </a:stretch>
        </p:blipFill>
        <p:spPr>
          <a:xfrm>
            <a:off x="1003242" y="1671935"/>
            <a:ext cx="2681556" cy="3483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683" r="19158"/>
          <a:stretch>
            <a:fillRect/>
          </a:stretch>
        </p:blipFill>
        <p:spPr>
          <a:xfrm>
            <a:off x="4886783" y="1583718"/>
            <a:ext cx="2233779" cy="3659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082"/>
          <a:stretch>
            <a:fillRect/>
          </a:stretch>
        </p:blipFill>
        <p:spPr>
          <a:xfrm>
            <a:off x="8650361" y="1488151"/>
            <a:ext cx="2233779" cy="3704095"/>
          </a:xfrm>
          <a:prstGeom prst="rect">
            <a:avLst/>
          </a:prstGeom>
        </p:spPr>
      </p:pic>
      <p:sp>
        <p:nvSpPr>
          <p:cNvPr id="5" name="Hộp Văn bản 22">
            <a:hlinkClick r:id="rId4"/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5" b="1" dirty="0">
                <a:solidFill>
                  <a:schemeClr val="tx1"/>
                </a:solidFill>
                <a:latin typeface="+mn-lt"/>
              </a:rPr>
              <a:t> 1: 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07270" y="2871478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>
              <a:fillRect/>
            </a:stretch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264817" y="4702078"/>
            <a:ext cx="1012408" cy="95577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37" y="3334489"/>
            <a:ext cx="4367579" cy="4039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22824 L 0.25508 -0.3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6 -0.29236 L 0.32566 -0.29213 C 0.32865 -0.28426 0.33204 -0.27569 0.33542 -0.26736 C 0.33685 -0.26389 0.33907 -0.26134 0.3405 -0.25764 C 0.3418 -0.25486 0.3418 -0.25115 0.34297 -0.24791 C 0.34597 -0.24143 0.34974 -0.23495 0.35313 -0.22916 L 0.35795 -0.21944 C 0.36433 -0.19537 0.35586 -0.22523 0.36563 -0.20069 C 0.3668 -0.19722 0.3668 -0.19398 0.3681 -0.19074 C 0.3711 -0.18426 0.37487 -0.17777 0.37826 -0.17199 L 0.38308 -0.16227 L 0.38829 -0.15231 C 0.39415 -0.13055 0.38646 -0.1581 0.39597 -0.13055 C 0.39688 -0.12708 0.39714 -0.12384 0.39831 -0.1206 C 0.40482 -0.10162 0.40118 -0.11458 0.40847 -0.09884 C 0.41029 -0.09444 0.41159 -0.08981 0.41342 -0.08588 C 0.41342 -0.08564 0.42592 -0.06203 0.42839 -0.0574 L 0.4336 -0.04768 C 0.43451 -0.04467 0.43477 -0.0412 0.43607 -0.03796 C 0.43907 -0.03148 0.4461 -0.01898 0.4461 -0.01875 C 0.45053 -0.00208 0.44701 -0.01227 0.45873 0.00949 L 0.46368 0.01922 L 0.46888 0.02894 C 0.47461 0.05139 0.46641 0.02385 0.47891 0.04792 C 0.4862 0.06181 0.47305 0.06111 0.49141 0.07639 L 0.49922 0.08334 " pathEditMode="relative" rAng="0" ptsTypes="AAAAAAAAAAA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1931542" y="396104"/>
            <a:ext cx="6653430" cy="241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503488" y="3119870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A.Hình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503488" y="4144728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s-MX" sz="3200" b="1" kern="1200" noProof="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s-MX" sz="3200" b="1" kern="1200" noProof="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456816" y="5247452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57" y="3215132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4301376"/>
            <a:ext cx="916697" cy="16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72" y="2412335"/>
            <a:ext cx="4367579" cy="4039634"/>
          </a:xfrm>
          <a:prstGeom prst="rect">
            <a:avLst/>
          </a:prstGeom>
        </p:spPr>
      </p:pic>
      <p:sp>
        <p:nvSpPr>
          <p:cNvPr id="4" name="MALO2"/>
          <p:cNvSpPr/>
          <p:nvPr/>
        </p:nvSpPr>
        <p:spPr>
          <a:xfrm>
            <a:off x="3454814" y="6272310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3" y="5416120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3339" y="706180"/>
            <a:ext cx="5449835" cy="1950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126751" y="201754"/>
            <a:ext cx="6308332" cy="1842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072110" y="2286000"/>
            <a:ext cx="3889718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A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1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29902" y="5513246"/>
            <a:ext cx="3889717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87" y="3835217"/>
            <a:ext cx="661414" cy="11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7" y="5399529"/>
            <a:ext cx="692765" cy="1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47" y="2172283"/>
            <a:ext cx="4367579" cy="4039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751" y="243004"/>
            <a:ext cx="6026448" cy="1678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>
              <a:fillRect/>
            </a:stretch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45962" y="0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7253269" y="5809885"/>
            <a:ext cx="339691" cy="319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/>
              <p:cNvSpPr txBox="1"/>
              <p:nvPr/>
            </p:nvSpPr>
            <p:spPr>
              <a:xfrm>
                <a:off x="4283886" y="527527"/>
                <a:ext cx="6347654" cy="2351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 đôi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86" y="527527"/>
                <a:ext cx="6347654" cy="2351028"/>
              </a:xfrm>
              <a:prstGeom prst="rect">
                <a:avLst/>
              </a:prstGeom>
              <a:blipFill rotWithShape="1">
                <a:blip r:embed="rId4"/>
                <a:stretch>
                  <a:fillRect l="-3" t="-20" r="6" b="-310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hlinkClick r:id="rId5"/>
          </p:cNvPr>
          <p:cNvSpPr txBox="1"/>
          <p:nvPr/>
        </p:nvSpPr>
        <p:spPr>
          <a:xfrm>
            <a:off x="2507597" y="1346612"/>
            <a:ext cx="1231828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400" b="1" kern="12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kern="1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kern="12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29" y="3636546"/>
            <a:ext cx="7564837" cy="3221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414582" y="1080452"/>
            <a:ext cx="208887" cy="174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779651" y="6414167"/>
            <a:ext cx="328984" cy="2743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565361" y="6628146"/>
            <a:ext cx="172066" cy="1434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425829" y="2287161"/>
            <a:ext cx="180963" cy="150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-68666" y="1505535"/>
            <a:ext cx="535059" cy="446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036524" y="1263045"/>
            <a:ext cx="434801" cy="3625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44775">
            <a:off x="4932654" y="636611"/>
            <a:ext cx="830651" cy="6496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0000">
            <a:off x="-172140" y="6337286"/>
            <a:ext cx="736035" cy="649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/>
              <p:cNvSpPr txBox="1"/>
              <p:nvPr/>
            </p:nvSpPr>
            <p:spPr>
              <a:xfrm>
                <a:off x="392430" y="2080260"/>
                <a:ext cx="6312535" cy="4039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5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5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665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5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5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" y="2080260"/>
                <a:ext cx="6312535" cy="40392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921" y="1681219"/>
            <a:ext cx="5123275" cy="3346579"/>
          </a:xfrm>
          <a:prstGeom prst="rect">
            <a:avLst/>
          </a:prstGeom>
        </p:spPr>
      </p:pic>
      <p:sp>
        <p:nvSpPr>
          <p:cNvPr id="3" name="Hộp Văn bản 23">
            <a:hlinkClick r:id="rId8"/>
          </p:cNvPr>
          <p:cNvSpPr txBox="1"/>
          <p:nvPr/>
        </p:nvSpPr>
        <p:spPr>
          <a:xfrm>
            <a:off x="418465" y="1614805"/>
            <a:ext cx="200025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800" b="1" kern="12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kern="12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kern="1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kern="12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>
              <a:fillRect/>
            </a:stretch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1949" t="-476" r="-5991" b="476"/>
          <a:stretch>
            <a:fillRect/>
          </a:stretch>
        </p:blipFill>
        <p:spPr>
          <a:xfrm>
            <a:off x="1900659" y="3943837"/>
            <a:ext cx="4021394" cy="232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23">
                <a:hlinkClick r:id="rId5"/>
              </p:cNvPr>
              <p:cNvSpPr txBox="1"/>
              <p:nvPr/>
            </p:nvSpPr>
            <p:spPr>
              <a:xfrm>
                <a:off x="403860" y="862330"/>
                <a:ext cx="9669780" cy="98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/>
                </a:pPr>
                <a:r>
                  <a:rPr lang="vi-VN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120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120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chiếc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bánh,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muốn</a:t>
                </a:r>
                <a:endParaRPr lang="en-US" sz="2400" kern="12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23">
                <a:hlinkClick r:id="rId6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862330"/>
                <a:ext cx="9669780" cy="9874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60" y="1510665"/>
                <a:ext cx="10360025" cy="1518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just" defTabSz="6096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 sz="2400" b="1" kern="120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b="0" dirty="0"/>
                  <a:t>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chiếc</a:t>
                </a:r>
                <a:r>
                  <a:rPr lang="en-US" b="0" dirty="0"/>
                  <a:t> bánh. Em </a:t>
                </a:r>
                <a:r>
                  <a:rPr lang="en-US" b="0" dirty="0" err="1"/>
                  <a:t>hãy</a:t>
                </a:r>
                <a:r>
                  <a:rPr lang="en-US" b="0" dirty="0"/>
                  <a:t> </a:t>
                </a:r>
                <a:r>
                  <a:rPr lang="en-US" b="0" dirty="0" err="1"/>
                  <a:t>chỉ</a:t>
                </a:r>
                <a:r>
                  <a:rPr lang="en-US" b="0" dirty="0"/>
                  <a:t> </a:t>
                </a:r>
                <a:r>
                  <a:rPr lang="en-US" b="0" dirty="0" err="1"/>
                  <a:t>giúp</a:t>
                </a:r>
                <a:r>
                  <a:rPr lang="en-US" b="0" dirty="0"/>
                  <a:t> </a:t>
                </a:r>
                <a:r>
                  <a:rPr lang="en-US" b="0" dirty="0" err="1"/>
                  <a:t>hai</a:t>
                </a:r>
                <a:r>
                  <a:rPr lang="en-US" b="0" dirty="0"/>
                  <a:t> </a:t>
                </a:r>
                <a:r>
                  <a:rPr lang="en-US" b="0" dirty="0" err="1"/>
                  <a:t>bạn</a:t>
                </a:r>
                <a:r>
                  <a:rPr lang="en-US" b="0" dirty="0"/>
                  <a:t> </a:t>
                </a:r>
                <a:r>
                  <a:rPr lang="en-US" b="0" dirty="0" err="1"/>
                  <a:t>phần</a:t>
                </a:r>
                <a:r>
                  <a:rPr lang="en-US" b="0" dirty="0"/>
                  <a:t> bánh </a:t>
                </a:r>
                <a:r>
                  <a:rPr lang="en-US" b="0" dirty="0" err="1"/>
                  <a:t>thích</a:t>
                </a:r>
                <a:r>
                  <a:rPr lang="en-US" b="0" dirty="0"/>
                  <a:t> </a:t>
                </a:r>
                <a:r>
                  <a:rPr lang="en-US" b="0" dirty="0" err="1"/>
                  <a:t>hợp</a:t>
                </a:r>
                <a:r>
                  <a:rPr lang="en-US" b="0" dirty="0"/>
                  <a:t> ở </a:t>
                </a:r>
                <a:r>
                  <a:rPr lang="en-US" b="0" dirty="0" err="1"/>
                  <a:t>hình</a:t>
                </a:r>
                <a:r>
                  <a:rPr lang="en-US" b="0" dirty="0"/>
                  <a:t> </a:t>
                </a:r>
                <a:r>
                  <a:rPr lang="en-US" b="0" dirty="0" err="1"/>
                  <a:t>bên</a:t>
                </a:r>
                <a:r>
                  <a:rPr lang="en-US" b="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1510665"/>
                <a:ext cx="10360025" cy="15182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/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/>
                <a:sym typeface="Arial" panose="020B0604020202020204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5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9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5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9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90650" y="1122680"/>
            <a:ext cx="8599805" cy="25317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tốt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tập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nhắn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</a:p>
          <a:p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175" y="3966965"/>
            <a:ext cx="2048454" cy="28398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994998" y="5912723"/>
            <a:ext cx="372866" cy="3229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601981" y="2535270"/>
            <a:ext cx="171596" cy="1614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795491" y="504943"/>
            <a:ext cx="186433" cy="1614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1314428" y="4190892"/>
            <a:ext cx="186433" cy="16147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238456" y="5889002"/>
            <a:ext cx="186433" cy="1614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52955" y="3278815"/>
            <a:ext cx="319203" cy="300372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3337560" y="1045210"/>
            <a:ext cx="6195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+mn-lt"/>
              </a:rPr>
              <a:t>VẬN DỤNG Ở </a:t>
            </a:r>
            <a:r>
              <a:rPr lang="en-US" sz="4400" b="1" dirty="0">
                <a:solidFill>
                  <a:schemeClr val="tx1"/>
                </a:solidFill>
                <a:latin typeface="+mn-lt"/>
              </a:rPr>
              <a:t>NHÀ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669242" y="1799936"/>
            <a:ext cx="6386268" cy="384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vuông,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tư”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tư”.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Chuẩn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bị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3 – 4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tờ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vuông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tiết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10" y="2327753"/>
            <a:ext cx="8792181" cy="3955686"/>
          </a:xfrm>
          <a:prstGeom prst="rect">
            <a:avLst/>
          </a:prstGeom>
        </p:spPr>
      </p:pic>
      <p:sp>
        <p:nvSpPr>
          <p:cNvPr id="24" name="Hộp Văn bản 23"/>
          <p:cNvSpPr txBox="1"/>
          <p:nvPr/>
        </p:nvSpPr>
        <p:spPr>
          <a:xfrm>
            <a:off x="1754404" y="1458150"/>
            <a:ext cx="928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-8459445">
            <a:off x="4715649" y="1888711"/>
            <a:ext cx="453419" cy="419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-8459445">
            <a:off x="4738212" y="4602505"/>
            <a:ext cx="453419" cy="419412"/>
          </a:xfrm>
          <a:prstGeom prst="rect">
            <a:avLst/>
          </a:prstGeom>
        </p:spPr>
      </p:pic>
      <p:sp>
        <p:nvSpPr>
          <p:cNvPr id="26" name="Hộp Văn bản 25"/>
          <p:cNvSpPr txBox="1"/>
          <p:nvPr>
            <p:custDataLst>
              <p:tags r:id="rId3"/>
            </p:custDataLst>
          </p:nvPr>
        </p:nvSpPr>
        <p:spPr>
          <a:xfrm>
            <a:off x="5827983" y="1020653"/>
            <a:ext cx="4051946" cy="2126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r>
              <a:rPr lang="en-US" sz="29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Hộp Văn bản 27"/>
          <p:cNvSpPr txBox="1"/>
          <p:nvPr>
            <p:custDataLst>
              <p:tags r:id="rId4"/>
            </p:custDataLst>
          </p:nvPr>
        </p:nvSpPr>
        <p:spPr>
          <a:xfrm>
            <a:off x="5827983" y="3728861"/>
            <a:ext cx="4216332" cy="2126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5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935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</p:txBody>
      </p:sp>
      <p:pic>
        <p:nvPicPr>
          <p:cNvPr id="29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3439" r="46040" b="56081"/>
          <a:stretch>
            <a:fillRect/>
          </a:stretch>
        </p:blipFill>
        <p:spPr>
          <a:xfrm>
            <a:off x="1041047" y="3642842"/>
            <a:ext cx="2704008" cy="2251604"/>
          </a:xfrm>
          <a:prstGeom prst="rect">
            <a:avLst/>
          </a:prstGeom>
        </p:spPr>
      </p:pic>
      <p:pic>
        <p:nvPicPr>
          <p:cNvPr id="30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5" r="2622" b="53402"/>
          <a:stretch>
            <a:fillRect/>
          </a:stretch>
        </p:blipFill>
        <p:spPr>
          <a:xfrm>
            <a:off x="1041047" y="1058753"/>
            <a:ext cx="2704009" cy="20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>
              <a:fillRect/>
            </a:stretch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/>
          <p:cNvSpPr/>
          <p:nvPr/>
        </p:nvSpPr>
        <p:spPr>
          <a:xfrm>
            <a:off x="2427587" y="786864"/>
            <a:ext cx="6971581" cy="10617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5" b="1" dirty="0"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2380701" y="1898059"/>
            <a:ext cx="7430598" cy="132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Quan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sát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hình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ảnh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và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cho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en-US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biết</a:t>
            </a:r>
            <a:r>
              <a:rPr lang="en-US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h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ình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vuông 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được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chia 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thành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mấy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phần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</a:t>
            </a:r>
            <a:r>
              <a:rPr lang="vi-VN" sz="2665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bằng</a:t>
            </a:r>
            <a:r>
              <a:rPr lang="vi-VN" sz="2665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Times New Roman" panose="02020603050405020304" pitchFamily="18" charset="0"/>
                <a:cs typeface="+mj-ea"/>
              </a:rPr>
              <a:t> nhau?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1229"/>
          <a:stretch>
            <a:fillRect/>
          </a:stretch>
        </p:blipFill>
        <p:spPr>
          <a:xfrm>
            <a:off x="2380701" y="3329101"/>
            <a:ext cx="2783953" cy="293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9378"/>
          <a:stretch>
            <a:fillRect/>
          </a:stretch>
        </p:blipFill>
        <p:spPr>
          <a:xfrm>
            <a:off x="6711179" y="3322733"/>
            <a:ext cx="2687989" cy="294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9101194" y="5929095"/>
            <a:ext cx="227926" cy="214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70614" y="4762051"/>
            <a:ext cx="227926" cy="2144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88775" y="4242631"/>
            <a:ext cx="113963" cy="107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/>
              <p:cNvSpPr txBox="1"/>
              <p:nvPr/>
            </p:nvSpPr>
            <p:spPr>
              <a:xfrm>
                <a:off x="4523506" y="1295872"/>
                <a:ext cx="6799413" cy="43916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Lấy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nửa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06" y="1295872"/>
                <a:ext cx="6799413" cy="4391660"/>
              </a:xfrm>
              <a:prstGeom prst="rect">
                <a:avLst/>
              </a:prstGeom>
              <a:blipFill rotWithShape="1">
                <a:blip r:embed="rId4"/>
                <a:stretch>
                  <a:fillRect l="-6" t="-11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51229"/>
          <a:stretch>
            <a:fillRect/>
          </a:stretch>
        </p:blipFill>
        <p:spPr>
          <a:xfrm>
            <a:off x="1067135" y="2002525"/>
            <a:ext cx="2783953" cy="2936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8198701" y="5819353"/>
            <a:ext cx="225098" cy="211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/>
              <p:cNvSpPr txBox="1"/>
              <p:nvPr/>
            </p:nvSpPr>
            <p:spPr>
              <a:xfrm>
                <a:off x="5394270" y="1752600"/>
                <a:ext cx="5449280" cy="36944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 </a:t>
                </a:r>
                <a:r>
                  <a:rPr lang="vi-VN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Lấy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00" indent="-3048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70" y="1752600"/>
                <a:ext cx="5449280" cy="3694430"/>
              </a:xfrm>
              <a:prstGeom prst="rect">
                <a:avLst/>
              </a:prstGeom>
              <a:blipFill rotWithShape="1">
                <a:blip r:embed="rId4"/>
                <a:stretch>
                  <a:fillRect l="-11" r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9378"/>
          <a:stretch>
            <a:fillRect/>
          </a:stretch>
        </p:blipFill>
        <p:spPr>
          <a:xfrm>
            <a:off x="1725949" y="2097983"/>
            <a:ext cx="2687989" cy="294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3.86314960629915,&quot;left&quot;:364.89736949362066,&quot;top&quot;:80.36637795275591,&quot;width&quot;:425.99357538826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3.86314960629915,&quot;left&quot;:364.89736949362066,&quot;top&quot;:80.36637795275591,&quot;width&quot;:425.99357538826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3.86314960629915,&quot;left&quot;:364.89736949362066,&quot;top&quot;:80.36637795275591,&quot;width&quot;:425.99357538826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3.86314960629915,&quot;left&quot;:364.89736949362066,&quot;top&quot;:80.36637795275591,&quot;width&quot;:425.993575388269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563</Words>
  <Application>Microsoft Office PowerPoint</Application>
  <PresentationFormat>Widescreen</PresentationFormat>
  <Paragraphs>63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Times New Roman</vt:lpstr>
      <vt:lpstr>UTM Avo</vt:lpstr>
      <vt:lpstr>Wingdings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24</cp:revision>
  <dcterms:created xsi:type="dcterms:W3CDTF">2025-11-03T01:45:54Z</dcterms:created>
  <dcterms:modified xsi:type="dcterms:W3CDTF">2025-11-03T07:25:32Z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AF3D333DD29D4300B429BEC15EB589E1_12</vt:lpwstr>
  </property>
  <property fmtid="{D5CDD505-2E9C-101B-9397-08002B2CF9AE}" pid="3" name="KSOProductBuildVer">
    <vt:lpwstr>1033-12.2.0.23131</vt:lpwstr>
  </property>
</Properties>
</file>