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79" r:id="rId4"/>
    <p:sldId id="278" r:id="rId5"/>
    <p:sldId id="265" r:id="rId6"/>
    <p:sldId id="259" r:id="rId7"/>
    <p:sldId id="280" r:id="rId8"/>
    <p:sldId id="266" r:id="rId9"/>
    <p:sldId id="267" r:id="rId10"/>
    <p:sldId id="272" r:id="rId11"/>
    <p:sldId id="273" r:id="rId12"/>
    <p:sldId id="274" r:id="rId13"/>
    <p:sldId id="275" r:id="rId14"/>
    <p:sldId id="262" r:id="rId15"/>
    <p:sldId id="264" r:id="rId16"/>
    <p:sldId id="268" r:id="rId17"/>
    <p:sldId id="269" r:id="rId18"/>
    <p:sldId id="270" r:id="rId19"/>
    <p:sldId id="271" r:id="rId20"/>
    <p:sldId id="276" r:id="rId21"/>
    <p:sldId id="277" r:id="rId22"/>
    <p:sldId id="281"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F3E8D-516A-43E0-B61F-4D2FCDB5BBCC}" type="datetimeFigureOut">
              <a:rPr lang="en-US" smtClean="0"/>
              <a:pPr/>
              <a:t>11/1/2025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73FA73-DFA0-45EB-AF95-ECBCCCECC6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3FA73-DFA0-45EB-AF95-ECBCCCECC6C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41BE78-D286-48CF-9FC3-0194969A104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15DB7-AC87-4D0C-9259-F4BF5DFFC8DF}" type="slidenum">
              <a:rPr lang="en-US" smtClean="0"/>
              <a:pPr/>
              <a:t>‹#›</a:t>
            </a:fld>
            <a:endParaRPr lang="en-US"/>
          </a:p>
        </p:txBody>
      </p:sp>
    </p:spTree>
    <p:extLst>
      <p:ext uri="{BB962C8B-B14F-4D97-AF65-F5344CB8AC3E}">
        <p14:creationId xmlns:p14="http://schemas.microsoft.com/office/powerpoint/2010/main" xmlns="" val="37150070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41BE78-D286-48CF-9FC3-0194969A104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15DB7-AC87-4D0C-9259-F4BF5DFFC8DF}" type="slidenum">
              <a:rPr lang="en-US" smtClean="0"/>
              <a:pPr/>
              <a:t>‹#›</a:t>
            </a:fld>
            <a:endParaRPr lang="en-US"/>
          </a:p>
        </p:txBody>
      </p:sp>
    </p:spTree>
    <p:extLst>
      <p:ext uri="{BB962C8B-B14F-4D97-AF65-F5344CB8AC3E}">
        <p14:creationId xmlns:p14="http://schemas.microsoft.com/office/powerpoint/2010/main" xmlns="" val="19203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41BE78-D286-48CF-9FC3-0194969A104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15DB7-AC87-4D0C-9259-F4BF5DFFC8DF}" type="slidenum">
              <a:rPr lang="en-US" smtClean="0"/>
              <a:pPr/>
              <a:t>‹#›</a:t>
            </a:fld>
            <a:endParaRPr lang="en-US"/>
          </a:p>
        </p:txBody>
      </p:sp>
    </p:spTree>
    <p:extLst>
      <p:ext uri="{BB962C8B-B14F-4D97-AF65-F5344CB8AC3E}">
        <p14:creationId xmlns:p14="http://schemas.microsoft.com/office/powerpoint/2010/main" xmlns="" val="263225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41BE78-D286-48CF-9FC3-0194969A104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15DB7-AC87-4D0C-9259-F4BF5DFFC8DF}" type="slidenum">
              <a:rPr lang="en-US" smtClean="0"/>
              <a:pPr/>
              <a:t>‹#›</a:t>
            </a:fld>
            <a:endParaRPr lang="en-US"/>
          </a:p>
        </p:txBody>
      </p:sp>
    </p:spTree>
    <p:extLst>
      <p:ext uri="{BB962C8B-B14F-4D97-AF65-F5344CB8AC3E}">
        <p14:creationId xmlns:p14="http://schemas.microsoft.com/office/powerpoint/2010/main" xmlns="" val="892153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1BE78-D286-48CF-9FC3-0194969A104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15DB7-AC87-4D0C-9259-F4BF5DFFC8DF}" type="slidenum">
              <a:rPr lang="en-US" smtClean="0"/>
              <a:pPr/>
              <a:t>‹#›</a:t>
            </a:fld>
            <a:endParaRPr lang="en-US"/>
          </a:p>
        </p:txBody>
      </p:sp>
    </p:spTree>
    <p:extLst>
      <p:ext uri="{BB962C8B-B14F-4D97-AF65-F5344CB8AC3E}">
        <p14:creationId xmlns:p14="http://schemas.microsoft.com/office/powerpoint/2010/main" xmlns="" val="53137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41BE78-D286-48CF-9FC3-0194969A104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15DB7-AC87-4D0C-9259-F4BF5DFFC8DF}" type="slidenum">
              <a:rPr lang="en-US" smtClean="0"/>
              <a:pPr/>
              <a:t>‹#›</a:t>
            </a:fld>
            <a:endParaRPr lang="en-US"/>
          </a:p>
        </p:txBody>
      </p:sp>
    </p:spTree>
    <p:extLst>
      <p:ext uri="{BB962C8B-B14F-4D97-AF65-F5344CB8AC3E}">
        <p14:creationId xmlns:p14="http://schemas.microsoft.com/office/powerpoint/2010/main" xmlns="" val="240162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41BE78-D286-48CF-9FC3-0194969A1049}" type="datetimeFigureOut">
              <a:rPr lang="en-US" smtClean="0"/>
              <a:pPr/>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15DB7-AC87-4D0C-9259-F4BF5DFFC8DF}" type="slidenum">
              <a:rPr lang="en-US" smtClean="0"/>
              <a:pPr/>
              <a:t>‹#›</a:t>
            </a:fld>
            <a:endParaRPr lang="en-US"/>
          </a:p>
        </p:txBody>
      </p:sp>
    </p:spTree>
    <p:extLst>
      <p:ext uri="{BB962C8B-B14F-4D97-AF65-F5344CB8AC3E}">
        <p14:creationId xmlns:p14="http://schemas.microsoft.com/office/powerpoint/2010/main" xmlns="" val="426261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41BE78-D286-48CF-9FC3-0194969A1049}" type="datetimeFigureOut">
              <a:rPr lang="en-US" smtClean="0"/>
              <a:pPr/>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15DB7-AC87-4D0C-9259-F4BF5DFFC8DF}" type="slidenum">
              <a:rPr lang="en-US" smtClean="0"/>
              <a:pPr/>
              <a:t>‹#›</a:t>
            </a:fld>
            <a:endParaRPr lang="en-US"/>
          </a:p>
        </p:txBody>
      </p:sp>
    </p:spTree>
    <p:extLst>
      <p:ext uri="{BB962C8B-B14F-4D97-AF65-F5344CB8AC3E}">
        <p14:creationId xmlns:p14="http://schemas.microsoft.com/office/powerpoint/2010/main" xmlns="" val="159754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1BE78-D286-48CF-9FC3-0194969A1049}" type="datetimeFigureOut">
              <a:rPr lang="en-US" smtClean="0"/>
              <a:pPr/>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15DB7-AC87-4D0C-9259-F4BF5DFFC8DF}" type="slidenum">
              <a:rPr lang="en-US" smtClean="0"/>
              <a:pPr/>
              <a:t>‹#›</a:t>
            </a:fld>
            <a:endParaRPr lang="en-US"/>
          </a:p>
        </p:txBody>
      </p:sp>
    </p:spTree>
    <p:extLst>
      <p:ext uri="{BB962C8B-B14F-4D97-AF65-F5344CB8AC3E}">
        <p14:creationId xmlns:p14="http://schemas.microsoft.com/office/powerpoint/2010/main" xmlns="" val="308035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1BE78-D286-48CF-9FC3-0194969A104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15DB7-AC87-4D0C-9259-F4BF5DFFC8DF}" type="slidenum">
              <a:rPr lang="en-US" smtClean="0"/>
              <a:pPr/>
              <a:t>‹#›</a:t>
            </a:fld>
            <a:endParaRPr lang="en-US"/>
          </a:p>
        </p:txBody>
      </p:sp>
    </p:spTree>
    <p:extLst>
      <p:ext uri="{BB962C8B-B14F-4D97-AF65-F5344CB8AC3E}">
        <p14:creationId xmlns:p14="http://schemas.microsoft.com/office/powerpoint/2010/main" xmlns="" val="81962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1BE78-D286-48CF-9FC3-0194969A104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15DB7-AC87-4D0C-9259-F4BF5DFFC8DF}" type="slidenum">
              <a:rPr lang="en-US" smtClean="0"/>
              <a:pPr/>
              <a:t>‹#›</a:t>
            </a:fld>
            <a:endParaRPr lang="en-US"/>
          </a:p>
        </p:txBody>
      </p:sp>
    </p:spTree>
    <p:extLst>
      <p:ext uri="{BB962C8B-B14F-4D97-AF65-F5344CB8AC3E}">
        <p14:creationId xmlns:p14="http://schemas.microsoft.com/office/powerpoint/2010/main" xmlns="" val="291150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BE78-D286-48CF-9FC3-0194969A1049}" type="datetimeFigureOut">
              <a:rPr lang="en-US" smtClean="0"/>
              <a:pPr/>
              <a:t>11/1/2025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15DB7-AC87-4D0C-9259-F4BF5DFFC8DF}" type="slidenum">
              <a:rPr lang="en-US" smtClean="0"/>
              <a:pPr/>
              <a:t>‹#›</a:t>
            </a:fld>
            <a:endParaRPr lang="en-US"/>
          </a:p>
        </p:txBody>
      </p:sp>
    </p:spTree>
    <p:extLst>
      <p:ext uri="{BB962C8B-B14F-4D97-AF65-F5344CB8AC3E}">
        <p14:creationId xmlns:p14="http://schemas.microsoft.com/office/powerpoint/2010/main" xmlns="" val="45727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ADMIN\Downloads\b&#224;i%20h&#225;t%20Tr&#225;i%20&#273;&#7845;t%20n&#224;y%20l&#224;%20c&#7911;a%20ch&#250;ng%20m&#236;nh%20nhung.m4a" TargetMode="Externa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1.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16.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jpeg"/><Relationship Id="rId5" Type="http://schemas.openxmlformats.org/officeDocument/2006/relationships/audio" Target="../media/audio2.wav"/><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17.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jpeg"/><Relationship Id="rId5" Type="http://schemas.openxmlformats.org/officeDocument/2006/relationships/audio" Target="../media/audio2.wav"/><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18.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jpeg"/><Relationship Id="rId5" Type="http://schemas.openxmlformats.org/officeDocument/2006/relationships/audio" Target="../media/audio2.wav"/><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19.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jpeg"/><Relationship Id="rId5" Type="http://schemas.openxmlformats.org/officeDocument/2006/relationships/audio" Target="../media/audio2.wav"/><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notesSlide" Target="../notesSlides/notesSlide20.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jpeg"/><Relationship Id="rId5" Type="http://schemas.openxmlformats.org/officeDocument/2006/relationships/audio" Target="../media/audio2.wav"/><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DMIN\Downloads\Ghi%20ti&#234;u%20chu&#226;&#777;n%2016_1.mp3" TargetMode="External"/><Relationship Id="rId1" Type="http://schemas.openxmlformats.org/officeDocument/2006/relationships/tags" Target="../tags/tag22.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44000" b="-44000"/>
          </a:stretch>
        </a:blipFill>
        <a:effectLst/>
      </p:bgPr>
    </p:bg>
    <p:spTree>
      <p:nvGrpSpPr>
        <p:cNvPr id="1" name=""/>
        <p:cNvGrpSpPr/>
        <p:nvPr/>
      </p:nvGrpSpPr>
      <p:grpSpPr>
        <a:xfrm>
          <a:off x="0" y="0"/>
          <a:ext cx="0" cy="0"/>
          <a:chOff x="0" y="0"/>
          <a:chExt cx="0" cy="0"/>
        </a:xfrm>
      </p:grpSpPr>
      <p:sp>
        <p:nvSpPr>
          <p:cNvPr id="10" name="Rectangle 9"/>
          <p:cNvSpPr/>
          <p:nvPr/>
        </p:nvSpPr>
        <p:spPr>
          <a:xfrm>
            <a:off x="0" y="685800"/>
            <a:ext cx="9525000" cy="707886"/>
          </a:xfrm>
          <a:prstGeom prst="rect">
            <a:avLst/>
          </a:prstGeom>
          <a:noFill/>
        </p:spPr>
        <p:txBody>
          <a:bodyPr wrap="square" lIns="91440" tIns="45720" rIns="91440" bIns="45720">
            <a:spAutoFit/>
            <a:scene3d>
              <a:camera prst="obliqueBottomRight"/>
              <a:lightRig rig="threePt" dir="t"/>
            </a:scene3d>
          </a:bodyPr>
          <a:lstStyle/>
          <a:p>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TRƯỜNG </a:t>
            </a:r>
            <a:r>
              <a:rPr lang="en-US" sz="40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TiỂU</a:t>
            </a: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HỌC SỐ 2 MỸ THẮNG</a:t>
            </a: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14" name="TextBox 13"/>
          <p:cNvSpPr txBox="1"/>
          <p:nvPr/>
        </p:nvSpPr>
        <p:spPr>
          <a:xfrm>
            <a:off x="228600" y="3276600"/>
            <a:ext cx="8915400" cy="738664"/>
          </a:xfrm>
          <a:prstGeom prst="rect">
            <a:avLst/>
          </a:prstGeom>
          <a:noFill/>
        </p:spPr>
        <p:txBody>
          <a:bodyPr wrap="square" rtlCol="0">
            <a:spAutoFit/>
          </a:bodyPr>
          <a:lstStyle/>
          <a:p>
            <a:r>
              <a:rPr lang="en-US" sz="4200" dirty="0" err="1" smtClean="0">
                <a:solidFill>
                  <a:srgbClr val="FF0000"/>
                </a:solidFill>
                <a:latin typeface="Times New Roman" pitchFamily="18" charset="0"/>
                <a:cs typeface="Times New Roman" pitchFamily="18" charset="0"/>
              </a:rPr>
              <a:t>Bài</a:t>
            </a:r>
            <a:r>
              <a:rPr lang="en-US" sz="4200" dirty="0" smtClean="0">
                <a:solidFill>
                  <a:srgbClr val="FF0000"/>
                </a:solidFill>
                <a:latin typeface="Times New Roman" pitchFamily="18" charset="0"/>
                <a:cs typeface="Times New Roman" pitchFamily="18" charset="0"/>
              </a:rPr>
              <a:t> </a:t>
            </a:r>
            <a:r>
              <a:rPr lang="en-US" sz="4200" dirty="0" err="1" smtClean="0">
                <a:solidFill>
                  <a:srgbClr val="FF0000"/>
                </a:solidFill>
                <a:latin typeface="Times New Roman" pitchFamily="18" charset="0"/>
                <a:cs typeface="Times New Roman" pitchFamily="18" charset="0"/>
              </a:rPr>
              <a:t>đọc</a:t>
            </a:r>
            <a:r>
              <a:rPr lang="en-US" sz="4200" dirty="0" smtClean="0">
                <a:solidFill>
                  <a:srgbClr val="FF0000"/>
                </a:solidFill>
                <a:latin typeface="Times New Roman" pitchFamily="18" charset="0"/>
                <a:cs typeface="Times New Roman" pitchFamily="18" charset="0"/>
              </a:rPr>
              <a:t> 2: </a:t>
            </a:r>
            <a:r>
              <a:rPr lang="nl-NL" sz="4200" b="1" dirty="0" smtClean="0">
                <a:solidFill>
                  <a:srgbClr val="FF0000"/>
                </a:solidFill>
                <a:latin typeface="Times New Roman" pitchFamily="18" charset="0"/>
                <a:cs typeface="Times New Roman" pitchFamily="18" charset="0"/>
              </a:rPr>
              <a:t>VINH DANH NƯỚC VIỆT</a:t>
            </a:r>
            <a:endParaRPr lang="en-US" sz="4200" dirty="0">
              <a:solidFill>
                <a:srgbClr val="FF0000"/>
              </a:solidFill>
              <a:latin typeface="Times New Roman" pitchFamily="18" charset="0"/>
              <a:cs typeface="Times New Roman" pitchFamily="18" charset="0"/>
            </a:endParaRPr>
          </a:p>
        </p:txBody>
      </p:sp>
      <p:sp>
        <p:nvSpPr>
          <p:cNvPr id="18" name="Rectangle 17"/>
          <p:cNvSpPr/>
          <p:nvPr/>
        </p:nvSpPr>
        <p:spPr>
          <a:xfrm>
            <a:off x="2400347" y="2057400"/>
            <a:ext cx="426456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TIẾNG VIỆT 5</a:t>
            </a:r>
            <a:endParaRPr lang="en-US" sz="4800" b="1" cap="none" spc="0" dirty="0">
              <a:ln w="11430"/>
              <a:solidFill>
                <a:srgbClr val="00B0F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9" name="Rectangle 18"/>
          <p:cNvSpPr/>
          <p:nvPr/>
        </p:nvSpPr>
        <p:spPr>
          <a:xfrm>
            <a:off x="3741794" y="5039380"/>
            <a:ext cx="4564006" cy="523220"/>
          </a:xfrm>
          <a:prstGeom prst="rect">
            <a:avLst/>
          </a:prstGeom>
        </p:spPr>
        <p:txBody>
          <a:bodyPr wrap="none">
            <a:spAutoFit/>
          </a:bodyPr>
          <a:lstStyle/>
          <a:p>
            <a:r>
              <a:rPr lang="en-US" sz="2800" dirty="0" err="1" smtClean="0">
                <a:solidFill>
                  <a:srgbClr val="7030A0"/>
                </a:solidFill>
                <a:latin typeface="Times New Roman" pitchFamily="18" charset="0"/>
                <a:cs typeface="Times New Roman" pitchFamily="18" charset="0"/>
              </a:rPr>
              <a:t>Giáo</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viên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Nguyễn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Thị</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Nhung</a:t>
            </a:r>
            <a:endParaRPr lang="en-US" sz="2800" dirty="0">
              <a:solidFill>
                <a:srgbClr val="7030A0"/>
              </a:solidFill>
              <a:latin typeface="Times New Roman" pitchFamily="18" charset="0"/>
              <a:cs typeface="Times New Roman" pitchFamily="18" charset="0"/>
            </a:endParaRPr>
          </a:p>
        </p:txBody>
      </p:sp>
      <p:sp>
        <p:nvSpPr>
          <p:cNvPr id="20" name="Rectangle 19"/>
          <p:cNvSpPr/>
          <p:nvPr/>
        </p:nvSpPr>
        <p:spPr>
          <a:xfrm>
            <a:off x="5386700" y="5496580"/>
            <a:ext cx="1401346" cy="523220"/>
          </a:xfrm>
          <a:prstGeom prst="rect">
            <a:avLst/>
          </a:prstGeom>
        </p:spPr>
        <p:txBody>
          <a:bodyPr wrap="none">
            <a:spAutoFit/>
          </a:bodyPr>
          <a:lstStyle/>
          <a:p>
            <a:r>
              <a:rPr lang="en-US" sz="2800" dirty="0" err="1" smtClean="0">
                <a:solidFill>
                  <a:srgbClr val="7030A0"/>
                </a:solidFill>
                <a:latin typeface="Times New Roman" pitchFamily="18" charset="0"/>
                <a:cs typeface="Times New Roman" pitchFamily="18" charset="0"/>
              </a:rPr>
              <a:t>Lớp</a:t>
            </a:r>
            <a:r>
              <a:rPr lang="en-US" sz="2800" dirty="0" smtClean="0">
                <a:solidFill>
                  <a:srgbClr val="7030A0"/>
                </a:solidFill>
                <a:latin typeface="Times New Roman" pitchFamily="18" charset="0"/>
                <a:cs typeface="Times New Roman" pitchFamily="18" charset="0"/>
              </a:rPr>
              <a:t>: 5A</a:t>
            </a:r>
            <a:endParaRPr lang="en-US" sz="2800" dirty="0">
              <a:solidFill>
                <a:srgbClr val="7030A0"/>
              </a:solidFill>
              <a:latin typeface="Times New Roman" pitchFamily="18" charset="0"/>
              <a:cs typeface="Times New Roman" pitchFamily="18" charset="0"/>
            </a:endParaRPr>
          </a:p>
        </p:txBody>
      </p:sp>
      <p:pic>
        <p:nvPicPr>
          <p:cNvPr id="8" name="bài hát Trái đất này là của chúng mình nhung.m4a">
            <a:hlinkClick r:id="" action="ppaction://media"/>
          </p:cNvPr>
          <p:cNvPicPr>
            <a:picLocks noRot="1" noChangeAspect="1"/>
          </p:cNvPicPr>
          <p:nvPr>
            <a:audioFile r:link="rId2"/>
          </p:nvPr>
        </p:nvPicPr>
        <p:blipFill>
          <a:blip r:embed="rId6"/>
          <a:stretch>
            <a:fillRect/>
          </a:stretch>
        </p:blipFill>
        <p:spPr>
          <a:xfrm>
            <a:off x="7467600" y="6400800"/>
            <a:ext cx="304800" cy="304800"/>
          </a:xfrm>
          <a:prstGeom prst="rect">
            <a:avLst/>
          </a:prstGeom>
        </p:spPr>
      </p:pic>
    </p:spTree>
    <p:custDataLst>
      <p:tags r:id="rId1"/>
    </p:custDataLst>
    <p:extLst>
      <p:ext uri="{BB962C8B-B14F-4D97-AF65-F5344CB8AC3E}">
        <p14:creationId xmlns:p14="http://schemas.microsoft.com/office/powerpoint/2010/main" xmlns="" val="948928157"/>
      </p:ext>
    </p:extLst>
  </p:cSld>
  <p:clrMapOvr>
    <a:masterClrMapping/>
  </p:clrMapOvr>
  <p:transition advTm="74172">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8"/>
                                        </p:tgtEl>
                                      </p:cBhvr>
                                    </p:cmd>
                                  </p:childTnLst>
                                </p:cTn>
                              </p:par>
                              <p:par>
                                <p:cTn id="13" presetID="29"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2000" fill="hold"/>
                                        <p:tgtEl>
                                          <p:spTgt spid="18"/>
                                        </p:tgtEl>
                                        <p:attrNameLst>
                                          <p:attrName>ppt_x</p:attrName>
                                        </p:attrNameLst>
                                      </p:cBhvr>
                                      <p:tavLst>
                                        <p:tav tm="0">
                                          <p:val>
                                            <p:strVal val="#ppt_x-.2"/>
                                          </p:val>
                                        </p:tav>
                                        <p:tav tm="100000">
                                          <p:val>
                                            <p:strVal val="#ppt_x"/>
                                          </p:val>
                                        </p:tav>
                                      </p:tavLst>
                                    </p:anim>
                                    <p:anim calcmode="lin" valueType="num">
                                      <p:cBhvr>
                                        <p:cTn id="16" dur="2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7" dur="2000"/>
                                        <p:tgtEl>
                                          <p:spTgt spid="18"/>
                                        </p:tgtEl>
                                      </p:cBhvr>
                                    </p:animEffect>
                                  </p:childTnLst>
                                </p:cTn>
                              </p:par>
                              <p:par>
                                <p:cTn id="18" presetID="35" presetClass="entr" presetSubtype="0" fill="hold" grpId="0" nodeType="withEffect">
                                  <p:stCondLst>
                                    <p:cond delay="0"/>
                                  </p:stCondLst>
                                  <p:iterate type="lt">
                                    <p:tmPct val="0"/>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anim calcmode="lin" valueType="num">
                                      <p:cBhvr>
                                        <p:cTn id="21" dur="2000" fill="hold"/>
                                        <p:tgtEl>
                                          <p:spTgt spid="14"/>
                                        </p:tgtEl>
                                        <p:attrNameLst>
                                          <p:attrName>style.rotation</p:attrName>
                                        </p:attrNameLst>
                                      </p:cBhvr>
                                      <p:tavLst>
                                        <p:tav tm="0">
                                          <p:val>
                                            <p:fltVal val="720"/>
                                          </p:val>
                                        </p:tav>
                                        <p:tav tm="100000">
                                          <p:val>
                                            <p:fltVal val="0"/>
                                          </p:val>
                                        </p:tav>
                                      </p:tavLst>
                                    </p:anim>
                                    <p:anim calcmode="lin" valueType="num">
                                      <p:cBhvr>
                                        <p:cTn id="22" dur="2000" fill="hold"/>
                                        <p:tgtEl>
                                          <p:spTgt spid="14"/>
                                        </p:tgtEl>
                                        <p:attrNameLst>
                                          <p:attrName>ppt_h</p:attrName>
                                        </p:attrNameLst>
                                      </p:cBhvr>
                                      <p:tavLst>
                                        <p:tav tm="0">
                                          <p:val>
                                            <p:fltVal val="0"/>
                                          </p:val>
                                        </p:tav>
                                        <p:tav tm="100000">
                                          <p:val>
                                            <p:strVal val="#ppt_h"/>
                                          </p:val>
                                        </p:tav>
                                      </p:tavLst>
                                    </p:anim>
                                    <p:anim calcmode="lin" valueType="num">
                                      <p:cBhvr>
                                        <p:cTn id="23" dur="2000" fill="hold"/>
                                        <p:tgtEl>
                                          <p:spTgt spid="14"/>
                                        </p:tgtEl>
                                        <p:attrNameLst>
                                          <p:attrName>ppt_w</p:attrName>
                                        </p:attrNameLst>
                                      </p:cBhvr>
                                      <p:tavLst>
                                        <p:tav tm="0">
                                          <p:val>
                                            <p:fltVal val="0"/>
                                          </p:val>
                                        </p:tav>
                                        <p:tav tm="100000">
                                          <p:val>
                                            <p:strVal val="#ppt_w"/>
                                          </p:val>
                                        </p:tav>
                                      </p:tavLst>
                                    </p:anim>
                                  </p:childTnLst>
                                </p:cTn>
                              </p:par>
                              <p:par>
                                <p:cTn id="24" presetID="24"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to="" calcmode="lin" valueType="num">
                                      <p:cBhvr>
                                        <p:cTn id="26" dur="1" fill="hold"/>
                                        <p:tgtEl>
                                          <p:spTgt spid="19"/>
                                        </p:tgtEl>
                                        <p:attrNameLst>
                                          <p:attrName/>
                                        </p:attrNameLst>
                                      </p:cBhvr>
                                    </p:anim>
                                  </p:childTnLst>
                                </p:cTn>
                              </p:par>
                              <p:par>
                                <p:cTn id="27" presetID="53"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3000"/>
                            </p:stCondLst>
                            <p:childTnLst>
                              <p:par>
                                <p:cTn id="33" presetID="34" presetClass="entr" presetSubtype="0" repeatCount="3000" fill="hold" grpId="1" nodeType="afterEffect">
                                  <p:stCondLst>
                                    <p:cond delay="0"/>
                                  </p:stCondLst>
                                  <p:childTnLst>
                                    <p:set>
                                      <p:cBhvr>
                                        <p:cTn id="34" dur="1" fill="hold">
                                          <p:stCondLst>
                                            <p:cond delay="0"/>
                                          </p:stCondLst>
                                        </p:cTn>
                                        <p:tgtEl>
                                          <p:spTgt spid="18"/>
                                        </p:tgtEl>
                                        <p:attrNameLst>
                                          <p:attrName>style.visibility</p:attrName>
                                        </p:attrNameLst>
                                      </p:cBhvr>
                                      <p:to>
                                        <p:strVal val="visible"/>
                                      </p:to>
                                    </p:set>
                                    <p:anim from="(-#ppt_w/2)" to="(#ppt_x)" calcmode="lin" valueType="num">
                                      <p:cBhvr>
                                        <p:cTn id="35" dur="1200" fill="hold">
                                          <p:stCondLst>
                                            <p:cond delay="0"/>
                                          </p:stCondLst>
                                        </p:cTn>
                                        <p:tgtEl>
                                          <p:spTgt spid="18"/>
                                        </p:tgtEl>
                                        <p:attrNameLst>
                                          <p:attrName>ppt_x</p:attrName>
                                        </p:attrNameLst>
                                      </p:cBhvr>
                                    </p:anim>
                                    <p:anim from="0" to="-1.0" calcmode="lin" valueType="num">
                                      <p:cBhvr>
                                        <p:cTn id="36" dur="400" decel="50000" autoRev="1" fill="hold">
                                          <p:stCondLst>
                                            <p:cond delay="1200"/>
                                          </p:stCondLst>
                                        </p:cTn>
                                        <p:tgtEl>
                                          <p:spTgt spid="18"/>
                                        </p:tgtEl>
                                        <p:attrNameLst>
                                          <p:attrName>xshear</p:attrName>
                                        </p:attrNameLst>
                                      </p:cBhvr>
                                    </p:anim>
                                    <p:animScale>
                                      <p:cBhvr>
                                        <p:cTn id="37" dur="400" decel="100000" autoRev="1" fill="hold">
                                          <p:stCondLst>
                                            <p:cond delay="1200"/>
                                          </p:stCondLst>
                                        </p:cTn>
                                        <p:tgtEl>
                                          <p:spTgt spid="18"/>
                                        </p:tgtEl>
                                      </p:cBhvr>
                                      <p:from x="100000" y="100000"/>
                                      <p:to x="80000" y="100000"/>
                                    </p:animScale>
                                    <p:anim by="(#ppt_h/3+#ppt_w*0.1)" calcmode="lin" valueType="num">
                                      <p:cBhvr additive="sum">
                                        <p:cTn id="38" dur="400" decel="100000" autoRev="1" fill="hold">
                                          <p:stCondLst>
                                            <p:cond delay="1200"/>
                                          </p:stCondLst>
                                        </p:cTn>
                                        <p:tgtEl>
                                          <p:spTgt spid="18"/>
                                        </p:tgtEl>
                                        <p:attrNameLst>
                                          <p:attrName>ppt_x</p:attrName>
                                        </p:attrNameLst>
                                      </p:cBhvr>
                                    </p:anim>
                                  </p:childTnLst>
                                </p:cTn>
                              </p:par>
                            </p:childTnLst>
                          </p:cTn>
                        </p:par>
                        <p:par>
                          <p:cTn id="39" fill="hold">
                            <p:stCondLst>
                              <p:cond delay="9000"/>
                            </p:stCondLst>
                            <p:childTnLst>
                              <p:par>
                                <p:cTn id="40" presetID="40" presetClass="entr" presetSubtype="0" repeatCount="3000" fill="hold" grpId="1" nodeType="after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1"/>
                                          </p:val>
                                        </p:tav>
                                        <p:tav tm="100000">
                                          <p:val>
                                            <p:strVal val="#ppt_x"/>
                                          </p:val>
                                        </p:tav>
                                      </p:tavLst>
                                    </p:anim>
                                    <p:anim calcmode="lin" valueType="num">
                                      <p:cBhvr>
                                        <p:cTn id="4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0" grpId="0"/>
      <p:bldP spid="14" grpId="0"/>
      <p:bldP spid="14" grpId="1"/>
      <p:bldP spid="18" grpId="0"/>
      <p:bldP spid="18" grpId="1"/>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76200"/>
            <a:ext cx="86106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err="1" smtClean="0">
                <a:solidFill>
                  <a:srgbClr val="C00000"/>
                </a:solidFill>
                <a:latin typeface="Times New Roman" pitchFamily="18" charset="0"/>
                <a:cs typeface="Times New Roman" pitchFamily="18" charset="0"/>
              </a:rPr>
              <a:t>Câu</a:t>
            </a:r>
            <a:r>
              <a:rPr lang="en-US" sz="2800" b="1" dirty="0" smtClean="0">
                <a:solidFill>
                  <a:srgbClr val="C00000"/>
                </a:solidFill>
                <a:latin typeface="Times New Roman" pitchFamily="18" charset="0"/>
                <a:cs typeface="Times New Roman" pitchFamily="18" charset="0"/>
              </a:rPr>
              <a:t> 2. </a:t>
            </a:r>
            <a:r>
              <a:rPr lang="en-US" sz="2800" dirty="0" err="1" smtClean="0">
                <a:solidFill>
                  <a:srgbClr val="C00000"/>
                </a:solidFill>
                <a:latin typeface="Times New Roman" pitchFamily="18" charset="0"/>
                <a:cs typeface="Times New Roman" pitchFamily="18" charset="0"/>
              </a:rPr>
              <a:t>Giáo</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sư</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Nguyễn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Quang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Riệu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đã</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những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đóng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góp</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gì</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cho</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khoa</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học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và</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đất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nước</a:t>
            </a:r>
            <a:r>
              <a:rPr lang="en-US" sz="2800" dirty="0" smtClean="0">
                <a:solidFill>
                  <a:srgbClr val="C00000"/>
                </a:solidFill>
                <a:latin typeface="Times New Roman" pitchFamily="18" charset="0"/>
                <a:cs typeface="Times New Roman" pitchFamily="18" charset="0"/>
              </a:rPr>
              <a:t>?</a:t>
            </a:r>
            <a:endParaRPr lang="en-US" sz="2800" dirty="0"/>
          </a:p>
        </p:txBody>
      </p:sp>
      <p:sp>
        <p:nvSpPr>
          <p:cNvPr id="7" name="Snip Diagonal Corner Rectangle 6"/>
          <p:cNvSpPr/>
          <p:nvPr/>
        </p:nvSpPr>
        <p:spPr>
          <a:xfrm>
            <a:off x="0" y="1371600"/>
            <a:ext cx="9144000" cy="5486400"/>
          </a:xfrm>
          <a:prstGeom prst="snip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defRPr/>
            </a:pPr>
            <a:endParaRPr lang="en-US" sz="3600" kern="0" dirty="0">
              <a:solidFill>
                <a:srgbClr val="FFFF00"/>
              </a:solidFill>
              <a:latin typeface="Times New Roman" pitchFamily="18" charset="0"/>
              <a:ea typeface="Calibri" panose="020F0502020204030204" pitchFamily="34" charset="0"/>
              <a:cs typeface="Times New Roman" pitchFamily="18" charset="0"/>
            </a:endParaRPr>
          </a:p>
        </p:txBody>
      </p:sp>
      <p:sp>
        <p:nvSpPr>
          <p:cNvPr id="10" name="Google Shape;823;p14">
            <a:extLst>
              <a:ext uri="{FF2B5EF4-FFF2-40B4-BE49-F238E27FC236}">
                <a16:creationId xmlns:a16="http://schemas.microsoft.com/office/drawing/2014/main" xmlns="" id="{E9B11A7D-0336-FC81-33CE-D39B39D79B6C}"/>
              </a:ext>
            </a:extLst>
          </p:cNvPr>
          <p:cNvSpPr/>
          <p:nvPr/>
        </p:nvSpPr>
        <p:spPr>
          <a:xfrm>
            <a:off x="381000" y="1905001"/>
            <a:ext cx="8382000" cy="4343400"/>
          </a:xfrm>
          <a:prstGeom prst="rect">
            <a:avLst/>
          </a:prstGeom>
          <a:solidFill>
            <a:schemeClr val="accent1">
              <a:lumMod val="20000"/>
              <a:lumOff val="80000"/>
            </a:schemeClr>
          </a:solidFill>
          <a:ln w="19050" cap="flat" cmpd="sng">
            <a:solidFill>
              <a:schemeClr val="accent6">
                <a:lumMod val="50000"/>
              </a:schemeClr>
            </a:solidFill>
            <a:prstDash val="solid"/>
            <a:round/>
            <a:headEnd type="none" w="sm" len="sm"/>
            <a:tailEnd type="none" w="sm" len="sm"/>
          </a:ln>
        </p:spPr>
        <p:txBody>
          <a:bodyPr spcFirstLastPara="1" wrap="square" lIns="115184" tIns="57576" rIns="115184" bIns="57576" anchor="ctr" anchorCtr="0">
            <a:noAutofit/>
          </a:bodyPr>
          <a:lstStyle/>
          <a:p>
            <a:pPr algn="just"/>
            <a:r>
              <a:rPr lang="en-US" sz="2800"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Cả cuộc đời, Giáo sư đã công bố hơn 150 công trình nghiên cứu</a:t>
            </a:r>
            <a:r>
              <a:rPr lang="en-US" sz="2800" dirty="0" smtClean="0">
                <a:solidFill>
                  <a:srgbClr val="0070C0"/>
                </a:solidFill>
                <a:latin typeface="Times New Roman" pitchFamily="18" charset="0"/>
                <a:cs typeface="Times New Roman" pitchFamily="18" charset="0"/>
              </a:rPr>
              <a:t>.</a:t>
            </a:r>
            <a:endParaRPr lang="vi-VN" sz="2800" dirty="0" smtClean="0">
              <a:solidFill>
                <a:srgbClr val="0070C0"/>
              </a:solidFill>
              <a:latin typeface="Times New Roman" pitchFamily="18" charset="0"/>
              <a:cs typeface="Times New Roman" pitchFamily="18" charset="0"/>
            </a:endParaRPr>
          </a:p>
          <a:p>
            <a:pPr algn="just"/>
            <a:r>
              <a:rPr lang="en-US" sz="2800"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Năm 1972, ông xác định được chính xác vị trí vụ nổ ở chòm sao Thiên Nga và</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được</a:t>
            </a:r>
            <a:r>
              <a:rPr lang="vi-VN" sz="2800" dirty="0" smtClean="0">
                <a:solidFill>
                  <a:srgbClr val="0070C0"/>
                </a:solidFill>
                <a:latin typeface="Times New Roman" pitchFamily="18" charset="0"/>
                <a:cs typeface="Times New Roman" pitchFamily="18" charset="0"/>
              </a:rPr>
              <a:t> Giải thưởng của Viện Hàn lâm Khoa học Pháp.</a:t>
            </a:r>
          </a:p>
          <a:p>
            <a:pPr algn="just"/>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Từ</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sau</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ngày</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đất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nước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thống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nhất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ông</a:t>
            </a: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thường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xuyên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về</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nước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nghiên</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cứu</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và</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dạy</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học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tặng</a:t>
            </a: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thiết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bị</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thiên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học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quan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nghiên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cứu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xin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học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bổng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Pháp</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sinh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Việt</a:t>
            </a:r>
            <a:r>
              <a:rPr lang="en-US" sz="2800" dirty="0">
                <a:solidFill>
                  <a:srgbClr val="0070C0"/>
                </a:solidFill>
                <a:latin typeface="Times New Roman" pitchFamily="18" charset="0"/>
                <a:cs typeface="Times New Roman" pitchFamily="18" charset="0"/>
              </a:rPr>
              <a:t> Nam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góp</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phần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đào</a:t>
            </a: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tạo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nhiều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tiến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sĩ</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nước</a:t>
            </a:r>
            <a:r>
              <a:rPr lang="en-US" sz="2800" dirty="0">
                <a:solidFill>
                  <a:srgbClr val="0070C0"/>
                </a:solidFill>
                <a:latin typeface="Times New Roman" pitchFamily="18" charset="0"/>
                <a:cs typeface="Times New Roman" pitchFamily="18" charset="0"/>
              </a:rPr>
              <a:t>.</a:t>
            </a:r>
            <a:endParaRPr sz="2800" dirty="0">
              <a:solidFill>
                <a:srgbClr val="0070C0"/>
              </a:solidFill>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5" name="Rounded Rectangle 4"/>
          <p:cNvSpPr/>
          <p:nvPr/>
        </p:nvSpPr>
        <p:spPr>
          <a:xfrm>
            <a:off x="228600" y="533400"/>
            <a:ext cx="8610600" cy="1447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Câu</a:t>
            </a:r>
            <a:r>
              <a:rPr lang="en-US" sz="2800" b="1" dirty="0" smtClean="0">
                <a:solidFill>
                  <a:srgbClr val="C00000"/>
                </a:solidFill>
                <a:latin typeface="Times New Roman" pitchFamily="18" charset="0"/>
                <a:cs typeface="Times New Roman" pitchFamily="18" charset="0"/>
              </a:rPr>
              <a:t> 3. </a:t>
            </a:r>
            <a:r>
              <a:rPr lang="en-US" sz="2800" dirty="0" err="1" smtClean="0">
                <a:solidFill>
                  <a:srgbClr val="C00000"/>
                </a:solidFill>
                <a:latin typeface="Times New Roman" pitchFamily="18" charset="0"/>
                <a:cs typeface="Times New Roman" pitchFamily="18" charset="0"/>
              </a:rPr>
              <a:t>Giải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thưởng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Vinh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danh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nước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Việt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thể</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hiện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sự</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đánh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giá</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của</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quê</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hương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đối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với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ông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Nguyễn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Quang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Riệu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như</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thế</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nào</a:t>
            </a:r>
            <a:r>
              <a:rPr lang="en-US" sz="2800" dirty="0" smtClean="0">
                <a:solidFill>
                  <a:srgbClr val="C00000"/>
                </a:solidFill>
                <a:latin typeface="Times New Roman" pitchFamily="18" charset="0"/>
                <a:cs typeface="Times New Roman" pitchFamily="18" charset="0"/>
              </a:rPr>
              <a:t>?</a:t>
            </a:r>
            <a:endParaRPr lang="en-US" sz="2800" dirty="0"/>
          </a:p>
        </p:txBody>
      </p:sp>
      <p:sp>
        <p:nvSpPr>
          <p:cNvPr id="6" name="Snip Diagonal Corner Rectangle 5"/>
          <p:cNvSpPr/>
          <p:nvPr/>
        </p:nvSpPr>
        <p:spPr>
          <a:xfrm>
            <a:off x="76200" y="2438400"/>
            <a:ext cx="5867400" cy="3886200"/>
          </a:xfrm>
          <a:prstGeom prst="snip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defRPr/>
            </a:pPr>
            <a:r>
              <a:rPr lang="en-US" sz="3600" kern="0" dirty="0" smtClean="0">
                <a:solidFill>
                  <a:schemeClr val="accent6">
                    <a:lumMod val="75000"/>
                  </a:schemeClr>
                </a:solidFill>
                <a:latin typeface="Times New Roman" pitchFamily="18" charset="0"/>
                <a:ea typeface="Calibri" panose="020F0502020204030204" pitchFamily="34" charset="0"/>
                <a:cs typeface="Times New Roman" pitchFamily="18" charset="0"/>
              </a:rPr>
              <a:t>      </a:t>
            </a:r>
            <a:r>
              <a:rPr lang="vi-VN" sz="3600" kern="0" dirty="0" smtClean="0">
                <a:solidFill>
                  <a:schemeClr val="accent6">
                    <a:lumMod val="75000"/>
                  </a:schemeClr>
                </a:solidFill>
                <a:latin typeface="Times New Roman" pitchFamily="18" charset="0"/>
                <a:ea typeface="Calibri" panose="020F0502020204030204" pitchFamily="34" charset="0"/>
                <a:cs typeface="Times New Roman" pitchFamily="18" charset="0"/>
              </a:rPr>
              <a:t>Giải thưởng đó thể hiện sự đánh giá cao của quê hương đối với ông Nguyễn Quang Riệu. Ông đã làm rạng danh Tổ quốc Việt Nam. </a:t>
            </a:r>
            <a:endParaRPr lang="en-US" sz="3600" kern="0" dirty="0">
              <a:solidFill>
                <a:schemeClr val="accent6">
                  <a:lumMod val="75000"/>
                </a:schemeClr>
              </a:solidFill>
              <a:latin typeface="Times New Roman" pitchFamily="18" charset="0"/>
              <a:ea typeface="Calibri" panose="020F0502020204030204" pitchFamily="34" charset="0"/>
              <a:cs typeface="Times New Roman" pitchFamily="18" charset="0"/>
            </a:endParaRPr>
          </a:p>
        </p:txBody>
      </p:sp>
      <p:pic>
        <p:nvPicPr>
          <p:cNvPr id="4" name="Picture 2" descr="Nhà thiên văn học gốc Việt nổi tiếng thế giới Nguyễn Quang Riệu qua đời">
            <a:extLst>
              <a:ext uri="{FF2B5EF4-FFF2-40B4-BE49-F238E27FC236}">
                <a16:creationId xmlns:a16="http://schemas.microsoft.com/office/drawing/2014/main" xmlns="" id="{4ABC9D5C-4F01-F6D8-352E-685D884EFB54}"/>
              </a:ext>
            </a:extLst>
          </p:cNvPr>
          <p:cNvPicPr>
            <a:picLocks noChangeAspect="1" noChangeArrowheads="1"/>
          </p:cNvPicPr>
          <p:nvPr/>
        </p:nvPicPr>
        <p:blipFill rotWithShape="1">
          <a:blip r:embed="rId5">
            <a:extLst>
              <a:ext uri="{28A0092B-C50C-407E-A947-70E740481C1C}">
                <a14:useLocalDpi xmlns:a14="http://schemas.microsoft.com/office/drawing/2010/main" xmlns="" val="0"/>
              </a:ext>
            </a:extLst>
          </a:blip>
          <a:srcRect b="13016"/>
          <a:stretch/>
        </p:blipFill>
        <p:spPr bwMode="auto">
          <a:xfrm>
            <a:off x="6019800" y="2729228"/>
            <a:ext cx="3030525" cy="3519172"/>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7" presetClass="entr" presetSubtype="10" fill="hold" grpId="1"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05"/>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 calcmode="lin" valueType="num">
                                      <p:cBhvr>
                                        <p:cTn id="21" dur="500" fill="hold"/>
                                        <p:tgtEl>
                                          <p:spTgt spid="6"/>
                                        </p:tgtEl>
                                        <p:attrNameLst>
                                          <p:attrName>ppt_x</p:attrName>
                                        </p:attrNameLst>
                                      </p:cBhvr>
                                      <p:tavLst>
                                        <p:tav tm="0">
                                          <p:val>
                                            <p:strVal val="#ppt_x-.2"/>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Effect transition="in" filter="fade">
                                      <p:cBhvr>
                                        <p:cTn id="23" dur="500"/>
                                        <p:tgtEl>
                                          <p:spTgt spid="6"/>
                                        </p:tgtEl>
                                      </p:cBhvr>
                                    </p:animEffect>
                                  </p:childTnLst>
                                </p:cTn>
                              </p:par>
                            </p:childTnLst>
                          </p:cTn>
                        </p:par>
                        <p:par>
                          <p:cTn id="24" fill="hold">
                            <p:stCondLst>
                              <p:cond delay="500"/>
                            </p:stCondLst>
                            <p:childTnLst>
                              <p:par>
                                <p:cTn id="25" presetID="49" presetClass="entr" presetSubtype="0" decel="100000" fill="hold" grpId="1"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par>
                                <p:cTn id="31" presetID="22" presetClass="entr" presetSubtype="8"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381000"/>
            <a:ext cx="8610600" cy="1447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2800" b="1" dirty="0" smtClean="0">
                <a:solidFill>
                  <a:srgbClr val="C00000"/>
                </a:solidFill>
                <a:latin typeface="Times New Roman" pitchFamily="18" charset="0"/>
                <a:cs typeface="Times New Roman" pitchFamily="18" charset="0"/>
              </a:rPr>
              <a:t>Câu 4. </a:t>
            </a:r>
            <a:r>
              <a:rPr lang="vi-VN" sz="2800" dirty="0" smtClean="0">
                <a:solidFill>
                  <a:srgbClr val="C00000"/>
                </a:solidFill>
                <a:latin typeface="Times New Roman" pitchFamily="18" charset="0"/>
                <a:cs typeface="Times New Roman" pitchFamily="18" charset="0"/>
              </a:rPr>
              <a:t>Em học được gì ở cách giới thiệu nhân vật trong bài đọc này? </a:t>
            </a:r>
            <a:endParaRPr lang="vi-VN" sz="2800" dirty="0">
              <a:solidFill>
                <a:srgbClr val="C00000"/>
              </a:solidFill>
              <a:latin typeface="Times New Roman" pitchFamily="18" charset="0"/>
              <a:cs typeface="Times New Roman" pitchFamily="18" charset="0"/>
            </a:endParaRPr>
          </a:p>
        </p:txBody>
      </p:sp>
      <p:sp>
        <p:nvSpPr>
          <p:cNvPr id="5" name="Snip Diagonal Corner Rectangle 4"/>
          <p:cNvSpPr/>
          <p:nvPr/>
        </p:nvSpPr>
        <p:spPr>
          <a:xfrm>
            <a:off x="381000" y="2089356"/>
            <a:ext cx="8458200" cy="3701844"/>
          </a:xfrm>
          <a:prstGeom prst="snip2Diag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solidFill>
                  <a:srgbClr val="FFFF00"/>
                </a:solidFill>
                <a:latin typeface="Times New Roman" pitchFamily="18" charset="0"/>
                <a:cs typeface="Times New Roman" pitchFamily="18" charset="0"/>
              </a:rPr>
              <a:t>      </a:t>
            </a:r>
            <a:r>
              <a:rPr lang="vi-VN" sz="3600" dirty="0" smtClean="0">
                <a:solidFill>
                  <a:srgbClr val="FFFF00"/>
                </a:solidFill>
                <a:latin typeface="Times New Roman" pitchFamily="18" charset="0"/>
                <a:cs typeface="Times New Roman" pitchFamily="18" charset="0"/>
              </a:rPr>
              <a:t>Em học được cách mở bài gián tiếp:</a:t>
            </a:r>
            <a:endParaRPr lang="en-US" sz="3600" dirty="0" smtClean="0">
              <a:solidFill>
                <a:srgbClr val="FFFF00"/>
              </a:solidFill>
              <a:latin typeface="Times New Roman" pitchFamily="18" charset="0"/>
              <a:cs typeface="Times New Roman" pitchFamily="18" charset="0"/>
            </a:endParaRPr>
          </a:p>
          <a:p>
            <a:pPr algn="just"/>
            <a:r>
              <a:rPr lang="vi-VN" sz="3600" dirty="0" smtClean="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     </a:t>
            </a:r>
            <a:r>
              <a:rPr lang="vi-VN" sz="3600" dirty="0" smtClean="0">
                <a:solidFill>
                  <a:srgbClr val="FFFF00"/>
                </a:solidFill>
                <a:latin typeface="Times New Roman" pitchFamily="18" charset="0"/>
                <a:cs typeface="Times New Roman" pitchFamily="18" charset="0"/>
              </a:rPr>
              <a:t>Bài đọc mở đầu bằng một sự kiện đặc biệt diễn ra ở thành phố Phan Thiết, từ đó giới thiệu nhân vật và kể về cuộc đời ông, về những đóng góp của ông cho thiên văn học và cho đất nước</a:t>
            </a:r>
            <a:r>
              <a:rPr lang="en-US" sz="3600" dirty="0" smtClean="0">
                <a:solidFill>
                  <a:srgbClr val="FFFF00"/>
                </a:solidFill>
                <a:latin typeface="Times New Roman" pitchFamily="18" charset="0"/>
                <a:cs typeface="Times New Roman" pitchFamily="18" charset="0"/>
              </a:rPr>
              <a:t>.</a:t>
            </a:r>
            <a:endParaRPr lang="en-US" sz="3600" kern="0" dirty="0">
              <a:solidFill>
                <a:srgbClr val="FFFF00"/>
              </a:solidFill>
              <a:latin typeface="Times New Roman" pitchFamily="18" charset="0"/>
              <a:ea typeface="Calibri" panose="020F0502020204030204" pitchFamily="34"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2" nodeType="clickEffect">
                                  <p:stCondLst>
                                    <p:cond delay="0"/>
                                  </p:stCondLst>
                                  <p:childTnLst>
                                    <p:set>
                                      <p:cBhvr>
                                        <p:cTn id="13" dur="1" fill="hold">
                                          <p:stCondLst>
                                            <p:cond delay="0"/>
                                          </p:stCondLst>
                                        </p:cTn>
                                        <p:tgtEl>
                                          <p:spTgt spid="5"/>
                                        </p:tgtEl>
                                        <p:attrNameLst>
                                          <p:attrName>style.visibility</p:attrName>
                                        </p:attrNameLst>
                                      </p:cBhvr>
                                      <p:to>
                                        <p:strVal val="visible"/>
                                      </p:to>
                                    </p:set>
                                    <p:anim from="(-#ppt_w/2)" to="(#ppt_x)" calcmode="lin" valueType="num">
                                      <p:cBhvr>
                                        <p:cTn id="14" dur="600" fill="hold">
                                          <p:stCondLst>
                                            <p:cond delay="0"/>
                                          </p:stCondLst>
                                        </p:cTn>
                                        <p:tgtEl>
                                          <p:spTgt spid="5"/>
                                        </p:tgtEl>
                                        <p:attrNameLst>
                                          <p:attrName>ppt_x</p:attrName>
                                        </p:attrNameLst>
                                      </p:cBhvr>
                                    </p:anim>
                                    <p:anim from="0" to="-1.0" calcmode="lin" valueType="num">
                                      <p:cBhvr>
                                        <p:cTn id="15" dur="200" decel="50000" autoRev="1" fill="hold">
                                          <p:stCondLst>
                                            <p:cond delay="600"/>
                                          </p:stCondLst>
                                        </p:cTn>
                                        <p:tgtEl>
                                          <p:spTgt spid="5"/>
                                        </p:tgtEl>
                                        <p:attrNameLst>
                                          <p:attrName>xshear</p:attrName>
                                        </p:attrNameLst>
                                      </p:cBhvr>
                                    </p:anim>
                                    <p:animScale>
                                      <p:cBhvr>
                                        <p:cTn id="16" dur="200" decel="100000" autoRev="1" fill="hold">
                                          <p:stCondLst>
                                            <p:cond delay="600"/>
                                          </p:stCondLst>
                                        </p:cTn>
                                        <p:tgtEl>
                                          <p:spTgt spid="5"/>
                                        </p:tgtEl>
                                      </p:cBhvr>
                                      <p:from x="100000" y="100000"/>
                                      <p:to x="80000" y="100000"/>
                                    </p:animScale>
                                    <p:anim by="(#ppt_h/3+#ppt_w*0.1)" calcmode="lin" valueType="num">
                                      <p:cBhvr additive="sum">
                                        <p:cTn id="17"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5" name="Round Diagonal Corner Rectangle 4"/>
          <p:cNvSpPr/>
          <p:nvPr/>
        </p:nvSpPr>
        <p:spPr>
          <a:xfrm>
            <a:off x="228600" y="1600200"/>
            <a:ext cx="8686800" cy="2514600"/>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1828800"/>
            <a:ext cx="8458200" cy="2062103"/>
          </a:xfrm>
          <a:prstGeom prst="rect">
            <a:avLst/>
          </a:prstGeom>
          <a:solidFill>
            <a:schemeClr val="accent6">
              <a:lumMod val="20000"/>
              <a:lumOff val="80000"/>
            </a:schemeClr>
          </a:solidFill>
        </p:spPr>
        <p:txBody>
          <a:bodyPr wrap="square" rtlCol="0">
            <a:spAutoFit/>
          </a:bodyPr>
          <a:lstStyle/>
          <a:p>
            <a:r>
              <a:rPr lang="en-US" sz="3200" dirty="0" smtClean="0">
                <a:solidFill>
                  <a:schemeClr val="accent4">
                    <a:lumMod val="75000"/>
                  </a:schemeClr>
                </a:solidFill>
                <a:latin typeface="Times New Roman" pitchFamily="18" charset="0"/>
                <a:cs typeface="Times New Roman" pitchFamily="18" charset="0"/>
              </a:rPr>
              <a:t>   </a:t>
            </a:r>
            <a:r>
              <a:rPr lang="en-US" sz="3200" dirty="0" err="1" smtClean="0">
                <a:solidFill>
                  <a:schemeClr val="accent4">
                    <a:lumMod val="75000"/>
                  </a:schemeClr>
                </a:solidFill>
                <a:latin typeface="Times New Roman" pitchFamily="18" charset="0"/>
                <a:cs typeface="Times New Roman" pitchFamily="18" charset="0"/>
              </a:rPr>
              <a:t>Nội</a:t>
            </a:r>
            <a:r>
              <a:rPr lang="en-US" sz="3200" dirty="0" smtClean="0">
                <a:solidFill>
                  <a:schemeClr val="accent4">
                    <a:lumMod val="75000"/>
                  </a:schemeClr>
                </a:solidFill>
                <a:latin typeface="Times New Roman" pitchFamily="18" charset="0"/>
                <a:cs typeface="Times New Roman" pitchFamily="18" charset="0"/>
              </a:rPr>
              <a:t> dung:</a:t>
            </a:r>
          </a:p>
          <a:p>
            <a:r>
              <a:rPr lang="en-US" sz="3200" dirty="0" smtClean="0">
                <a:solidFill>
                  <a:schemeClr val="accent4">
                    <a:lumMod val="75000"/>
                  </a:schemeClr>
                </a:solidFill>
                <a:latin typeface="Times New Roman" pitchFamily="18" charset="0"/>
                <a:cs typeface="Times New Roman" pitchFamily="18" charset="0"/>
              </a:rPr>
              <a:t>       </a:t>
            </a:r>
            <a:r>
              <a:rPr lang="vi-VN" sz="3100" dirty="0" smtClean="0">
                <a:solidFill>
                  <a:schemeClr val="accent4">
                    <a:lumMod val="75000"/>
                  </a:schemeClr>
                </a:solidFill>
                <a:latin typeface="Times New Roman" pitchFamily="18" charset="0"/>
                <a:cs typeface="Times New Roman" pitchFamily="18" charset="0"/>
              </a:rPr>
              <a:t>Bài học c</a:t>
            </a:r>
            <a:r>
              <a:rPr lang="en-US" sz="3100" dirty="0" smtClean="0">
                <a:solidFill>
                  <a:schemeClr val="accent4">
                    <a:lumMod val="75000"/>
                  </a:schemeClr>
                </a:solidFill>
                <a:latin typeface="Times New Roman" pitchFamily="18" charset="0"/>
                <a:cs typeface="Times New Roman" pitchFamily="18" charset="0"/>
              </a:rPr>
              <a:t>a </a:t>
            </a:r>
            <a:r>
              <a:rPr lang="en-US" sz="3100" dirty="0" err="1" smtClean="0">
                <a:solidFill>
                  <a:schemeClr val="accent4">
                    <a:lumMod val="75000"/>
                  </a:schemeClr>
                </a:solidFill>
                <a:latin typeface="Times New Roman" pitchFamily="18" charset="0"/>
                <a:cs typeface="Times New Roman" pitchFamily="18" charset="0"/>
              </a:rPr>
              <a:t>ngợi</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tài</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năng</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và</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lòng</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yêu</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nước</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của</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Giáo</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sư</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Nguyễn</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Quang</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Riệu</a:t>
            </a:r>
            <a:r>
              <a:rPr lang="en-US" sz="3100" dirty="0" smtClean="0">
                <a:solidFill>
                  <a:schemeClr val="accent4">
                    <a:lumMod val="75000"/>
                  </a:schemeClr>
                </a:solidFill>
                <a:latin typeface="Times New Roman" pitchFamily="18" charset="0"/>
                <a:cs typeface="Times New Roman" pitchFamily="18" charset="0"/>
              </a:rPr>
              <a:t> - </a:t>
            </a:r>
            <a:r>
              <a:rPr lang="en-US" sz="3100" dirty="0" err="1" smtClean="0">
                <a:solidFill>
                  <a:schemeClr val="accent4">
                    <a:lumMod val="75000"/>
                  </a:schemeClr>
                </a:solidFill>
                <a:latin typeface="Times New Roman" pitchFamily="18" charset="0"/>
                <a:cs typeface="Times New Roman" pitchFamily="18" charset="0"/>
              </a:rPr>
              <a:t>một</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người</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Việt</a:t>
            </a:r>
            <a:r>
              <a:rPr lang="en-US" sz="3100" dirty="0" smtClean="0">
                <a:solidFill>
                  <a:schemeClr val="accent4">
                    <a:lumMod val="75000"/>
                  </a:schemeClr>
                </a:solidFill>
                <a:latin typeface="Times New Roman" pitchFamily="18" charset="0"/>
                <a:cs typeface="Times New Roman" pitchFamily="18" charset="0"/>
              </a:rPr>
              <a:t> Nam </a:t>
            </a:r>
            <a:r>
              <a:rPr lang="en-US" sz="3100" dirty="0" err="1" smtClean="0">
                <a:solidFill>
                  <a:schemeClr val="accent4">
                    <a:lumMod val="75000"/>
                  </a:schemeClr>
                </a:solidFill>
                <a:latin typeface="Times New Roman" pitchFamily="18" charset="0"/>
                <a:cs typeface="Times New Roman" pitchFamily="18" charset="0"/>
              </a:rPr>
              <a:t>định</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cư</a:t>
            </a:r>
            <a:r>
              <a:rPr lang="en-US" sz="3100" dirty="0" smtClean="0">
                <a:solidFill>
                  <a:schemeClr val="accent4">
                    <a:lumMod val="75000"/>
                  </a:schemeClr>
                </a:solidFill>
                <a:latin typeface="Times New Roman" pitchFamily="18" charset="0"/>
                <a:cs typeface="Times New Roman" pitchFamily="18" charset="0"/>
              </a:rPr>
              <a:t> ở </a:t>
            </a:r>
            <a:r>
              <a:rPr lang="en-US" sz="3100" dirty="0" err="1" smtClean="0">
                <a:solidFill>
                  <a:schemeClr val="accent4">
                    <a:lumMod val="75000"/>
                  </a:schemeClr>
                </a:solidFill>
                <a:latin typeface="Times New Roman" pitchFamily="18" charset="0"/>
                <a:cs typeface="Times New Roman" pitchFamily="18" charset="0"/>
              </a:rPr>
              <a:t>nước</a:t>
            </a:r>
            <a:r>
              <a:rPr lang="en-US" sz="3100" dirty="0" smtClean="0">
                <a:solidFill>
                  <a:schemeClr val="accent4">
                    <a:lumMod val="75000"/>
                  </a:schemeClr>
                </a:solidFill>
                <a:latin typeface="Times New Roman" pitchFamily="18" charset="0"/>
                <a:cs typeface="Times New Roman" pitchFamily="18" charset="0"/>
              </a:rPr>
              <a:t> </a:t>
            </a:r>
            <a:r>
              <a:rPr lang="en-US" sz="3100" dirty="0" err="1" smtClean="0">
                <a:solidFill>
                  <a:schemeClr val="accent4">
                    <a:lumMod val="75000"/>
                  </a:schemeClr>
                </a:solidFill>
                <a:latin typeface="Times New Roman" pitchFamily="18" charset="0"/>
                <a:cs typeface="Times New Roman" pitchFamily="18" charset="0"/>
              </a:rPr>
              <a:t>ngoài</a:t>
            </a:r>
            <a:r>
              <a:rPr lang="en-US" sz="3100" dirty="0" smtClean="0">
                <a:solidFill>
                  <a:schemeClr val="accent4">
                    <a:lumMod val="75000"/>
                  </a:schemeClr>
                </a:solidFill>
                <a:latin typeface="Times New Roman" pitchFamily="18" charset="0"/>
                <a:cs typeface="Times New Roman" pitchFamily="18" charset="0"/>
              </a:rPr>
              <a:t>.</a:t>
            </a:r>
            <a:endParaRPr lang="en-US" sz="3100" dirty="0">
              <a:solidFill>
                <a:schemeClr val="accent4">
                  <a:lumMod val="75000"/>
                </a:schemeClr>
              </a:solidFill>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1"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7" presetClass="entr" presetSubtype="10" fill="hold" grpId="1" nodeType="afterEffect">
                                  <p:stCondLst>
                                    <p:cond delay="0"/>
                                  </p:stCondLst>
                                  <p:iterate type="lt">
                                    <p:tmPct val="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457200"/>
            <a:ext cx="4343400" cy="523220"/>
          </a:xfrm>
          <a:prstGeom prst="rect">
            <a:avLst/>
          </a:prstGeom>
          <a:solidFill>
            <a:schemeClr val="accent6">
              <a:lumMod val="20000"/>
              <a:lumOff val="80000"/>
            </a:schemeClr>
          </a:solidFill>
        </p:spPr>
        <p:txBody>
          <a:bodyPr wrap="square" rtlCol="0">
            <a:spAutoFit/>
          </a:bodyPr>
          <a:lstStyle/>
          <a:p>
            <a:r>
              <a:rPr lang="en-US" sz="2800" dirty="0" err="1" smtClean="0">
                <a:solidFill>
                  <a:srgbClr val="FF0000"/>
                </a:solidFill>
                <a:latin typeface="Times New Roman" pitchFamily="18" charset="0"/>
                <a:cs typeface="Times New Roman" pitchFamily="18" charset="0"/>
              </a:rPr>
              <a:t>Hoạt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động</a:t>
            </a:r>
            <a:r>
              <a:rPr lang="en-US" sz="2800" dirty="0" smtClean="0">
                <a:solidFill>
                  <a:srgbClr val="FF0000"/>
                </a:solidFill>
                <a:latin typeface="Times New Roman" pitchFamily="18" charset="0"/>
                <a:cs typeface="Times New Roman" pitchFamily="18" charset="0"/>
              </a:rPr>
              <a:t> 3: </a:t>
            </a:r>
            <a:r>
              <a:rPr lang="en-US" sz="2800" dirty="0" err="1" smtClean="0">
                <a:solidFill>
                  <a:srgbClr val="FF0000"/>
                </a:solidFill>
                <a:latin typeface="Times New Roman" pitchFamily="18" charset="0"/>
                <a:cs typeface="Times New Roman" pitchFamily="18" charset="0"/>
              </a:rPr>
              <a:t>Đọc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nâng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cao</a:t>
            </a:r>
            <a:endParaRPr lang="en-US" sz="2800" dirty="0">
              <a:solidFill>
                <a:srgbClr val="FF0000"/>
              </a:solidFill>
              <a:latin typeface="Times New Roman" pitchFamily="18" charset="0"/>
              <a:cs typeface="Times New Roman" pitchFamily="18" charset="0"/>
            </a:endParaRPr>
          </a:p>
        </p:txBody>
      </p:sp>
      <p:sp>
        <p:nvSpPr>
          <p:cNvPr id="14" name="Horizontal Scroll 13"/>
          <p:cNvSpPr/>
          <p:nvPr/>
        </p:nvSpPr>
        <p:spPr>
          <a:xfrm>
            <a:off x="152400" y="609600"/>
            <a:ext cx="8915400" cy="5943600"/>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smtClean="0">
                <a:solidFill>
                  <a:srgbClr val="FF0000"/>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Từ</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năm</a:t>
            </a:r>
            <a:r>
              <a:rPr lang="en-US" sz="2800" i="1" dirty="0" smtClean="0">
                <a:solidFill>
                  <a:schemeClr val="accent2">
                    <a:lumMod val="75000"/>
                  </a:schemeClr>
                </a:solidFill>
                <a:latin typeface="Times New Roman" pitchFamily="18" charset="0"/>
                <a:cs typeface="Times New Roman" pitchFamily="18" charset="0"/>
              </a:rPr>
              <a:t> 1976, / </a:t>
            </a:r>
            <a:r>
              <a:rPr lang="en-US" sz="2800" i="1" dirty="0" err="1" smtClean="0">
                <a:solidFill>
                  <a:schemeClr val="accent2">
                    <a:lumMod val="75000"/>
                  </a:schemeClr>
                </a:solidFill>
                <a:latin typeface="Times New Roman" pitchFamily="18" charset="0"/>
                <a:cs typeface="Times New Roman" pitchFamily="18" charset="0"/>
              </a:rPr>
              <a:t>ông</a:t>
            </a:r>
            <a:r>
              <a:rPr lang="en-US" sz="2800"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thường</a:t>
            </a:r>
            <a:r>
              <a:rPr lang="en-US" sz="2800" b="1"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xuyên</a:t>
            </a:r>
            <a:r>
              <a:rPr lang="en-US" sz="2800" b="1"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về</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quê</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hương</a:t>
            </a:r>
            <a:r>
              <a:rPr lang="en-US" sz="2800" i="1" dirty="0" smtClean="0">
                <a:solidFill>
                  <a:schemeClr val="accent2">
                    <a:lumMod val="75000"/>
                  </a:schemeClr>
                </a:solidFill>
                <a:latin typeface="Times New Roman" pitchFamily="18" charset="0"/>
                <a:cs typeface="Times New Roman" pitchFamily="18" charset="0"/>
              </a:rPr>
              <a:t> / </a:t>
            </a:r>
            <a:r>
              <a:rPr lang="en-US" sz="2800" i="1" dirty="0" err="1" smtClean="0">
                <a:solidFill>
                  <a:schemeClr val="accent2">
                    <a:lumMod val="75000"/>
                  </a:schemeClr>
                </a:solidFill>
                <a:latin typeface="Times New Roman" pitchFamily="18" charset="0"/>
                <a:cs typeface="Times New Roman" pitchFamily="18" charset="0"/>
              </a:rPr>
              <a:t>nghiên</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cứu</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và</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dạy</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học</a:t>
            </a:r>
            <a:r>
              <a:rPr lang="en-US" sz="2800" i="1" dirty="0" smtClean="0">
                <a:solidFill>
                  <a:schemeClr val="accent2">
                    <a:lumMod val="75000"/>
                  </a:schemeClr>
                </a:solidFill>
                <a:latin typeface="Times New Roman" pitchFamily="18" charset="0"/>
                <a:cs typeface="Times New Roman" pitchFamily="18" charset="0"/>
              </a:rPr>
              <a:t>. // </a:t>
            </a:r>
            <a:r>
              <a:rPr lang="en-US" sz="2800" i="1" dirty="0" err="1" smtClean="0">
                <a:solidFill>
                  <a:schemeClr val="accent2">
                    <a:lumMod val="75000"/>
                  </a:schemeClr>
                </a:solidFill>
                <a:latin typeface="Times New Roman" pitchFamily="18" charset="0"/>
                <a:cs typeface="Times New Roman" pitchFamily="18" charset="0"/>
              </a:rPr>
              <a:t>Vào</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thời</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điểm</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diễn</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ra</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hiện</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tượng</a:t>
            </a:r>
            <a:r>
              <a:rPr lang="en-US" sz="2800"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nhật</a:t>
            </a:r>
            <a:r>
              <a:rPr lang="en-US" sz="2800" b="1"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thực</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toàn</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phần</a:t>
            </a:r>
            <a:r>
              <a:rPr lang="en-US" sz="2800" i="1" dirty="0" smtClean="0">
                <a:solidFill>
                  <a:schemeClr val="accent2">
                    <a:lumMod val="75000"/>
                  </a:schemeClr>
                </a:solidFill>
                <a:latin typeface="Times New Roman" pitchFamily="18" charset="0"/>
                <a:cs typeface="Times New Roman" pitchFamily="18" charset="0"/>
              </a:rPr>
              <a:t>, / </a:t>
            </a:r>
            <a:r>
              <a:rPr lang="en-US" sz="2800" i="1" dirty="0" err="1" smtClean="0">
                <a:solidFill>
                  <a:schemeClr val="accent2">
                    <a:lumMod val="75000"/>
                  </a:schemeClr>
                </a:solidFill>
                <a:latin typeface="Times New Roman" pitchFamily="18" charset="0"/>
                <a:cs typeface="Times New Roman" pitchFamily="18" charset="0"/>
              </a:rPr>
              <a:t>Nguyễn</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Quang</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Riệu</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được</a:t>
            </a:r>
            <a:r>
              <a:rPr lang="en-US" sz="2800"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cấp</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kinh</a:t>
            </a:r>
            <a:r>
              <a:rPr lang="en-US" sz="2800" i="1" dirty="0" smtClean="0">
                <a:solidFill>
                  <a:schemeClr val="accent2">
                    <a:lumMod val="75000"/>
                  </a:schemeClr>
                </a:solidFill>
                <a:latin typeface="Times New Roman" pitchFamily="18" charset="0"/>
                <a:cs typeface="Times New Roman" pitchFamily="18" charset="0"/>
              </a:rPr>
              <a:t> phi / </a:t>
            </a:r>
            <a:r>
              <a:rPr lang="en-US" sz="2800" i="1" dirty="0" err="1" smtClean="0">
                <a:solidFill>
                  <a:schemeClr val="accent2">
                    <a:lumMod val="75000"/>
                  </a:schemeClr>
                </a:solidFill>
                <a:latin typeface="Times New Roman" pitchFamily="18" charset="0"/>
                <a:cs typeface="Times New Roman" pitchFamily="18" charset="0"/>
              </a:rPr>
              <a:t>mua</a:t>
            </a:r>
            <a:r>
              <a:rPr lang="en-US" sz="2800"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thiết</a:t>
            </a:r>
            <a:r>
              <a:rPr lang="en-US" sz="2800" b="1"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bị</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thiên</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văn</a:t>
            </a:r>
            <a:r>
              <a:rPr lang="en-US" sz="2800" i="1" dirty="0" smtClean="0">
                <a:solidFill>
                  <a:schemeClr val="accent2">
                    <a:lumMod val="75000"/>
                  </a:schemeClr>
                </a:solidFill>
                <a:latin typeface="Times New Roman" pitchFamily="18" charset="0"/>
                <a:cs typeface="Times New Roman" pitchFamily="18" charset="0"/>
              </a:rPr>
              <a:t> / </a:t>
            </a:r>
            <a:r>
              <a:rPr lang="en-US" sz="2800" b="1" i="1" dirty="0" err="1" smtClean="0">
                <a:solidFill>
                  <a:schemeClr val="accent2">
                    <a:lumMod val="75000"/>
                  </a:schemeClr>
                </a:solidFill>
                <a:latin typeface="Times New Roman" pitchFamily="18" charset="0"/>
                <a:cs typeface="Times New Roman" pitchFamily="18" charset="0"/>
              </a:rPr>
              <a:t>mang</a:t>
            </a:r>
            <a:r>
              <a:rPr lang="en-US" sz="2800" b="1"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về</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Việt</a:t>
            </a:r>
            <a:r>
              <a:rPr lang="en-US" sz="2800" i="1" dirty="0" smtClean="0">
                <a:solidFill>
                  <a:schemeClr val="accent2">
                    <a:lumMod val="75000"/>
                  </a:schemeClr>
                </a:solidFill>
                <a:latin typeface="Times New Roman" pitchFamily="18" charset="0"/>
                <a:cs typeface="Times New Roman" pitchFamily="18" charset="0"/>
              </a:rPr>
              <a:t> Nam. // </a:t>
            </a:r>
            <a:r>
              <a:rPr lang="en-US" sz="2800" i="1" dirty="0" err="1" smtClean="0">
                <a:solidFill>
                  <a:schemeClr val="accent2">
                    <a:lumMod val="75000"/>
                  </a:schemeClr>
                </a:solidFill>
                <a:latin typeface="Times New Roman" pitchFamily="18" charset="0"/>
                <a:cs typeface="Times New Roman" pitchFamily="18" charset="0"/>
              </a:rPr>
              <a:t>Sau</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đó</a:t>
            </a:r>
            <a:r>
              <a:rPr lang="en-US" sz="2800" i="1" dirty="0" smtClean="0">
                <a:solidFill>
                  <a:schemeClr val="accent2">
                    <a:lumMod val="75000"/>
                  </a:schemeClr>
                </a:solidFill>
                <a:latin typeface="Times New Roman" pitchFamily="18" charset="0"/>
                <a:cs typeface="Times New Roman" pitchFamily="18" charset="0"/>
              </a:rPr>
              <a:t>, / </a:t>
            </a:r>
            <a:r>
              <a:rPr lang="en-US" sz="2800" i="1" dirty="0" err="1" smtClean="0">
                <a:solidFill>
                  <a:schemeClr val="accent2">
                    <a:lumMod val="75000"/>
                  </a:schemeClr>
                </a:solidFill>
                <a:latin typeface="Times New Roman" pitchFamily="18" charset="0"/>
                <a:cs typeface="Times New Roman" pitchFamily="18" charset="0"/>
              </a:rPr>
              <a:t>ông</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đã</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đề</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nghị</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để</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lại</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thiết</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bị</a:t>
            </a:r>
            <a:r>
              <a:rPr lang="en-US" sz="2800" i="1" dirty="0" smtClean="0">
                <a:solidFill>
                  <a:schemeClr val="accent2">
                    <a:lumMod val="75000"/>
                  </a:schemeClr>
                </a:solidFill>
                <a:latin typeface="Times New Roman" pitchFamily="18" charset="0"/>
                <a:cs typeface="Times New Roman" pitchFamily="18" charset="0"/>
              </a:rPr>
              <a:t> / </a:t>
            </a:r>
            <a:r>
              <a:rPr lang="en-US" sz="2800" b="1" i="1" dirty="0" err="1" smtClean="0">
                <a:solidFill>
                  <a:schemeClr val="accent2">
                    <a:lumMod val="75000"/>
                  </a:schemeClr>
                </a:solidFill>
                <a:latin typeface="Times New Roman" pitchFamily="18" charset="0"/>
                <a:cs typeface="Times New Roman" pitchFamily="18" charset="0"/>
              </a:rPr>
              <a:t>giúp</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các</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nhà</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thiên</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văn</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học</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Việt</a:t>
            </a:r>
            <a:r>
              <a:rPr lang="en-US" sz="2800" i="1" dirty="0" smtClean="0">
                <a:solidFill>
                  <a:schemeClr val="accent2">
                    <a:lumMod val="75000"/>
                  </a:schemeClr>
                </a:solidFill>
                <a:latin typeface="Times New Roman" pitchFamily="18" charset="0"/>
                <a:cs typeface="Times New Roman" pitchFamily="18" charset="0"/>
              </a:rPr>
              <a:t> Nam / </a:t>
            </a:r>
            <a:r>
              <a:rPr lang="en-US" sz="2800" b="1" i="1" dirty="0" err="1" smtClean="0">
                <a:solidFill>
                  <a:schemeClr val="accent2">
                    <a:lumMod val="75000"/>
                  </a:schemeClr>
                </a:solidFill>
                <a:latin typeface="Times New Roman" pitchFamily="18" charset="0"/>
                <a:cs typeface="Times New Roman" pitchFamily="18" charset="0"/>
              </a:rPr>
              <a:t>quan</a:t>
            </a:r>
            <a:r>
              <a:rPr lang="en-US" sz="2800" b="1"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sát</a:t>
            </a:r>
            <a:r>
              <a:rPr lang="en-US" sz="2800" b="1"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bầu</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trời</a:t>
            </a:r>
            <a:r>
              <a:rPr lang="en-US" sz="2800" i="1" dirty="0" smtClean="0">
                <a:solidFill>
                  <a:schemeClr val="accent2">
                    <a:lumMod val="75000"/>
                  </a:schemeClr>
                </a:solidFill>
                <a:latin typeface="Times New Roman" pitchFamily="18" charset="0"/>
                <a:cs typeface="Times New Roman" pitchFamily="18" charset="0"/>
              </a:rPr>
              <a:t>. // </a:t>
            </a:r>
            <a:r>
              <a:rPr lang="en-US" sz="2800" i="1" dirty="0" err="1" smtClean="0">
                <a:solidFill>
                  <a:schemeClr val="accent2">
                    <a:lumMod val="75000"/>
                  </a:schemeClr>
                </a:solidFill>
                <a:latin typeface="Times New Roman" pitchFamily="18" charset="0"/>
                <a:cs typeface="Times New Roman" pitchFamily="18" charset="0"/>
              </a:rPr>
              <a:t>Ông</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cũng</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là</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người</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đứng</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ra</a:t>
            </a:r>
            <a:r>
              <a:rPr lang="en-US" sz="2800"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xin</a:t>
            </a:r>
            <a:r>
              <a:rPr lang="en-US" sz="2800" b="1"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học</a:t>
            </a:r>
            <a:r>
              <a:rPr lang="en-US" sz="2800" b="1"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bổng</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của</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Pháp</a:t>
            </a:r>
            <a:r>
              <a:rPr lang="en-US" sz="2800" i="1" dirty="0" smtClean="0">
                <a:solidFill>
                  <a:schemeClr val="accent2">
                    <a:lumMod val="75000"/>
                  </a:schemeClr>
                </a:solidFill>
                <a:latin typeface="Times New Roman" pitchFamily="18" charset="0"/>
                <a:cs typeface="Times New Roman" pitchFamily="18" charset="0"/>
              </a:rPr>
              <a:t> / </a:t>
            </a:r>
            <a:r>
              <a:rPr lang="en-US" sz="2800" i="1" dirty="0" err="1" smtClean="0">
                <a:solidFill>
                  <a:schemeClr val="accent2">
                    <a:lumMod val="75000"/>
                  </a:schemeClr>
                </a:solidFill>
                <a:latin typeface="Times New Roman" pitchFamily="18" charset="0"/>
                <a:cs typeface="Times New Roman" pitchFamily="18" charset="0"/>
              </a:rPr>
              <a:t>cho</a:t>
            </a:r>
            <a:r>
              <a:rPr lang="en-US" sz="2800"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sinh</a:t>
            </a:r>
            <a:r>
              <a:rPr lang="en-US" sz="2800" b="1"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viên</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Việt</a:t>
            </a:r>
            <a:r>
              <a:rPr lang="en-US" sz="2800" i="1" dirty="0" smtClean="0">
                <a:solidFill>
                  <a:schemeClr val="accent2">
                    <a:lumMod val="75000"/>
                  </a:schemeClr>
                </a:solidFill>
                <a:latin typeface="Times New Roman" pitchFamily="18" charset="0"/>
                <a:cs typeface="Times New Roman" pitchFamily="18" charset="0"/>
              </a:rPr>
              <a:t> Nam / </a:t>
            </a:r>
            <a:r>
              <a:rPr lang="en-US" sz="2800" i="1" dirty="0" err="1" smtClean="0">
                <a:solidFill>
                  <a:schemeClr val="accent2">
                    <a:lumMod val="75000"/>
                  </a:schemeClr>
                </a:solidFill>
                <a:latin typeface="Times New Roman" pitchFamily="18" charset="0"/>
                <a:cs typeface="Times New Roman" pitchFamily="18" charset="0"/>
              </a:rPr>
              <a:t>và</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hướng</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dẫn</a:t>
            </a:r>
            <a:r>
              <a:rPr lang="en-US" sz="2800"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nhiều</a:t>
            </a:r>
            <a:r>
              <a:rPr lang="en-US" sz="2800" b="1" i="1" dirty="0" smtClean="0">
                <a:solidFill>
                  <a:schemeClr val="accent2">
                    <a:lumMod val="75000"/>
                  </a:schemeClr>
                </a:solidFill>
                <a:latin typeface="Times New Roman" pitchFamily="18" charset="0"/>
                <a:cs typeface="Times New Roman" pitchFamily="18" charset="0"/>
              </a:rPr>
              <a:t> </a:t>
            </a:r>
            <a:r>
              <a:rPr lang="en-US" sz="2800" b="1" i="1" dirty="0" err="1" smtClean="0">
                <a:solidFill>
                  <a:schemeClr val="accent2">
                    <a:lumMod val="75000"/>
                  </a:schemeClr>
                </a:solidFill>
                <a:latin typeface="Times New Roman" pitchFamily="18" charset="0"/>
                <a:cs typeface="Times New Roman" pitchFamily="18" charset="0"/>
              </a:rPr>
              <a:t>người</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làm</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tiến</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sĩ</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tại</a:t>
            </a:r>
            <a:r>
              <a:rPr lang="en-US" sz="2800" i="1" dirty="0" smtClean="0">
                <a:solidFill>
                  <a:schemeClr val="accent2">
                    <a:lumMod val="75000"/>
                  </a:schemeClr>
                </a:solidFill>
                <a:latin typeface="Times New Roman" pitchFamily="18" charset="0"/>
                <a:cs typeface="Times New Roman" pitchFamily="18" charset="0"/>
              </a:rPr>
              <a:t> </a:t>
            </a:r>
            <a:r>
              <a:rPr lang="en-US" sz="2800" i="1" dirty="0" err="1" smtClean="0">
                <a:solidFill>
                  <a:schemeClr val="accent2">
                    <a:lumMod val="75000"/>
                  </a:schemeClr>
                </a:solidFill>
                <a:latin typeface="Times New Roman" pitchFamily="18" charset="0"/>
                <a:cs typeface="Times New Roman" pitchFamily="18" charset="0"/>
              </a:rPr>
              <a:t>Pháp</a:t>
            </a:r>
            <a:r>
              <a:rPr lang="en-US" sz="2800" i="1" dirty="0" smtClean="0">
                <a:solidFill>
                  <a:schemeClr val="accent2">
                    <a:lumMod val="75000"/>
                  </a:schemeClr>
                </a:solidFill>
                <a:latin typeface="Times New Roman" pitchFamily="18" charset="0"/>
                <a:cs typeface="Times New Roman" pitchFamily="18" charset="0"/>
              </a:rPr>
              <a:t>.</a:t>
            </a:r>
            <a:endParaRPr lang="en-US" sz="2800" dirty="0">
              <a:solidFill>
                <a:schemeClr val="accent2">
                  <a:lumMod val="75000"/>
                </a:schemeClr>
              </a:solidFill>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from="(-#ppt_w/2)" to="(#ppt_x)" calcmode="lin" valueType="num">
                                      <p:cBhvr>
                                        <p:cTn id="12" dur="600" fill="hold">
                                          <p:stCondLst>
                                            <p:cond delay="0"/>
                                          </p:stCondLst>
                                        </p:cTn>
                                        <p:tgtEl>
                                          <p:spTgt spid="14"/>
                                        </p:tgtEl>
                                        <p:attrNameLst>
                                          <p:attrName>ppt_x</p:attrName>
                                        </p:attrNameLst>
                                      </p:cBhvr>
                                    </p:anim>
                                    <p:anim from="0" to="-1.0" calcmode="lin" valueType="num">
                                      <p:cBhvr>
                                        <p:cTn id="13" dur="200" decel="50000" autoRev="1" fill="hold">
                                          <p:stCondLst>
                                            <p:cond delay="600"/>
                                          </p:stCondLst>
                                        </p:cTn>
                                        <p:tgtEl>
                                          <p:spTgt spid="14"/>
                                        </p:tgtEl>
                                        <p:attrNameLst>
                                          <p:attrName>xshear</p:attrName>
                                        </p:attrNameLst>
                                      </p:cBhvr>
                                    </p:anim>
                                    <p:animScale>
                                      <p:cBhvr>
                                        <p:cTn id="14" dur="200" decel="100000" autoRev="1" fill="hold">
                                          <p:stCondLst>
                                            <p:cond delay="600"/>
                                          </p:stCondLst>
                                        </p:cTn>
                                        <p:tgtEl>
                                          <p:spTgt spid="14"/>
                                        </p:tgtEl>
                                      </p:cBhvr>
                                      <p:from x="100000" y="100000"/>
                                      <p:to x="80000" y="100000"/>
                                    </p:animScale>
                                    <p:anim by="(#ppt_h/3+#ppt_w*0.1)" calcmode="lin" valueType="num">
                                      <p:cBhvr additive="sum">
                                        <p:cTn id="15" dur="200" decel="100000" autoRev="1" fill="hold">
                                          <p:stCondLst>
                                            <p:cond delay="600"/>
                                          </p:stCondLst>
                                        </p:cTn>
                                        <p:tgtEl>
                                          <p:spTgt spid="1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38200" y="1828800"/>
            <a:ext cx="7620000" cy="769441"/>
          </a:xfrm>
          <a:prstGeom prst="rect">
            <a:avLst/>
          </a:prstGeom>
          <a:solidFill>
            <a:srgbClr val="FFFF00"/>
          </a:solidFill>
          <a:ln w="9525">
            <a:noFill/>
            <a:miter lim="800000"/>
            <a:headEnd/>
            <a:tailEnd/>
          </a:ln>
        </p:spPr>
        <p:txBody>
          <a:bodyPr wrap="square">
            <a:spAutoFit/>
          </a:bodyPr>
          <a:lstStyle/>
          <a:p>
            <a:pPr algn="ctr"/>
            <a:r>
              <a:rPr lang="en-US" sz="4400" dirty="0" err="1" smtClean="0">
                <a:solidFill>
                  <a:srgbClr val="FF0000"/>
                </a:solidFill>
                <a:latin typeface="VNI-Ariston" pitchFamily="2" charset="0"/>
                <a:cs typeface="Times New Roman" pitchFamily="18" charset="0"/>
              </a:rPr>
              <a:t>Troø</a:t>
            </a:r>
            <a:r>
              <a:rPr lang="en-US" sz="4400" dirty="0" smtClean="0">
                <a:solidFill>
                  <a:srgbClr val="FF0000"/>
                </a:solidFill>
                <a:latin typeface="VNI-Ariston" pitchFamily="2" charset="0"/>
                <a:cs typeface="Times New Roman" pitchFamily="18" charset="0"/>
              </a:rPr>
              <a:t> </a:t>
            </a:r>
            <a:r>
              <a:rPr lang="en-US" sz="4400" dirty="0" err="1" smtClean="0">
                <a:solidFill>
                  <a:srgbClr val="FF0000"/>
                </a:solidFill>
                <a:latin typeface="VNI-Ariston" pitchFamily="2" charset="0"/>
                <a:cs typeface="Times New Roman" pitchFamily="18" charset="0"/>
              </a:rPr>
              <a:t>chôi</a:t>
            </a:r>
            <a:r>
              <a:rPr lang="en-US" sz="4400" dirty="0" smtClean="0">
                <a:solidFill>
                  <a:srgbClr val="FF0000"/>
                </a:solidFill>
                <a:latin typeface="VNI-Ariston" pitchFamily="2" charset="0"/>
                <a:cs typeface="Times New Roman" pitchFamily="18" charset="0"/>
              </a:rPr>
              <a:t>: </a:t>
            </a:r>
            <a:r>
              <a:rPr lang="en-US" sz="4400" dirty="0" err="1" smtClean="0">
                <a:solidFill>
                  <a:srgbClr val="FF0000"/>
                </a:solidFill>
                <a:latin typeface="VNI-Ariston" pitchFamily="2" charset="0"/>
                <a:cs typeface="Times New Roman" pitchFamily="18" charset="0"/>
              </a:rPr>
              <a:t>Xem</a:t>
            </a:r>
            <a:r>
              <a:rPr lang="en-US" sz="4400" dirty="0" smtClean="0">
                <a:solidFill>
                  <a:srgbClr val="FF0000"/>
                </a:solidFill>
                <a:latin typeface="VNI-Ariston" pitchFamily="2" charset="0"/>
                <a:cs typeface="Times New Roman" pitchFamily="18" charset="0"/>
              </a:rPr>
              <a:t> </a:t>
            </a:r>
            <a:r>
              <a:rPr lang="en-US" sz="4400" dirty="0" err="1" smtClean="0">
                <a:solidFill>
                  <a:srgbClr val="FF0000"/>
                </a:solidFill>
                <a:latin typeface="VNI-Ariston" pitchFamily="2" charset="0"/>
                <a:cs typeface="Times New Roman" pitchFamily="18" charset="0"/>
              </a:rPr>
              <a:t>ai</a:t>
            </a:r>
            <a:r>
              <a:rPr lang="en-US" sz="4400" dirty="0" smtClean="0">
                <a:solidFill>
                  <a:srgbClr val="FF0000"/>
                </a:solidFill>
                <a:latin typeface="VNI-Ariston" pitchFamily="2" charset="0"/>
                <a:cs typeface="Times New Roman" pitchFamily="18" charset="0"/>
              </a:rPr>
              <a:t> </a:t>
            </a:r>
            <a:r>
              <a:rPr lang="en-US" sz="4400" dirty="0" err="1" smtClean="0">
                <a:solidFill>
                  <a:srgbClr val="FF0000"/>
                </a:solidFill>
                <a:latin typeface="VNI-Ariston" pitchFamily="2" charset="0"/>
                <a:cs typeface="Times New Roman" pitchFamily="18" charset="0"/>
              </a:rPr>
              <a:t>nhôù</a:t>
            </a:r>
            <a:r>
              <a:rPr lang="en-US" sz="4400" dirty="0" smtClean="0">
                <a:solidFill>
                  <a:srgbClr val="FF0000"/>
                </a:solidFill>
                <a:latin typeface="VNI-Ariston" pitchFamily="2" charset="0"/>
                <a:cs typeface="Times New Roman" pitchFamily="18" charset="0"/>
              </a:rPr>
              <a:t> </a:t>
            </a:r>
            <a:r>
              <a:rPr lang="en-US" sz="4400" dirty="0" err="1" smtClean="0">
                <a:solidFill>
                  <a:srgbClr val="FF0000"/>
                </a:solidFill>
                <a:latin typeface="VNI-Ariston" pitchFamily="2" charset="0"/>
                <a:cs typeface="Times New Roman" pitchFamily="18" charset="0"/>
              </a:rPr>
              <a:t>nhaát</a:t>
            </a:r>
            <a:endParaRPr lang="en-US" sz="4400" dirty="0">
              <a:solidFill>
                <a:srgbClr val="FF0000"/>
              </a:solidFill>
              <a:latin typeface="VNI-Ariston" pitchFamily="2"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41" presetClass="entr" presetSubtype="0" fill="hold" grpId="1" nodeType="withEffect">
                                  <p:stCondLst>
                                    <p:cond delay="0"/>
                                  </p:stCondLst>
                                  <p:iterate type="lt">
                                    <p:tmPct val="10000"/>
                                  </p:iterate>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
                                        </p:tgtEl>
                                        <p:attrNameLst>
                                          <p:attrName>ppt_y</p:attrName>
                                        </p:attrNameLst>
                                      </p:cBhvr>
                                      <p:tavLst>
                                        <p:tav tm="0">
                                          <p:val>
                                            <p:strVal val="#ppt_y"/>
                                          </p:val>
                                        </p:tav>
                                        <p:tav tm="100000">
                                          <p:val>
                                            <p:strVal val="#ppt_y"/>
                                          </p:val>
                                        </p:tav>
                                      </p:tavLst>
                                    </p:anim>
                                    <p:anim calcmode="lin" valueType="num">
                                      <p:cBhvr>
                                        <p:cTn id="1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5000" r="-25000"/>
          </a:stretch>
        </a:blipFill>
        <a:effectLst/>
      </p:bgPr>
    </p:bg>
    <p:spTree>
      <p:nvGrpSpPr>
        <p:cNvPr id="1" name=""/>
        <p:cNvGrpSpPr/>
        <p:nvPr/>
      </p:nvGrpSpPr>
      <p:grpSpPr>
        <a:xfrm>
          <a:off x="0" y="0"/>
          <a:ext cx="0" cy="0"/>
          <a:chOff x="0" y="0"/>
          <a:chExt cx="0" cy="0"/>
        </a:xfrm>
      </p:grpSpPr>
      <p:sp>
        <p:nvSpPr>
          <p:cNvPr id="3" name="Flowchart: Alternate Process 2"/>
          <p:cNvSpPr/>
          <p:nvPr/>
        </p:nvSpPr>
        <p:spPr>
          <a:xfrm>
            <a:off x="76200" y="1066800"/>
            <a:ext cx="8915400" cy="129540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7030A0"/>
                </a:solidFill>
                <a:latin typeface="Times New Roman" pitchFamily="18" charset="0"/>
                <a:cs typeface="Times New Roman" pitchFamily="18" charset="0"/>
              </a:rPr>
              <a:t>    </a:t>
            </a:r>
            <a:r>
              <a:rPr lang="vi-VN" sz="2800" b="1" dirty="0" smtClean="0">
                <a:solidFill>
                  <a:srgbClr val="7030A0"/>
                </a:solidFill>
                <a:latin typeface="Times New Roman" pitchFamily="18" charset="0"/>
                <a:cs typeface="Times New Roman" pitchFamily="18" charset="0"/>
              </a:rPr>
              <a:t>Câu 1: Cơ duyên nào đã dẫn ông Nguyễn Quang Riệu đến với công việc khám phá bầu trời?</a:t>
            </a:r>
            <a:endParaRPr lang="vi-VN" sz="2800" b="1" dirty="0">
              <a:solidFill>
                <a:srgbClr val="7030A0"/>
              </a:solidFill>
              <a:latin typeface="Times New Roman" pitchFamily="18" charset="0"/>
              <a:cs typeface="Times New Roman" pitchFamily="18" charset="0"/>
            </a:endParaRPr>
          </a:p>
        </p:txBody>
      </p:sp>
      <p:sp>
        <p:nvSpPr>
          <p:cNvPr id="4" name="Snip Diagonal Corner Rectangle 3"/>
          <p:cNvSpPr/>
          <p:nvPr/>
        </p:nvSpPr>
        <p:spPr>
          <a:xfrm>
            <a:off x="228600" y="2743200"/>
            <a:ext cx="4724400" cy="8382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Times New Roman" pitchFamily="18" charset="0"/>
                <a:cs typeface="Times New Roman" pitchFamily="18" charset="0"/>
              </a:rPr>
              <a:t>A. Ông được cha mẹ đưa lên thăm Đài Thiên văn Phủ Liễn từ nhỏ.</a:t>
            </a:r>
            <a:endParaRPr lang="vi-VN" sz="2400" dirty="0">
              <a:solidFill>
                <a:srgbClr val="FF0000"/>
              </a:solidFill>
              <a:latin typeface="Times New Roman" pitchFamily="18" charset="0"/>
              <a:cs typeface="Times New Roman" pitchFamily="18" charset="0"/>
            </a:endParaRPr>
          </a:p>
        </p:txBody>
      </p:sp>
      <p:sp>
        <p:nvSpPr>
          <p:cNvPr id="5" name="Snip Diagonal Corner Rectangle 4"/>
          <p:cNvSpPr/>
          <p:nvPr/>
        </p:nvSpPr>
        <p:spPr>
          <a:xfrm>
            <a:off x="5181600" y="2819400"/>
            <a:ext cx="3657600" cy="7620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FF00"/>
                </a:solidFill>
                <a:latin typeface="Times New Roman" pitchFamily="18" charset="0"/>
                <a:cs typeface="Times New Roman" pitchFamily="18" charset="0"/>
              </a:rPr>
              <a:t>B. Ông được học bổng </a:t>
            </a:r>
          </a:p>
          <a:p>
            <a:pPr algn="ctr"/>
            <a:r>
              <a:rPr lang="vi-VN" sz="2400" dirty="0" smtClean="0">
                <a:solidFill>
                  <a:srgbClr val="FFFF00"/>
                </a:solidFill>
                <a:latin typeface="Times New Roman" pitchFamily="18" charset="0"/>
                <a:cs typeface="Times New Roman" pitchFamily="18" charset="0"/>
              </a:rPr>
              <a:t>của Pháp.</a:t>
            </a:r>
            <a:endParaRPr lang="vi-VN" sz="2400" dirty="0">
              <a:solidFill>
                <a:srgbClr val="FFFF00"/>
              </a:solidFill>
              <a:latin typeface="Times New Roman" pitchFamily="18" charset="0"/>
              <a:cs typeface="Times New Roman" pitchFamily="18" charset="0"/>
            </a:endParaRPr>
          </a:p>
        </p:txBody>
      </p:sp>
      <p:sp>
        <p:nvSpPr>
          <p:cNvPr id="6" name="Snip Diagonal Corner Rectangle 5"/>
          <p:cNvSpPr/>
          <p:nvPr/>
        </p:nvSpPr>
        <p:spPr>
          <a:xfrm>
            <a:off x="228600" y="3962400"/>
            <a:ext cx="3886200" cy="8382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FF00"/>
                </a:solidFill>
                <a:latin typeface="Times New Roman" pitchFamily="18" charset="0"/>
                <a:cs typeface="Times New Roman" pitchFamily="18" charset="0"/>
              </a:rPr>
              <a:t>C. Ông được cấp kinh phí mua thiết bị thiên văn.</a:t>
            </a:r>
            <a:endParaRPr lang="vi-VN" sz="2400" dirty="0">
              <a:solidFill>
                <a:srgbClr val="FFFF00"/>
              </a:solidFill>
              <a:latin typeface="Times New Roman" pitchFamily="18" charset="0"/>
              <a:cs typeface="Times New Roman" pitchFamily="18" charset="0"/>
            </a:endParaRPr>
          </a:p>
        </p:txBody>
      </p:sp>
      <p:sp>
        <p:nvSpPr>
          <p:cNvPr id="7" name="Snip Diagonal Corner Rectangle 6"/>
          <p:cNvSpPr/>
          <p:nvPr/>
        </p:nvSpPr>
        <p:spPr>
          <a:xfrm>
            <a:off x="4800600" y="4038600"/>
            <a:ext cx="4191000" cy="7620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FF00"/>
                </a:solidFill>
                <a:latin typeface="Times New Roman" pitchFamily="18" charset="0"/>
                <a:cs typeface="Times New Roman" pitchFamily="18" charset="0"/>
              </a:rPr>
              <a:t>D. Ông được giải thưởng của Viện Hàn lâm Khoa học Pháp.</a:t>
            </a:r>
            <a:endParaRPr lang="vi-VN" sz="2400" dirty="0">
              <a:solidFill>
                <a:srgbClr val="FFFF00"/>
              </a:solidFill>
              <a:latin typeface="Times New Roman" pitchFamily="18" charset="0"/>
              <a:cs typeface="Times New Roman" pitchFamily="18" charset="0"/>
            </a:endParaRPr>
          </a:p>
        </p:txBody>
      </p:sp>
      <p:sp>
        <p:nvSpPr>
          <p:cNvPr id="8" name="Snip Diagonal Corner Rectangle 7"/>
          <p:cNvSpPr/>
          <p:nvPr/>
        </p:nvSpPr>
        <p:spPr>
          <a:xfrm>
            <a:off x="228600" y="2743200"/>
            <a:ext cx="4724400" cy="8382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FF00"/>
                </a:solidFill>
                <a:latin typeface="Times New Roman" pitchFamily="18" charset="0"/>
                <a:cs typeface="Times New Roman" pitchFamily="18" charset="0"/>
              </a:rPr>
              <a:t>A. Ông được cha mẹ đưa lên thăm Đài Thiên văn Phủ Liễn từ nhỏ.</a:t>
            </a:r>
            <a:endParaRPr lang="vi-VN" sz="2400" dirty="0">
              <a:solidFill>
                <a:srgbClr val="FFFF00"/>
              </a:solidFill>
              <a:latin typeface="Times New Roman" pitchFamily="18" charset="0"/>
              <a:cs typeface="Times New Roman" pitchFamily="18" charset="0"/>
            </a:endParaRPr>
          </a:p>
        </p:txBody>
      </p:sp>
      <p:pic>
        <p:nvPicPr>
          <p:cNvPr id="9" name="Picture 22" descr="C:\Users\ADMIN\Pictures\istockphoto-155480675-1024x1024.jpg"/>
          <p:cNvPicPr>
            <a:picLocks noChangeAspect="1" noChangeArrowheads="1"/>
          </p:cNvPicPr>
          <p:nvPr/>
        </p:nvPicPr>
        <p:blipFill>
          <a:blip r:embed="rId7" cstate="print"/>
          <a:srcRect/>
          <a:stretch>
            <a:fillRect/>
          </a:stretch>
        </p:blipFill>
        <p:spPr bwMode="auto">
          <a:xfrm>
            <a:off x="3962400" y="4876800"/>
            <a:ext cx="1317007" cy="2015524"/>
          </a:xfrm>
          <a:prstGeom prst="rect">
            <a:avLst/>
          </a:prstGeom>
          <a:noFill/>
        </p:spPr>
      </p:pic>
      <p:pic>
        <p:nvPicPr>
          <p:cNvPr id="10" name="Picture 24" descr="C:\Users\ADMIN\Pictures\pngtree-primary-school-student-self-recommended-cover-background-material-image_348379.jpg"/>
          <p:cNvPicPr>
            <a:picLocks noChangeAspect="1" noChangeArrowheads="1"/>
          </p:cNvPicPr>
          <p:nvPr/>
        </p:nvPicPr>
        <p:blipFill>
          <a:blip r:embed="rId8"/>
          <a:srcRect/>
          <a:stretch>
            <a:fillRect/>
          </a:stretch>
        </p:blipFill>
        <p:spPr bwMode="auto">
          <a:xfrm>
            <a:off x="4313904" y="5804202"/>
            <a:ext cx="858067" cy="822748"/>
          </a:xfrm>
          <a:prstGeom prst="ellipse">
            <a:avLst/>
          </a:prstGeom>
          <a:noFill/>
        </p:spPr>
      </p:pic>
      <p:sp>
        <p:nvSpPr>
          <p:cNvPr id="11" name="Oval 10"/>
          <p:cNvSpPr/>
          <p:nvPr/>
        </p:nvSpPr>
        <p:spPr>
          <a:xfrm>
            <a:off x="4267200" y="5724434"/>
            <a:ext cx="909272" cy="9369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latin typeface=".Vn3DH" pitchFamily="34" charset="0"/>
              </a:rPr>
              <a:t>5</a:t>
            </a:r>
            <a:endParaRPr lang="en-US" sz="3200" dirty="0">
              <a:solidFill>
                <a:srgbClr val="C00000"/>
              </a:solidFill>
              <a:latin typeface=".Vn3DH" pitchFamily="34" charset="0"/>
            </a:endParaRPr>
          </a:p>
        </p:txBody>
      </p:sp>
      <p:sp>
        <p:nvSpPr>
          <p:cNvPr id="12" name="Oval 11"/>
          <p:cNvSpPr/>
          <p:nvPr/>
        </p:nvSpPr>
        <p:spPr>
          <a:xfrm>
            <a:off x="4287076" y="5724154"/>
            <a:ext cx="909272" cy="93692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C000"/>
                </a:solidFill>
                <a:latin typeface=".Vn3DH" pitchFamily="34" charset="0"/>
              </a:rPr>
              <a:t>4</a:t>
            </a:r>
            <a:endParaRPr lang="en-US" sz="3200" dirty="0">
              <a:solidFill>
                <a:srgbClr val="FFC000"/>
              </a:solidFill>
              <a:latin typeface=".Vn3DH" pitchFamily="34" charset="0"/>
            </a:endParaRPr>
          </a:p>
        </p:txBody>
      </p:sp>
      <p:sp>
        <p:nvSpPr>
          <p:cNvPr id="13" name="Oval 12"/>
          <p:cNvSpPr/>
          <p:nvPr/>
        </p:nvSpPr>
        <p:spPr>
          <a:xfrm>
            <a:off x="4272328" y="5694658"/>
            <a:ext cx="909272" cy="9369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Vn3DH" pitchFamily="34" charset="0"/>
              </a:rPr>
              <a:t>3</a:t>
            </a:r>
            <a:endParaRPr lang="en-US" sz="3200" dirty="0">
              <a:solidFill>
                <a:srgbClr val="0070C0"/>
              </a:solidFill>
              <a:latin typeface=".Vn3DH" pitchFamily="34" charset="0"/>
            </a:endParaRPr>
          </a:p>
        </p:txBody>
      </p:sp>
      <p:sp>
        <p:nvSpPr>
          <p:cNvPr id="14" name="Oval 13"/>
          <p:cNvSpPr/>
          <p:nvPr/>
        </p:nvSpPr>
        <p:spPr>
          <a:xfrm>
            <a:off x="4249992" y="5694658"/>
            <a:ext cx="909272" cy="93692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Vn3DH" pitchFamily="34" charset="0"/>
              </a:rPr>
              <a:t>2</a:t>
            </a:r>
            <a:endParaRPr lang="en-US" sz="3200" dirty="0">
              <a:solidFill>
                <a:srgbClr val="FFFF00"/>
              </a:solidFill>
              <a:latin typeface=".Vn3DH" pitchFamily="34" charset="0"/>
            </a:endParaRPr>
          </a:p>
        </p:txBody>
      </p:sp>
      <p:sp>
        <p:nvSpPr>
          <p:cNvPr id="15" name="Oval 14"/>
          <p:cNvSpPr/>
          <p:nvPr/>
        </p:nvSpPr>
        <p:spPr>
          <a:xfrm>
            <a:off x="4235244" y="5694658"/>
            <a:ext cx="909272" cy="93692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Vn3DH" pitchFamily="34" charset="0"/>
              </a:rPr>
              <a:t>1</a:t>
            </a:r>
            <a:endParaRPr lang="en-US" sz="3200" dirty="0">
              <a:solidFill>
                <a:srgbClr val="FF0000"/>
              </a:solidFill>
              <a:latin typeface=".Vn3DH" pitchFamily="34" charset="0"/>
            </a:endParaRPr>
          </a:p>
        </p:txBody>
      </p:sp>
      <p:sp>
        <p:nvSpPr>
          <p:cNvPr id="16" name="Oval 15"/>
          <p:cNvSpPr/>
          <p:nvPr/>
        </p:nvSpPr>
        <p:spPr>
          <a:xfrm>
            <a:off x="4240372" y="5709128"/>
            <a:ext cx="909272" cy="91831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rgbClr val="C00000"/>
                </a:solidFill>
                <a:latin typeface="Times New Roman" pitchFamily="18" charset="0"/>
                <a:cs typeface="Times New Roman" pitchFamily="18" charset="0"/>
              </a:rPr>
              <a:t>HẾT GIỜ</a:t>
            </a:r>
            <a:endParaRPr lang="en-US" sz="1500" b="1" dirty="0">
              <a:solidFill>
                <a:srgbClr val="C00000"/>
              </a:solidFill>
              <a:latin typeface="Times New Roman" pitchFamily="18" charset="0"/>
              <a:cs typeface="Times New Roman" pitchFamily="18" charset="0"/>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100"/>
                                        <p:tgtEl>
                                          <p:spTgt spid="8"/>
                                        </p:tgtEl>
                                      </p:cBhvr>
                                    </p:animEffect>
                                    <p:anim calcmode="lin" valueType="num">
                                      <p:cBhvr>
                                        <p:cTn id="13" dur="400" fill="hold"/>
                                        <p:tgtEl>
                                          <p:spTgt spid="8"/>
                                        </p:tgtEl>
                                        <p:attrNameLst>
                                          <p:attrName>ppt_x</p:attrName>
                                        </p:attrNameLst>
                                      </p:cBhvr>
                                      <p:tavLst>
                                        <p:tav tm="0">
                                          <p:val>
                                            <p:strVal val="#ppt_x"/>
                                          </p:val>
                                        </p:tav>
                                        <p:tav tm="100000">
                                          <p:val>
                                            <p:strVal val="#ppt_x"/>
                                          </p:val>
                                        </p:tav>
                                      </p:tavLst>
                                    </p:anim>
                                    <p:anim calcmode="lin" valueType="num">
                                      <p:cBhvr>
                                        <p:cTn id="14" dur="400" fill="hold"/>
                                        <p:tgtEl>
                                          <p:spTgt spid="8"/>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1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58" presetClass="entr" presetSubtype="0" accel="10000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2.5"/>
                                          </p:val>
                                        </p:tav>
                                        <p:tav tm="100000">
                                          <p:val>
                                            <p:strVal val="#ppt_w"/>
                                          </p:val>
                                        </p:tav>
                                      </p:tavLst>
                                    </p:anim>
                                    <p:anim calcmode="lin" valueType="num">
                                      <p:cBhvr>
                                        <p:cTn id="26" dur="500" fill="hold"/>
                                        <p:tgtEl>
                                          <p:spTgt spid="6"/>
                                        </p:tgtEl>
                                        <p:attrNameLst>
                                          <p:attrName>ppt_h</p:attrName>
                                        </p:attrNameLst>
                                      </p:cBhvr>
                                      <p:tavLst>
                                        <p:tav tm="0">
                                          <p:val>
                                            <p:strVal val="#ppt_h*0.01"/>
                                          </p:val>
                                        </p:tav>
                                        <p:tav tm="100000">
                                          <p:val>
                                            <p:strVal val="#ppt_h"/>
                                          </p:val>
                                        </p:tav>
                                      </p:tavLst>
                                    </p:anim>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h+1"/>
                                          </p:val>
                                        </p:tav>
                                        <p:tav tm="100000">
                                          <p:val>
                                            <p:strVal val="#ppt_y"/>
                                          </p:val>
                                        </p:tav>
                                      </p:tavLst>
                                    </p:anim>
                                    <p:animEffect transition="in" filter="fade">
                                      <p:cBhvr>
                                        <p:cTn id="29" dur="500"/>
                                        <p:tgtEl>
                                          <p:spTgt spid="6"/>
                                        </p:tgtEl>
                                      </p:cBhvr>
                                    </p:animEffect>
                                  </p:childTnLst>
                                </p:cTn>
                              </p:par>
                            </p:childTnLst>
                          </p:cTn>
                        </p:par>
                        <p:par>
                          <p:cTn id="30" fill="hold">
                            <p:stCondLst>
                              <p:cond delay="2000"/>
                            </p:stCondLst>
                            <p:childTnLst>
                              <p:par>
                                <p:cTn id="31" presetID="48" presetClass="entr" presetSubtype="0" accel="5000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7"/>
                                        </p:tgtEl>
                                        <p:attrNameLst>
                                          <p:attrName>ppt_y</p:attrName>
                                        </p:attrNameLst>
                                      </p:cBhvr>
                                      <p:tavLst>
                                        <p:tav tm="0">
                                          <p:val>
                                            <p:strVal val="#ppt_y"/>
                                          </p:val>
                                        </p:tav>
                                        <p:tav tm="100000">
                                          <p:val>
                                            <p:strVal val="#ppt_y"/>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edge">
                                      <p:cBhvr>
                                        <p:cTn id="41" dur="500"/>
                                        <p:tgtEl>
                                          <p:spTgt spid="9"/>
                                        </p:tgtEl>
                                      </p:cBhvr>
                                    </p:animEffect>
                                  </p:childTnLst>
                                </p:cTn>
                              </p:par>
                            </p:childTnLst>
                          </p:cTn>
                        </p:par>
                        <p:par>
                          <p:cTn id="42" fill="hold">
                            <p:stCondLst>
                              <p:cond delay="500"/>
                            </p:stCondLst>
                            <p:childTnLst>
                              <p:par>
                                <p:cTn id="43" presetID="21" presetClass="entr" presetSubtype="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1)">
                                      <p:cBhvr>
                                        <p:cTn id="45" dur="500"/>
                                        <p:tgtEl>
                                          <p:spTgt spid="10"/>
                                        </p:tgtEl>
                                      </p:cBhvr>
                                    </p:animEffect>
                                  </p:childTnLst>
                                </p:cTn>
                              </p:par>
                            </p:childTnLst>
                          </p:cTn>
                        </p:par>
                        <p:par>
                          <p:cTn id="46" fill="hold">
                            <p:stCondLst>
                              <p:cond delay="1000"/>
                            </p:stCondLst>
                            <p:childTnLst>
                              <p:par>
                                <p:cTn id="47" presetID="18" presetClass="entr" presetSubtype="12" fill="hold" grpId="0" nodeType="afterEffect">
                                  <p:stCondLst>
                                    <p:cond delay="1500"/>
                                  </p:stCondLst>
                                  <p:childTnLst>
                                    <p:set>
                                      <p:cBhvr>
                                        <p:cTn id="48" dur="1" fill="hold">
                                          <p:stCondLst>
                                            <p:cond delay="0"/>
                                          </p:stCondLst>
                                        </p:cTn>
                                        <p:tgtEl>
                                          <p:spTgt spid="11"/>
                                        </p:tgtEl>
                                        <p:attrNameLst>
                                          <p:attrName>style.visibility</p:attrName>
                                        </p:attrNameLst>
                                      </p:cBhvr>
                                      <p:to>
                                        <p:strVal val="visible"/>
                                      </p:to>
                                    </p:set>
                                    <p:animEffect transition="in" filter="strips(downLeft)">
                                      <p:cBhvr>
                                        <p:cTn id="49" dur="500"/>
                                        <p:tgtEl>
                                          <p:spTgt spid="11"/>
                                        </p:tgtEl>
                                      </p:cBhvr>
                                    </p:animEffect>
                                  </p:childTnLst>
                                  <p:subTnLst>
                                    <p:audio>
                                      <p:cMediaNode>
                                        <p:cTn display="0" masterRel="sameClick">
                                          <p:stCondLst>
                                            <p:cond evt="begin" delay="0">
                                              <p:tn val="47"/>
                                            </p:cond>
                                          </p:stCondLst>
                                          <p:endCondLst>
                                            <p:cond evt="onStopAudio" delay="0">
                                              <p:tgtEl>
                                                <p:sldTgt/>
                                              </p:tgtEl>
                                            </p:cond>
                                          </p:endCondLst>
                                        </p:cTn>
                                        <p:tgtEl>
                                          <p:sndTgt r:embed="rId4" name="coin.wav" builtIn="1"/>
                                        </p:tgtEl>
                                      </p:cMediaNode>
                                    </p:audio>
                                  </p:subTnLst>
                                </p:cTn>
                              </p:par>
                            </p:childTnLst>
                          </p:cTn>
                        </p:par>
                        <p:par>
                          <p:cTn id="50" fill="hold">
                            <p:stCondLst>
                              <p:cond delay="3000"/>
                            </p:stCondLst>
                            <p:childTnLst>
                              <p:par>
                                <p:cTn id="51" presetID="18" presetClass="entr" presetSubtype="12" fill="hold" grpId="0" nodeType="afterEffect">
                                  <p:stCondLst>
                                    <p:cond delay="1500"/>
                                  </p:stCondLst>
                                  <p:childTnLst>
                                    <p:set>
                                      <p:cBhvr>
                                        <p:cTn id="52" dur="1" fill="hold">
                                          <p:stCondLst>
                                            <p:cond delay="0"/>
                                          </p:stCondLst>
                                        </p:cTn>
                                        <p:tgtEl>
                                          <p:spTgt spid="12"/>
                                        </p:tgtEl>
                                        <p:attrNameLst>
                                          <p:attrName>style.visibility</p:attrName>
                                        </p:attrNameLst>
                                      </p:cBhvr>
                                      <p:to>
                                        <p:strVal val="visible"/>
                                      </p:to>
                                    </p:set>
                                    <p:animEffect transition="in" filter="strips(downLeft)">
                                      <p:cBhvr>
                                        <p:cTn id="53" dur="50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4" name="coin.wav" builtIn="1"/>
                                        </p:tgtEl>
                                      </p:cMediaNode>
                                    </p:audio>
                                  </p:subTnLst>
                                </p:cTn>
                              </p:par>
                            </p:childTnLst>
                          </p:cTn>
                        </p:par>
                        <p:par>
                          <p:cTn id="54" fill="hold">
                            <p:stCondLst>
                              <p:cond delay="5000"/>
                            </p:stCondLst>
                            <p:childTnLst>
                              <p:par>
                                <p:cTn id="55" presetID="18" presetClass="entr" presetSubtype="12" fill="hold" grpId="0" nodeType="afterEffect">
                                  <p:stCondLst>
                                    <p:cond delay="1500"/>
                                  </p:stCondLst>
                                  <p:childTnLst>
                                    <p:set>
                                      <p:cBhvr>
                                        <p:cTn id="56" dur="1" fill="hold">
                                          <p:stCondLst>
                                            <p:cond delay="0"/>
                                          </p:stCondLst>
                                        </p:cTn>
                                        <p:tgtEl>
                                          <p:spTgt spid="13"/>
                                        </p:tgtEl>
                                        <p:attrNameLst>
                                          <p:attrName>style.visibility</p:attrName>
                                        </p:attrNameLst>
                                      </p:cBhvr>
                                      <p:to>
                                        <p:strVal val="visible"/>
                                      </p:to>
                                    </p:set>
                                    <p:animEffect transition="in" filter="strips(downLeft)">
                                      <p:cBhvr>
                                        <p:cTn id="57" dur="500"/>
                                        <p:tgtEl>
                                          <p:spTgt spid="13"/>
                                        </p:tgtEl>
                                      </p:cBhvr>
                                    </p:animEffect>
                                  </p:childTnLst>
                                  <p:subTnLst>
                                    <p:audio>
                                      <p:cMediaNode>
                                        <p:cTn display="0" masterRel="sameClick">
                                          <p:stCondLst>
                                            <p:cond evt="begin" delay="0">
                                              <p:tn val="55"/>
                                            </p:cond>
                                          </p:stCondLst>
                                          <p:endCondLst>
                                            <p:cond evt="onStopAudio" delay="0">
                                              <p:tgtEl>
                                                <p:sldTgt/>
                                              </p:tgtEl>
                                            </p:cond>
                                          </p:endCondLst>
                                        </p:cTn>
                                        <p:tgtEl>
                                          <p:sndTgt r:embed="rId4" name="coin.wav" builtIn="1"/>
                                        </p:tgtEl>
                                      </p:cMediaNode>
                                    </p:audio>
                                  </p:subTnLst>
                                </p:cTn>
                              </p:par>
                            </p:childTnLst>
                          </p:cTn>
                        </p:par>
                        <p:par>
                          <p:cTn id="58" fill="hold">
                            <p:stCondLst>
                              <p:cond delay="7000"/>
                            </p:stCondLst>
                            <p:childTnLst>
                              <p:par>
                                <p:cTn id="59" presetID="18" presetClass="entr" presetSubtype="12" fill="hold" grpId="0" nodeType="afterEffect">
                                  <p:stCondLst>
                                    <p:cond delay="1500"/>
                                  </p:stCondLst>
                                  <p:childTnLst>
                                    <p:set>
                                      <p:cBhvr>
                                        <p:cTn id="60" dur="1" fill="hold">
                                          <p:stCondLst>
                                            <p:cond delay="0"/>
                                          </p:stCondLst>
                                        </p:cTn>
                                        <p:tgtEl>
                                          <p:spTgt spid="14"/>
                                        </p:tgtEl>
                                        <p:attrNameLst>
                                          <p:attrName>style.visibility</p:attrName>
                                        </p:attrNameLst>
                                      </p:cBhvr>
                                      <p:to>
                                        <p:strVal val="visible"/>
                                      </p:to>
                                    </p:set>
                                    <p:animEffect transition="in" filter="strips(downLeft)">
                                      <p:cBhvr>
                                        <p:cTn id="61" dur="500"/>
                                        <p:tgtEl>
                                          <p:spTgt spid="14"/>
                                        </p:tgtEl>
                                      </p:cBhvr>
                                    </p:animEffect>
                                  </p:childTnLst>
                                  <p:subTnLst>
                                    <p:audio>
                                      <p:cMediaNode>
                                        <p:cTn display="0" masterRel="sameClick">
                                          <p:stCondLst>
                                            <p:cond evt="begin" delay="0">
                                              <p:tn val="59"/>
                                            </p:cond>
                                          </p:stCondLst>
                                          <p:endCondLst>
                                            <p:cond evt="onStopAudio" delay="0">
                                              <p:tgtEl>
                                                <p:sldTgt/>
                                              </p:tgtEl>
                                            </p:cond>
                                          </p:endCondLst>
                                        </p:cTn>
                                        <p:tgtEl>
                                          <p:sndTgt r:embed="rId4" name="coin.wav" builtIn="1"/>
                                        </p:tgtEl>
                                      </p:cMediaNode>
                                    </p:audio>
                                  </p:subTnLst>
                                </p:cTn>
                              </p:par>
                            </p:childTnLst>
                          </p:cTn>
                        </p:par>
                        <p:par>
                          <p:cTn id="62" fill="hold">
                            <p:stCondLst>
                              <p:cond delay="9000"/>
                            </p:stCondLst>
                            <p:childTnLst>
                              <p:par>
                                <p:cTn id="63" presetID="18" presetClass="entr" presetSubtype="12" fill="hold" grpId="0" nodeType="afterEffect">
                                  <p:stCondLst>
                                    <p:cond delay="1000"/>
                                  </p:stCondLst>
                                  <p:childTnLst>
                                    <p:set>
                                      <p:cBhvr>
                                        <p:cTn id="64" dur="1" fill="hold">
                                          <p:stCondLst>
                                            <p:cond delay="0"/>
                                          </p:stCondLst>
                                        </p:cTn>
                                        <p:tgtEl>
                                          <p:spTgt spid="15"/>
                                        </p:tgtEl>
                                        <p:attrNameLst>
                                          <p:attrName>style.visibility</p:attrName>
                                        </p:attrNameLst>
                                      </p:cBhvr>
                                      <p:to>
                                        <p:strVal val="visible"/>
                                      </p:to>
                                    </p:set>
                                    <p:animEffect transition="in" filter="strips(downLeft)">
                                      <p:cBhvr>
                                        <p:cTn id="65" dur="500"/>
                                        <p:tgtEl>
                                          <p:spTgt spid="15"/>
                                        </p:tgtEl>
                                      </p:cBhvr>
                                    </p:animEffect>
                                  </p:childTnLst>
                                  <p:subTnLst>
                                    <p:audio>
                                      <p:cMediaNode>
                                        <p:cTn display="0" masterRel="sameClick">
                                          <p:stCondLst>
                                            <p:cond evt="begin" delay="0">
                                              <p:tn val="63"/>
                                            </p:cond>
                                          </p:stCondLst>
                                          <p:endCondLst>
                                            <p:cond evt="onStopAudio" delay="0">
                                              <p:tgtEl>
                                                <p:sldTgt/>
                                              </p:tgtEl>
                                            </p:cond>
                                          </p:endCondLst>
                                        </p:cTn>
                                        <p:tgtEl>
                                          <p:sndTgt r:embed="rId4" name="coin.wav" builtIn="1"/>
                                        </p:tgtEl>
                                      </p:cMediaNode>
                                    </p:audio>
                                  </p:subTnLst>
                                </p:cTn>
                              </p:par>
                            </p:childTnLst>
                          </p:cTn>
                        </p:par>
                        <p:par>
                          <p:cTn id="66" fill="hold">
                            <p:stCondLst>
                              <p:cond delay="10500"/>
                            </p:stCondLst>
                            <p:childTnLst>
                              <p:par>
                                <p:cTn id="67" presetID="18" presetClass="entr" presetSubtype="12" fill="hold" grpId="0" nodeType="afterEffect">
                                  <p:stCondLst>
                                    <p:cond delay="0"/>
                                  </p:stCondLst>
                                  <p:childTnLst>
                                    <p:set>
                                      <p:cBhvr>
                                        <p:cTn id="68" dur="1" fill="hold">
                                          <p:stCondLst>
                                            <p:cond delay="0"/>
                                          </p:stCondLst>
                                        </p:cTn>
                                        <p:tgtEl>
                                          <p:spTgt spid="16">
                                            <p:bg/>
                                          </p:spTgt>
                                        </p:tgtEl>
                                        <p:attrNameLst>
                                          <p:attrName>style.visibility</p:attrName>
                                        </p:attrNameLst>
                                      </p:cBhvr>
                                      <p:to>
                                        <p:strVal val="visible"/>
                                      </p:to>
                                    </p:set>
                                    <p:animEffect transition="in" filter="strips(downLeft)">
                                      <p:cBhvr>
                                        <p:cTn id="69" dur="500"/>
                                        <p:tgtEl>
                                          <p:spTgt spid="16">
                                            <p:bg/>
                                          </p:spTgt>
                                        </p:tgtEl>
                                      </p:cBhvr>
                                    </p:animEffect>
                                  </p:childTnLst>
                                </p:cTn>
                              </p:par>
                            </p:childTnLst>
                          </p:cTn>
                        </p:par>
                        <p:par>
                          <p:cTn id="70" fill="hold">
                            <p:stCondLst>
                              <p:cond delay="11000"/>
                            </p:stCondLst>
                            <p:childTnLst>
                              <p:par>
                                <p:cTn id="71" presetID="18" presetClass="entr" presetSubtype="12" fill="hold" nodeType="afterEffect">
                                  <p:stCondLst>
                                    <p:cond delay="0"/>
                                  </p:stCondLst>
                                  <p:childTnLst>
                                    <p:set>
                                      <p:cBhvr>
                                        <p:cTn id="72" dur="1" fill="hold">
                                          <p:stCondLst>
                                            <p:cond delay="0"/>
                                          </p:stCondLst>
                                        </p:cTn>
                                        <p:tgtEl>
                                          <p:spTgt spid="16">
                                            <p:txEl>
                                              <p:pRg st="0" end="0"/>
                                            </p:txEl>
                                          </p:spTgt>
                                        </p:tgtEl>
                                        <p:attrNameLst>
                                          <p:attrName>style.visibility</p:attrName>
                                        </p:attrNameLst>
                                      </p:cBhvr>
                                      <p:to>
                                        <p:strVal val="visible"/>
                                      </p:to>
                                    </p:set>
                                    <p:animEffect transition="in" filter="strips(downLeft)">
                                      <p:cBhvr>
                                        <p:cTn id="73" dur="500"/>
                                        <p:tgtEl>
                                          <p:spTgt spid="16">
                                            <p:txEl>
                                              <p:pRg st="0" end="0"/>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5" name="drumroll.wav" builtIn="1"/>
                                        </p:tgtEl>
                                      </p:cMediaNode>
                                    </p:audio>
                                  </p:subTnLst>
                                </p:cTn>
                              </p:par>
                            </p:childTnLst>
                          </p:cTn>
                        </p:par>
                        <p:par>
                          <p:cTn id="74" fill="hold">
                            <p:stCondLst>
                              <p:cond delay="11500"/>
                            </p:stCondLst>
                            <p:childTnLst>
                              <p:par>
                                <p:cTn id="75" presetID="18" presetClass="entr" presetSubtype="12" fill="hold" grpId="0" nodeType="after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strips(downLeft)">
                                      <p:cBhvr>
                                        <p:cTn id="77" dur="500"/>
                                        <p:tgtEl>
                                          <p:spTgt spid="1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3" presetClass="exit" presetSubtype="0" fill="hold" grpId="2" nodeType="clickEffect">
                                  <p:stCondLst>
                                    <p:cond delay="0"/>
                                  </p:stCondLst>
                                  <p:iterate type="lt">
                                    <p:tmPct val="0"/>
                                  </p:iterate>
                                  <p:childTnLst>
                                    <p:anim calcmode="lin" valueType="num">
                                      <p:cBhvr>
                                        <p:cTn id="81" dur="600" decel="50000">
                                          <p:stCondLst>
                                            <p:cond delay="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2" dur="400">
                                          <p:stCondLst>
                                            <p:cond delay="600"/>
                                          </p:stCondLst>
                                        </p:cTn>
                                        <p:tgtEl>
                                          <p:spTgt spid="8"/>
                                        </p:tgtEl>
                                        <p:attrNameLst>
                                          <p:attrName>ppt_x</p:attrName>
                                        </p:attrNameLst>
                                      </p:cBhvr>
                                      <p:tavLst>
                                        <p:tav tm="0">
                                          <p:val>
                                            <p:strVal val="ppt_x"/>
                                          </p:val>
                                        </p:tav>
                                        <p:tav tm="100000">
                                          <p:val>
                                            <p:strVal val="ppt_x"/>
                                          </p:val>
                                        </p:tav>
                                      </p:tavLst>
                                    </p:anim>
                                    <p:anim calcmode="lin" valueType="num">
                                      <p:cBhvr>
                                        <p:cTn id="83" dur="600" decel="50000">
                                          <p:stCondLst>
                                            <p:cond delay="0"/>
                                          </p:stCondLst>
                                        </p:cTn>
                                        <p:tgtEl>
                                          <p:spTgt spid="8"/>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84" dur="400">
                                          <p:stCondLst>
                                            <p:cond delay="600"/>
                                          </p:stCondLst>
                                        </p:cTn>
                                        <p:tgtEl>
                                          <p:spTgt spid="8"/>
                                        </p:tgtEl>
                                        <p:attrNameLst>
                                          <p:attrName>ppt_y</p:attrName>
                                        </p:attrNameLst>
                                      </p:cBhvr>
                                      <p:tavLst>
                                        <p:tav tm="0">
                                          <p:val>
                                            <p:strVal val="ppt_y"/>
                                          </p:val>
                                        </p:tav>
                                        <p:tav tm="100000">
                                          <p:val>
                                            <p:strVal val="ppt_y"/>
                                          </p:val>
                                        </p:tav>
                                      </p:tavLst>
                                    </p:anim>
                                    <p:animEffect transition="out" filter="fade">
                                      <p:cBhvr>
                                        <p:cTn id="85" dur="100">
                                          <p:stCondLst>
                                            <p:cond delay="900"/>
                                          </p:stCondLst>
                                        </p:cTn>
                                        <p:tgtEl>
                                          <p:spTgt spid="8"/>
                                        </p:tgtEl>
                                      </p:cBhvr>
                                    </p:animEffect>
                                    <p:set>
                                      <p:cBhvr>
                                        <p:cTn id="86" dur="1" fill="hold">
                                          <p:stCondLst>
                                            <p:cond delay="999"/>
                                          </p:stCondLst>
                                        </p:cTn>
                                        <p:tgtEl>
                                          <p:spTgt spid="8"/>
                                        </p:tgtEl>
                                        <p:attrNameLst>
                                          <p:attrName>style.visibility</p:attrName>
                                        </p:attrNameLst>
                                      </p:cBhvr>
                                      <p:to>
                                        <p:strVal val="hidden"/>
                                      </p:to>
                                    </p:set>
                                  </p:childTnLst>
                                </p:cTn>
                              </p:par>
                            </p:childTnLst>
                          </p:cTn>
                        </p:par>
                        <p:par>
                          <p:cTn id="87" fill="hold">
                            <p:stCondLst>
                              <p:cond delay="1000"/>
                            </p:stCondLst>
                            <p:childTnLst>
                              <p:par>
                                <p:cTn id="88" presetID="51" presetClass="entr" presetSubtype="0" fill="hold" grpId="0" nodeType="after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770" decel="100000"/>
                                        <p:tgtEl>
                                          <p:spTgt spid="4"/>
                                        </p:tgtEl>
                                      </p:cBhvr>
                                    </p:animEffect>
                                    <p:animScale>
                                      <p:cBhvr>
                                        <p:cTn id="91" dur="770" decel="100000"/>
                                        <p:tgtEl>
                                          <p:spTgt spid="4"/>
                                        </p:tgtEl>
                                      </p:cBhvr>
                                      <p:from x="10000" y="10000"/>
                                      <p:to x="200000" y="450000"/>
                                    </p:animScale>
                                    <p:animScale>
                                      <p:cBhvr>
                                        <p:cTn id="92" dur="1230" accel="100000" fill="hold">
                                          <p:stCondLst>
                                            <p:cond delay="770"/>
                                          </p:stCondLst>
                                        </p:cTn>
                                        <p:tgtEl>
                                          <p:spTgt spid="4"/>
                                        </p:tgtEl>
                                      </p:cBhvr>
                                      <p:from x="200000" y="450000"/>
                                      <p:to x="100000" y="100000"/>
                                    </p:animScale>
                                    <p:set>
                                      <p:cBhvr>
                                        <p:cTn id="93" dur="770" fill="hold"/>
                                        <p:tgtEl>
                                          <p:spTgt spid="4"/>
                                        </p:tgtEl>
                                        <p:attrNameLst>
                                          <p:attrName>ppt_x</p:attrName>
                                        </p:attrNameLst>
                                      </p:cBhvr>
                                      <p:to>
                                        <p:strVal val="(0.5)"/>
                                      </p:to>
                                    </p:set>
                                    <p:anim from="(0.5)" to="(#ppt_x)" calcmode="lin" valueType="num">
                                      <p:cBhvr>
                                        <p:cTn id="94" dur="1230" accel="100000" fill="hold">
                                          <p:stCondLst>
                                            <p:cond delay="770"/>
                                          </p:stCondLst>
                                        </p:cTn>
                                        <p:tgtEl>
                                          <p:spTgt spid="4"/>
                                        </p:tgtEl>
                                        <p:attrNameLst>
                                          <p:attrName>ppt_x</p:attrName>
                                        </p:attrNameLst>
                                      </p:cBhvr>
                                    </p:anim>
                                    <p:set>
                                      <p:cBhvr>
                                        <p:cTn id="95" dur="770" fill="hold"/>
                                        <p:tgtEl>
                                          <p:spTgt spid="4"/>
                                        </p:tgtEl>
                                        <p:attrNameLst>
                                          <p:attrName>ppt_y</p:attrName>
                                        </p:attrNameLst>
                                      </p:cBhvr>
                                      <p:to>
                                        <p:strVal val="(#ppt_y+0.4)"/>
                                      </p:to>
                                    </p:set>
                                    <p:anim from="(#ppt_y+0.4)" to="(#ppt_y)" calcmode="lin" valueType="num">
                                      <p:cBhvr>
                                        <p:cTn id="96"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2" animBg="1"/>
      <p:bldP spid="11" grpId="0" animBg="1"/>
      <p:bldP spid="12" grpId="0" animBg="1"/>
      <p:bldP spid="13" grpId="0" animBg="1"/>
      <p:bldP spid="14" grpId="0" animBg="1"/>
      <p:bldP spid="15" grpId="0" animBg="1"/>
      <p:bldP spid="16"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5000" r="-25000"/>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381000" y="2362200"/>
            <a:ext cx="3581400" cy="8382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latin typeface="Times New Roman" pitchFamily="18" charset="0"/>
                <a:cs typeface="Times New Roman" pitchFamily="18" charset="0"/>
              </a:rPr>
              <a:t>A.  </a:t>
            </a:r>
            <a:r>
              <a:rPr lang="en-US" sz="2400" dirty="0" err="1" smtClean="0">
                <a:solidFill>
                  <a:srgbClr val="FFFF00"/>
                </a:solidFill>
                <a:latin typeface="Times New Roman" pitchFamily="18" charset="0"/>
                <a:cs typeface="Times New Roman" pitchFamily="18" charset="0"/>
              </a:rPr>
              <a:t>Đại</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học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Xoóc</a:t>
            </a:r>
            <a:r>
              <a:rPr lang="en-US" sz="2400" dirty="0" smtClean="0">
                <a:solidFill>
                  <a:srgbClr val="FFFF00"/>
                </a:solidFill>
                <a:latin typeface="Times New Roman" pitchFamily="18" charset="0"/>
                <a:cs typeface="Times New Roman" pitchFamily="18" charset="0"/>
              </a:rPr>
              <a:t>-bon. </a:t>
            </a:r>
            <a:endParaRPr lang="en-US" sz="2400" dirty="0">
              <a:solidFill>
                <a:srgbClr val="FFFF00"/>
              </a:solidFill>
              <a:latin typeface="Times New Roman" pitchFamily="18" charset="0"/>
              <a:cs typeface="Times New Roman" pitchFamily="18" charset="0"/>
            </a:endParaRPr>
          </a:p>
        </p:txBody>
      </p:sp>
      <p:sp>
        <p:nvSpPr>
          <p:cNvPr id="5" name="Snip Diagonal Corner Rectangle 4"/>
          <p:cNvSpPr/>
          <p:nvPr/>
        </p:nvSpPr>
        <p:spPr>
          <a:xfrm>
            <a:off x="5105400" y="2362200"/>
            <a:ext cx="2667000" cy="8382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smtClean="0">
                <a:solidFill>
                  <a:srgbClr val="FFFF00"/>
                </a:solidFill>
                <a:latin typeface="Times New Roman" pitchFamily="18" charset="0"/>
                <a:cs typeface="Times New Roman" pitchFamily="18" charset="0"/>
              </a:rPr>
              <a:t>B. </a:t>
            </a:r>
            <a:r>
              <a:rPr lang="en-US" sz="2400" dirty="0" err="1" smtClean="0">
                <a:solidFill>
                  <a:srgbClr val="FFFF00"/>
                </a:solidFill>
                <a:latin typeface="Times New Roman" pitchFamily="18" charset="0"/>
                <a:cs typeface="Times New Roman" pitchFamily="18" charset="0"/>
              </a:rPr>
              <a:t>Viện</a:t>
            </a:r>
            <a:r>
              <a:rPr lang="en-US" sz="2400" dirty="0" smtClean="0">
                <a:solidFill>
                  <a:srgbClr val="FFFF00"/>
                </a:solidFill>
                <a:latin typeface="Times New Roman" pitchFamily="18" charset="0"/>
                <a:cs typeface="Times New Roman" pitchFamily="18" charset="0"/>
              </a:rPr>
              <a:t> Pasteur.</a:t>
            </a:r>
            <a:endParaRPr lang="en-US" sz="2400" dirty="0">
              <a:solidFill>
                <a:srgbClr val="FFFF00"/>
              </a:solidFill>
              <a:latin typeface="Times New Roman" pitchFamily="18" charset="0"/>
              <a:cs typeface="Times New Roman" pitchFamily="18" charset="0"/>
            </a:endParaRPr>
          </a:p>
        </p:txBody>
      </p:sp>
      <p:sp>
        <p:nvSpPr>
          <p:cNvPr id="6" name="Snip Diagonal Corner Rectangle 5"/>
          <p:cNvSpPr/>
          <p:nvPr/>
        </p:nvSpPr>
        <p:spPr>
          <a:xfrm>
            <a:off x="5105400" y="3581400"/>
            <a:ext cx="3810000" cy="11430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latin typeface="Times New Roman" pitchFamily="18" charset="0"/>
                <a:cs typeface="Times New Roman" pitchFamily="18" charset="0"/>
              </a:rPr>
              <a:t>D. </a:t>
            </a:r>
            <a:r>
              <a:rPr lang="en-US" sz="2400" dirty="0" err="1" smtClean="0">
                <a:solidFill>
                  <a:srgbClr val="FFFF00"/>
                </a:solidFill>
                <a:latin typeface="Times New Roman" pitchFamily="18" charset="0"/>
                <a:cs typeface="Times New Roman" pitchFamily="18" charset="0"/>
              </a:rPr>
              <a:t>Viện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Hàn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lâm</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Khoa</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học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Pháp</a:t>
            </a:r>
            <a:endParaRPr lang="vi-VN" sz="2400" dirty="0">
              <a:solidFill>
                <a:srgbClr val="FFFF00"/>
              </a:solidFill>
              <a:latin typeface="Times New Roman" pitchFamily="18" charset="0"/>
              <a:cs typeface="Times New Roman" pitchFamily="18" charset="0"/>
            </a:endParaRPr>
          </a:p>
        </p:txBody>
      </p:sp>
      <p:sp>
        <p:nvSpPr>
          <p:cNvPr id="7" name="Snip Diagonal Corner Rectangle 6"/>
          <p:cNvSpPr/>
          <p:nvPr/>
        </p:nvSpPr>
        <p:spPr>
          <a:xfrm>
            <a:off x="304800" y="3657600"/>
            <a:ext cx="4495800" cy="11430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smtClean="0">
                <a:solidFill>
                  <a:srgbClr val="FF0000"/>
                </a:solidFill>
                <a:latin typeface="Times New Roman" pitchFamily="18" charset="0"/>
                <a:cs typeface="Times New Roman" pitchFamily="18" charset="0"/>
              </a:rPr>
              <a:t>C. </a:t>
            </a:r>
            <a:r>
              <a:rPr lang="en-US" sz="2400" dirty="0" err="1" smtClean="0">
                <a:solidFill>
                  <a:srgbClr val="FF0000"/>
                </a:solidFill>
                <a:latin typeface="Times New Roman" pitchFamily="18" charset="0"/>
                <a:cs typeface="Times New Roman" pitchFamily="18" charset="0"/>
              </a:rPr>
              <a:t>Trung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tâm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Nghiên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cứu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Khoa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học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Quốc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Pháp</a:t>
            </a:r>
            <a:r>
              <a:rPr lang="en-US" sz="2400" dirty="0" smtClean="0">
                <a:solidFill>
                  <a:srgbClr val="FF0000"/>
                </a:solidFill>
                <a:latin typeface="Times New Roman" pitchFamily="18" charset="0"/>
                <a:cs typeface="Times New Roman" pitchFamily="18" charset="0"/>
              </a:rPr>
              <a:t> (CNRS)</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9" name="Rounded Rectangle 8"/>
          <p:cNvSpPr/>
          <p:nvPr/>
        </p:nvSpPr>
        <p:spPr>
          <a:xfrm>
            <a:off x="838200" y="609600"/>
            <a:ext cx="6553200" cy="1371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7030A0"/>
                </a:solidFill>
                <a:latin typeface="Times New Roman" pitchFamily="18" charset="0"/>
                <a:cs typeface="Times New Roman" pitchFamily="18" charset="0"/>
              </a:rPr>
              <a:t>       </a:t>
            </a:r>
            <a:r>
              <a:rPr lang="vi-VN" sz="2400" b="1" dirty="0" smtClean="0">
                <a:solidFill>
                  <a:srgbClr val="7030A0"/>
                </a:solidFill>
                <a:latin typeface="Times New Roman" pitchFamily="18" charset="0"/>
                <a:cs typeface="Times New Roman" pitchFamily="18" charset="0"/>
              </a:rPr>
              <a:t>Câu 2: Giáo sư Nguyễn Quang Riệu đã làm việc tại tổ chức nào ở Pháp?</a:t>
            </a:r>
            <a:endParaRPr lang="vi-VN" sz="2400" b="1" dirty="0">
              <a:solidFill>
                <a:srgbClr val="7030A0"/>
              </a:solidFill>
              <a:latin typeface="Times New Roman" pitchFamily="18" charset="0"/>
              <a:cs typeface="Times New Roman" pitchFamily="18" charset="0"/>
            </a:endParaRPr>
          </a:p>
        </p:txBody>
      </p:sp>
      <p:sp>
        <p:nvSpPr>
          <p:cNvPr id="8" name="Snip Diagonal Corner Rectangle 7"/>
          <p:cNvSpPr/>
          <p:nvPr/>
        </p:nvSpPr>
        <p:spPr>
          <a:xfrm>
            <a:off x="304800" y="3657600"/>
            <a:ext cx="4572000" cy="11430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smtClean="0">
                <a:solidFill>
                  <a:srgbClr val="FFFF00"/>
                </a:solidFill>
                <a:latin typeface="Times New Roman" pitchFamily="18" charset="0"/>
                <a:cs typeface="Times New Roman" pitchFamily="18" charset="0"/>
              </a:rPr>
              <a:t>C. </a:t>
            </a:r>
            <a:r>
              <a:rPr lang="en-US" sz="2400" dirty="0" err="1" smtClean="0">
                <a:solidFill>
                  <a:srgbClr val="FFFF00"/>
                </a:solidFill>
                <a:latin typeface="Times New Roman" pitchFamily="18" charset="0"/>
                <a:cs typeface="Times New Roman" pitchFamily="18" charset="0"/>
              </a:rPr>
              <a:t>Trung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tâm</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Nghiên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cứu</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Khoa</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học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Quốc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gia</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Pháp</a:t>
            </a:r>
            <a:r>
              <a:rPr lang="en-US" sz="2400" dirty="0" smtClean="0">
                <a:solidFill>
                  <a:srgbClr val="FFFF00"/>
                </a:solidFill>
                <a:latin typeface="Times New Roman" pitchFamily="18" charset="0"/>
                <a:cs typeface="Times New Roman" pitchFamily="18" charset="0"/>
              </a:rPr>
              <a:t> (CNRS).</a:t>
            </a:r>
            <a:endParaRPr lang="en-US" sz="2400" dirty="0">
              <a:solidFill>
                <a:srgbClr val="FFFF00"/>
              </a:solidFill>
              <a:latin typeface="Times New Roman" pitchFamily="18" charset="0"/>
              <a:cs typeface="Times New Roman" pitchFamily="18" charset="0"/>
            </a:endParaRPr>
          </a:p>
        </p:txBody>
      </p:sp>
      <p:pic>
        <p:nvPicPr>
          <p:cNvPr id="17" name="Picture 22" descr="C:\Users\ADMIN\Pictures\istockphoto-155480675-1024x1024.jpg"/>
          <p:cNvPicPr>
            <a:picLocks noChangeAspect="1" noChangeArrowheads="1"/>
          </p:cNvPicPr>
          <p:nvPr/>
        </p:nvPicPr>
        <p:blipFill>
          <a:blip r:embed="rId7" cstate="print"/>
          <a:srcRect/>
          <a:stretch>
            <a:fillRect/>
          </a:stretch>
        </p:blipFill>
        <p:spPr bwMode="auto">
          <a:xfrm>
            <a:off x="3962400" y="4876800"/>
            <a:ext cx="1317007" cy="2015524"/>
          </a:xfrm>
          <a:prstGeom prst="rect">
            <a:avLst/>
          </a:prstGeom>
          <a:noFill/>
        </p:spPr>
      </p:pic>
      <p:pic>
        <p:nvPicPr>
          <p:cNvPr id="18" name="Picture 24" descr="C:\Users\ADMIN\Pictures\pngtree-primary-school-student-self-recommended-cover-background-material-image_348379.jpg"/>
          <p:cNvPicPr>
            <a:picLocks noChangeAspect="1" noChangeArrowheads="1"/>
          </p:cNvPicPr>
          <p:nvPr/>
        </p:nvPicPr>
        <p:blipFill>
          <a:blip r:embed="rId8"/>
          <a:srcRect/>
          <a:stretch>
            <a:fillRect/>
          </a:stretch>
        </p:blipFill>
        <p:spPr bwMode="auto">
          <a:xfrm>
            <a:off x="4313904" y="5804202"/>
            <a:ext cx="858067" cy="822748"/>
          </a:xfrm>
          <a:prstGeom prst="ellipse">
            <a:avLst/>
          </a:prstGeom>
          <a:noFill/>
        </p:spPr>
      </p:pic>
      <p:sp>
        <p:nvSpPr>
          <p:cNvPr id="19" name="Oval 18"/>
          <p:cNvSpPr/>
          <p:nvPr/>
        </p:nvSpPr>
        <p:spPr>
          <a:xfrm>
            <a:off x="4267200" y="5724434"/>
            <a:ext cx="909272" cy="9369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latin typeface=".Vn3DH" pitchFamily="34" charset="0"/>
              </a:rPr>
              <a:t>5</a:t>
            </a:r>
            <a:endParaRPr lang="en-US" sz="3200" dirty="0">
              <a:solidFill>
                <a:srgbClr val="C00000"/>
              </a:solidFill>
              <a:latin typeface=".Vn3DH" pitchFamily="34" charset="0"/>
            </a:endParaRPr>
          </a:p>
        </p:txBody>
      </p:sp>
      <p:sp>
        <p:nvSpPr>
          <p:cNvPr id="20" name="Oval 19"/>
          <p:cNvSpPr/>
          <p:nvPr/>
        </p:nvSpPr>
        <p:spPr>
          <a:xfrm>
            <a:off x="4287076" y="5724154"/>
            <a:ext cx="909272" cy="93692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C000"/>
                </a:solidFill>
                <a:latin typeface=".Vn3DH" pitchFamily="34" charset="0"/>
              </a:rPr>
              <a:t>4</a:t>
            </a:r>
            <a:endParaRPr lang="en-US" sz="3200" dirty="0">
              <a:solidFill>
                <a:srgbClr val="FFC000"/>
              </a:solidFill>
              <a:latin typeface=".Vn3DH" pitchFamily="34" charset="0"/>
            </a:endParaRPr>
          </a:p>
        </p:txBody>
      </p:sp>
      <p:sp>
        <p:nvSpPr>
          <p:cNvPr id="21" name="Oval 20"/>
          <p:cNvSpPr/>
          <p:nvPr/>
        </p:nvSpPr>
        <p:spPr>
          <a:xfrm>
            <a:off x="4272328" y="5694658"/>
            <a:ext cx="909272" cy="9369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Vn3DH" pitchFamily="34" charset="0"/>
              </a:rPr>
              <a:t>3</a:t>
            </a:r>
            <a:endParaRPr lang="en-US" sz="3200" dirty="0">
              <a:solidFill>
                <a:srgbClr val="0070C0"/>
              </a:solidFill>
              <a:latin typeface=".Vn3DH" pitchFamily="34" charset="0"/>
            </a:endParaRPr>
          </a:p>
        </p:txBody>
      </p:sp>
      <p:sp>
        <p:nvSpPr>
          <p:cNvPr id="22" name="Oval 21"/>
          <p:cNvSpPr/>
          <p:nvPr/>
        </p:nvSpPr>
        <p:spPr>
          <a:xfrm>
            <a:off x="4249992" y="5694658"/>
            <a:ext cx="909272" cy="93692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Vn3DH" pitchFamily="34" charset="0"/>
              </a:rPr>
              <a:t>2</a:t>
            </a:r>
            <a:endParaRPr lang="en-US" sz="3200" dirty="0">
              <a:solidFill>
                <a:srgbClr val="FFFF00"/>
              </a:solidFill>
              <a:latin typeface=".Vn3DH" pitchFamily="34" charset="0"/>
            </a:endParaRPr>
          </a:p>
        </p:txBody>
      </p:sp>
      <p:sp>
        <p:nvSpPr>
          <p:cNvPr id="23" name="Oval 22"/>
          <p:cNvSpPr/>
          <p:nvPr/>
        </p:nvSpPr>
        <p:spPr>
          <a:xfrm>
            <a:off x="4235244" y="5694658"/>
            <a:ext cx="909272" cy="93692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Vn3DH" pitchFamily="34" charset="0"/>
              </a:rPr>
              <a:t>1</a:t>
            </a:r>
            <a:endParaRPr lang="en-US" sz="3200" dirty="0">
              <a:solidFill>
                <a:srgbClr val="FF0000"/>
              </a:solidFill>
              <a:latin typeface=".Vn3DH" pitchFamily="34" charset="0"/>
            </a:endParaRPr>
          </a:p>
        </p:txBody>
      </p:sp>
      <p:sp>
        <p:nvSpPr>
          <p:cNvPr id="24" name="Oval 23"/>
          <p:cNvSpPr/>
          <p:nvPr/>
        </p:nvSpPr>
        <p:spPr>
          <a:xfrm>
            <a:off x="4240372" y="5709128"/>
            <a:ext cx="909272" cy="91831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rgbClr val="C00000"/>
                </a:solidFill>
                <a:latin typeface="Times New Roman" pitchFamily="18" charset="0"/>
                <a:cs typeface="Times New Roman" pitchFamily="18" charset="0"/>
              </a:rPr>
              <a:t>HẾT GIỜ</a:t>
            </a:r>
            <a:endParaRPr lang="en-US" sz="1500" b="1" dirty="0">
              <a:solidFill>
                <a:srgbClr val="C00000"/>
              </a:solidFill>
              <a:latin typeface="Times New Roman" pitchFamily="18" charset="0"/>
              <a:cs typeface="Times New Roman" pitchFamily="18" charset="0"/>
            </a:endParaRPr>
          </a:p>
        </p:txBody>
      </p: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25"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
                                        </p:tgtEl>
                                      </p:cBhvr>
                                    </p:animEffect>
                                  </p:childTnLst>
                                </p:cTn>
                              </p:par>
                            </p:childTnLst>
                          </p:cTn>
                        </p:par>
                        <p:par>
                          <p:cTn id="31" fill="hold">
                            <p:stCondLst>
                              <p:cond delay="1500"/>
                            </p:stCondLst>
                            <p:childTnLst>
                              <p:par>
                                <p:cTn id="32" presetID="48" presetClass="entr" presetSubtype="0" accel="50000" fill="hold" grpId="0" nodeType="afterEffect">
                                  <p:stCondLst>
                                    <p:cond delay="0"/>
                                  </p:stCondLst>
                                  <p:iterate type="lt">
                                    <p:tmPct val="0"/>
                                  </p:iterate>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fade">
                                      <p:cBhvr>
                                        <p:cTn id="37" dur="1000"/>
                                        <p:tgtEl>
                                          <p:spTgt spid="8"/>
                                        </p:tgtEl>
                                      </p:cBhvr>
                                    </p:animEffect>
                                  </p:childTnLst>
                                </p:cTn>
                              </p:par>
                            </p:childTnLst>
                          </p:cTn>
                        </p:par>
                        <p:par>
                          <p:cTn id="38" fill="hold">
                            <p:stCondLst>
                              <p:cond delay="2500"/>
                            </p:stCondLst>
                            <p:childTnLst>
                              <p:par>
                                <p:cTn id="39" presetID="15"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edge">
                                      <p:cBhvr>
                                        <p:cTn id="49" dur="500"/>
                                        <p:tgtEl>
                                          <p:spTgt spid="17"/>
                                        </p:tgtEl>
                                      </p:cBhvr>
                                    </p:animEffect>
                                  </p:childTnLst>
                                </p:cTn>
                              </p:par>
                            </p:childTnLst>
                          </p:cTn>
                        </p:par>
                        <p:par>
                          <p:cTn id="50" fill="hold">
                            <p:stCondLst>
                              <p:cond delay="500"/>
                            </p:stCondLst>
                            <p:childTnLst>
                              <p:par>
                                <p:cTn id="51" presetID="21" presetClass="entr" presetSubtype="1"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heel(1)">
                                      <p:cBhvr>
                                        <p:cTn id="53" dur="500"/>
                                        <p:tgtEl>
                                          <p:spTgt spid="18"/>
                                        </p:tgtEl>
                                      </p:cBhvr>
                                    </p:animEffect>
                                  </p:childTnLst>
                                </p:cTn>
                              </p:par>
                            </p:childTnLst>
                          </p:cTn>
                        </p:par>
                        <p:par>
                          <p:cTn id="54" fill="hold">
                            <p:stCondLst>
                              <p:cond delay="1000"/>
                            </p:stCondLst>
                            <p:childTnLst>
                              <p:par>
                                <p:cTn id="55" presetID="18" presetClass="entr" presetSubtype="12" fill="hold" grpId="0" nodeType="afterEffect">
                                  <p:stCondLst>
                                    <p:cond delay="1500"/>
                                  </p:stCondLst>
                                  <p:childTnLst>
                                    <p:set>
                                      <p:cBhvr>
                                        <p:cTn id="56" dur="1" fill="hold">
                                          <p:stCondLst>
                                            <p:cond delay="0"/>
                                          </p:stCondLst>
                                        </p:cTn>
                                        <p:tgtEl>
                                          <p:spTgt spid="19"/>
                                        </p:tgtEl>
                                        <p:attrNameLst>
                                          <p:attrName>style.visibility</p:attrName>
                                        </p:attrNameLst>
                                      </p:cBhvr>
                                      <p:to>
                                        <p:strVal val="visible"/>
                                      </p:to>
                                    </p:set>
                                    <p:animEffect transition="in" filter="strips(downLeft)">
                                      <p:cBhvr>
                                        <p:cTn id="57" dur="500"/>
                                        <p:tgtEl>
                                          <p:spTgt spid="19"/>
                                        </p:tgtEl>
                                      </p:cBhvr>
                                    </p:animEffect>
                                  </p:childTnLst>
                                  <p:subTnLst>
                                    <p:audio>
                                      <p:cMediaNode>
                                        <p:cTn display="0" masterRel="sameClick">
                                          <p:stCondLst>
                                            <p:cond evt="begin" delay="0">
                                              <p:tn val="55"/>
                                            </p:cond>
                                          </p:stCondLst>
                                          <p:endCondLst>
                                            <p:cond evt="onStopAudio" delay="0">
                                              <p:tgtEl>
                                                <p:sldTgt/>
                                              </p:tgtEl>
                                            </p:cond>
                                          </p:endCondLst>
                                        </p:cTn>
                                        <p:tgtEl>
                                          <p:sndTgt r:embed="rId4" name="coin.wav" builtIn="1"/>
                                        </p:tgtEl>
                                      </p:cMediaNode>
                                    </p:audio>
                                  </p:subTnLst>
                                </p:cTn>
                              </p:par>
                            </p:childTnLst>
                          </p:cTn>
                        </p:par>
                        <p:par>
                          <p:cTn id="58" fill="hold">
                            <p:stCondLst>
                              <p:cond delay="3000"/>
                            </p:stCondLst>
                            <p:childTnLst>
                              <p:par>
                                <p:cTn id="59" presetID="18" presetClass="entr" presetSubtype="12" fill="hold" grpId="0" nodeType="afterEffect">
                                  <p:stCondLst>
                                    <p:cond delay="1500"/>
                                  </p:stCondLst>
                                  <p:childTnLst>
                                    <p:set>
                                      <p:cBhvr>
                                        <p:cTn id="60" dur="1" fill="hold">
                                          <p:stCondLst>
                                            <p:cond delay="0"/>
                                          </p:stCondLst>
                                        </p:cTn>
                                        <p:tgtEl>
                                          <p:spTgt spid="20"/>
                                        </p:tgtEl>
                                        <p:attrNameLst>
                                          <p:attrName>style.visibility</p:attrName>
                                        </p:attrNameLst>
                                      </p:cBhvr>
                                      <p:to>
                                        <p:strVal val="visible"/>
                                      </p:to>
                                    </p:set>
                                    <p:animEffect transition="in" filter="strips(downLeft)">
                                      <p:cBhvr>
                                        <p:cTn id="61" dur="500"/>
                                        <p:tgtEl>
                                          <p:spTgt spid="20"/>
                                        </p:tgtEl>
                                      </p:cBhvr>
                                    </p:animEffect>
                                  </p:childTnLst>
                                  <p:subTnLst>
                                    <p:audio>
                                      <p:cMediaNode>
                                        <p:cTn display="0" masterRel="sameClick">
                                          <p:stCondLst>
                                            <p:cond evt="begin" delay="0">
                                              <p:tn val="59"/>
                                            </p:cond>
                                          </p:stCondLst>
                                          <p:endCondLst>
                                            <p:cond evt="onStopAudio" delay="0">
                                              <p:tgtEl>
                                                <p:sldTgt/>
                                              </p:tgtEl>
                                            </p:cond>
                                          </p:endCondLst>
                                        </p:cTn>
                                        <p:tgtEl>
                                          <p:sndTgt r:embed="rId4" name="coin.wav" builtIn="1"/>
                                        </p:tgtEl>
                                      </p:cMediaNode>
                                    </p:audio>
                                  </p:subTnLst>
                                </p:cTn>
                              </p:par>
                            </p:childTnLst>
                          </p:cTn>
                        </p:par>
                        <p:par>
                          <p:cTn id="62" fill="hold">
                            <p:stCondLst>
                              <p:cond delay="5000"/>
                            </p:stCondLst>
                            <p:childTnLst>
                              <p:par>
                                <p:cTn id="63" presetID="18" presetClass="entr" presetSubtype="12" fill="hold" grpId="0" nodeType="afterEffect">
                                  <p:stCondLst>
                                    <p:cond delay="1500"/>
                                  </p:stCondLst>
                                  <p:childTnLst>
                                    <p:set>
                                      <p:cBhvr>
                                        <p:cTn id="64" dur="1" fill="hold">
                                          <p:stCondLst>
                                            <p:cond delay="0"/>
                                          </p:stCondLst>
                                        </p:cTn>
                                        <p:tgtEl>
                                          <p:spTgt spid="21"/>
                                        </p:tgtEl>
                                        <p:attrNameLst>
                                          <p:attrName>style.visibility</p:attrName>
                                        </p:attrNameLst>
                                      </p:cBhvr>
                                      <p:to>
                                        <p:strVal val="visible"/>
                                      </p:to>
                                    </p:set>
                                    <p:animEffect transition="in" filter="strips(downLeft)">
                                      <p:cBhvr>
                                        <p:cTn id="65" dur="500"/>
                                        <p:tgtEl>
                                          <p:spTgt spid="21"/>
                                        </p:tgtEl>
                                      </p:cBhvr>
                                    </p:animEffect>
                                  </p:childTnLst>
                                  <p:subTnLst>
                                    <p:audio>
                                      <p:cMediaNode>
                                        <p:cTn display="0" masterRel="sameClick">
                                          <p:stCondLst>
                                            <p:cond evt="begin" delay="0">
                                              <p:tn val="63"/>
                                            </p:cond>
                                          </p:stCondLst>
                                          <p:endCondLst>
                                            <p:cond evt="onStopAudio" delay="0">
                                              <p:tgtEl>
                                                <p:sldTgt/>
                                              </p:tgtEl>
                                            </p:cond>
                                          </p:endCondLst>
                                        </p:cTn>
                                        <p:tgtEl>
                                          <p:sndTgt r:embed="rId4" name="coin.wav" builtIn="1"/>
                                        </p:tgtEl>
                                      </p:cMediaNode>
                                    </p:audio>
                                  </p:subTnLst>
                                </p:cTn>
                              </p:par>
                            </p:childTnLst>
                          </p:cTn>
                        </p:par>
                        <p:par>
                          <p:cTn id="66" fill="hold">
                            <p:stCondLst>
                              <p:cond delay="7000"/>
                            </p:stCondLst>
                            <p:childTnLst>
                              <p:par>
                                <p:cTn id="67" presetID="18" presetClass="entr" presetSubtype="12" fill="hold" grpId="0" nodeType="afterEffect">
                                  <p:stCondLst>
                                    <p:cond delay="1500"/>
                                  </p:stCondLst>
                                  <p:childTnLst>
                                    <p:set>
                                      <p:cBhvr>
                                        <p:cTn id="68" dur="1" fill="hold">
                                          <p:stCondLst>
                                            <p:cond delay="0"/>
                                          </p:stCondLst>
                                        </p:cTn>
                                        <p:tgtEl>
                                          <p:spTgt spid="22"/>
                                        </p:tgtEl>
                                        <p:attrNameLst>
                                          <p:attrName>style.visibility</p:attrName>
                                        </p:attrNameLst>
                                      </p:cBhvr>
                                      <p:to>
                                        <p:strVal val="visible"/>
                                      </p:to>
                                    </p:set>
                                    <p:animEffect transition="in" filter="strips(downLeft)">
                                      <p:cBhvr>
                                        <p:cTn id="69" dur="500"/>
                                        <p:tgtEl>
                                          <p:spTgt spid="22"/>
                                        </p:tgtEl>
                                      </p:cBhvr>
                                    </p:animEffect>
                                  </p:childTnLst>
                                  <p:subTnLst>
                                    <p:audio>
                                      <p:cMediaNode>
                                        <p:cTn display="0" masterRel="sameClick">
                                          <p:stCondLst>
                                            <p:cond evt="begin" delay="0">
                                              <p:tn val="67"/>
                                            </p:cond>
                                          </p:stCondLst>
                                          <p:endCondLst>
                                            <p:cond evt="onStopAudio" delay="0">
                                              <p:tgtEl>
                                                <p:sldTgt/>
                                              </p:tgtEl>
                                            </p:cond>
                                          </p:endCondLst>
                                        </p:cTn>
                                        <p:tgtEl>
                                          <p:sndTgt r:embed="rId4" name="coin.wav" builtIn="1"/>
                                        </p:tgtEl>
                                      </p:cMediaNode>
                                    </p:audio>
                                  </p:subTnLst>
                                </p:cTn>
                              </p:par>
                            </p:childTnLst>
                          </p:cTn>
                        </p:par>
                        <p:par>
                          <p:cTn id="70" fill="hold">
                            <p:stCondLst>
                              <p:cond delay="9000"/>
                            </p:stCondLst>
                            <p:childTnLst>
                              <p:par>
                                <p:cTn id="71" presetID="18" presetClass="entr" presetSubtype="12" fill="hold" grpId="0" nodeType="afterEffect">
                                  <p:stCondLst>
                                    <p:cond delay="1000"/>
                                  </p:stCondLst>
                                  <p:childTnLst>
                                    <p:set>
                                      <p:cBhvr>
                                        <p:cTn id="72" dur="1" fill="hold">
                                          <p:stCondLst>
                                            <p:cond delay="0"/>
                                          </p:stCondLst>
                                        </p:cTn>
                                        <p:tgtEl>
                                          <p:spTgt spid="23"/>
                                        </p:tgtEl>
                                        <p:attrNameLst>
                                          <p:attrName>style.visibility</p:attrName>
                                        </p:attrNameLst>
                                      </p:cBhvr>
                                      <p:to>
                                        <p:strVal val="visible"/>
                                      </p:to>
                                    </p:set>
                                    <p:animEffect transition="in" filter="strips(downLeft)">
                                      <p:cBhvr>
                                        <p:cTn id="73" dur="500"/>
                                        <p:tgtEl>
                                          <p:spTgt spid="23"/>
                                        </p:tgtEl>
                                      </p:cBhvr>
                                    </p:animEffect>
                                  </p:childTnLst>
                                  <p:subTnLst>
                                    <p:audio>
                                      <p:cMediaNode>
                                        <p:cTn display="0" masterRel="sameClick">
                                          <p:stCondLst>
                                            <p:cond evt="begin" delay="0">
                                              <p:tn val="71"/>
                                            </p:cond>
                                          </p:stCondLst>
                                          <p:endCondLst>
                                            <p:cond evt="onStopAudio" delay="0">
                                              <p:tgtEl>
                                                <p:sldTgt/>
                                              </p:tgtEl>
                                            </p:cond>
                                          </p:endCondLst>
                                        </p:cTn>
                                        <p:tgtEl>
                                          <p:sndTgt r:embed="rId4" name="coin.wav" builtIn="1"/>
                                        </p:tgtEl>
                                      </p:cMediaNode>
                                    </p:audio>
                                  </p:subTnLst>
                                </p:cTn>
                              </p:par>
                            </p:childTnLst>
                          </p:cTn>
                        </p:par>
                        <p:par>
                          <p:cTn id="74" fill="hold">
                            <p:stCondLst>
                              <p:cond delay="10500"/>
                            </p:stCondLst>
                            <p:childTnLst>
                              <p:par>
                                <p:cTn id="75" presetID="18" presetClass="entr" presetSubtype="12" fill="hold" grpId="0" nodeType="afterEffect">
                                  <p:stCondLst>
                                    <p:cond delay="0"/>
                                  </p:stCondLst>
                                  <p:childTnLst>
                                    <p:set>
                                      <p:cBhvr>
                                        <p:cTn id="76" dur="1" fill="hold">
                                          <p:stCondLst>
                                            <p:cond delay="0"/>
                                          </p:stCondLst>
                                        </p:cTn>
                                        <p:tgtEl>
                                          <p:spTgt spid="24">
                                            <p:bg/>
                                          </p:spTgt>
                                        </p:tgtEl>
                                        <p:attrNameLst>
                                          <p:attrName>style.visibility</p:attrName>
                                        </p:attrNameLst>
                                      </p:cBhvr>
                                      <p:to>
                                        <p:strVal val="visible"/>
                                      </p:to>
                                    </p:set>
                                    <p:animEffect transition="in" filter="strips(downLeft)">
                                      <p:cBhvr>
                                        <p:cTn id="77" dur="500"/>
                                        <p:tgtEl>
                                          <p:spTgt spid="24">
                                            <p:bg/>
                                          </p:spTgt>
                                        </p:tgtEl>
                                      </p:cBhvr>
                                    </p:animEffect>
                                  </p:childTnLst>
                                </p:cTn>
                              </p:par>
                            </p:childTnLst>
                          </p:cTn>
                        </p:par>
                        <p:par>
                          <p:cTn id="78" fill="hold">
                            <p:stCondLst>
                              <p:cond delay="11000"/>
                            </p:stCondLst>
                            <p:childTnLst>
                              <p:par>
                                <p:cTn id="79" presetID="18" presetClass="entr" presetSubtype="12" fill="hold" nodeType="afterEffect">
                                  <p:stCondLst>
                                    <p:cond delay="0"/>
                                  </p:stCondLst>
                                  <p:childTnLst>
                                    <p:set>
                                      <p:cBhvr>
                                        <p:cTn id="80" dur="1" fill="hold">
                                          <p:stCondLst>
                                            <p:cond delay="0"/>
                                          </p:stCondLst>
                                        </p:cTn>
                                        <p:tgtEl>
                                          <p:spTgt spid="24">
                                            <p:txEl>
                                              <p:pRg st="0" end="0"/>
                                            </p:txEl>
                                          </p:spTgt>
                                        </p:tgtEl>
                                        <p:attrNameLst>
                                          <p:attrName>style.visibility</p:attrName>
                                        </p:attrNameLst>
                                      </p:cBhvr>
                                      <p:to>
                                        <p:strVal val="visible"/>
                                      </p:to>
                                    </p:set>
                                    <p:animEffect transition="in" filter="strips(downLeft)">
                                      <p:cBhvr>
                                        <p:cTn id="81" dur="500"/>
                                        <p:tgtEl>
                                          <p:spTgt spid="24">
                                            <p:txEl>
                                              <p:pRg st="0" end="0"/>
                                            </p:txEl>
                                          </p:spTgt>
                                        </p:tgtEl>
                                      </p:cBhvr>
                                    </p:animEffect>
                                  </p:childTnLst>
                                  <p:subTnLst>
                                    <p:audio>
                                      <p:cMediaNode>
                                        <p:cTn display="0" masterRel="sameClick">
                                          <p:stCondLst>
                                            <p:cond evt="begin" delay="0">
                                              <p:tn val="79"/>
                                            </p:cond>
                                          </p:stCondLst>
                                          <p:endCondLst>
                                            <p:cond evt="onStopAudio" delay="0">
                                              <p:tgtEl>
                                                <p:sldTgt/>
                                              </p:tgtEl>
                                            </p:cond>
                                          </p:endCondLst>
                                        </p:cTn>
                                        <p:tgtEl>
                                          <p:sndTgt r:embed="rId5" name="drumroll.wav" builtIn="1"/>
                                        </p:tgtEl>
                                      </p:cMediaNode>
                                    </p:audio>
                                  </p:subTnLst>
                                </p:cTn>
                              </p:par>
                            </p:childTnLst>
                          </p:cTn>
                        </p:par>
                        <p:par>
                          <p:cTn id="82" fill="hold">
                            <p:stCondLst>
                              <p:cond delay="11500"/>
                            </p:stCondLst>
                            <p:childTnLst>
                              <p:par>
                                <p:cTn id="83" presetID="18" presetClass="entr" presetSubtype="12" fill="hold" grpId="0" nodeType="afterEffect">
                                  <p:stCondLst>
                                    <p:cond delay="0"/>
                                  </p:stCondLst>
                                  <p:childTnLst>
                                    <p:set>
                                      <p:cBhvr>
                                        <p:cTn id="84" dur="1" fill="hold">
                                          <p:stCondLst>
                                            <p:cond delay="0"/>
                                          </p:stCondLst>
                                        </p:cTn>
                                        <p:tgtEl>
                                          <p:spTgt spid="24">
                                            <p:txEl>
                                              <p:pRg st="0" end="0"/>
                                            </p:txEl>
                                          </p:spTgt>
                                        </p:tgtEl>
                                        <p:attrNameLst>
                                          <p:attrName>style.visibility</p:attrName>
                                        </p:attrNameLst>
                                      </p:cBhvr>
                                      <p:to>
                                        <p:strVal val="visible"/>
                                      </p:to>
                                    </p:set>
                                    <p:animEffect transition="in" filter="strips(downLeft)">
                                      <p:cBhvr>
                                        <p:cTn id="85" dur="500"/>
                                        <p:tgtEl>
                                          <p:spTgt spid="24">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7" presetClass="exit" presetSubtype="0" fill="hold" grpId="1" nodeType="clickEffect">
                                  <p:stCondLst>
                                    <p:cond delay="0"/>
                                  </p:stCondLst>
                                  <p:iterate type="lt">
                                    <p:tmPct val="50000"/>
                                  </p:iterate>
                                  <p:childTnLst>
                                    <p:anim calcmode="discrete" valueType="clr">
                                      <p:cBhvr override="childStyle">
                                        <p:cTn id="89" dur="80"/>
                                        <p:tgtEl>
                                          <p:spTgt spid="8"/>
                                        </p:tgtEl>
                                        <p:attrNameLst>
                                          <p:attrName>style.color</p:attrName>
                                        </p:attrNameLst>
                                      </p:cBhvr>
                                      <p:tavLst>
                                        <p:tav tm="0">
                                          <p:val>
                                            <p:clrVal>
                                              <a:schemeClr val="hlink"/>
                                            </p:clrVal>
                                          </p:val>
                                        </p:tav>
                                        <p:tav tm="50000">
                                          <p:val>
                                            <p:clrVal>
                                              <a:schemeClr val="accent2"/>
                                            </p:clrVal>
                                          </p:val>
                                        </p:tav>
                                      </p:tavLst>
                                    </p:anim>
                                    <p:anim calcmode="discrete" valueType="clr">
                                      <p:cBhvr>
                                        <p:cTn id="90" dur="80"/>
                                        <p:tgtEl>
                                          <p:spTgt spid="8"/>
                                        </p:tgtEl>
                                        <p:attrNameLst>
                                          <p:attrName>fillcolor</p:attrName>
                                        </p:attrNameLst>
                                      </p:cBhvr>
                                      <p:tavLst>
                                        <p:tav tm="0">
                                          <p:val>
                                            <p:clrVal>
                                              <a:schemeClr val="hlink"/>
                                            </p:clrVal>
                                          </p:val>
                                        </p:tav>
                                        <p:tav tm="50000">
                                          <p:val>
                                            <p:clrVal>
                                              <a:schemeClr val="accent2"/>
                                            </p:clrVal>
                                          </p:val>
                                        </p:tav>
                                      </p:tavLst>
                                    </p:anim>
                                    <p:set>
                                      <p:cBhvr>
                                        <p:cTn id="91" dur="80"/>
                                        <p:tgtEl>
                                          <p:spTgt spid="8"/>
                                        </p:tgtEl>
                                        <p:attrNameLst>
                                          <p:attrName>fill.type</p:attrName>
                                        </p:attrNameLst>
                                      </p:cBhvr>
                                      <p:to>
                                        <p:strVal val="solid"/>
                                      </p:to>
                                    </p:set>
                                    <p:set>
                                      <p:cBhvr>
                                        <p:cTn id="92" dur="1" fill="hold">
                                          <p:stCondLst>
                                            <p:cond delay="79"/>
                                          </p:stCondLst>
                                        </p:cTn>
                                        <p:tgtEl>
                                          <p:spTgt spid="8"/>
                                        </p:tgtEl>
                                        <p:attrNameLst>
                                          <p:attrName>style.visibility</p:attrName>
                                        </p:attrNameLst>
                                      </p:cBhvr>
                                      <p:to>
                                        <p:strVal val="hidden"/>
                                      </p:to>
                                    </p:set>
                                  </p:childTnLst>
                                </p:cTn>
                              </p:par>
                            </p:childTnLst>
                          </p:cTn>
                        </p:par>
                        <p:par>
                          <p:cTn id="93" fill="hold">
                            <p:stCondLst>
                              <p:cond delay="1800"/>
                            </p:stCondLst>
                            <p:childTnLst>
                              <p:par>
                                <p:cTn id="94" presetID="35" presetClass="entr" presetSubtype="0" fill="hold" grpId="1" nodeType="afterEffect">
                                  <p:stCondLst>
                                    <p:cond delay="0"/>
                                  </p:stCondLst>
                                  <p:iterate type="lt">
                                    <p:tmPct val="0"/>
                                  </p:iterate>
                                  <p:childTnLst>
                                    <p:set>
                                      <p:cBhvr>
                                        <p:cTn id="95" dur="1" fill="hold">
                                          <p:stCondLst>
                                            <p:cond delay="0"/>
                                          </p:stCondLst>
                                        </p:cTn>
                                        <p:tgtEl>
                                          <p:spTgt spid="7"/>
                                        </p:tgtEl>
                                        <p:attrNameLst>
                                          <p:attrName>style.visibility</p:attrName>
                                        </p:attrNameLst>
                                      </p:cBhvr>
                                      <p:to>
                                        <p:strVal val="visible"/>
                                      </p:to>
                                    </p:set>
                                    <p:animEffect transition="in" filter="fade">
                                      <p:cBhvr>
                                        <p:cTn id="96" dur="2000"/>
                                        <p:tgtEl>
                                          <p:spTgt spid="7"/>
                                        </p:tgtEl>
                                      </p:cBhvr>
                                    </p:animEffect>
                                    <p:anim calcmode="lin" valueType="num">
                                      <p:cBhvr>
                                        <p:cTn id="97" dur="2000" fill="hold"/>
                                        <p:tgtEl>
                                          <p:spTgt spid="7"/>
                                        </p:tgtEl>
                                        <p:attrNameLst>
                                          <p:attrName>style.rotation</p:attrName>
                                        </p:attrNameLst>
                                      </p:cBhvr>
                                      <p:tavLst>
                                        <p:tav tm="0">
                                          <p:val>
                                            <p:fltVal val="720"/>
                                          </p:val>
                                        </p:tav>
                                        <p:tav tm="100000">
                                          <p:val>
                                            <p:fltVal val="0"/>
                                          </p:val>
                                        </p:tav>
                                      </p:tavLst>
                                    </p:anim>
                                    <p:anim calcmode="lin" valueType="num">
                                      <p:cBhvr>
                                        <p:cTn id="98" dur="2000" fill="hold"/>
                                        <p:tgtEl>
                                          <p:spTgt spid="7"/>
                                        </p:tgtEl>
                                        <p:attrNameLst>
                                          <p:attrName>ppt_h</p:attrName>
                                        </p:attrNameLst>
                                      </p:cBhvr>
                                      <p:tavLst>
                                        <p:tav tm="0">
                                          <p:val>
                                            <p:fltVal val="0"/>
                                          </p:val>
                                        </p:tav>
                                        <p:tav tm="100000">
                                          <p:val>
                                            <p:strVal val="#ppt_h"/>
                                          </p:val>
                                        </p:tav>
                                      </p:tavLst>
                                    </p:anim>
                                    <p:anim calcmode="lin" valueType="num">
                                      <p:cBhvr>
                                        <p:cTn id="99"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1" animBg="1"/>
      <p:bldP spid="9" grpId="0" animBg="1"/>
      <p:bldP spid="8" grpId="0" animBg="1"/>
      <p:bldP spid="8" grpId="1" animBg="1"/>
      <p:bldP spid="19" grpId="0" animBg="1"/>
      <p:bldP spid="20" grpId="0" animBg="1"/>
      <p:bldP spid="21" grpId="0" animBg="1"/>
      <p:bldP spid="22" grpId="0" animBg="1"/>
      <p:bldP spid="23" grpId="0" animBg="1"/>
      <p:bldP spid="24"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5000" r="-25000"/>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457200" y="2514600"/>
            <a:ext cx="3810000" cy="8382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latin typeface="Times New Roman" pitchFamily="18" charset="0"/>
                <a:cs typeface="Times New Roman" pitchFamily="18" charset="0"/>
              </a:rPr>
              <a:t>A. </a:t>
            </a:r>
            <a:r>
              <a:rPr lang="en-US" sz="2400" dirty="0" err="1" smtClean="0">
                <a:solidFill>
                  <a:srgbClr val="FFFF00"/>
                </a:solidFill>
                <a:latin typeface="Times New Roman" pitchFamily="18" charset="0"/>
                <a:cs typeface="Times New Roman" pitchFamily="18" charset="0"/>
              </a:rPr>
              <a:t>Làm</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chủ</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tịch</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Hội</a:t>
            </a:r>
            <a:r>
              <a:rPr lang="en-US" sz="2400" dirty="0" smtClean="0">
                <a:solidFill>
                  <a:srgbClr val="FFFF00"/>
                </a:solidFill>
                <a:latin typeface="Times New Roman" pitchFamily="18" charset="0"/>
                <a:cs typeface="Times New Roman" pitchFamily="18" charset="0"/>
              </a:rPr>
              <a:t> </a:t>
            </a:r>
          </a:p>
          <a:p>
            <a:pPr algn="ctr"/>
            <a:r>
              <a:rPr lang="en-US" sz="2400" dirty="0" err="1" smtClean="0">
                <a:solidFill>
                  <a:srgbClr val="FFFF00"/>
                </a:solidFill>
                <a:latin typeface="Times New Roman" pitchFamily="18" charset="0"/>
                <a:cs typeface="Times New Roman" pitchFamily="18" charset="0"/>
              </a:rPr>
              <a:t>Thiên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văn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học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Việt</a:t>
            </a:r>
            <a:r>
              <a:rPr lang="en-US" sz="2400" dirty="0" smtClean="0">
                <a:solidFill>
                  <a:srgbClr val="FFFF00"/>
                </a:solidFill>
                <a:latin typeface="Times New Roman" pitchFamily="18" charset="0"/>
                <a:cs typeface="Times New Roman" pitchFamily="18" charset="0"/>
              </a:rPr>
              <a:t> Nam. </a:t>
            </a:r>
            <a:endParaRPr lang="en-US" sz="2400" dirty="0">
              <a:solidFill>
                <a:srgbClr val="FFFF00"/>
              </a:solidFill>
              <a:latin typeface="Times New Roman" pitchFamily="18" charset="0"/>
              <a:cs typeface="Times New Roman" pitchFamily="18" charset="0"/>
            </a:endParaRPr>
          </a:p>
        </p:txBody>
      </p:sp>
      <p:sp>
        <p:nvSpPr>
          <p:cNvPr id="5" name="Snip Diagonal Corner Rectangle 4"/>
          <p:cNvSpPr/>
          <p:nvPr/>
        </p:nvSpPr>
        <p:spPr>
          <a:xfrm>
            <a:off x="4800600" y="2514600"/>
            <a:ext cx="4191000" cy="8382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latin typeface="Times New Roman" pitchFamily="18" charset="0"/>
                <a:cs typeface="Times New Roman" pitchFamily="18" charset="0"/>
              </a:rPr>
              <a:t>B. </a:t>
            </a:r>
            <a:r>
              <a:rPr lang="en-US" sz="2400" dirty="0" err="1" smtClean="0">
                <a:solidFill>
                  <a:srgbClr val="FFFF00"/>
                </a:solidFill>
                <a:latin typeface="Times New Roman" pitchFamily="18" charset="0"/>
                <a:cs typeface="Times New Roman" pitchFamily="18" charset="0"/>
              </a:rPr>
              <a:t>Tổ</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chức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hội</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thảo</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khoa</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học</a:t>
            </a:r>
            <a:r>
              <a:rPr lang="en-US" sz="2400" dirty="0" smtClean="0">
                <a:solidFill>
                  <a:srgbClr val="FFFF00"/>
                </a:solidFill>
                <a:latin typeface="Times New Roman" pitchFamily="18" charset="0"/>
                <a:cs typeface="Times New Roman" pitchFamily="18" charset="0"/>
              </a:rPr>
              <a:t>.</a:t>
            </a:r>
            <a:endParaRPr lang="en-US" sz="2400" dirty="0">
              <a:solidFill>
                <a:srgbClr val="FFFF00"/>
              </a:solidFill>
              <a:latin typeface="Times New Roman" pitchFamily="18" charset="0"/>
              <a:cs typeface="Times New Roman" pitchFamily="18" charset="0"/>
            </a:endParaRPr>
          </a:p>
        </p:txBody>
      </p:sp>
      <p:sp>
        <p:nvSpPr>
          <p:cNvPr id="6" name="Snip Diagonal Corner Rectangle 5"/>
          <p:cNvSpPr/>
          <p:nvPr/>
        </p:nvSpPr>
        <p:spPr>
          <a:xfrm>
            <a:off x="609600" y="3810000"/>
            <a:ext cx="3810000" cy="8382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smtClean="0">
                <a:solidFill>
                  <a:srgbClr val="FFFF00"/>
                </a:solidFill>
                <a:latin typeface="Times New Roman" pitchFamily="18" charset="0"/>
                <a:cs typeface="Times New Roman" pitchFamily="18" charset="0"/>
              </a:rPr>
              <a:t>C. </a:t>
            </a:r>
            <a:r>
              <a:rPr lang="en-US" sz="2400" dirty="0" err="1" smtClean="0">
                <a:solidFill>
                  <a:srgbClr val="FFFF00"/>
                </a:solidFill>
                <a:latin typeface="Times New Roman" pitchFamily="18" charset="0"/>
                <a:cs typeface="Times New Roman" pitchFamily="18" charset="0"/>
              </a:rPr>
              <a:t>Viết</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sách</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giáo</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khoa</a:t>
            </a:r>
            <a:r>
              <a:rPr lang="en-US" sz="2400" dirty="0" smtClean="0">
                <a:solidFill>
                  <a:srgbClr val="FFFF00"/>
                </a:solidFill>
                <a:latin typeface="Times New Roman" pitchFamily="18" charset="0"/>
                <a:cs typeface="Times New Roman" pitchFamily="18" charset="0"/>
              </a:rPr>
              <a:t>.</a:t>
            </a:r>
            <a:endParaRPr lang="en-US" sz="2400" dirty="0">
              <a:solidFill>
                <a:srgbClr val="FFFF00"/>
              </a:solidFill>
              <a:latin typeface="Times New Roman" pitchFamily="18" charset="0"/>
              <a:cs typeface="Times New Roman" pitchFamily="18" charset="0"/>
            </a:endParaRPr>
          </a:p>
        </p:txBody>
      </p:sp>
      <p:sp>
        <p:nvSpPr>
          <p:cNvPr id="7" name="Snip Diagonal Corner Rectangle 6"/>
          <p:cNvSpPr/>
          <p:nvPr/>
        </p:nvSpPr>
        <p:spPr>
          <a:xfrm>
            <a:off x="4953000" y="3810000"/>
            <a:ext cx="3810000" cy="838200"/>
          </a:xfrm>
          <a:prstGeom prst="snip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smtClean="0">
                <a:solidFill>
                  <a:srgbClr val="C00000"/>
                </a:solidFill>
                <a:latin typeface="Times New Roman" pitchFamily="18" charset="0"/>
                <a:cs typeface="Times New Roman" pitchFamily="18" charset="0"/>
              </a:rPr>
              <a:t>D. </a:t>
            </a:r>
            <a:r>
              <a:rPr lang="en-US" sz="2400" b="1" dirty="0" err="1" smtClean="0">
                <a:solidFill>
                  <a:srgbClr val="C00000"/>
                </a:solidFill>
                <a:latin typeface="Times New Roman" pitchFamily="18" charset="0"/>
                <a:cs typeface="Times New Roman" pitchFamily="18" charset="0"/>
              </a:rPr>
              <a:t>Tặng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thiết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bị</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thiên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văn</a:t>
            </a:r>
            <a:r>
              <a:rPr lang="en-US" sz="2400" dirty="0" smtClean="0">
                <a:solidFill>
                  <a:srgbClr val="FFFF00"/>
                </a:solidFill>
                <a:latin typeface="Times New Roman" pitchFamily="18" charset="0"/>
                <a:cs typeface="Times New Roman" pitchFamily="18" charset="0"/>
              </a:rPr>
              <a:t>.</a:t>
            </a:r>
            <a:endParaRPr lang="en-US" sz="2400" dirty="0">
              <a:solidFill>
                <a:srgbClr val="FFFF00"/>
              </a:solidFill>
              <a:latin typeface="Times New Roman" pitchFamily="18" charset="0"/>
              <a:cs typeface="Times New Roman" pitchFamily="18" charset="0"/>
            </a:endParaRPr>
          </a:p>
        </p:txBody>
      </p:sp>
      <p:sp>
        <p:nvSpPr>
          <p:cNvPr id="8" name="Rounded Rectangle 7"/>
          <p:cNvSpPr/>
          <p:nvPr/>
        </p:nvSpPr>
        <p:spPr>
          <a:xfrm>
            <a:off x="1066800" y="762000"/>
            <a:ext cx="7239000" cy="1143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7030A0"/>
                </a:solidFill>
                <a:latin typeface="Times New Roman" pitchFamily="18" charset="0"/>
                <a:cs typeface="Times New Roman" pitchFamily="18" charset="0"/>
              </a:rPr>
              <a:t>       </a:t>
            </a:r>
            <a:r>
              <a:rPr lang="vi-VN" sz="2400" b="1" dirty="0" smtClean="0">
                <a:solidFill>
                  <a:srgbClr val="7030A0"/>
                </a:solidFill>
                <a:latin typeface="Times New Roman" pitchFamily="18" charset="0"/>
                <a:cs typeface="Times New Roman" pitchFamily="18" charset="0"/>
              </a:rPr>
              <a:t>Câu 3: Giáo sư Nguyễn Quang Riệu đã làm gì để</a:t>
            </a:r>
            <a:endParaRPr lang="en-US" sz="2400" b="1" dirty="0" smtClean="0">
              <a:solidFill>
                <a:srgbClr val="7030A0"/>
              </a:solidFill>
              <a:latin typeface="Times New Roman" pitchFamily="18" charset="0"/>
              <a:cs typeface="Times New Roman" pitchFamily="18" charset="0"/>
            </a:endParaRPr>
          </a:p>
          <a:p>
            <a:r>
              <a:rPr lang="vi-VN" sz="2400" b="1" dirty="0" smtClean="0">
                <a:solidFill>
                  <a:srgbClr val="7030A0"/>
                </a:solidFill>
                <a:latin typeface="Times New Roman" pitchFamily="18" charset="0"/>
                <a:cs typeface="Times New Roman" pitchFamily="18" charset="0"/>
              </a:rPr>
              <a:t>giúp đỡ các nhà thiên văn học Việt Nam?</a:t>
            </a:r>
            <a:endParaRPr lang="vi-VN" sz="2400" b="1" dirty="0">
              <a:solidFill>
                <a:srgbClr val="7030A0"/>
              </a:solidFill>
              <a:latin typeface="Times New Roman" pitchFamily="18" charset="0"/>
              <a:cs typeface="Times New Roman" pitchFamily="18" charset="0"/>
            </a:endParaRPr>
          </a:p>
        </p:txBody>
      </p:sp>
      <p:sp>
        <p:nvSpPr>
          <p:cNvPr id="9" name="Snip Diagonal Corner Rectangle 8"/>
          <p:cNvSpPr/>
          <p:nvPr/>
        </p:nvSpPr>
        <p:spPr>
          <a:xfrm>
            <a:off x="4953000" y="3810000"/>
            <a:ext cx="3810000" cy="8382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smtClean="0">
                <a:solidFill>
                  <a:srgbClr val="FFFF00"/>
                </a:solidFill>
                <a:latin typeface="Times New Roman" pitchFamily="18" charset="0"/>
                <a:cs typeface="Times New Roman" pitchFamily="18" charset="0"/>
              </a:rPr>
              <a:t>D. </a:t>
            </a:r>
            <a:r>
              <a:rPr lang="en-US" sz="2400" dirty="0" err="1" smtClean="0">
                <a:solidFill>
                  <a:srgbClr val="FFFF00"/>
                </a:solidFill>
                <a:latin typeface="Times New Roman" pitchFamily="18" charset="0"/>
                <a:cs typeface="Times New Roman" pitchFamily="18" charset="0"/>
              </a:rPr>
              <a:t>Tặng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thiết</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bị</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thiên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văn</a:t>
            </a:r>
            <a:r>
              <a:rPr lang="en-US" sz="2400" dirty="0" smtClean="0">
                <a:solidFill>
                  <a:srgbClr val="FFFF00"/>
                </a:solidFill>
                <a:latin typeface="Times New Roman" pitchFamily="18" charset="0"/>
                <a:cs typeface="Times New Roman" pitchFamily="18" charset="0"/>
              </a:rPr>
              <a:t>.</a:t>
            </a:r>
            <a:endParaRPr lang="en-US" sz="2400" dirty="0">
              <a:solidFill>
                <a:srgbClr val="FFFF00"/>
              </a:solidFill>
              <a:latin typeface="Times New Roman" pitchFamily="18" charset="0"/>
              <a:cs typeface="Times New Roman" pitchFamily="18" charset="0"/>
            </a:endParaRPr>
          </a:p>
        </p:txBody>
      </p:sp>
      <p:pic>
        <p:nvPicPr>
          <p:cNvPr id="11" name="Picture 22" descr="C:\Users\ADMIN\Pictures\istockphoto-155480675-1024x1024.jpg"/>
          <p:cNvPicPr>
            <a:picLocks noChangeAspect="1" noChangeArrowheads="1"/>
          </p:cNvPicPr>
          <p:nvPr/>
        </p:nvPicPr>
        <p:blipFill>
          <a:blip r:embed="rId7" cstate="print"/>
          <a:srcRect/>
          <a:stretch>
            <a:fillRect/>
          </a:stretch>
        </p:blipFill>
        <p:spPr bwMode="auto">
          <a:xfrm>
            <a:off x="3962400" y="4876800"/>
            <a:ext cx="1317007" cy="2015524"/>
          </a:xfrm>
          <a:prstGeom prst="rect">
            <a:avLst/>
          </a:prstGeom>
          <a:noFill/>
        </p:spPr>
      </p:pic>
      <p:pic>
        <p:nvPicPr>
          <p:cNvPr id="12" name="Picture 24" descr="C:\Users\ADMIN\Pictures\pngtree-primary-school-student-self-recommended-cover-background-material-image_348379.jpg"/>
          <p:cNvPicPr>
            <a:picLocks noChangeAspect="1" noChangeArrowheads="1"/>
          </p:cNvPicPr>
          <p:nvPr/>
        </p:nvPicPr>
        <p:blipFill>
          <a:blip r:embed="rId8"/>
          <a:srcRect/>
          <a:stretch>
            <a:fillRect/>
          </a:stretch>
        </p:blipFill>
        <p:spPr bwMode="auto">
          <a:xfrm>
            <a:off x="4313904" y="5804202"/>
            <a:ext cx="858067" cy="822748"/>
          </a:xfrm>
          <a:prstGeom prst="ellipse">
            <a:avLst/>
          </a:prstGeom>
          <a:noFill/>
        </p:spPr>
      </p:pic>
      <p:sp>
        <p:nvSpPr>
          <p:cNvPr id="13" name="Oval 12"/>
          <p:cNvSpPr/>
          <p:nvPr/>
        </p:nvSpPr>
        <p:spPr>
          <a:xfrm>
            <a:off x="4267200" y="5724434"/>
            <a:ext cx="909272" cy="9369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latin typeface=".Vn3DH" pitchFamily="34" charset="0"/>
              </a:rPr>
              <a:t>5</a:t>
            </a:r>
            <a:endParaRPr lang="en-US" sz="3200" dirty="0">
              <a:solidFill>
                <a:srgbClr val="C00000"/>
              </a:solidFill>
              <a:latin typeface=".Vn3DH" pitchFamily="34" charset="0"/>
            </a:endParaRPr>
          </a:p>
        </p:txBody>
      </p:sp>
      <p:sp>
        <p:nvSpPr>
          <p:cNvPr id="14" name="Oval 13"/>
          <p:cNvSpPr/>
          <p:nvPr/>
        </p:nvSpPr>
        <p:spPr>
          <a:xfrm>
            <a:off x="4287076" y="5724154"/>
            <a:ext cx="909272" cy="93692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C000"/>
                </a:solidFill>
                <a:latin typeface=".Vn3DH" pitchFamily="34" charset="0"/>
              </a:rPr>
              <a:t>4</a:t>
            </a:r>
            <a:endParaRPr lang="en-US" sz="3200" dirty="0">
              <a:solidFill>
                <a:srgbClr val="FFC000"/>
              </a:solidFill>
              <a:latin typeface=".Vn3DH" pitchFamily="34" charset="0"/>
            </a:endParaRPr>
          </a:p>
        </p:txBody>
      </p:sp>
      <p:sp>
        <p:nvSpPr>
          <p:cNvPr id="15" name="Oval 14"/>
          <p:cNvSpPr/>
          <p:nvPr/>
        </p:nvSpPr>
        <p:spPr>
          <a:xfrm>
            <a:off x="4272328" y="5694658"/>
            <a:ext cx="909272" cy="9369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Vn3DH" pitchFamily="34" charset="0"/>
              </a:rPr>
              <a:t>3</a:t>
            </a:r>
            <a:endParaRPr lang="en-US" sz="3200" dirty="0">
              <a:solidFill>
                <a:srgbClr val="0070C0"/>
              </a:solidFill>
              <a:latin typeface=".Vn3DH" pitchFamily="34" charset="0"/>
            </a:endParaRPr>
          </a:p>
        </p:txBody>
      </p:sp>
      <p:sp>
        <p:nvSpPr>
          <p:cNvPr id="16" name="Oval 15"/>
          <p:cNvSpPr/>
          <p:nvPr/>
        </p:nvSpPr>
        <p:spPr>
          <a:xfrm>
            <a:off x="4249992" y="5694658"/>
            <a:ext cx="909272" cy="93692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Vn3DH" pitchFamily="34" charset="0"/>
              </a:rPr>
              <a:t>2</a:t>
            </a:r>
            <a:endParaRPr lang="en-US" sz="3200" dirty="0">
              <a:solidFill>
                <a:srgbClr val="FFFF00"/>
              </a:solidFill>
              <a:latin typeface=".Vn3DH" pitchFamily="34" charset="0"/>
            </a:endParaRPr>
          </a:p>
        </p:txBody>
      </p:sp>
      <p:sp>
        <p:nvSpPr>
          <p:cNvPr id="17" name="Oval 16"/>
          <p:cNvSpPr/>
          <p:nvPr/>
        </p:nvSpPr>
        <p:spPr>
          <a:xfrm>
            <a:off x="4235244" y="5694658"/>
            <a:ext cx="909272" cy="93692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Vn3DH" pitchFamily="34" charset="0"/>
              </a:rPr>
              <a:t>1</a:t>
            </a:r>
            <a:endParaRPr lang="en-US" sz="3200" dirty="0">
              <a:solidFill>
                <a:srgbClr val="FF0000"/>
              </a:solidFill>
              <a:latin typeface=".Vn3DH" pitchFamily="34" charset="0"/>
            </a:endParaRPr>
          </a:p>
        </p:txBody>
      </p:sp>
      <p:sp>
        <p:nvSpPr>
          <p:cNvPr id="18" name="Oval 17"/>
          <p:cNvSpPr/>
          <p:nvPr/>
        </p:nvSpPr>
        <p:spPr>
          <a:xfrm>
            <a:off x="4240372" y="5709128"/>
            <a:ext cx="909272" cy="91831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rgbClr val="C00000"/>
                </a:solidFill>
                <a:latin typeface="Times New Roman" pitchFamily="18" charset="0"/>
                <a:cs typeface="Times New Roman" pitchFamily="18" charset="0"/>
              </a:rPr>
              <a:t>HẾT GIỜ</a:t>
            </a:r>
            <a:endParaRPr lang="en-US" sz="1500" b="1" dirty="0">
              <a:solidFill>
                <a:srgbClr val="C00000"/>
              </a:solidFill>
              <a:latin typeface="Times New Roman" pitchFamily="18" charset="0"/>
              <a:cs typeface="Times New Roman" pitchFamily="18"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4" presetClass="entr" presetSubtype="0" accel="10000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strVal val="#ppt_w*0.05"/>
                                          </p:val>
                                        </p:tav>
                                        <p:tav tm="100000">
                                          <p:val>
                                            <p:strVal val="#ppt_w"/>
                                          </p:val>
                                        </p:tav>
                                      </p:tavLst>
                                    </p:anim>
                                    <p:anim calcmode="lin" valueType="num">
                                      <p:cBhvr>
                                        <p:cTn id="27" dur="500" fill="hold"/>
                                        <p:tgtEl>
                                          <p:spTgt spid="9"/>
                                        </p:tgtEl>
                                        <p:attrNameLst>
                                          <p:attrName>ppt_h</p:attrName>
                                        </p:attrNameLst>
                                      </p:cBhvr>
                                      <p:tavLst>
                                        <p:tav tm="0">
                                          <p:val>
                                            <p:strVal val="#ppt_h"/>
                                          </p:val>
                                        </p:tav>
                                        <p:tav tm="100000">
                                          <p:val>
                                            <p:strVal val="#ppt_h"/>
                                          </p:val>
                                        </p:tav>
                                      </p:tavLst>
                                    </p:anim>
                                    <p:anim calcmode="lin" valueType="num">
                                      <p:cBhvr>
                                        <p:cTn id="28" dur="500" fill="hold"/>
                                        <p:tgtEl>
                                          <p:spTgt spid="9"/>
                                        </p:tgtEl>
                                        <p:attrNameLst>
                                          <p:attrName>ppt_x</p:attrName>
                                        </p:attrNameLst>
                                      </p:cBhvr>
                                      <p:tavLst>
                                        <p:tav tm="0">
                                          <p:val>
                                            <p:strVal val="#ppt_x-.2"/>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500"/>
                                        <p:tgtEl>
                                          <p:spTgt spid="11"/>
                                        </p:tgtEl>
                                      </p:cBhvr>
                                    </p:animEffect>
                                  </p:childTnLst>
                                </p:cTn>
                              </p:par>
                            </p:childTnLst>
                          </p:cTn>
                        </p:par>
                        <p:par>
                          <p:cTn id="36" fill="hold">
                            <p:stCondLst>
                              <p:cond delay="500"/>
                            </p:stCondLst>
                            <p:childTnLst>
                              <p:par>
                                <p:cTn id="37" presetID="21"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500"/>
                                        <p:tgtEl>
                                          <p:spTgt spid="12"/>
                                        </p:tgtEl>
                                      </p:cBhvr>
                                    </p:animEffect>
                                  </p:childTnLst>
                                </p:cTn>
                              </p:par>
                            </p:childTnLst>
                          </p:cTn>
                        </p:par>
                        <p:par>
                          <p:cTn id="40" fill="hold">
                            <p:stCondLst>
                              <p:cond delay="1000"/>
                            </p:stCondLst>
                            <p:childTnLst>
                              <p:par>
                                <p:cTn id="41" presetID="18" presetClass="entr" presetSubtype="12" fill="hold" grpId="0" nodeType="afterEffect">
                                  <p:stCondLst>
                                    <p:cond delay="1500"/>
                                  </p:stCondLst>
                                  <p:childTnLst>
                                    <p:set>
                                      <p:cBhvr>
                                        <p:cTn id="42" dur="1" fill="hold">
                                          <p:stCondLst>
                                            <p:cond delay="0"/>
                                          </p:stCondLst>
                                        </p:cTn>
                                        <p:tgtEl>
                                          <p:spTgt spid="13"/>
                                        </p:tgtEl>
                                        <p:attrNameLst>
                                          <p:attrName>style.visibility</p:attrName>
                                        </p:attrNameLst>
                                      </p:cBhvr>
                                      <p:to>
                                        <p:strVal val="visible"/>
                                      </p:to>
                                    </p:set>
                                    <p:animEffect transition="in" filter="strips(downLeft)">
                                      <p:cBhvr>
                                        <p:cTn id="43" dur="500"/>
                                        <p:tgtEl>
                                          <p:spTgt spid="13"/>
                                        </p:tgtEl>
                                      </p:cBhvr>
                                    </p:animEffect>
                                  </p:childTnLst>
                                  <p:subTnLst>
                                    <p:audio>
                                      <p:cMediaNode>
                                        <p:cTn display="0" masterRel="sameClick">
                                          <p:stCondLst>
                                            <p:cond evt="begin" delay="0">
                                              <p:tn val="41"/>
                                            </p:cond>
                                          </p:stCondLst>
                                          <p:endCondLst>
                                            <p:cond evt="onStopAudio" delay="0">
                                              <p:tgtEl>
                                                <p:sldTgt/>
                                              </p:tgtEl>
                                            </p:cond>
                                          </p:endCondLst>
                                        </p:cTn>
                                        <p:tgtEl>
                                          <p:sndTgt r:embed="rId4" name="coin.wav" builtIn="1"/>
                                        </p:tgtEl>
                                      </p:cMediaNode>
                                    </p:audio>
                                  </p:subTnLst>
                                </p:cTn>
                              </p:par>
                            </p:childTnLst>
                          </p:cTn>
                        </p:par>
                        <p:par>
                          <p:cTn id="44" fill="hold">
                            <p:stCondLst>
                              <p:cond delay="3000"/>
                            </p:stCondLst>
                            <p:childTnLst>
                              <p:par>
                                <p:cTn id="45" presetID="18" presetClass="entr" presetSubtype="12" fill="hold" grpId="0" nodeType="afterEffect">
                                  <p:stCondLst>
                                    <p:cond delay="1500"/>
                                  </p:stCondLst>
                                  <p:childTnLst>
                                    <p:set>
                                      <p:cBhvr>
                                        <p:cTn id="46" dur="1" fill="hold">
                                          <p:stCondLst>
                                            <p:cond delay="0"/>
                                          </p:stCondLst>
                                        </p:cTn>
                                        <p:tgtEl>
                                          <p:spTgt spid="14"/>
                                        </p:tgtEl>
                                        <p:attrNameLst>
                                          <p:attrName>style.visibility</p:attrName>
                                        </p:attrNameLst>
                                      </p:cBhvr>
                                      <p:to>
                                        <p:strVal val="visible"/>
                                      </p:to>
                                    </p:set>
                                    <p:animEffect transition="in" filter="strips(downLeft)">
                                      <p:cBhvr>
                                        <p:cTn id="47" dur="500"/>
                                        <p:tgtEl>
                                          <p:spTgt spid="14"/>
                                        </p:tgtEl>
                                      </p:cBhvr>
                                    </p:animEffect>
                                  </p:childTnLst>
                                  <p:subTnLst>
                                    <p:audio>
                                      <p:cMediaNode>
                                        <p:cTn display="0" masterRel="sameClick">
                                          <p:stCondLst>
                                            <p:cond evt="begin" delay="0">
                                              <p:tn val="45"/>
                                            </p:cond>
                                          </p:stCondLst>
                                          <p:endCondLst>
                                            <p:cond evt="onStopAudio" delay="0">
                                              <p:tgtEl>
                                                <p:sldTgt/>
                                              </p:tgtEl>
                                            </p:cond>
                                          </p:endCondLst>
                                        </p:cTn>
                                        <p:tgtEl>
                                          <p:sndTgt r:embed="rId4" name="coin.wav" builtIn="1"/>
                                        </p:tgtEl>
                                      </p:cMediaNode>
                                    </p:audio>
                                  </p:subTnLst>
                                </p:cTn>
                              </p:par>
                            </p:childTnLst>
                          </p:cTn>
                        </p:par>
                        <p:par>
                          <p:cTn id="48" fill="hold">
                            <p:stCondLst>
                              <p:cond delay="5000"/>
                            </p:stCondLst>
                            <p:childTnLst>
                              <p:par>
                                <p:cTn id="49" presetID="18" presetClass="entr" presetSubtype="12" fill="hold" grpId="0" nodeType="afterEffect">
                                  <p:stCondLst>
                                    <p:cond delay="1500"/>
                                  </p:stCondLst>
                                  <p:childTnLst>
                                    <p:set>
                                      <p:cBhvr>
                                        <p:cTn id="50" dur="1" fill="hold">
                                          <p:stCondLst>
                                            <p:cond delay="0"/>
                                          </p:stCondLst>
                                        </p:cTn>
                                        <p:tgtEl>
                                          <p:spTgt spid="15"/>
                                        </p:tgtEl>
                                        <p:attrNameLst>
                                          <p:attrName>style.visibility</p:attrName>
                                        </p:attrNameLst>
                                      </p:cBhvr>
                                      <p:to>
                                        <p:strVal val="visible"/>
                                      </p:to>
                                    </p:set>
                                    <p:animEffect transition="in" filter="strips(downLeft)">
                                      <p:cBhvr>
                                        <p:cTn id="51" dur="500"/>
                                        <p:tgtEl>
                                          <p:spTgt spid="15"/>
                                        </p:tgtEl>
                                      </p:cBhvr>
                                    </p:animEffect>
                                  </p:childTnLst>
                                  <p:subTnLst>
                                    <p:audio>
                                      <p:cMediaNode>
                                        <p:cTn display="0" masterRel="sameClick">
                                          <p:stCondLst>
                                            <p:cond evt="begin" delay="0">
                                              <p:tn val="49"/>
                                            </p:cond>
                                          </p:stCondLst>
                                          <p:endCondLst>
                                            <p:cond evt="onStopAudio" delay="0">
                                              <p:tgtEl>
                                                <p:sldTgt/>
                                              </p:tgtEl>
                                            </p:cond>
                                          </p:endCondLst>
                                        </p:cTn>
                                        <p:tgtEl>
                                          <p:sndTgt r:embed="rId4" name="coin.wav" builtIn="1"/>
                                        </p:tgtEl>
                                      </p:cMediaNode>
                                    </p:audio>
                                  </p:subTnLst>
                                </p:cTn>
                              </p:par>
                            </p:childTnLst>
                          </p:cTn>
                        </p:par>
                        <p:par>
                          <p:cTn id="52" fill="hold">
                            <p:stCondLst>
                              <p:cond delay="7000"/>
                            </p:stCondLst>
                            <p:childTnLst>
                              <p:par>
                                <p:cTn id="53" presetID="18" presetClass="entr" presetSubtype="12" fill="hold" grpId="0" nodeType="afterEffect">
                                  <p:stCondLst>
                                    <p:cond delay="1500"/>
                                  </p:stCondLst>
                                  <p:childTnLst>
                                    <p:set>
                                      <p:cBhvr>
                                        <p:cTn id="54" dur="1" fill="hold">
                                          <p:stCondLst>
                                            <p:cond delay="0"/>
                                          </p:stCondLst>
                                        </p:cTn>
                                        <p:tgtEl>
                                          <p:spTgt spid="16"/>
                                        </p:tgtEl>
                                        <p:attrNameLst>
                                          <p:attrName>style.visibility</p:attrName>
                                        </p:attrNameLst>
                                      </p:cBhvr>
                                      <p:to>
                                        <p:strVal val="visible"/>
                                      </p:to>
                                    </p:set>
                                    <p:animEffect transition="in" filter="strips(downLeft)">
                                      <p:cBhvr>
                                        <p:cTn id="55" dur="500"/>
                                        <p:tgtEl>
                                          <p:spTgt spid="16"/>
                                        </p:tgtEl>
                                      </p:cBhvr>
                                    </p:animEffect>
                                  </p:childTnLst>
                                  <p:subTnLst>
                                    <p:audio>
                                      <p:cMediaNode>
                                        <p:cTn display="0" masterRel="sameClick">
                                          <p:stCondLst>
                                            <p:cond evt="begin" delay="0">
                                              <p:tn val="53"/>
                                            </p:cond>
                                          </p:stCondLst>
                                          <p:endCondLst>
                                            <p:cond evt="onStopAudio" delay="0">
                                              <p:tgtEl>
                                                <p:sldTgt/>
                                              </p:tgtEl>
                                            </p:cond>
                                          </p:endCondLst>
                                        </p:cTn>
                                        <p:tgtEl>
                                          <p:sndTgt r:embed="rId4" name="coin.wav" builtIn="1"/>
                                        </p:tgtEl>
                                      </p:cMediaNode>
                                    </p:audio>
                                  </p:subTnLst>
                                </p:cTn>
                              </p:par>
                            </p:childTnLst>
                          </p:cTn>
                        </p:par>
                        <p:par>
                          <p:cTn id="56" fill="hold">
                            <p:stCondLst>
                              <p:cond delay="9000"/>
                            </p:stCondLst>
                            <p:childTnLst>
                              <p:par>
                                <p:cTn id="57" presetID="18" presetClass="entr" presetSubtype="12" fill="hold" grpId="0" nodeType="afterEffect">
                                  <p:stCondLst>
                                    <p:cond delay="1000"/>
                                  </p:stCondLst>
                                  <p:childTnLst>
                                    <p:set>
                                      <p:cBhvr>
                                        <p:cTn id="58" dur="1" fill="hold">
                                          <p:stCondLst>
                                            <p:cond delay="0"/>
                                          </p:stCondLst>
                                        </p:cTn>
                                        <p:tgtEl>
                                          <p:spTgt spid="17"/>
                                        </p:tgtEl>
                                        <p:attrNameLst>
                                          <p:attrName>style.visibility</p:attrName>
                                        </p:attrNameLst>
                                      </p:cBhvr>
                                      <p:to>
                                        <p:strVal val="visible"/>
                                      </p:to>
                                    </p:set>
                                    <p:animEffect transition="in" filter="strips(downLeft)">
                                      <p:cBhvr>
                                        <p:cTn id="59" dur="500"/>
                                        <p:tgtEl>
                                          <p:spTgt spid="17"/>
                                        </p:tgtEl>
                                      </p:cBhvr>
                                    </p:animEffect>
                                  </p:childTnLst>
                                  <p:subTnLst>
                                    <p:audio>
                                      <p:cMediaNode>
                                        <p:cTn display="0" masterRel="sameClick">
                                          <p:stCondLst>
                                            <p:cond evt="begin" delay="0">
                                              <p:tn val="57"/>
                                            </p:cond>
                                          </p:stCondLst>
                                          <p:endCondLst>
                                            <p:cond evt="onStopAudio" delay="0">
                                              <p:tgtEl>
                                                <p:sldTgt/>
                                              </p:tgtEl>
                                            </p:cond>
                                          </p:endCondLst>
                                        </p:cTn>
                                        <p:tgtEl>
                                          <p:sndTgt r:embed="rId4" name="coin.wav" builtIn="1"/>
                                        </p:tgtEl>
                                      </p:cMediaNode>
                                    </p:audio>
                                  </p:subTnLst>
                                </p:cTn>
                              </p:par>
                            </p:childTnLst>
                          </p:cTn>
                        </p:par>
                        <p:par>
                          <p:cTn id="60" fill="hold">
                            <p:stCondLst>
                              <p:cond delay="10500"/>
                            </p:stCondLst>
                            <p:childTnLst>
                              <p:par>
                                <p:cTn id="61" presetID="18" presetClass="entr" presetSubtype="12" fill="hold" grpId="0" nodeType="afterEffect">
                                  <p:stCondLst>
                                    <p:cond delay="0"/>
                                  </p:stCondLst>
                                  <p:childTnLst>
                                    <p:set>
                                      <p:cBhvr>
                                        <p:cTn id="62" dur="1" fill="hold">
                                          <p:stCondLst>
                                            <p:cond delay="0"/>
                                          </p:stCondLst>
                                        </p:cTn>
                                        <p:tgtEl>
                                          <p:spTgt spid="18">
                                            <p:bg/>
                                          </p:spTgt>
                                        </p:tgtEl>
                                        <p:attrNameLst>
                                          <p:attrName>style.visibility</p:attrName>
                                        </p:attrNameLst>
                                      </p:cBhvr>
                                      <p:to>
                                        <p:strVal val="visible"/>
                                      </p:to>
                                    </p:set>
                                    <p:animEffect transition="in" filter="strips(downLeft)">
                                      <p:cBhvr>
                                        <p:cTn id="63" dur="500"/>
                                        <p:tgtEl>
                                          <p:spTgt spid="18">
                                            <p:bg/>
                                          </p:spTgt>
                                        </p:tgtEl>
                                      </p:cBhvr>
                                    </p:animEffect>
                                  </p:childTnLst>
                                </p:cTn>
                              </p:par>
                            </p:childTnLst>
                          </p:cTn>
                        </p:par>
                        <p:par>
                          <p:cTn id="64" fill="hold">
                            <p:stCondLst>
                              <p:cond delay="11000"/>
                            </p:stCondLst>
                            <p:childTnLst>
                              <p:par>
                                <p:cTn id="65" presetID="18" presetClass="entr" presetSubtype="12" fill="hold" nodeType="after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strips(downLeft)">
                                      <p:cBhvr>
                                        <p:cTn id="67" dur="500"/>
                                        <p:tgtEl>
                                          <p:spTgt spid="18">
                                            <p:txEl>
                                              <p:pRg st="0" end="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5" name="drumroll.wav" builtIn="1"/>
                                        </p:tgtEl>
                                      </p:cMediaNode>
                                    </p:audio>
                                  </p:subTnLst>
                                </p:cTn>
                              </p:par>
                            </p:childTnLst>
                          </p:cTn>
                        </p:par>
                        <p:par>
                          <p:cTn id="68" fill="hold">
                            <p:stCondLst>
                              <p:cond delay="11500"/>
                            </p:stCondLst>
                            <p:childTnLst>
                              <p:par>
                                <p:cTn id="69" presetID="18" presetClass="entr" presetSubtype="12" fill="hold" grpId="0" nodeType="afterEffect">
                                  <p:stCondLst>
                                    <p:cond delay="0"/>
                                  </p:stCondLst>
                                  <p:childTnLst>
                                    <p:set>
                                      <p:cBhvr>
                                        <p:cTn id="70" dur="1" fill="hold">
                                          <p:stCondLst>
                                            <p:cond delay="0"/>
                                          </p:stCondLst>
                                        </p:cTn>
                                        <p:tgtEl>
                                          <p:spTgt spid="18">
                                            <p:txEl>
                                              <p:pRg st="0" end="0"/>
                                            </p:txEl>
                                          </p:spTgt>
                                        </p:tgtEl>
                                        <p:attrNameLst>
                                          <p:attrName>style.visibility</p:attrName>
                                        </p:attrNameLst>
                                      </p:cBhvr>
                                      <p:to>
                                        <p:strVal val="visible"/>
                                      </p:to>
                                    </p:set>
                                    <p:animEffect transition="in" filter="strips(downLeft)">
                                      <p:cBhvr>
                                        <p:cTn id="71" dur="500"/>
                                        <p:tgtEl>
                                          <p:spTgt spid="18">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0" presetClass="exit" presetSubtype="0" fill="hold" grpId="1" nodeType="clickEffect">
                                  <p:stCondLst>
                                    <p:cond delay="0"/>
                                  </p:stCondLst>
                                  <p:childTnLst>
                                    <p:animEffect transition="out" filter="wedge">
                                      <p:cBhvr>
                                        <p:cTn id="75" dur="2000"/>
                                        <p:tgtEl>
                                          <p:spTgt spid="9"/>
                                        </p:tgtEl>
                                      </p:cBhvr>
                                    </p:animEffect>
                                    <p:set>
                                      <p:cBhvr>
                                        <p:cTn id="76" dur="1" fill="hold">
                                          <p:stCondLst>
                                            <p:cond delay="1999"/>
                                          </p:stCondLst>
                                        </p:cTn>
                                        <p:tgtEl>
                                          <p:spTgt spid="9"/>
                                        </p:tgtEl>
                                        <p:attrNameLst>
                                          <p:attrName>style.visibility</p:attrName>
                                        </p:attrNameLst>
                                      </p:cBhvr>
                                      <p:to>
                                        <p:strVal val="hidden"/>
                                      </p:to>
                                    </p:set>
                                  </p:childTnLst>
                                </p:cTn>
                              </p:par>
                            </p:childTnLst>
                          </p:cTn>
                        </p:par>
                        <p:par>
                          <p:cTn id="77" fill="hold">
                            <p:stCondLst>
                              <p:cond delay="2000"/>
                            </p:stCondLst>
                            <p:childTnLst>
                              <p:par>
                                <p:cTn id="78" presetID="35" presetClass="entr" presetSubtype="0" fill="hold" grpId="1"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2000"/>
                                        <p:tgtEl>
                                          <p:spTgt spid="7"/>
                                        </p:tgtEl>
                                      </p:cBhvr>
                                    </p:animEffect>
                                    <p:anim calcmode="lin" valueType="num">
                                      <p:cBhvr>
                                        <p:cTn id="81" dur="2000" fill="hold"/>
                                        <p:tgtEl>
                                          <p:spTgt spid="7"/>
                                        </p:tgtEl>
                                        <p:attrNameLst>
                                          <p:attrName>style.rotation</p:attrName>
                                        </p:attrNameLst>
                                      </p:cBhvr>
                                      <p:tavLst>
                                        <p:tav tm="0">
                                          <p:val>
                                            <p:fltVal val="720"/>
                                          </p:val>
                                        </p:tav>
                                        <p:tav tm="100000">
                                          <p:val>
                                            <p:fltVal val="0"/>
                                          </p:val>
                                        </p:tav>
                                      </p:tavLst>
                                    </p:anim>
                                    <p:anim calcmode="lin" valueType="num">
                                      <p:cBhvr>
                                        <p:cTn id="82" dur="2000" fill="hold"/>
                                        <p:tgtEl>
                                          <p:spTgt spid="7"/>
                                        </p:tgtEl>
                                        <p:attrNameLst>
                                          <p:attrName>ppt_h</p:attrName>
                                        </p:attrNameLst>
                                      </p:cBhvr>
                                      <p:tavLst>
                                        <p:tav tm="0">
                                          <p:val>
                                            <p:fltVal val="0"/>
                                          </p:val>
                                        </p:tav>
                                        <p:tav tm="100000">
                                          <p:val>
                                            <p:strVal val="#ppt_h"/>
                                          </p:val>
                                        </p:tav>
                                      </p:tavLst>
                                    </p:anim>
                                    <p:anim calcmode="lin" valueType="num">
                                      <p:cBhvr>
                                        <p:cTn id="83"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1" animBg="1"/>
      <p:bldP spid="8" grpId="0" animBg="1"/>
      <p:bldP spid="9" grpId="0" animBg="1"/>
      <p:bldP spid="9" grpId="1" animBg="1"/>
      <p:bldP spid="13" grpId="0" animBg="1"/>
      <p:bldP spid="14" grpId="0" animBg="1"/>
      <p:bldP spid="15" grpId="0" animBg="1"/>
      <p:bldP spid="16" grpId="0" animBg="1"/>
      <p:bldP spid="17" grpId="0" animBg="1"/>
      <p:bldP spid="18"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5000" r="-25000"/>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457200" y="2590800"/>
            <a:ext cx="4114800" cy="8382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FF00"/>
                </a:solidFill>
                <a:latin typeface="Times New Roman" pitchFamily="18" charset="0"/>
                <a:cs typeface="Times New Roman" pitchFamily="18" charset="0"/>
              </a:rPr>
              <a:t>A. Giải thưởng Hồ Chí Minh</a:t>
            </a:r>
            <a:r>
              <a:rPr lang="en-US" sz="2400" dirty="0" smtClean="0">
                <a:solidFill>
                  <a:schemeClr val="bg1"/>
                </a:solidFill>
                <a:latin typeface="Times New Roman" pitchFamily="18" charset="0"/>
                <a:cs typeface="Times New Roman" pitchFamily="18" charset="0"/>
              </a:rPr>
              <a:t>.</a:t>
            </a:r>
            <a:endParaRPr lang="vi-VN" sz="2400" dirty="0">
              <a:solidFill>
                <a:schemeClr val="bg1"/>
              </a:solidFill>
              <a:latin typeface="Times New Roman" pitchFamily="18" charset="0"/>
              <a:cs typeface="Times New Roman" pitchFamily="18" charset="0"/>
            </a:endParaRPr>
          </a:p>
        </p:txBody>
      </p:sp>
      <p:sp>
        <p:nvSpPr>
          <p:cNvPr id="5" name="Snip Diagonal Corner Rectangle 4"/>
          <p:cNvSpPr/>
          <p:nvPr/>
        </p:nvSpPr>
        <p:spPr>
          <a:xfrm>
            <a:off x="4953000" y="2590800"/>
            <a:ext cx="3810000" cy="8382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C00000"/>
                </a:solidFill>
                <a:latin typeface="Times New Roman" pitchFamily="18" charset="0"/>
                <a:cs typeface="Times New Roman" pitchFamily="18" charset="0"/>
              </a:rPr>
              <a:t>B. Giải thưởng Vinh danh nước Việt</a:t>
            </a:r>
            <a:r>
              <a:rPr lang="en-US" b="1" dirty="0" smtClean="0">
                <a:solidFill>
                  <a:srgbClr val="C00000"/>
                </a:solidFill>
                <a:latin typeface="UTM Avo" panose="02040603050506020204" pitchFamily="18"/>
              </a:rPr>
              <a:t>.</a:t>
            </a:r>
            <a:endParaRPr lang="vi-VN" b="1" dirty="0">
              <a:solidFill>
                <a:srgbClr val="C00000"/>
              </a:solidFill>
              <a:latin typeface="UTM Avo" panose="02040603050506020204" pitchFamily="18"/>
            </a:endParaRPr>
          </a:p>
        </p:txBody>
      </p:sp>
      <p:sp>
        <p:nvSpPr>
          <p:cNvPr id="6" name="Snip Diagonal Corner Rectangle 5"/>
          <p:cNvSpPr/>
          <p:nvPr/>
        </p:nvSpPr>
        <p:spPr>
          <a:xfrm>
            <a:off x="4953000" y="3810000"/>
            <a:ext cx="3810000" cy="8382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FF00"/>
                </a:solidFill>
                <a:latin typeface="Times New Roman" pitchFamily="18" charset="0"/>
                <a:cs typeface="Times New Roman" pitchFamily="18" charset="0"/>
              </a:rPr>
              <a:t>D. Giải thưởng Khoa học Quốc gia</a:t>
            </a:r>
            <a:r>
              <a:rPr lang="en-US" sz="2400" dirty="0" smtClean="0">
                <a:solidFill>
                  <a:srgbClr val="FFFF00"/>
                </a:solidFill>
                <a:latin typeface="Times New Roman" pitchFamily="18" charset="0"/>
                <a:cs typeface="Times New Roman" pitchFamily="18" charset="0"/>
              </a:rPr>
              <a:t>.</a:t>
            </a:r>
            <a:endParaRPr lang="vi-VN" sz="2400" dirty="0">
              <a:solidFill>
                <a:srgbClr val="FFFF00"/>
              </a:solidFill>
              <a:latin typeface="Times New Roman" pitchFamily="18" charset="0"/>
              <a:cs typeface="Times New Roman" pitchFamily="18" charset="0"/>
            </a:endParaRPr>
          </a:p>
        </p:txBody>
      </p:sp>
      <p:sp>
        <p:nvSpPr>
          <p:cNvPr id="7" name="Snip Diagonal Corner Rectangle 6"/>
          <p:cNvSpPr/>
          <p:nvPr/>
        </p:nvSpPr>
        <p:spPr>
          <a:xfrm>
            <a:off x="457200" y="3810000"/>
            <a:ext cx="3810000" cy="8382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smtClean="0">
                <a:solidFill>
                  <a:srgbClr val="FFFF00"/>
                </a:solidFill>
                <a:latin typeface="Times New Roman" pitchFamily="18" charset="0"/>
                <a:cs typeface="Times New Roman" pitchFamily="18" charset="0"/>
              </a:rPr>
              <a:t>C. Giải thưởng Nobel</a:t>
            </a:r>
            <a:r>
              <a:rPr lang="en-US" sz="2400" dirty="0" smtClean="0">
                <a:solidFill>
                  <a:schemeClr val="bg1"/>
                </a:solidFill>
                <a:latin typeface="Times New Roman" pitchFamily="18" charset="0"/>
                <a:cs typeface="Times New Roman" pitchFamily="18" charset="0"/>
              </a:rPr>
              <a:t>.</a:t>
            </a:r>
            <a:endParaRPr lang="vi-VN" sz="2400" dirty="0">
              <a:solidFill>
                <a:schemeClr val="bg1"/>
              </a:solidFill>
              <a:latin typeface="Times New Roman" pitchFamily="18" charset="0"/>
              <a:cs typeface="Times New Roman" pitchFamily="18" charset="0"/>
            </a:endParaRPr>
          </a:p>
        </p:txBody>
      </p:sp>
      <p:sp>
        <p:nvSpPr>
          <p:cNvPr id="8" name="Rounded Rectangle 7"/>
          <p:cNvSpPr/>
          <p:nvPr/>
        </p:nvSpPr>
        <p:spPr>
          <a:xfrm>
            <a:off x="1066800" y="1143000"/>
            <a:ext cx="6934200" cy="1066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7030A0"/>
                </a:solidFill>
                <a:latin typeface="Times New Roman" pitchFamily="18" charset="0"/>
                <a:cs typeface="Times New Roman" pitchFamily="18" charset="0"/>
              </a:rPr>
              <a:t>         </a:t>
            </a:r>
            <a:r>
              <a:rPr lang="vi-VN" sz="2400" b="1" dirty="0" smtClean="0">
                <a:solidFill>
                  <a:srgbClr val="7030A0"/>
                </a:solidFill>
                <a:latin typeface="Times New Roman" pitchFamily="18" charset="0"/>
                <a:cs typeface="Times New Roman" pitchFamily="18" charset="0"/>
              </a:rPr>
              <a:t>Câu 4: Giáo sư Nguyễn Quang Riệu đã nhận được giải thưởng nào từ quê hương?</a:t>
            </a:r>
            <a:endParaRPr lang="vi-VN" sz="2400" b="1" dirty="0">
              <a:solidFill>
                <a:srgbClr val="7030A0"/>
              </a:solidFill>
              <a:latin typeface="Times New Roman" pitchFamily="18" charset="0"/>
              <a:cs typeface="Times New Roman" pitchFamily="18" charset="0"/>
            </a:endParaRPr>
          </a:p>
        </p:txBody>
      </p:sp>
      <p:sp>
        <p:nvSpPr>
          <p:cNvPr id="9" name="Snip Diagonal Corner Rectangle 8"/>
          <p:cNvSpPr/>
          <p:nvPr/>
        </p:nvSpPr>
        <p:spPr>
          <a:xfrm>
            <a:off x="4953000" y="2590800"/>
            <a:ext cx="3810000" cy="838200"/>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FF00"/>
                </a:solidFill>
                <a:latin typeface="Times New Roman" pitchFamily="18" charset="0"/>
                <a:cs typeface="Times New Roman" pitchFamily="18" charset="0"/>
              </a:rPr>
              <a:t>B. Giải thưởng Vinh danh nước Việt</a:t>
            </a:r>
            <a:r>
              <a:rPr lang="en-US" dirty="0" smtClean="0">
                <a:solidFill>
                  <a:srgbClr val="FFFF00"/>
                </a:solidFill>
                <a:latin typeface="UTM Avo" panose="02040603050506020204" pitchFamily="18"/>
              </a:rPr>
              <a:t>.</a:t>
            </a:r>
            <a:endParaRPr lang="vi-VN" dirty="0">
              <a:solidFill>
                <a:srgbClr val="FFFF00"/>
              </a:solidFill>
              <a:latin typeface="UTM Avo" panose="02040603050506020204" pitchFamily="18"/>
            </a:endParaRPr>
          </a:p>
        </p:txBody>
      </p:sp>
      <p:pic>
        <p:nvPicPr>
          <p:cNvPr id="10" name="Picture 22" descr="C:\Users\ADMIN\Pictures\istockphoto-155480675-1024x1024.jpg"/>
          <p:cNvPicPr>
            <a:picLocks noChangeAspect="1" noChangeArrowheads="1"/>
          </p:cNvPicPr>
          <p:nvPr/>
        </p:nvPicPr>
        <p:blipFill>
          <a:blip r:embed="rId7" cstate="print"/>
          <a:srcRect/>
          <a:stretch>
            <a:fillRect/>
          </a:stretch>
        </p:blipFill>
        <p:spPr bwMode="auto">
          <a:xfrm>
            <a:off x="3962400" y="4876800"/>
            <a:ext cx="1317007" cy="2015524"/>
          </a:xfrm>
          <a:prstGeom prst="rect">
            <a:avLst/>
          </a:prstGeom>
          <a:noFill/>
        </p:spPr>
      </p:pic>
      <p:pic>
        <p:nvPicPr>
          <p:cNvPr id="11" name="Picture 24" descr="C:\Users\ADMIN\Pictures\pngtree-primary-school-student-self-recommended-cover-background-material-image_348379.jpg"/>
          <p:cNvPicPr>
            <a:picLocks noChangeAspect="1" noChangeArrowheads="1"/>
          </p:cNvPicPr>
          <p:nvPr/>
        </p:nvPicPr>
        <p:blipFill>
          <a:blip r:embed="rId8"/>
          <a:srcRect/>
          <a:stretch>
            <a:fillRect/>
          </a:stretch>
        </p:blipFill>
        <p:spPr bwMode="auto">
          <a:xfrm>
            <a:off x="4313904" y="5804202"/>
            <a:ext cx="858067" cy="822748"/>
          </a:xfrm>
          <a:prstGeom prst="ellipse">
            <a:avLst/>
          </a:prstGeom>
          <a:noFill/>
        </p:spPr>
      </p:pic>
      <p:sp>
        <p:nvSpPr>
          <p:cNvPr id="12" name="Oval 11"/>
          <p:cNvSpPr/>
          <p:nvPr/>
        </p:nvSpPr>
        <p:spPr>
          <a:xfrm>
            <a:off x="4267200" y="5724434"/>
            <a:ext cx="909272" cy="9369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latin typeface=".Vn3DH" pitchFamily="34" charset="0"/>
              </a:rPr>
              <a:t>5</a:t>
            </a:r>
            <a:endParaRPr lang="en-US" sz="3200" dirty="0">
              <a:solidFill>
                <a:srgbClr val="C00000"/>
              </a:solidFill>
              <a:latin typeface=".Vn3DH" pitchFamily="34" charset="0"/>
            </a:endParaRPr>
          </a:p>
        </p:txBody>
      </p:sp>
      <p:sp>
        <p:nvSpPr>
          <p:cNvPr id="13" name="Oval 12"/>
          <p:cNvSpPr/>
          <p:nvPr/>
        </p:nvSpPr>
        <p:spPr>
          <a:xfrm>
            <a:off x="4287076" y="5724154"/>
            <a:ext cx="909272" cy="93692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C000"/>
                </a:solidFill>
                <a:latin typeface=".Vn3DH" pitchFamily="34" charset="0"/>
              </a:rPr>
              <a:t>4</a:t>
            </a:r>
            <a:endParaRPr lang="en-US" sz="3200" dirty="0">
              <a:solidFill>
                <a:srgbClr val="FFC000"/>
              </a:solidFill>
              <a:latin typeface=".Vn3DH" pitchFamily="34" charset="0"/>
            </a:endParaRPr>
          </a:p>
        </p:txBody>
      </p:sp>
      <p:sp>
        <p:nvSpPr>
          <p:cNvPr id="14" name="Oval 13"/>
          <p:cNvSpPr/>
          <p:nvPr/>
        </p:nvSpPr>
        <p:spPr>
          <a:xfrm>
            <a:off x="4272328" y="5694658"/>
            <a:ext cx="909272" cy="9369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Vn3DH" pitchFamily="34" charset="0"/>
              </a:rPr>
              <a:t>3</a:t>
            </a:r>
            <a:endParaRPr lang="en-US" sz="3200" dirty="0">
              <a:solidFill>
                <a:srgbClr val="0070C0"/>
              </a:solidFill>
              <a:latin typeface=".Vn3DH" pitchFamily="34" charset="0"/>
            </a:endParaRPr>
          </a:p>
        </p:txBody>
      </p:sp>
      <p:sp>
        <p:nvSpPr>
          <p:cNvPr id="15" name="Oval 14"/>
          <p:cNvSpPr/>
          <p:nvPr/>
        </p:nvSpPr>
        <p:spPr>
          <a:xfrm>
            <a:off x="4249992" y="5694658"/>
            <a:ext cx="909272" cy="93692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Vn3DH" pitchFamily="34" charset="0"/>
              </a:rPr>
              <a:t>2</a:t>
            </a:r>
            <a:endParaRPr lang="en-US" sz="3200" dirty="0">
              <a:solidFill>
                <a:srgbClr val="FFFF00"/>
              </a:solidFill>
              <a:latin typeface=".Vn3DH" pitchFamily="34" charset="0"/>
            </a:endParaRPr>
          </a:p>
        </p:txBody>
      </p:sp>
      <p:sp>
        <p:nvSpPr>
          <p:cNvPr id="16" name="Oval 15"/>
          <p:cNvSpPr/>
          <p:nvPr/>
        </p:nvSpPr>
        <p:spPr>
          <a:xfrm>
            <a:off x="4235244" y="5694658"/>
            <a:ext cx="909272" cy="93692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Vn3DH" pitchFamily="34" charset="0"/>
              </a:rPr>
              <a:t>1</a:t>
            </a:r>
            <a:endParaRPr lang="en-US" sz="3200" dirty="0">
              <a:solidFill>
                <a:srgbClr val="FF0000"/>
              </a:solidFill>
              <a:latin typeface=".Vn3DH" pitchFamily="34" charset="0"/>
            </a:endParaRPr>
          </a:p>
        </p:txBody>
      </p:sp>
      <p:sp>
        <p:nvSpPr>
          <p:cNvPr id="17" name="Oval 16"/>
          <p:cNvSpPr/>
          <p:nvPr/>
        </p:nvSpPr>
        <p:spPr>
          <a:xfrm>
            <a:off x="4240372" y="5709128"/>
            <a:ext cx="909272" cy="91831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rgbClr val="C00000"/>
                </a:solidFill>
                <a:latin typeface="Times New Roman" pitchFamily="18" charset="0"/>
                <a:cs typeface="Times New Roman" pitchFamily="18" charset="0"/>
              </a:rPr>
              <a:t>HẾT GIỜ</a:t>
            </a:r>
            <a:endParaRPr lang="en-US" sz="1500" b="1" dirty="0">
              <a:solidFill>
                <a:srgbClr val="C00000"/>
              </a:solidFill>
              <a:latin typeface="Times New Roman" pitchFamily="18" charset="0"/>
              <a:cs typeface="Times New Roman" pitchFamily="18" charset="0"/>
            </a:endParaRPr>
          </a:p>
        </p:txBody>
      </p:sp>
    </p:spTree>
    <p:custDataLst>
      <p:tags r:id="rId1"/>
    </p:custData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par>
                          <p:cTn id="18" fill="hold">
                            <p:stCondLst>
                              <p:cond delay="1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by="(-#ppt_w*2)" calcmode="lin" valueType="num">
                                      <p:cBhvr rctx="PPT">
                                        <p:cTn id="21" dur="500" autoRev="1" fill="hold">
                                          <p:stCondLst>
                                            <p:cond delay="0"/>
                                          </p:stCondLst>
                                        </p:cTn>
                                        <p:tgtEl>
                                          <p:spTgt spid="9"/>
                                        </p:tgtEl>
                                        <p:attrNameLst>
                                          <p:attrName>ppt_w</p:attrName>
                                        </p:attrNameLst>
                                      </p:cBhvr>
                                    </p:anim>
                                    <p:anim by="(#ppt_w*0.50)" calcmode="lin" valueType="num">
                                      <p:cBhvr>
                                        <p:cTn id="22" dur="500" decel="50000" autoRev="1" fill="hold">
                                          <p:stCondLst>
                                            <p:cond delay="0"/>
                                          </p:stCondLst>
                                        </p:cTn>
                                        <p:tgtEl>
                                          <p:spTgt spid="9"/>
                                        </p:tgtEl>
                                        <p:attrNameLst>
                                          <p:attrName>ppt_x</p:attrName>
                                        </p:attrNameLst>
                                      </p:cBhvr>
                                    </p:anim>
                                    <p:anim from="(-#ppt_h/2)" to="(#ppt_y)" calcmode="lin" valueType="num">
                                      <p:cBhvr>
                                        <p:cTn id="23" dur="1000" fill="hold">
                                          <p:stCondLst>
                                            <p:cond delay="0"/>
                                          </p:stCondLst>
                                        </p:cTn>
                                        <p:tgtEl>
                                          <p:spTgt spid="9"/>
                                        </p:tgtEl>
                                        <p:attrNameLst>
                                          <p:attrName>ppt_y</p:attrName>
                                        </p:attrNameLst>
                                      </p:cBhvr>
                                    </p:anim>
                                    <p:animRot by="21600000">
                                      <p:cBhvr>
                                        <p:cTn id="24" dur="1000" fill="hold">
                                          <p:stCondLst>
                                            <p:cond delay="0"/>
                                          </p:stCondLst>
                                        </p:cTn>
                                        <p:tgtEl>
                                          <p:spTgt spid="9"/>
                                        </p:tgtEl>
                                        <p:attrNameLst>
                                          <p:attrName>r</p:attrName>
                                        </p:attrNameLst>
                                      </p:cBhvr>
                                    </p:animRot>
                                  </p:childTnLst>
                                </p:cTn>
                              </p:par>
                            </p:childTnLst>
                          </p:cTn>
                        </p:par>
                        <p:par>
                          <p:cTn id="25" fill="hold">
                            <p:stCondLst>
                              <p:cond delay="4800"/>
                            </p:stCondLst>
                            <p:childTnLst>
                              <p:par>
                                <p:cTn id="26" presetID="3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800" decel="100000"/>
                                        <p:tgtEl>
                                          <p:spTgt spid="7"/>
                                        </p:tgtEl>
                                      </p:cBhvr>
                                    </p:animEffect>
                                    <p:anim calcmode="lin" valueType="num">
                                      <p:cBhvr>
                                        <p:cTn id="29" dur="800" decel="100000" fill="hold"/>
                                        <p:tgtEl>
                                          <p:spTgt spid="7"/>
                                        </p:tgtEl>
                                        <p:attrNameLst>
                                          <p:attrName>style.rotation</p:attrName>
                                        </p:attrNameLst>
                                      </p:cBhvr>
                                      <p:tavLst>
                                        <p:tav tm="0">
                                          <p:val>
                                            <p:fltVal val="-90"/>
                                          </p:val>
                                        </p:tav>
                                        <p:tav tm="100000">
                                          <p:val>
                                            <p:fltVal val="0"/>
                                          </p:val>
                                        </p:tav>
                                      </p:tavLst>
                                    </p:anim>
                                    <p:anim calcmode="lin" valueType="num">
                                      <p:cBhvr>
                                        <p:cTn id="30" dur="800" decel="100000" fill="hold"/>
                                        <p:tgtEl>
                                          <p:spTgt spid="7"/>
                                        </p:tgtEl>
                                        <p:attrNameLst>
                                          <p:attrName>ppt_x</p:attrName>
                                        </p:attrNameLst>
                                      </p:cBhvr>
                                      <p:tavLst>
                                        <p:tav tm="0">
                                          <p:val>
                                            <p:strVal val="#ppt_x+0.4"/>
                                          </p:val>
                                        </p:tav>
                                        <p:tav tm="100000">
                                          <p:val>
                                            <p:strVal val="#ppt_x-0.05"/>
                                          </p:val>
                                        </p:tav>
                                      </p:tavLst>
                                    </p:anim>
                                    <p:anim calcmode="lin" valueType="num">
                                      <p:cBhvr>
                                        <p:cTn id="31" dur="800" decel="100000" fill="hold"/>
                                        <p:tgtEl>
                                          <p:spTgt spid="7"/>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4" fill="hold">
                            <p:stCondLst>
                              <p:cond delay="5800"/>
                            </p:stCondLst>
                            <p:childTnLst>
                              <p:par>
                                <p:cTn id="35" presetID="37"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edge">
                                      <p:cBhvr>
                                        <p:cTn id="45" dur="500"/>
                                        <p:tgtEl>
                                          <p:spTgt spid="10"/>
                                        </p:tgtEl>
                                      </p:cBhvr>
                                    </p:animEffect>
                                  </p:childTnLst>
                                </p:cTn>
                              </p:par>
                            </p:childTnLst>
                          </p:cTn>
                        </p:par>
                        <p:par>
                          <p:cTn id="46" fill="hold">
                            <p:stCondLst>
                              <p:cond delay="500"/>
                            </p:stCondLst>
                            <p:childTnLst>
                              <p:par>
                                <p:cTn id="47" presetID="21" presetClass="entr" presetSubtype="1"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heel(1)">
                                      <p:cBhvr>
                                        <p:cTn id="49" dur="500"/>
                                        <p:tgtEl>
                                          <p:spTgt spid="11"/>
                                        </p:tgtEl>
                                      </p:cBhvr>
                                    </p:animEffect>
                                  </p:childTnLst>
                                </p:cTn>
                              </p:par>
                            </p:childTnLst>
                          </p:cTn>
                        </p:par>
                        <p:par>
                          <p:cTn id="50" fill="hold">
                            <p:stCondLst>
                              <p:cond delay="1000"/>
                            </p:stCondLst>
                            <p:childTnLst>
                              <p:par>
                                <p:cTn id="51" presetID="18" presetClass="entr" presetSubtype="12" fill="hold" grpId="0" nodeType="afterEffect">
                                  <p:stCondLst>
                                    <p:cond delay="1500"/>
                                  </p:stCondLst>
                                  <p:childTnLst>
                                    <p:set>
                                      <p:cBhvr>
                                        <p:cTn id="52" dur="1" fill="hold">
                                          <p:stCondLst>
                                            <p:cond delay="0"/>
                                          </p:stCondLst>
                                        </p:cTn>
                                        <p:tgtEl>
                                          <p:spTgt spid="12"/>
                                        </p:tgtEl>
                                        <p:attrNameLst>
                                          <p:attrName>style.visibility</p:attrName>
                                        </p:attrNameLst>
                                      </p:cBhvr>
                                      <p:to>
                                        <p:strVal val="visible"/>
                                      </p:to>
                                    </p:set>
                                    <p:animEffect transition="in" filter="strips(downLeft)">
                                      <p:cBhvr>
                                        <p:cTn id="53" dur="50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4" name="coin.wav" builtIn="1"/>
                                        </p:tgtEl>
                                      </p:cMediaNode>
                                    </p:audio>
                                  </p:subTnLst>
                                </p:cTn>
                              </p:par>
                            </p:childTnLst>
                          </p:cTn>
                        </p:par>
                        <p:par>
                          <p:cTn id="54" fill="hold">
                            <p:stCondLst>
                              <p:cond delay="3000"/>
                            </p:stCondLst>
                            <p:childTnLst>
                              <p:par>
                                <p:cTn id="55" presetID="18" presetClass="entr" presetSubtype="12" fill="hold" grpId="0" nodeType="afterEffect">
                                  <p:stCondLst>
                                    <p:cond delay="1500"/>
                                  </p:stCondLst>
                                  <p:childTnLst>
                                    <p:set>
                                      <p:cBhvr>
                                        <p:cTn id="56" dur="1" fill="hold">
                                          <p:stCondLst>
                                            <p:cond delay="0"/>
                                          </p:stCondLst>
                                        </p:cTn>
                                        <p:tgtEl>
                                          <p:spTgt spid="13"/>
                                        </p:tgtEl>
                                        <p:attrNameLst>
                                          <p:attrName>style.visibility</p:attrName>
                                        </p:attrNameLst>
                                      </p:cBhvr>
                                      <p:to>
                                        <p:strVal val="visible"/>
                                      </p:to>
                                    </p:set>
                                    <p:animEffect transition="in" filter="strips(downLeft)">
                                      <p:cBhvr>
                                        <p:cTn id="57" dur="500"/>
                                        <p:tgtEl>
                                          <p:spTgt spid="13"/>
                                        </p:tgtEl>
                                      </p:cBhvr>
                                    </p:animEffect>
                                  </p:childTnLst>
                                  <p:subTnLst>
                                    <p:audio>
                                      <p:cMediaNode>
                                        <p:cTn display="0" masterRel="sameClick">
                                          <p:stCondLst>
                                            <p:cond evt="begin" delay="0">
                                              <p:tn val="55"/>
                                            </p:cond>
                                          </p:stCondLst>
                                          <p:endCondLst>
                                            <p:cond evt="onStopAudio" delay="0">
                                              <p:tgtEl>
                                                <p:sldTgt/>
                                              </p:tgtEl>
                                            </p:cond>
                                          </p:endCondLst>
                                        </p:cTn>
                                        <p:tgtEl>
                                          <p:sndTgt r:embed="rId4" name="coin.wav" builtIn="1"/>
                                        </p:tgtEl>
                                      </p:cMediaNode>
                                    </p:audio>
                                  </p:subTnLst>
                                </p:cTn>
                              </p:par>
                            </p:childTnLst>
                          </p:cTn>
                        </p:par>
                        <p:par>
                          <p:cTn id="58" fill="hold">
                            <p:stCondLst>
                              <p:cond delay="5000"/>
                            </p:stCondLst>
                            <p:childTnLst>
                              <p:par>
                                <p:cTn id="59" presetID="18" presetClass="entr" presetSubtype="12" fill="hold" grpId="0" nodeType="afterEffect">
                                  <p:stCondLst>
                                    <p:cond delay="1500"/>
                                  </p:stCondLst>
                                  <p:childTnLst>
                                    <p:set>
                                      <p:cBhvr>
                                        <p:cTn id="60" dur="1" fill="hold">
                                          <p:stCondLst>
                                            <p:cond delay="0"/>
                                          </p:stCondLst>
                                        </p:cTn>
                                        <p:tgtEl>
                                          <p:spTgt spid="14"/>
                                        </p:tgtEl>
                                        <p:attrNameLst>
                                          <p:attrName>style.visibility</p:attrName>
                                        </p:attrNameLst>
                                      </p:cBhvr>
                                      <p:to>
                                        <p:strVal val="visible"/>
                                      </p:to>
                                    </p:set>
                                    <p:animEffect transition="in" filter="strips(downLeft)">
                                      <p:cBhvr>
                                        <p:cTn id="61" dur="500"/>
                                        <p:tgtEl>
                                          <p:spTgt spid="14"/>
                                        </p:tgtEl>
                                      </p:cBhvr>
                                    </p:animEffect>
                                  </p:childTnLst>
                                  <p:subTnLst>
                                    <p:audio>
                                      <p:cMediaNode>
                                        <p:cTn display="0" masterRel="sameClick">
                                          <p:stCondLst>
                                            <p:cond evt="begin" delay="0">
                                              <p:tn val="59"/>
                                            </p:cond>
                                          </p:stCondLst>
                                          <p:endCondLst>
                                            <p:cond evt="onStopAudio" delay="0">
                                              <p:tgtEl>
                                                <p:sldTgt/>
                                              </p:tgtEl>
                                            </p:cond>
                                          </p:endCondLst>
                                        </p:cTn>
                                        <p:tgtEl>
                                          <p:sndTgt r:embed="rId4" name="coin.wav" builtIn="1"/>
                                        </p:tgtEl>
                                      </p:cMediaNode>
                                    </p:audio>
                                  </p:subTnLst>
                                </p:cTn>
                              </p:par>
                            </p:childTnLst>
                          </p:cTn>
                        </p:par>
                        <p:par>
                          <p:cTn id="62" fill="hold">
                            <p:stCondLst>
                              <p:cond delay="7000"/>
                            </p:stCondLst>
                            <p:childTnLst>
                              <p:par>
                                <p:cTn id="63" presetID="18" presetClass="entr" presetSubtype="12" fill="hold" grpId="0" nodeType="afterEffect">
                                  <p:stCondLst>
                                    <p:cond delay="1500"/>
                                  </p:stCondLst>
                                  <p:childTnLst>
                                    <p:set>
                                      <p:cBhvr>
                                        <p:cTn id="64" dur="1" fill="hold">
                                          <p:stCondLst>
                                            <p:cond delay="0"/>
                                          </p:stCondLst>
                                        </p:cTn>
                                        <p:tgtEl>
                                          <p:spTgt spid="15"/>
                                        </p:tgtEl>
                                        <p:attrNameLst>
                                          <p:attrName>style.visibility</p:attrName>
                                        </p:attrNameLst>
                                      </p:cBhvr>
                                      <p:to>
                                        <p:strVal val="visible"/>
                                      </p:to>
                                    </p:set>
                                    <p:animEffect transition="in" filter="strips(downLeft)">
                                      <p:cBhvr>
                                        <p:cTn id="65" dur="500"/>
                                        <p:tgtEl>
                                          <p:spTgt spid="15"/>
                                        </p:tgtEl>
                                      </p:cBhvr>
                                    </p:animEffect>
                                  </p:childTnLst>
                                  <p:subTnLst>
                                    <p:audio>
                                      <p:cMediaNode>
                                        <p:cTn display="0" masterRel="sameClick">
                                          <p:stCondLst>
                                            <p:cond evt="begin" delay="0">
                                              <p:tn val="63"/>
                                            </p:cond>
                                          </p:stCondLst>
                                          <p:endCondLst>
                                            <p:cond evt="onStopAudio" delay="0">
                                              <p:tgtEl>
                                                <p:sldTgt/>
                                              </p:tgtEl>
                                            </p:cond>
                                          </p:endCondLst>
                                        </p:cTn>
                                        <p:tgtEl>
                                          <p:sndTgt r:embed="rId4" name="coin.wav" builtIn="1"/>
                                        </p:tgtEl>
                                      </p:cMediaNode>
                                    </p:audio>
                                  </p:subTnLst>
                                </p:cTn>
                              </p:par>
                            </p:childTnLst>
                          </p:cTn>
                        </p:par>
                        <p:par>
                          <p:cTn id="66" fill="hold">
                            <p:stCondLst>
                              <p:cond delay="9000"/>
                            </p:stCondLst>
                            <p:childTnLst>
                              <p:par>
                                <p:cTn id="67" presetID="18" presetClass="entr" presetSubtype="12" fill="hold" grpId="0" nodeType="afterEffect">
                                  <p:stCondLst>
                                    <p:cond delay="1000"/>
                                  </p:stCondLst>
                                  <p:childTnLst>
                                    <p:set>
                                      <p:cBhvr>
                                        <p:cTn id="68" dur="1" fill="hold">
                                          <p:stCondLst>
                                            <p:cond delay="0"/>
                                          </p:stCondLst>
                                        </p:cTn>
                                        <p:tgtEl>
                                          <p:spTgt spid="16"/>
                                        </p:tgtEl>
                                        <p:attrNameLst>
                                          <p:attrName>style.visibility</p:attrName>
                                        </p:attrNameLst>
                                      </p:cBhvr>
                                      <p:to>
                                        <p:strVal val="visible"/>
                                      </p:to>
                                    </p:set>
                                    <p:animEffect transition="in" filter="strips(downLeft)">
                                      <p:cBhvr>
                                        <p:cTn id="69" dur="500"/>
                                        <p:tgtEl>
                                          <p:spTgt spid="16"/>
                                        </p:tgtEl>
                                      </p:cBhvr>
                                    </p:animEffect>
                                  </p:childTnLst>
                                  <p:subTnLst>
                                    <p:audio>
                                      <p:cMediaNode>
                                        <p:cTn display="0" masterRel="sameClick">
                                          <p:stCondLst>
                                            <p:cond evt="begin" delay="0">
                                              <p:tn val="67"/>
                                            </p:cond>
                                          </p:stCondLst>
                                          <p:endCondLst>
                                            <p:cond evt="onStopAudio" delay="0">
                                              <p:tgtEl>
                                                <p:sldTgt/>
                                              </p:tgtEl>
                                            </p:cond>
                                          </p:endCondLst>
                                        </p:cTn>
                                        <p:tgtEl>
                                          <p:sndTgt r:embed="rId4" name="coin.wav" builtIn="1"/>
                                        </p:tgtEl>
                                      </p:cMediaNode>
                                    </p:audio>
                                  </p:subTnLst>
                                </p:cTn>
                              </p:par>
                            </p:childTnLst>
                          </p:cTn>
                        </p:par>
                        <p:par>
                          <p:cTn id="70" fill="hold">
                            <p:stCondLst>
                              <p:cond delay="10500"/>
                            </p:stCondLst>
                            <p:childTnLst>
                              <p:par>
                                <p:cTn id="71" presetID="18" presetClass="entr" presetSubtype="12" fill="hold" grpId="0" nodeType="afterEffect">
                                  <p:stCondLst>
                                    <p:cond delay="0"/>
                                  </p:stCondLst>
                                  <p:childTnLst>
                                    <p:set>
                                      <p:cBhvr>
                                        <p:cTn id="72" dur="1" fill="hold">
                                          <p:stCondLst>
                                            <p:cond delay="0"/>
                                          </p:stCondLst>
                                        </p:cTn>
                                        <p:tgtEl>
                                          <p:spTgt spid="17">
                                            <p:bg/>
                                          </p:spTgt>
                                        </p:tgtEl>
                                        <p:attrNameLst>
                                          <p:attrName>style.visibility</p:attrName>
                                        </p:attrNameLst>
                                      </p:cBhvr>
                                      <p:to>
                                        <p:strVal val="visible"/>
                                      </p:to>
                                    </p:set>
                                    <p:animEffect transition="in" filter="strips(downLeft)">
                                      <p:cBhvr>
                                        <p:cTn id="73" dur="500"/>
                                        <p:tgtEl>
                                          <p:spTgt spid="17">
                                            <p:bg/>
                                          </p:spTgt>
                                        </p:tgtEl>
                                      </p:cBhvr>
                                    </p:animEffect>
                                  </p:childTnLst>
                                </p:cTn>
                              </p:par>
                            </p:childTnLst>
                          </p:cTn>
                        </p:par>
                        <p:par>
                          <p:cTn id="74" fill="hold">
                            <p:stCondLst>
                              <p:cond delay="11000"/>
                            </p:stCondLst>
                            <p:childTnLst>
                              <p:par>
                                <p:cTn id="75" presetID="18" presetClass="entr" presetSubtype="12" fill="hold" nodeType="after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strips(downLeft)">
                                      <p:cBhvr>
                                        <p:cTn id="77" dur="500"/>
                                        <p:tgtEl>
                                          <p:spTgt spid="17">
                                            <p:txEl>
                                              <p:pRg st="0" end="0"/>
                                            </p:txEl>
                                          </p:spTgt>
                                        </p:tgtEl>
                                      </p:cBhvr>
                                    </p:animEffect>
                                  </p:childTnLst>
                                  <p:subTnLst>
                                    <p:audio>
                                      <p:cMediaNode>
                                        <p:cTn display="0" masterRel="sameClick">
                                          <p:stCondLst>
                                            <p:cond evt="begin" delay="0">
                                              <p:tn val="75"/>
                                            </p:cond>
                                          </p:stCondLst>
                                          <p:endCondLst>
                                            <p:cond evt="onStopAudio" delay="0">
                                              <p:tgtEl>
                                                <p:sldTgt/>
                                              </p:tgtEl>
                                            </p:cond>
                                          </p:endCondLst>
                                        </p:cTn>
                                        <p:tgtEl>
                                          <p:sndTgt r:embed="rId5" name="drumroll.wav" builtIn="1"/>
                                        </p:tgtEl>
                                      </p:cMediaNode>
                                    </p:audio>
                                  </p:subTnLst>
                                </p:cTn>
                              </p:par>
                            </p:childTnLst>
                          </p:cTn>
                        </p:par>
                        <p:par>
                          <p:cTn id="78" fill="hold">
                            <p:stCondLst>
                              <p:cond delay="11500"/>
                            </p:stCondLst>
                            <p:childTnLst>
                              <p:par>
                                <p:cTn id="79" presetID="18" presetClass="entr" presetSubtype="12" fill="hold" grpId="0" nodeType="afterEffect">
                                  <p:stCondLst>
                                    <p:cond delay="0"/>
                                  </p:stCondLst>
                                  <p:childTnLst>
                                    <p:set>
                                      <p:cBhvr>
                                        <p:cTn id="80" dur="1" fill="hold">
                                          <p:stCondLst>
                                            <p:cond delay="0"/>
                                          </p:stCondLst>
                                        </p:cTn>
                                        <p:tgtEl>
                                          <p:spTgt spid="17">
                                            <p:txEl>
                                              <p:pRg st="0" end="0"/>
                                            </p:txEl>
                                          </p:spTgt>
                                        </p:tgtEl>
                                        <p:attrNameLst>
                                          <p:attrName>style.visibility</p:attrName>
                                        </p:attrNameLst>
                                      </p:cBhvr>
                                      <p:to>
                                        <p:strVal val="visible"/>
                                      </p:to>
                                    </p:set>
                                    <p:animEffect transition="in" filter="strips(downLeft)">
                                      <p:cBhvr>
                                        <p:cTn id="81" dur="500"/>
                                        <p:tgtEl>
                                          <p:spTgt spid="17">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iterate type="lt">
                                    <p:tmPct val="0"/>
                                  </p:iterate>
                                  <p:childTnLst>
                                    <p:anim calcmode="lin" valueType="num">
                                      <p:cBhvr additive="base">
                                        <p:cTn id="85" dur="500"/>
                                        <p:tgtEl>
                                          <p:spTgt spid="9"/>
                                        </p:tgtEl>
                                        <p:attrNameLst>
                                          <p:attrName>ppt_x</p:attrName>
                                        </p:attrNameLst>
                                      </p:cBhvr>
                                      <p:tavLst>
                                        <p:tav tm="0">
                                          <p:val>
                                            <p:strVal val="ppt_x"/>
                                          </p:val>
                                        </p:tav>
                                        <p:tav tm="100000">
                                          <p:val>
                                            <p:strVal val="ppt_x"/>
                                          </p:val>
                                        </p:tav>
                                      </p:tavLst>
                                    </p:anim>
                                    <p:anim calcmode="lin" valueType="num">
                                      <p:cBhvr additive="base">
                                        <p:cTn id="86" dur="500"/>
                                        <p:tgtEl>
                                          <p:spTgt spid="9"/>
                                        </p:tgtEl>
                                        <p:attrNameLst>
                                          <p:attrName>ppt_y</p:attrName>
                                        </p:attrNameLst>
                                      </p:cBhvr>
                                      <p:tavLst>
                                        <p:tav tm="0">
                                          <p:val>
                                            <p:strVal val="ppt_y"/>
                                          </p:val>
                                        </p:tav>
                                        <p:tav tm="100000">
                                          <p:val>
                                            <p:strVal val="1+ppt_h/2"/>
                                          </p:val>
                                        </p:tav>
                                      </p:tavLst>
                                    </p:anim>
                                    <p:set>
                                      <p:cBhvr>
                                        <p:cTn id="87" dur="1" fill="hold">
                                          <p:stCondLst>
                                            <p:cond delay="499"/>
                                          </p:stCondLst>
                                        </p:cTn>
                                        <p:tgtEl>
                                          <p:spTgt spid="9"/>
                                        </p:tgtEl>
                                        <p:attrNameLst>
                                          <p:attrName>style.visibility</p:attrName>
                                        </p:attrNameLst>
                                      </p:cBhvr>
                                      <p:to>
                                        <p:strVal val="hidden"/>
                                      </p:to>
                                    </p:set>
                                  </p:childTnLst>
                                </p:cTn>
                              </p:par>
                            </p:childTnLst>
                          </p:cTn>
                        </p:par>
                        <p:par>
                          <p:cTn id="88" fill="hold">
                            <p:stCondLst>
                              <p:cond delay="500"/>
                            </p:stCondLst>
                            <p:childTnLst>
                              <p:par>
                                <p:cTn id="89" presetID="2" presetClass="entr" presetSubtype="4" fill="hold" grpId="1" nodeType="afterEffect">
                                  <p:stCondLst>
                                    <p:cond delay="0"/>
                                  </p:stCondLst>
                                  <p:iterate type="lt">
                                    <p:tmPct val="0"/>
                                  </p:iterate>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ppt_x"/>
                                          </p:val>
                                        </p:tav>
                                        <p:tav tm="100000">
                                          <p:val>
                                            <p:strVal val="#ppt_x"/>
                                          </p:val>
                                        </p:tav>
                                      </p:tavLst>
                                    </p:anim>
                                    <p:anim calcmode="lin" valueType="num">
                                      <p:cBhvr additive="base">
                                        <p:cTn id="9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animBg="1"/>
      <p:bldP spid="6" grpId="0" animBg="1"/>
      <p:bldP spid="7" grpId="0" animBg="1"/>
      <p:bldP spid="8" grpId="0" animBg="1"/>
      <p:bldP spid="9" grpId="0" animBg="1"/>
      <p:bldP spid="9" grpId="1" animBg="1"/>
      <p:bldP spid="12" grpId="0" animBg="1"/>
      <p:bldP spid="13" grpId="0" animBg="1"/>
      <p:bldP spid="14" grpId="0" animBg="1"/>
      <p:bldP spid="15" grpId="0" animBg="1"/>
      <p:bldP spid="16" grpId="0" animBg="1"/>
      <p:bldP spid="17"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33400" y="1516559"/>
            <a:ext cx="8077200" cy="769441"/>
          </a:xfrm>
          <a:prstGeom prst="rect">
            <a:avLst/>
          </a:prstGeom>
          <a:solidFill>
            <a:srgbClr val="92D050"/>
          </a:solidFill>
          <a:ln w="9525">
            <a:noFill/>
            <a:miter lim="800000"/>
            <a:headEnd/>
            <a:tailEnd/>
          </a:ln>
        </p:spPr>
        <p:txBody>
          <a:bodyPr wrap="square">
            <a:spAutoFit/>
          </a:bodyPr>
          <a:lstStyle/>
          <a:p>
            <a:r>
              <a:rPr lang="en-US" sz="3600" dirty="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 </a:t>
            </a:r>
            <a:r>
              <a:rPr lang="en-US" sz="3600" u="sng" dirty="0" err="1" smtClean="0">
                <a:latin typeface="Times New Roman" pitchFamily="18" charset="0"/>
                <a:cs typeface="Times New Roman" pitchFamily="18" charset="0"/>
              </a:rPr>
              <a:t>Bài</a:t>
            </a:r>
            <a:r>
              <a:rPr lang="en-US" sz="3600" u="sng" dirty="0" smtClean="0">
                <a:latin typeface="Times New Roman" pitchFamily="18" charset="0"/>
                <a:cs typeface="Times New Roman" pitchFamily="18" charset="0"/>
              </a:rPr>
              <a:t> </a:t>
            </a:r>
            <a:r>
              <a:rPr lang="en-US" sz="3600" u="sng" dirty="0" err="1" smtClean="0">
                <a:latin typeface="Times New Roman" pitchFamily="18" charset="0"/>
                <a:cs typeface="Times New Roman" pitchFamily="18" charset="0"/>
              </a:rPr>
              <a:t>đọc</a:t>
            </a:r>
            <a:r>
              <a:rPr lang="en-US" sz="3600" u="sng" dirty="0" smtClean="0">
                <a:latin typeface="Times New Roman" pitchFamily="18" charset="0"/>
                <a:cs typeface="Times New Roman" pitchFamily="18" charset="0"/>
              </a:rPr>
              <a:t> 2:</a:t>
            </a:r>
            <a:r>
              <a:rPr lang="en-US" sz="3600" dirty="0" smtClean="0">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Vinh</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danh</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đất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Việt</a:t>
            </a:r>
            <a:endParaRPr lang="en-US" sz="4400" dirty="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5000" r="-25000"/>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381000" y="2590800"/>
            <a:ext cx="4114800" cy="838200"/>
          </a:xfrm>
          <a:prstGeom prst="snip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FF00"/>
                </a:solidFill>
                <a:latin typeface="Times New Roman" pitchFamily="18" charset="0"/>
                <a:cs typeface="Times New Roman" pitchFamily="18" charset="0"/>
              </a:rPr>
              <a:t>A. Tinh thần </a:t>
            </a:r>
            <a:r>
              <a:rPr lang="en-US" sz="2400" dirty="0" err="1" smtClean="0">
                <a:solidFill>
                  <a:srgbClr val="FFFF00"/>
                </a:solidFill>
                <a:latin typeface="Times New Roman" pitchFamily="18" charset="0"/>
                <a:cs typeface="Times New Roman" pitchFamily="18" charset="0"/>
              </a:rPr>
              <a:t>tôn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sư</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trọng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đạo</a:t>
            </a:r>
            <a:r>
              <a:rPr lang="vi-VN" sz="2400" dirty="0" smtClean="0">
                <a:solidFill>
                  <a:srgbClr val="FFFF00"/>
                </a:solidFill>
                <a:latin typeface="Times New Roman" pitchFamily="18" charset="0"/>
                <a:cs typeface="Times New Roman" pitchFamily="18" charset="0"/>
              </a:rPr>
              <a:t>.</a:t>
            </a:r>
            <a:endParaRPr lang="vi-VN" sz="2400" dirty="0">
              <a:solidFill>
                <a:srgbClr val="FFFF00"/>
              </a:solidFill>
              <a:latin typeface="Times New Roman" pitchFamily="18" charset="0"/>
              <a:cs typeface="Times New Roman" pitchFamily="18" charset="0"/>
            </a:endParaRPr>
          </a:p>
        </p:txBody>
      </p:sp>
      <p:sp>
        <p:nvSpPr>
          <p:cNvPr id="5" name="Snip Diagonal Corner Rectangle 4"/>
          <p:cNvSpPr/>
          <p:nvPr/>
        </p:nvSpPr>
        <p:spPr>
          <a:xfrm>
            <a:off x="5029200" y="2590800"/>
            <a:ext cx="3810000" cy="838200"/>
          </a:xfrm>
          <a:prstGeom prst="snip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smtClean="0">
                <a:solidFill>
                  <a:srgbClr val="FFFF00"/>
                </a:solidFill>
                <a:latin typeface="Times New Roman" pitchFamily="18" charset="0"/>
                <a:cs typeface="Times New Roman" pitchFamily="18" charset="0"/>
              </a:rPr>
              <a:t>B. </a:t>
            </a:r>
            <a:r>
              <a:rPr lang="en-US" sz="2400" dirty="0" err="1" smtClean="0">
                <a:solidFill>
                  <a:srgbClr val="FFFF00"/>
                </a:solidFill>
                <a:latin typeface="Times New Roman" pitchFamily="18" charset="0"/>
                <a:cs typeface="Times New Roman" pitchFamily="18" charset="0"/>
              </a:rPr>
              <a:t>Tinh</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thần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nhân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ái</a:t>
            </a:r>
            <a:r>
              <a:rPr lang="en-US" sz="2400" dirty="0" smtClean="0">
                <a:solidFill>
                  <a:srgbClr val="FFFF00"/>
                </a:solidFill>
                <a:latin typeface="Times New Roman" pitchFamily="18" charset="0"/>
                <a:cs typeface="Times New Roman" pitchFamily="18" charset="0"/>
              </a:rPr>
              <a:t>.</a:t>
            </a:r>
            <a:endParaRPr lang="en-US" sz="2400" dirty="0">
              <a:solidFill>
                <a:srgbClr val="FFFF00"/>
              </a:solidFill>
              <a:latin typeface="Times New Roman" pitchFamily="18" charset="0"/>
              <a:cs typeface="Times New Roman" pitchFamily="18" charset="0"/>
            </a:endParaRPr>
          </a:p>
        </p:txBody>
      </p:sp>
      <p:sp>
        <p:nvSpPr>
          <p:cNvPr id="6" name="Snip Diagonal Corner Rectangle 5"/>
          <p:cNvSpPr/>
          <p:nvPr/>
        </p:nvSpPr>
        <p:spPr>
          <a:xfrm>
            <a:off x="4953000" y="3733800"/>
            <a:ext cx="3810000" cy="838200"/>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Times New Roman" pitchFamily="18" charset="0"/>
                <a:cs typeface="Times New Roman" pitchFamily="18" charset="0"/>
              </a:rPr>
              <a:t>D. </a:t>
            </a:r>
            <a:r>
              <a:rPr lang="en-US" sz="2400" b="1" dirty="0" err="1" smtClean="0">
                <a:solidFill>
                  <a:srgbClr val="C00000"/>
                </a:solidFill>
                <a:latin typeface="Times New Roman" pitchFamily="18" charset="0"/>
                <a:cs typeface="Times New Roman" pitchFamily="18" charset="0"/>
              </a:rPr>
              <a:t>Tinh</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thần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cống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hiến</a:t>
            </a:r>
            <a:r>
              <a:rPr lang="en-US" sz="2400" b="1" dirty="0" smtClean="0">
                <a:solidFill>
                  <a:srgbClr val="C00000"/>
                </a:solidFill>
                <a:latin typeface="Times New Roman" pitchFamily="18" charset="0"/>
                <a:cs typeface="Times New Roman" pitchFamily="18" charset="0"/>
              </a:rPr>
              <a:t> </a:t>
            </a:r>
          </a:p>
          <a:p>
            <a:pPr algn="ctr"/>
            <a:r>
              <a:rPr lang="en-US" sz="2400" b="1" dirty="0" err="1" smtClean="0">
                <a:solidFill>
                  <a:srgbClr val="C00000"/>
                </a:solidFill>
                <a:latin typeface="Times New Roman" pitchFamily="18" charset="0"/>
                <a:cs typeface="Times New Roman" pitchFamily="18" charset="0"/>
              </a:rPr>
              <a:t>và</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trách</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nhiệm</a:t>
            </a:r>
            <a:r>
              <a:rPr lang="en-US" sz="2400" b="1" dirty="0" smtClean="0">
                <a:solidFill>
                  <a:srgbClr val="C00000"/>
                </a:solidFill>
                <a:latin typeface="Times New Roman" pitchFamily="18" charset="0"/>
                <a:cs typeface="Times New Roman" pitchFamily="18" charset="0"/>
              </a:rPr>
              <a:t>.</a:t>
            </a:r>
            <a:endParaRPr lang="en-US" sz="2400" b="1" dirty="0">
              <a:solidFill>
                <a:srgbClr val="C00000"/>
              </a:solidFill>
              <a:latin typeface="Times New Roman" pitchFamily="18" charset="0"/>
              <a:cs typeface="Times New Roman" pitchFamily="18" charset="0"/>
            </a:endParaRPr>
          </a:p>
        </p:txBody>
      </p:sp>
      <p:sp>
        <p:nvSpPr>
          <p:cNvPr id="7" name="Snip Diagonal Corner Rectangle 6"/>
          <p:cNvSpPr/>
          <p:nvPr/>
        </p:nvSpPr>
        <p:spPr>
          <a:xfrm>
            <a:off x="381000" y="3733800"/>
            <a:ext cx="3810000" cy="838200"/>
          </a:xfrm>
          <a:prstGeom prst="snip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latin typeface="Times New Roman" pitchFamily="18" charset="0"/>
                <a:cs typeface="Times New Roman" pitchFamily="18" charset="0"/>
              </a:rPr>
              <a:t>C. </a:t>
            </a:r>
            <a:r>
              <a:rPr lang="en-US" sz="2400" dirty="0" err="1" smtClean="0">
                <a:solidFill>
                  <a:srgbClr val="FFFF00"/>
                </a:solidFill>
                <a:latin typeface="Times New Roman" pitchFamily="18" charset="0"/>
                <a:cs typeface="Times New Roman" pitchFamily="18" charset="0"/>
              </a:rPr>
              <a:t>Tinh</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thần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đấu</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tranh</a:t>
            </a:r>
            <a:r>
              <a:rPr lang="en-US" sz="2400" dirty="0" smtClean="0">
                <a:solidFill>
                  <a:srgbClr val="FFFF00"/>
                </a:solidFill>
                <a:latin typeface="Times New Roman" pitchFamily="18" charset="0"/>
                <a:cs typeface="Times New Roman" pitchFamily="18" charset="0"/>
              </a:rPr>
              <a:t> </a:t>
            </a:r>
          </a:p>
          <a:p>
            <a:pPr algn="ctr"/>
            <a:r>
              <a:rPr lang="en-US" sz="2400" dirty="0" err="1" smtClean="0">
                <a:solidFill>
                  <a:srgbClr val="FFFF00"/>
                </a:solidFill>
                <a:latin typeface="Times New Roman" pitchFamily="18" charset="0"/>
                <a:cs typeface="Times New Roman" pitchFamily="18" charset="0"/>
              </a:rPr>
              <a:t>giải</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phóng</a:t>
            </a:r>
            <a:r>
              <a:rPr lang="en-US" sz="2400" dirty="0" smtClean="0">
                <a:solidFill>
                  <a:srgbClr val="FFFF00"/>
                </a:solidFill>
                <a:latin typeface="Times New Roman" pitchFamily="18" charset="0"/>
                <a:cs typeface="Times New Roman" pitchFamily="18" charset="0"/>
              </a:rPr>
              <a:t>.</a:t>
            </a:r>
            <a:endParaRPr lang="en-US" sz="2400" dirty="0">
              <a:solidFill>
                <a:srgbClr val="FFFF00"/>
              </a:solidFill>
              <a:latin typeface="Times New Roman" pitchFamily="18" charset="0"/>
              <a:cs typeface="Times New Roman" pitchFamily="18" charset="0"/>
            </a:endParaRPr>
          </a:p>
        </p:txBody>
      </p:sp>
      <p:sp>
        <p:nvSpPr>
          <p:cNvPr id="8" name="Rounded Rectangle 7"/>
          <p:cNvSpPr/>
          <p:nvPr/>
        </p:nvSpPr>
        <p:spPr>
          <a:xfrm>
            <a:off x="762000" y="685800"/>
            <a:ext cx="7620000" cy="1219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7030A0"/>
                </a:solidFill>
                <a:latin typeface="Times New Roman" pitchFamily="18" charset="0"/>
                <a:cs typeface="Times New Roman" pitchFamily="18" charset="0"/>
              </a:rPr>
              <a:t>         </a:t>
            </a:r>
            <a:r>
              <a:rPr lang="vi-VN" sz="2400" b="1" dirty="0" smtClean="0">
                <a:solidFill>
                  <a:srgbClr val="7030A0"/>
                </a:solidFill>
                <a:latin typeface="Times New Roman" pitchFamily="18" charset="0"/>
                <a:cs typeface="Times New Roman" pitchFamily="18" charset="0"/>
              </a:rPr>
              <a:t>Câu 5: Bài đọc “Vinh danh nước Việt” nhấn mạnh điều gì về tinh thần của người Việt Nam ở nước ngoài?</a:t>
            </a:r>
            <a:endParaRPr lang="vi-VN" sz="2400" b="1" dirty="0">
              <a:solidFill>
                <a:srgbClr val="7030A0"/>
              </a:solidFill>
              <a:latin typeface="Times New Roman" pitchFamily="18" charset="0"/>
              <a:cs typeface="Times New Roman" pitchFamily="18" charset="0"/>
            </a:endParaRPr>
          </a:p>
        </p:txBody>
      </p:sp>
      <p:sp>
        <p:nvSpPr>
          <p:cNvPr id="9" name="Snip Diagonal Corner Rectangle 8"/>
          <p:cNvSpPr/>
          <p:nvPr/>
        </p:nvSpPr>
        <p:spPr>
          <a:xfrm>
            <a:off x="4953000" y="3733800"/>
            <a:ext cx="3810000" cy="838200"/>
          </a:xfrm>
          <a:prstGeom prst="snip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latin typeface="Times New Roman" pitchFamily="18" charset="0"/>
                <a:cs typeface="Times New Roman" pitchFamily="18" charset="0"/>
              </a:rPr>
              <a:t>D. </a:t>
            </a:r>
            <a:r>
              <a:rPr lang="en-US" sz="2400" dirty="0" err="1" smtClean="0">
                <a:solidFill>
                  <a:srgbClr val="FFFF00"/>
                </a:solidFill>
                <a:latin typeface="Times New Roman" pitchFamily="18" charset="0"/>
                <a:cs typeface="Times New Roman" pitchFamily="18" charset="0"/>
              </a:rPr>
              <a:t>Tinh</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thần</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cống</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hiến</a:t>
            </a:r>
            <a:r>
              <a:rPr lang="en-US" sz="2400" dirty="0" smtClean="0">
                <a:solidFill>
                  <a:srgbClr val="FFFF00"/>
                </a:solidFill>
                <a:latin typeface="Times New Roman" pitchFamily="18" charset="0"/>
                <a:cs typeface="Times New Roman" pitchFamily="18" charset="0"/>
              </a:rPr>
              <a:t> </a:t>
            </a:r>
          </a:p>
          <a:p>
            <a:pPr algn="ctr"/>
            <a:r>
              <a:rPr lang="en-US" sz="2400" dirty="0" err="1" smtClean="0">
                <a:solidFill>
                  <a:srgbClr val="FFFF00"/>
                </a:solidFill>
                <a:latin typeface="Times New Roman" pitchFamily="18" charset="0"/>
                <a:cs typeface="Times New Roman" pitchFamily="18" charset="0"/>
              </a:rPr>
              <a:t>và</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trách</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nhiệm</a:t>
            </a:r>
            <a:r>
              <a:rPr lang="en-US" sz="2400" dirty="0" smtClean="0">
                <a:solidFill>
                  <a:srgbClr val="FFFF00"/>
                </a:solidFill>
                <a:latin typeface="Times New Roman" pitchFamily="18" charset="0"/>
                <a:cs typeface="Times New Roman" pitchFamily="18" charset="0"/>
              </a:rPr>
              <a:t>.</a:t>
            </a:r>
            <a:endParaRPr lang="en-US" sz="2400" dirty="0">
              <a:solidFill>
                <a:srgbClr val="FFFF00"/>
              </a:solidFill>
              <a:latin typeface="Times New Roman" pitchFamily="18" charset="0"/>
              <a:cs typeface="Times New Roman" pitchFamily="18" charset="0"/>
            </a:endParaRPr>
          </a:p>
        </p:txBody>
      </p:sp>
      <p:pic>
        <p:nvPicPr>
          <p:cNvPr id="10" name="Picture 22" descr="C:\Users\ADMIN\Pictures\istockphoto-155480675-1024x1024.jpg"/>
          <p:cNvPicPr>
            <a:picLocks noChangeAspect="1" noChangeArrowheads="1"/>
          </p:cNvPicPr>
          <p:nvPr/>
        </p:nvPicPr>
        <p:blipFill>
          <a:blip r:embed="rId7" cstate="print"/>
          <a:srcRect/>
          <a:stretch>
            <a:fillRect/>
          </a:stretch>
        </p:blipFill>
        <p:spPr bwMode="auto">
          <a:xfrm>
            <a:off x="3962400" y="4876800"/>
            <a:ext cx="1317007" cy="2015524"/>
          </a:xfrm>
          <a:prstGeom prst="rect">
            <a:avLst/>
          </a:prstGeom>
          <a:noFill/>
        </p:spPr>
      </p:pic>
      <p:pic>
        <p:nvPicPr>
          <p:cNvPr id="11" name="Picture 24" descr="C:\Users\ADMIN\Pictures\pngtree-primary-school-student-self-recommended-cover-background-material-image_348379.jpg"/>
          <p:cNvPicPr>
            <a:picLocks noChangeAspect="1" noChangeArrowheads="1"/>
          </p:cNvPicPr>
          <p:nvPr/>
        </p:nvPicPr>
        <p:blipFill>
          <a:blip r:embed="rId8"/>
          <a:srcRect/>
          <a:stretch>
            <a:fillRect/>
          </a:stretch>
        </p:blipFill>
        <p:spPr bwMode="auto">
          <a:xfrm>
            <a:off x="4313904" y="5804202"/>
            <a:ext cx="858067" cy="822748"/>
          </a:xfrm>
          <a:prstGeom prst="ellipse">
            <a:avLst/>
          </a:prstGeom>
          <a:noFill/>
        </p:spPr>
      </p:pic>
      <p:sp>
        <p:nvSpPr>
          <p:cNvPr id="12" name="Oval 11"/>
          <p:cNvSpPr/>
          <p:nvPr/>
        </p:nvSpPr>
        <p:spPr>
          <a:xfrm>
            <a:off x="4267200" y="5724434"/>
            <a:ext cx="909272" cy="9369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latin typeface=".Vn3DH" pitchFamily="34" charset="0"/>
              </a:rPr>
              <a:t>5</a:t>
            </a:r>
            <a:endParaRPr lang="en-US" sz="3200" dirty="0">
              <a:solidFill>
                <a:srgbClr val="C00000"/>
              </a:solidFill>
              <a:latin typeface=".Vn3DH" pitchFamily="34" charset="0"/>
            </a:endParaRPr>
          </a:p>
        </p:txBody>
      </p:sp>
      <p:sp>
        <p:nvSpPr>
          <p:cNvPr id="13" name="Oval 12"/>
          <p:cNvSpPr/>
          <p:nvPr/>
        </p:nvSpPr>
        <p:spPr>
          <a:xfrm>
            <a:off x="4287076" y="5724154"/>
            <a:ext cx="909272" cy="93692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C000"/>
                </a:solidFill>
                <a:latin typeface=".Vn3DH" pitchFamily="34" charset="0"/>
              </a:rPr>
              <a:t>4</a:t>
            </a:r>
            <a:endParaRPr lang="en-US" sz="3200" dirty="0">
              <a:solidFill>
                <a:srgbClr val="FFC000"/>
              </a:solidFill>
              <a:latin typeface=".Vn3DH" pitchFamily="34" charset="0"/>
            </a:endParaRPr>
          </a:p>
        </p:txBody>
      </p:sp>
      <p:sp>
        <p:nvSpPr>
          <p:cNvPr id="14" name="Oval 13"/>
          <p:cNvSpPr/>
          <p:nvPr/>
        </p:nvSpPr>
        <p:spPr>
          <a:xfrm>
            <a:off x="4272328" y="5694658"/>
            <a:ext cx="909272" cy="9369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Vn3DH" pitchFamily="34" charset="0"/>
              </a:rPr>
              <a:t>3</a:t>
            </a:r>
            <a:endParaRPr lang="en-US" sz="3200" dirty="0">
              <a:solidFill>
                <a:srgbClr val="0070C0"/>
              </a:solidFill>
              <a:latin typeface=".Vn3DH" pitchFamily="34" charset="0"/>
            </a:endParaRPr>
          </a:p>
        </p:txBody>
      </p:sp>
      <p:sp>
        <p:nvSpPr>
          <p:cNvPr id="15" name="Oval 14"/>
          <p:cNvSpPr/>
          <p:nvPr/>
        </p:nvSpPr>
        <p:spPr>
          <a:xfrm>
            <a:off x="4249992" y="5694658"/>
            <a:ext cx="909272" cy="93692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Vn3DH" pitchFamily="34" charset="0"/>
              </a:rPr>
              <a:t>2</a:t>
            </a:r>
            <a:endParaRPr lang="en-US" sz="3200" dirty="0">
              <a:solidFill>
                <a:srgbClr val="FFFF00"/>
              </a:solidFill>
              <a:latin typeface=".Vn3DH" pitchFamily="34" charset="0"/>
            </a:endParaRPr>
          </a:p>
        </p:txBody>
      </p:sp>
      <p:sp>
        <p:nvSpPr>
          <p:cNvPr id="16" name="Oval 15"/>
          <p:cNvSpPr/>
          <p:nvPr/>
        </p:nvSpPr>
        <p:spPr>
          <a:xfrm>
            <a:off x="4235244" y="5694658"/>
            <a:ext cx="909272" cy="93692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Vn3DH" pitchFamily="34" charset="0"/>
              </a:rPr>
              <a:t>1</a:t>
            </a:r>
            <a:endParaRPr lang="en-US" sz="3200" dirty="0">
              <a:solidFill>
                <a:srgbClr val="FF0000"/>
              </a:solidFill>
              <a:latin typeface=".Vn3DH" pitchFamily="34" charset="0"/>
            </a:endParaRPr>
          </a:p>
        </p:txBody>
      </p:sp>
      <p:sp>
        <p:nvSpPr>
          <p:cNvPr id="17" name="Oval 16"/>
          <p:cNvSpPr/>
          <p:nvPr/>
        </p:nvSpPr>
        <p:spPr>
          <a:xfrm>
            <a:off x="4240372" y="5709128"/>
            <a:ext cx="909272" cy="91831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rgbClr val="C00000"/>
                </a:solidFill>
                <a:latin typeface="Times New Roman" pitchFamily="18" charset="0"/>
                <a:cs typeface="Times New Roman" pitchFamily="18" charset="0"/>
              </a:rPr>
              <a:t>HẾT GIỜ</a:t>
            </a:r>
            <a:endParaRPr lang="en-US" sz="1500" b="1" dirty="0">
              <a:solidFill>
                <a:srgbClr val="C00000"/>
              </a:solidFill>
              <a:latin typeface="Times New Roman" pitchFamily="18" charset="0"/>
              <a:cs typeface="Times New Roman" pitchFamily="18" charset="0"/>
            </a:endParaRPr>
          </a:p>
        </p:txBody>
      </p:sp>
    </p:spTree>
    <p:custDataLst>
      <p:tags r:id="rId1"/>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500"/>
                            </p:stCondLst>
                            <p:childTnLst>
                              <p:par>
                                <p:cTn id="14" presetID="24"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edge">
                                      <p:cBhvr>
                                        <p:cTn id="20" dur="2000"/>
                                        <p:tgtEl>
                                          <p:spTgt spid="7"/>
                                        </p:tgtEl>
                                      </p:cBhvr>
                                    </p:animEffect>
                                  </p:childTnLst>
                                </p:cTn>
                              </p:par>
                            </p:childTnLst>
                          </p:cTn>
                        </p:par>
                        <p:par>
                          <p:cTn id="21" fill="hold">
                            <p:stCondLst>
                              <p:cond delay="2500"/>
                            </p:stCondLst>
                            <p:childTnLst>
                              <p:par>
                                <p:cTn id="22" presetID="53"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edge">
                                      <p:cBhvr>
                                        <p:cTn id="31" dur="500"/>
                                        <p:tgtEl>
                                          <p:spTgt spid="10"/>
                                        </p:tgtEl>
                                      </p:cBhvr>
                                    </p:animEffect>
                                  </p:childTnLst>
                                </p:cTn>
                              </p:par>
                            </p:childTnLst>
                          </p:cTn>
                        </p:par>
                        <p:par>
                          <p:cTn id="32" fill="hold">
                            <p:stCondLst>
                              <p:cond delay="500"/>
                            </p:stCondLst>
                            <p:childTnLst>
                              <p:par>
                                <p:cTn id="33" presetID="21"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500"/>
                                        <p:tgtEl>
                                          <p:spTgt spid="11"/>
                                        </p:tgtEl>
                                      </p:cBhvr>
                                    </p:animEffect>
                                  </p:childTnLst>
                                </p:cTn>
                              </p:par>
                            </p:childTnLst>
                          </p:cTn>
                        </p:par>
                        <p:par>
                          <p:cTn id="36" fill="hold">
                            <p:stCondLst>
                              <p:cond delay="1000"/>
                            </p:stCondLst>
                            <p:childTnLst>
                              <p:par>
                                <p:cTn id="37" presetID="18" presetClass="entr" presetSubtype="12" fill="hold" grpId="0" nodeType="afterEffect">
                                  <p:stCondLst>
                                    <p:cond delay="150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4" name="coin.wav" builtIn="1"/>
                                        </p:tgtEl>
                                      </p:cMediaNode>
                                    </p:audio>
                                  </p:subTnLst>
                                </p:cTn>
                              </p:par>
                            </p:childTnLst>
                          </p:cTn>
                        </p:par>
                        <p:par>
                          <p:cTn id="40" fill="hold">
                            <p:stCondLst>
                              <p:cond delay="3000"/>
                            </p:stCondLst>
                            <p:childTnLst>
                              <p:par>
                                <p:cTn id="41" presetID="18" presetClass="entr" presetSubtype="12" fill="hold" grpId="0" nodeType="afterEffect">
                                  <p:stCondLst>
                                    <p:cond delay="1500"/>
                                  </p:stCondLst>
                                  <p:childTnLst>
                                    <p:set>
                                      <p:cBhvr>
                                        <p:cTn id="42" dur="1" fill="hold">
                                          <p:stCondLst>
                                            <p:cond delay="0"/>
                                          </p:stCondLst>
                                        </p:cTn>
                                        <p:tgtEl>
                                          <p:spTgt spid="13"/>
                                        </p:tgtEl>
                                        <p:attrNameLst>
                                          <p:attrName>style.visibility</p:attrName>
                                        </p:attrNameLst>
                                      </p:cBhvr>
                                      <p:to>
                                        <p:strVal val="visible"/>
                                      </p:to>
                                    </p:set>
                                    <p:animEffect transition="in" filter="strips(downLeft)">
                                      <p:cBhvr>
                                        <p:cTn id="43" dur="500"/>
                                        <p:tgtEl>
                                          <p:spTgt spid="13"/>
                                        </p:tgtEl>
                                      </p:cBhvr>
                                    </p:animEffect>
                                  </p:childTnLst>
                                  <p:subTnLst>
                                    <p:audio>
                                      <p:cMediaNode>
                                        <p:cTn display="0" masterRel="sameClick">
                                          <p:stCondLst>
                                            <p:cond evt="begin" delay="0">
                                              <p:tn val="41"/>
                                            </p:cond>
                                          </p:stCondLst>
                                          <p:endCondLst>
                                            <p:cond evt="onStopAudio" delay="0">
                                              <p:tgtEl>
                                                <p:sldTgt/>
                                              </p:tgtEl>
                                            </p:cond>
                                          </p:endCondLst>
                                        </p:cTn>
                                        <p:tgtEl>
                                          <p:sndTgt r:embed="rId4" name="coin.wav" builtIn="1"/>
                                        </p:tgtEl>
                                      </p:cMediaNode>
                                    </p:audio>
                                  </p:subTnLst>
                                </p:cTn>
                              </p:par>
                            </p:childTnLst>
                          </p:cTn>
                        </p:par>
                        <p:par>
                          <p:cTn id="44" fill="hold">
                            <p:stCondLst>
                              <p:cond delay="5000"/>
                            </p:stCondLst>
                            <p:childTnLst>
                              <p:par>
                                <p:cTn id="45" presetID="18" presetClass="entr" presetSubtype="12" fill="hold" grpId="0" nodeType="afterEffect">
                                  <p:stCondLst>
                                    <p:cond delay="1500"/>
                                  </p:stCondLst>
                                  <p:childTnLst>
                                    <p:set>
                                      <p:cBhvr>
                                        <p:cTn id="46" dur="1" fill="hold">
                                          <p:stCondLst>
                                            <p:cond delay="0"/>
                                          </p:stCondLst>
                                        </p:cTn>
                                        <p:tgtEl>
                                          <p:spTgt spid="14"/>
                                        </p:tgtEl>
                                        <p:attrNameLst>
                                          <p:attrName>style.visibility</p:attrName>
                                        </p:attrNameLst>
                                      </p:cBhvr>
                                      <p:to>
                                        <p:strVal val="visible"/>
                                      </p:to>
                                    </p:set>
                                    <p:animEffect transition="in" filter="strips(downLeft)">
                                      <p:cBhvr>
                                        <p:cTn id="47" dur="500"/>
                                        <p:tgtEl>
                                          <p:spTgt spid="14"/>
                                        </p:tgtEl>
                                      </p:cBhvr>
                                    </p:animEffect>
                                  </p:childTnLst>
                                  <p:subTnLst>
                                    <p:audio>
                                      <p:cMediaNode>
                                        <p:cTn display="0" masterRel="sameClick">
                                          <p:stCondLst>
                                            <p:cond evt="begin" delay="0">
                                              <p:tn val="45"/>
                                            </p:cond>
                                          </p:stCondLst>
                                          <p:endCondLst>
                                            <p:cond evt="onStopAudio" delay="0">
                                              <p:tgtEl>
                                                <p:sldTgt/>
                                              </p:tgtEl>
                                            </p:cond>
                                          </p:endCondLst>
                                        </p:cTn>
                                        <p:tgtEl>
                                          <p:sndTgt r:embed="rId4" name="coin.wav" builtIn="1"/>
                                        </p:tgtEl>
                                      </p:cMediaNode>
                                    </p:audio>
                                  </p:subTnLst>
                                </p:cTn>
                              </p:par>
                            </p:childTnLst>
                          </p:cTn>
                        </p:par>
                        <p:par>
                          <p:cTn id="48" fill="hold">
                            <p:stCondLst>
                              <p:cond delay="7000"/>
                            </p:stCondLst>
                            <p:childTnLst>
                              <p:par>
                                <p:cTn id="49" presetID="18" presetClass="entr" presetSubtype="12" fill="hold" grpId="0" nodeType="afterEffect">
                                  <p:stCondLst>
                                    <p:cond delay="1500"/>
                                  </p:stCondLst>
                                  <p:childTnLst>
                                    <p:set>
                                      <p:cBhvr>
                                        <p:cTn id="50" dur="1" fill="hold">
                                          <p:stCondLst>
                                            <p:cond delay="0"/>
                                          </p:stCondLst>
                                        </p:cTn>
                                        <p:tgtEl>
                                          <p:spTgt spid="15"/>
                                        </p:tgtEl>
                                        <p:attrNameLst>
                                          <p:attrName>style.visibility</p:attrName>
                                        </p:attrNameLst>
                                      </p:cBhvr>
                                      <p:to>
                                        <p:strVal val="visible"/>
                                      </p:to>
                                    </p:set>
                                    <p:animEffect transition="in" filter="strips(downLeft)">
                                      <p:cBhvr>
                                        <p:cTn id="51" dur="500"/>
                                        <p:tgtEl>
                                          <p:spTgt spid="15"/>
                                        </p:tgtEl>
                                      </p:cBhvr>
                                    </p:animEffect>
                                  </p:childTnLst>
                                  <p:subTnLst>
                                    <p:audio>
                                      <p:cMediaNode>
                                        <p:cTn display="0" masterRel="sameClick">
                                          <p:stCondLst>
                                            <p:cond evt="begin" delay="0">
                                              <p:tn val="49"/>
                                            </p:cond>
                                          </p:stCondLst>
                                          <p:endCondLst>
                                            <p:cond evt="onStopAudio" delay="0">
                                              <p:tgtEl>
                                                <p:sldTgt/>
                                              </p:tgtEl>
                                            </p:cond>
                                          </p:endCondLst>
                                        </p:cTn>
                                        <p:tgtEl>
                                          <p:sndTgt r:embed="rId4" name="coin.wav" builtIn="1"/>
                                        </p:tgtEl>
                                      </p:cMediaNode>
                                    </p:audio>
                                  </p:subTnLst>
                                </p:cTn>
                              </p:par>
                            </p:childTnLst>
                          </p:cTn>
                        </p:par>
                        <p:par>
                          <p:cTn id="52" fill="hold">
                            <p:stCondLst>
                              <p:cond delay="9000"/>
                            </p:stCondLst>
                            <p:childTnLst>
                              <p:par>
                                <p:cTn id="53" presetID="18" presetClass="entr" presetSubtype="12" fill="hold" grpId="0" nodeType="afterEffect">
                                  <p:stCondLst>
                                    <p:cond delay="1000"/>
                                  </p:stCondLst>
                                  <p:childTnLst>
                                    <p:set>
                                      <p:cBhvr>
                                        <p:cTn id="54" dur="1" fill="hold">
                                          <p:stCondLst>
                                            <p:cond delay="0"/>
                                          </p:stCondLst>
                                        </p:cTn>
                                        <p:tgtEl>
                                          <p:spTgt spid="16"/>
                                        </p:tgtEl>
                                        <p:attrNameLst>
                                          <p:attrName>style.visibility</p:attrName>
                                        </p:attrNameLst>
                                      </p:cBhvr>
                                      <p:to>
                                        <p:strVal val="visible"/>
                                      </p:to>
                                    </p:set>
                                    <p:animEffect transition="in" filter="strips(downLeft)">
                                      <p:cBhvr>
                                        <p:cTn id="55" dur="500"/>
                                        <p:tgtEl>
                                          <p:spTgt spid="16"/>
                                        </p:tgtEl>
                                      </p:cBhvr>
                                    </p:animEffect>
                                  </p:childTnLst>
                                  <p:subTnLst>
                                    <p:audio>
                                      <p:cMediaNode>
                                        <p:cTn display="0" masterRel="sameClick">
                                          <p:stCondLst>
                                            <p:cond evt="begin" delay="0">
                                              <p:tn val="53"/>
                                            </p:cond>
                                          </p:stCondLst>
                                          <p:endCondLst>
                                            <p:cond evt="onStopAudio" delay="0">
                                              <p:tgtEl>
                                                <p:sldTgt/>
                                              </p:tgtEl>
                                            </p:cond>
                                          </p:endCondLst>
                                        </p:cTn>
                                        <p:tgtEl>
                                          <p:sndTgt r:embed="rId4" name="coin.wav" builtIn="1"/>
                                        </p:tgtEl>
                                      </p:cMediaNode>
                                    </p:audio>
                                  </p:subTnLst>
                                </p:cTn>
                              </p:par>
                            </p:childTnLst>
                          </p:cTn>
                        </p:par>
                        <p:par>
                          <p:cTn id="56" fill="hold">
                            <p:stCondLst>
                              <p:cond delay="10500"/>
                            </p:stCondLst>
                            <p:childTnLst>
                              <p:par>
                                <p:cTn id="57" presetID="18" presetClass="entr" presetSubtype="12" fill="hold" grpId="0" nodeType="after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strips(downLeft)">
                                      <p:cBhvr>
                                        <p:cTn id="59" dur="500"/>
                                        <p:tgtEl>
                                          <p:spTgt spid="17">
                                            <p:bg/>
                                          </p:spTgt>
                                        </p:tgtEl>
                                      </p:cBhvr>
                                    </p:animEffect>
                                  </p:childTnLst>
                                </p:cTn>
                              </p:par>
                            </p:childTnLst>
                          </p:cTn>
                        </p:par>
                        <p:par>
                          <p:cTn id="60" fill="hold">
                            <p:stCondLst>
                              <p:cond delay="11000"/>
                            </p:stCondLst>
                            <p:childTnLst>
                              <p:par>
                                <p:cTn id="61" presetID="18" presetClass="entr" presetSubtype="12" fill="hold"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strips(downLeft)">
                                      <p:cBhvr>
                                        <p:cTn id="63" dur="500"/>
                                        <p:tgtEl>
                                          <p:spTgt spid="17">
                                            <p:txEl>
                                              <p:pRg st="0" end="0"/>
                                            </p:txEl>
                                          </p:spTgt>
                                        </p:tgtEl>
                                      </p:cBhvr>
                                    </p:animEffect>
                                  </p:childTnLst>
                                  <p:subTnLst>
                                    <p:audio>
                                      <p:cMediaNode>
                                        <p:cTn display="0" masterRel="sameClick">
                                          <p:stCondLst>
                                            <p:cond evt="begin" delay="0">
                                              <p:tn val="61"/>
                                            </p:cond>
                                          </p:stCondLst>
                                          <p:endCondLst>
                                            <p:cond evt="onStopAudio" delay="0">
                                              <p:tgtEl>
                                                <p:sldTgt/>
                                              </p:tgtEl>
                                            </p:cond>
                                          </p:endCondLst>
                                        </p:cTn>
                                        <p:tgtEl>
                                          <p:sndTgt r:embed="rId5" name="drumroll.wav" builtIn="1"/>
                                        </p:tgtEl>
                                      </p:cMediaNode>
                                    </p:audio>
                                  </p:subTnLst>
                                </p:cTn>
                              </p:par>
                            </p:childTnLst>
                          </p:cTn>
                        </p:par>
                        <p:par>
                          <p:cTn id="64" fill="hold">
                            <p:stCondLst>
                              <p:cond delay="11500"/>
                            </p:stCondLst>
                            <p:childTnLst>
                              <p:par>
                                <p:cTn id="65" presetID="18" presetClass="entr" presetSubtype="12" fill="hold" grpId="0" nodeType="after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strips(downLeft)">
                                      <p:cBhvr>
                                        <p:cTn id="67" dur="500"/>
                                        <p:tgtEl>
                                          <p:spTgt spid="1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3" presetClass="exit" presetSubtype="16" fill="hold" grpId="1" nodeType="clickEffect">
                                  <p:stCondLst>
                                    <p:cond delay="0"/>
                                  </p:stCondLst>
                                  <p:childTnLst>
                                    <p:animEffect transition="out" filter="plus(in)">
                                      <p:cBhvr>
                                        <p:cTn id="71" dur="2000"/>
                                        <p:tgtEl>
                                          <p:spTgt spid="9"/>
                                        </p:tgtEl>
                                      </p:cBhvr>
                                    </p:animEffect>
                                    <p:set>
                                      <p:cBhvr>
                                        <p:cTn id="72" dur="1" fill="hold">
                                          <p:stCondLst>
                                            <p:cond delay="1999"/>
                                          </p:stCondLst>
                                        </p:cTn>
                                        <p:tgtEl>
                                          <p:spTgt spid="9"/>
                                        </p:tgtEl>
                                        <p:attrNameLst>
                                          <p:attrName>style.visibility</p:attrName>
                                        </p:attrNameLst>
                                      </p:cBhvr>
                                      <p:to>
                                        <p:strVal val="hidden"/>
                                      </p:to>
                                    </p:set>
                                  </p:childTnLst>
                                </p:cTn>
                              </p:par>
                            </p:childTnLst>
                          </p:cTn>
                        </p:par>
                        <p:par>
                          <p:cTn id="73" fill="hold">
                            <p:stCondLst>
                              <p:cond delay="200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6"/>
                                        </p:tgtEl>
                                        <p:attrNameLst>
                                          <p:attrName>style.visibility</p:attrName>
                                        </p:attrNameLst>
                                      </p:cBhvr>
                                      <p:to>
                                        <p:strVal val="visible"/>
                                      </p:to>
                                    </p:set>
                                    <p:anim calcmode="lin" valueType="num">
                                      <p:cBhvr>
                                        <p:cTn id="76" dur="1000" fill="hold"/>
                                        <p:tgtEl>
                                          <p:spTgt spid="6"/>
                                        </p:tgtEl>
                                        <p:attrNameLst>
                                          <p:attrName>ppt_w</p:attrName>
                                        </p:attrNameLst>
                                      </p:cBhvr>
                                      <p:tavLst>
                                        <p:tav tm="0">
                                          <p:val>
                                            <p:fltVal val="0"/>
                                          </p:val>
                                        </p:tav>
                                        <p:tav tm="100000">
                                          <p:val>
                                            <p:strVal val="#ppt_w"/>
                                          </p:val>
                                        </p:tav>
                                      </p:tavLst>
                                    </p:anim>
                                    <p:anim calcmode="lin" valueType="num">
                                      <p:cBhvr>
                                        <p:cTn id="77" dur="1000" fill="hold"/>
                                        <p:tgtEl>
                                          <p:spTgt spid="6"/>
                                        </p:tgtEl>
                                        <p:attrNameLst>
                                          <p:attrName>ppt_h</p:attrName>
                                        </p:attrNameLst>
                                      </p:cBhvr>
                                      <p:tavLst>
                                        <p:tav tm="0">
                                          <p:val>
                                            <p:fltVal val="0"/>
                                          </p:val>
                                        </p:tav>
                                        <p:tav tm="100000">
                                          <p:val>
                                            <p:strVal val="#ppt_h"/>
                                          </p:val>
                                        </p:tav>
                                      </p:tavLst>
                                    </p:anim>
                                    <p:anim calcmode="lin" valueType="num">
                                      <p:cBhvr>
                                        <p:cTn id="78" dur="1000" fill="hold"/>
                                        <p:tgtEl>
                                          <p:spTgt spid="6"/>
                                        </p:tgtEl>
                                        <p:attrNameLst>
                                          <p:attrName>style.rotation</p:attrName>
                                        </p:attrNameLst>
                                      </p:cBhvr>
                                      <p:tavLst>
                                        <p:tav tm="0">
                                          <p:val>
                                            <p:fltVal val="90"/>
                                          </p:val>
                                        </p:tav>
                                        <p:tav tm="100000">
                                          <p:val>
                                            <p:fltVal val="0"/>
                                          </p:val>
                                        </p:tav>
                                      </p:tavLst>
                                    </p:anim>
                                    <p:animEffect transition="in" filter="fade">
                                      <p:cBhvr>
                                        <p:cTn id="7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2" grpId="0" animBg="1"/>
      <p:bldP spid="13" grpId="0" animBg="1"/>
      <p:bldP spid="14" grpId="0" animBg="1"/>
      <p:bldP spid="15" grpId="0" animBg="1"/>
      <p:bldP spid="16" grpId="0" animBg="1"/>
      <p:bldP spid="17"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25000" r="-25000"/>
          </a:stretch>
        </a:blipFill>
        <a:effectLst/>
      </p:bgPr>
    </p:bg>
    <p:spTree>
      <p:nvGrpSpPr>
        <p:cNvPr id="1" name=""/>
        <p:cNvGrpSpPr/>
        <p:nvPr/>
      </p:nvGrpSpPr>
      <p:grpSpPr>
        <a:xfrm>
          <a:off x="0" y="0"/>
          <a:ext cx="0" cy="0"/>
          <a:chOff x="0" y="0"/>
          <a:chExt cx="0" cy="0"/>
        </a:xfrm>
      </p:grpSpPr>
      <p:sp>
        <p:nvSpPr>
          <p:cNvPr id="10" name="Rectangle 9"/>
          <p:cNvSpPr/>
          <p:nvPr/>
        </p:nvSpPr>
        <p:spPr>
          <a:xfrm>
            <a:off x="152400" y="2590800"/>
            <a:ext cx="8839200" cy="923330"/>
          </a:xfrm>
          <a:prstGeom prst="rect">
            <a:avLst/>
          </a:prstGeom>
          <a:solidFill>
            <a:schemeClr val="accent6">
              <a:lumMod val="40000"/>
              <a:lumOff val="60000"/>
            </a:schemeClr>
          </a:solid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ramond" pitchFamily="18" charset="0"/>
              </a:rPr>
              <a:t>Chúc</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ramond" pitchFamily="18" charset="0"/>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ramond" pitchFamily="18" charset="0"/>
              </a:rPr>
              <a:t>các</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ramond" pitchFamily="18" charset="0"/>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ramond" pitchFamily="18" charset="0"/>
              </a:rPr>
              <a:t>em</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ramond" pitchFamily="18" charset="0"/>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ramond" pitchFamily="18" charset="0"/>
              </a:rPr>
              <a:t>học</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ramond" pitchFamily="18" charset="0"/>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ramond" pitchFamily="18" charset="0"/>
              </a:rPr>
              <a:t>tốt</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ramond" pitchFamily="18" charset="0"/>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aramond" pitchFamily="18" charset="0"/>
            </a:endParaRPr>
          </a:p>
        </p:txBody>
      </p:sp>
      <p:sp>
        <p:nvSpPr>
          <p:cNvPr id="4" name="Snip and Round Single Corner Rectangle 3"/>
          <p:cNvSpPr/>
          <p:nvPr/>
        </p:nvSpPr>
        <p:spPr>
          <a:xfrm>
            <a:off x="762000" y="762000"/>
            <a:ext cx="7467600" cy="685800"/>
          </a:xfrm>
          <a:prstGeom prst="snip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smtClean="0">
                <a:solidFill>
                  <a:srgbClr val="0070C0"/>
                </a:solidFill>
                <a:latin typeface="Times New Roman" pitchFamily="18" charset="0"/>
                <a:cs typeface="Times New Roman" pitchFamily="18" charset="0"/>
              </a:rPr>
              <a:t>Em có cảm nghĩ gì khi đọc bài đọc này?</a:t>
            </a:r>
            <a:endParaRPr lang="en-US" sz="3200" dirty="0">
              <a:solidFill>
                <a:srgbClr val="0070C0"/>
              </a:solidFill>
              <a:latin typeface="Times New Roman" pitchFamily="18" charset="0"/>
              <a:cs typeface="Times New Roman" pitchFamily="18" charset="0"/>
            </a:endParaRPr>
          </a:p>
        </p:txBody>
      </p:sp>
      <p:sp>
        <p:nvSpPr>
          <p:cNvPr id="5" name="Horizontal Scroll 4"/>
          <p:cNvSpPr/>
          <p:nvPr/>
        </p:nvSpPr>
        <p:spPr>
          <a:xfrm>
            <a:off x="228600" y="1752600"/>
            <a:ext cx="8763000" cy="2133600"/>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err="1" smtClean="0">
                <a:solidFill>
                  <a:srgbClr val="FF0000"/>
                </a:solidFill>
                <a:latin typeface="Times New Roman" pitchFamily="18" charset="0"/>
                <a:cs typeface="Times New Roman" pitchFamily="18" charset="0"/>
              </a:rPr>
              <a:t>Dặn</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dò</a:t>
            </a:r>
            <a:r>
              <a:rPr lang="en-US" sz="3200" i="1" dirty="0" smtClean="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V</a:t>
            </a:r>
            <a:r>
              <a:rPr lang="vi-VN" sz="3200" dirty="0" smtClean="0">
                <a:solidFill>
                  <a:srgbClr val="FF0000"/>
                </a:solidFill>
                <a:latin typeface="Times New Roman" pitchFamily="18" charset="0"/>
                <a:cs typeface="Times New Roman" pitchFamily="18" charset="0"/>
              </a:rPr>
              <a:t>ề nhà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vi-VN" sz="3200" dirty="0" smtClean="0">
                <a:solidFill>
                  <a:srgbClr val="FF0000"/>
                </a:solidFill>
                <a:latin typeface="Times New Roman" pitchFamily="18" charset="0"/>
                <a:cs typeface="Times New Roman" pitchFamily="18" charset="0"/>
              </a:rPr>
              <a:t>chia s</a:t>
            </a:r>
            <a:r>
              <a:rPr lang="en-US" sz="3200" dirty="0" smtClean="0">
                <a:solidFill>
                  <a:srgbClr val="FF0000"/>
                </a:solidFill>
                <a:latin typeface="Times New Roman" pitchFamily="18" charset="0"/>
                <a:cs typeface="Times New Roman" pitchFamily="18" charset="0"/>
              </a:rPr>
              <a:t>ẻ</a:t>
            </a:r>
            <a:r>
              <a:rPr lang="vi-VN" sz="3200" dirty="0" smtClean="0">
                <a:solidFill>
                  <a:srgbClr val="FF0000"/>
                </a:solidFill>
                <a:latin typeface="Times New Roman" pitchFamily="18" charset="0"/>
                <a:cs typeface="Times New Roman" pitchFamily="18" charset="0"/>
              </a:rPr>
              <a:t> bài học với những người xung quanh mình và chuẩn bị bài học tiếp theo.</a:t>
            </a:r>
            <a:endParaRPr lang="en-US" sz="3200" dirty="0">
              <a:solidFill>
                <a:srgbClr val="FF0000"/>
              </a:solidFill>
              <a:latin typeface="Times New Roman" pitchFamily="18" charset="0"/>
              <a:cs typeface="Times New Roman" pitchFamily="18" charset="0"/>
            </a:endParaRPr>
          </a:p>
        </p:txBody>
      </p:sp>
      <p:sp>
        <p:nvSpPr>
          <p:cNvPr id="6" name="Rounded Rectangle 5"/>
          <p:cNvSpPr/>
          <p:nvPr/>
        </p:nvSpPr>
        <p:spPr>
          <a:xfrm>
            <a:off x="381000" y="1828800"/>
            <a:ext cx="8610600" cy="1828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7030A0"/>
                </a:solidFill>
                <a:latin typeface="Times New Roman" pitchFamily="18" charset="0"/>
                <a:cs typeface="Times New Roman" pitchFamily="18" charset="0"/>
              </a:rPr>
              <a:t>     Cho </a:t>
            </a:r>
            <a:r>
              <a:rPr lang="en-US" sz="2800" b="1" dirty="0" err="1" smtClean="0">
                <a:solidFill>
                  <a:srgbClr val="7030A0"/>
                </a:solidFill>
                <a:latin typeface="Times New Roman" pitchFamily="18" charset="0"/>
                <a:cs typeface="Times New Roman" pitchFamily="18" charset="0"/>
              </a:rPr>
              <a:t>dù</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làm</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việc</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gì</a:t>
            </a:r>
            <a:r>
              <a:rPr lang="en-US" sz="2800" b="1" dirty="0" smtClean="0">
                <a:solidFill>
                  <a:srgbClr val="7030A0"/>
                </a:solidFill>
                <a:latin typeface="Times New Roman" pitchFamily="18" charset="0"/>
                <a:cs typeface="Times New Roman" pitchFamily="18" charset="0"/>
              </a:rPr>
              <a:t>, ở </a:t>
            </a:r>
            <a:r>
              <a:rPr lang="en-US" sz="2800" b="1" dirty="0" err="1" smtClean="0">
                <a:solidFill>
                  <a:srgbClr val="7030A0"/>
                </a:solidFill>
                <a:latin typeface="Times New Roman" pitchFamily="18" charset="0"/>
                <a:cs typeface="Times New Roman" pitchFamily="18" charset="0"/>
              </a:rPr>
              <a:t>bất</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cứ</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nơi</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đâu</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chúng</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ta</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phải</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thể</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hiện</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được</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lòng</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yêu</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đất</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nước</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và</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đem</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tài</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năng</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của</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mình</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phục</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vụ</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cho</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quê</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hương</a:t>
            </a:r>
            <a:r>
              <a:rPr lang="en-US" sz="2800" b="1" dirty="0" smtClean="0">
                <a:solidFill>
                  <a:srgbClr val="7030A0"/>
                </a:solidFill>
                <a:latin typeface="Times New Roman" pitchFamily="18" charset="0"/>
                <a:cs typeface="Times New Roman" pitchFamily="18" charset="0"/>
              </a:rPr>
              <a:t>. </a:t>
            </a:r>
            <a:endParaRPr lang="en-US" sz="2800" b="1" dirty="0">
              <a:solidFill>
                <a:srgbClr val="7030A0"/>
              </a:solidFill>
              <a:latin typeface="Times New Roman" pitchFamily="18" charset="0"/>
              <a:cs typeface="Times New Roman" pitchFamily="18" charset="0"/>
            </a:endParaRPr>
          </a:p>
        </p:txBody>
      </p:sp>
      <p:pic>
        <p:nvPicPr>
          <p:cNvPr id="9" name="Ghi tiêu chuẩn 16_1.mp3">
            <a:hlinkClick r:id="" action="ppaction://media"/>
          </p:cNvPr>
          <p:cNvPicPr>
            <a:picLocks noRot="1" noChangeAspect="1"/>
          </p:cNvPicPr>
          <p:nvPr>
            <a:audioFile r:link="rId2"/>
          </p:nvPr>
        </p:nvPicPr>
        <p:blipFill>
          <a:blip r:embed="rId6"/>
          <a:stretch>
            <a:fillRect/>
          </a:stretch>
        </p:blipFill>
        <p:spPr>
          <a:xfrm>
            <a:off x="8153400" y="5791200"/>
            <a:ext cx="304800" cy="304800"/>
          </a:xfrm>
          <a:prstGeom prst="rect">
            <a:avLst/>
          </a:prstGeom>
        </p:spPr>
      </p:pic>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grpId="1" nodeType="clickEffect">
                                  <p:stCondLst>
                                    <p:cond delay="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fltVal val="0"/>
                                          </p:val>
                                        </p:tav>
                                      </p:tavLst>
                                    </p:anim>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par>
                          <p:cTn id="26" fill="hold">
                            <p:stCondLst>
                              <p:cond delay="500"/>
                            </p:stCondLst>
                            <p:childTnLst>
                              <p:par>
                                <p:cTn id="27" presetID="29" presetClass="exit" presetSubtype="0" fill="hold" grpId="1" nodeType="afterEffect">
                                  <p:stCondLst>
                                    <p:cond delay="0"/>
                                  </p:stCondLst>
                                  <p:childTnLst>
                                    <p:anim calcmode="lin" valueType="num">
                                      <p:cBhvr>
                                        <p:cTn id="28" dur="1000"/>
                                        <p:tgtEl>
                                          <p:spTgt spid="6"/>
                                        </p:tgtEl>
                                        <p:attrNameLst>
                                          <p:attrName>ppt_x</p:attrName>
                                        </p:attrNameLst>
                                      </p:cBhvr>
                                      <p:tavLst>
                                        <p:tav tm="0">
                                          <p:val>
                                            <p:strVal val="ppt_x"/>
                                          </p:val>
                                        </p:tav>
                                        <p:tav tm="100000">
                                          <p:val>
                                            <p:strVal val="ppt_x-.2"/>
                                          </p:val>
                                        </p:tav>
                                      </p:tavLst>
                                    </p:anim>
                                    <p:anim calcmode="lin" valueType="num">
                                      <p:cBhvr>
                                        <p:cTn id="29" dur="1000"/>
                                        <p:tgtEl>
                                          <p:spTgt spid="6"/>
                                        </p:tgtEl>
                                        <p:attrNameLst>
                                          <p:attrName>ppt_y</p:attrName>
                                        </p:attrNameLst>
                                      </p:cBhvr>
                                      <p:tavLst>
                                        <p:tav tm="0">
                                          <p:val>
                                            <p:strVal val="ppt_y"/>
                                          </p:val>
                                        </p:tav>
                                        <p:tav tm="100000">
                                          <p:val>
                                            <p:strVal val="ppt_y"/>
                                          </p:val>
                                        </p:tav>
                                      </p:tavLst>
                                    </p:anim>
                                    <p:animEffect transition="out" filter="fade">
                                      <p:cBhvr>
                                        <p:cTn id="30" dur="1000"/>
                                        <p:tgtEl>
                                          <p:spTgt spid="6"/>
                                        </p:tgtEl>
                                      </p:cBhvr>
                                    </p:animEffect>
                                    <p:set>
                                      <p:cBhvr>
                                        <p:cTn id="31" dur="1" fill="hold">
                                          <p:stCondLst>
                                            <p:cond delay="999"/>
                                          </p:stCondLst>
                                        </p:cTn>
                                        <p:tgtEl>
                                          <p:spTgt spid="6"/>
                                        </p:tgtEl>
                                        <p:attrNameLst>
                                          <p:attrName>style.visibility</p:attrName>
                                        </p:attrNameLst>
                                      </p:cBhvr>
                                      <p:to>
                                        <p:strVal val="hidden"/>
                                      </p:to>
                                    </p:set>
                                  </p:childTnLst>
                                </p:cTn>
                              </p:par>
                            </p:childTnLst>
                          </p:cTn>
                        </p:par>
                        <p:par>
                          <p:cTn id="32" fill="hold">
                            <p:stCondLst>
                              <p:cond delay="1500"/>
                            </p:stCondLst>
                            <p:childTnLst>
                              <p:par>
                                <p:cTn id="33" presetID="34"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from="(-#ppt_w/2)" to="(#ppt_x)" calcmode="lin" valueType="num">
                                      <p:cBhvr>
                                        <p:cTn id="35" dur="600" fill="hold">
                                          <p:stCondLst>
                                            <p:cond delay="0"/>
                                          </p:stCondLst>
                                        </p:cTn>
                                        <p:tgtEl>
                                          <p:spTgt spid="5"/>
                                        </p:tgtEl>
                                        <p:attrNameLst>
                                          <p:attrName>ppt_x</p:attrName>
                                        </p:attrNameLst>
                                      </p:cBhvr>
                                    </p:anim>
                                    <p:anim from="0" to="-1.0" calcmode="lin" valueType="num">
                                      <p:cBhvr>
                                        <p:cTn id="36" dur="200" decel="50000" autoRev="1" fill="hold">
                                          <p:stCondLst>
                                            <p:cond delay="600"/>
                                          </p:stCondLst>
                                        </p:cTn>
                                        <p:tgtEl>
                                          <p:spTgt spid="5"/>
                                        </p:tgtEl>
                                        <p:attrNameLst>
                                          <p:attrName>xshear</p:attrName>
                                        </p:attrNameLst>
                                      </p:cBhvr>
                                    </p:anim>
                                    <p:animScale>
                                      <p:cBhvr>
                                        <p:cTn id="37" dur="200" decel="100000" autoRev="1" fill="hold">
                                          <p:stCondLst>
                                            <p:cond delay="600"/>
                                          </p:stCondLst>
                                        </p:cTn>
                                        <p:tgtEl>
                                          <p:spTgt spid="5"/>
                                        </p:tgtEl>
                                      </p:cBhvr>
                                      <p:from x="100000" y="100000"/>
                                      <p:to x="80000" y="100000"/>
                                    </p:animScale>
                                    <p:anim by="(#ppt_h/3+#ppt_w*0.1)" calcmode="lin" valueType="num">
                                      <p:cBhvr additive="sum">
                                        <p:cTn id="38" dur="200" decel="100000" autoRev="1" fill="hold">
                                          <p:stCondLst>
                                            <p:cond delay="600"/>
                                          </p:stCondLst>
                                        </p:cTn>
                                        <p:tgtEl>
                                          <p:spTgt spid="5"/>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1" nodeType="clickEffect">
                                  <p:stCondLst>
                                    <p:cond delay="0"/>
                                  </p:stCondLst>
                                  <p:childTnLst>
                                    <p:animEffect transition="out" filter="randombar(horizontal)">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par>
                          <p:cTn id="44" fill="hold">
                            <p:stCondLst>
                              <p:cond delay="5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0"/>
                                        </p:tgtEl>
                                        <p:attrNameLst>
                                          <p:attrName>style.visibility</p:attrName>
                                        </p:attrNameLst>
                                      </p:cBhvr>
                                      <p:to>
                                        <p:strVal val="visible"/>
                                      </p:to>
                                    </p:set>
                                    <p:anim by="(-#ppt_w*2)" calcmode="lin" valueType="num">
                                      <p:cBhvr rctx="PPT">
                                        <p:cTn id="47" dur="500" autoRev="1" fill="hold">
                                          <p:stCondLst>
                                            <p:cond delay="0"/>
                                          </p:stCondLst>
                                        </p:cTn>
                                        <p:tgtEl>
                                          <p:spTgt spid="10"/>
                                        </p:tgtEl>
                                        <p:attrNameLst>
                                          <p:attrName>ppt_w</p:attrName>
                                        </p:attrNameLst>
                                      </p:cBhvr>
                                    </p:anim>
                                    <p:anim by="(#ppt_w*0.50)" calcmode="lin" valueType="num">
                                      <p:cBhvr>
                                        <p:cTn id="48" dur="500" decel="50000" autoRev="1" fill="hold">
                                          <p:stCondLst>
                                            <p:cond delay="0"/>
                                          </p:stCondLst>
                                        </p:cTn>
                                        <p:tgtEl>
                                          <p:spTgt spid="10"/>
                                        </p:tgtEl>
                                        <p:attrNameLst>
                                          <p:attrName>ppt_x</p:attrName>
                                        </p:attrNameLst>
                                      </p:cBhvr>
                                    </p:anim>
                                    <p:anim from="(-#ppt_h/2)" to="(#ppt_y)" calcmode="lin" valueType="num">
                                      <p:cBhvr>
                                        <p:cTn id="49" dur="1000" fill="hold">
                                          <p:stCondLst>
                                            <p:cond delay="0"/>
                                          </p:stCondLst>
                                        </p:cTn>
                                        <p:tgtEl>
                                          <p:spTgt spid="10"/>
                                        </p:tgtEl>
                                        <p:attrNameLst>
                                          <p:attrName>ppt_y</p:attrName>
                                        </p:attrNameLst>
                                      </p:cBhvr>
                                    </p:anim>
                                    <p:animRot by="21600000">
                                      <p:cBhvr>
                                        <p:cTn id="50" dur="1000" fill="hold">
                                          <p:stCondLst>
                                            <p:cond delay="0"/>
                                          </p:stCondLst>
                                        </p:cTn>
                                        <p:tgtEl>
                                          <p:spTgt spid="10"/>
                                        </p:tgtEl>
                                        <p:attrNameLst>
                                          <p:attrName>r</p:attrName>
                                        </p:attrNameLst>
                                      </p:cBhvr>
                                    </p:animRot>
                                  </p:childTnLst>
                                </p:cTn>
                              </p:par>
                            </p:childTnLst>
                          </p:cTn>
                        </p:par>
                        <p:par>
                          <p:cTn id="51" fill="hold">
                            <p:stCondLst>
                              <p:cond delay="3000"/>
                            </p:stCondLst>
                            <p:childTnLst>
                              <p:par>
                                <p:cTn id="52" presetID="1" presetClass="mediacall" presetSubtype="0" fill="hold" nodeType="afterEffect">
                                  <p:stCondLst>
                                    <p:cond delay="0"/>
                                  </p:stCondLst>
                                  <p:childTnLst>
                                    <p:cmd type="call" cmd="playFrom(0.0)">
                                      <p:cBhvr>
                                        <p:cTn id="53" dur="2558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4"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0" grpId="0" animBg="1"/>
      <p:bldP spid="4" grpId="0" animBg="1"/>
      <p:bldP spid="4" grpId="1" animBg="1"/>
      <p:bldP spid="5" grpId="0" animBg="1"/>
      <p:bldP spid="5" grpId="1"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pic>
        <p:nvPicPr>
          <p:cNvPr id="12" name="Picture 4" descr="Bauernbar">
            <a:hlinkClick r:id="rId4" action="ppaction://hlinksldjump" tooltip="click vao qua 3"/>
          </p:cNvPr>
          <p:cNvPicPr>
            <a:picLocks noChangeAspect="1" noChangeArrowheads="1"/>
          </p:cNvPicPr>
          <p:nvPr/>
        </p:nvPicPr>
        <p:blipFill>
          <a:blip r:embed="rId5"/>
          <a:srcRect/>
          <a:stretch>
            <a:fillRect/>
          </a:stretch>
        </p:blipFill>
        <p:spPr bwMode="auto">
          <a:xfrm>
            <a:off x="0" y="5029200"/>
            <a:ext cx="9144000" cy="1752600"/>
          </a:xfrm>
          <a:prstGeom prst="rect">
            <a:avLst/>
          </a:prstGeom>
          <a:noFill/>
          <a:ln w="9525">
            <a:noFill/>
            <a:miter lim="800000"/>
            <a:headEnd/>
            <a:tailEnd/>
          </a:ln>
        </p:spPr>
      </p:pic>
      <p:pic>
        <p:nvPicPr>
          <p:cNvPr id="4" name="Picture 19" descr="kt"/>
          <p:cNvPicPr>
            <a:picLocks noChangeAspect="1"/>
          </p:cNvPicPr>
          <p:nvPr/>
        </p:nvPicPr>
        <p:blipFill>
          <a:blip r:embed="rId6">
            <a:lum contrast="36000"/>
          </a:blip>
          <a:srcRect/>
          <a:stretch>
            <a:fillRect/>
          </a:stretch>
        </p:blipFill>
        <p:spPr bwMode="auto">
          <a:xfrm>
            <a:off x="1905000" y="533402"/>
            <a:ext cx="4857750" cy="866775"/>
          </a:xfrm>
          <a:prstGeom prst="rect">
            <a:avLst/>
          </a:prstGeom>
          <a:solidFill>
            <a:schemeClr val="accent3">
              <a:lumMod val="20000"/>
              <a:lumOff val="80000"/>
            </a:schemeClr>
          </a:solidFill>
          <a:ln w="9525">
            <a:noFill/>
            <a:miter lim="800000"/>
            <a:headEnd/>
            <a:tailEnd/>
          </a:ln>
        </p:spPr>
      </p:pic>
      <p:sp>
        <p:nvSpPr>
          <p:cNvPr id="5" name="WordArt 8"/>
          <p:cNvSpPr>
            <a:spLocks noTextEdit="1"/>
          </p:cNvSpPr>
          <p:nvPr/>
        </p:nvSpPr>
        <p:spPr bwMode="auto">
          <a:xfrm>
            <a:off x="1123950" y="1600200"/>
            <a:ext cx="6953250" cy="2438400"/>
          </a:xfrm>
          <a:prstGeom prst="rect">
            <a:avLst/>
          </a:prstGeom>
        </p:spPr>
        <p:txBody>
          <a:bodyPr wrap="none" fromWordArt="1">
            <a:prstTxWarp prst="textWave1">
              <a:avLst>
                <a:gd name="adj1" fmla="val 13005"/>
                <a:gd name="adj2" fmla="val 0"/>
              </a:avLst>
            </a:prstTxWarp>
          </a:bodyPr>
          <a:lstStyle/>
          <a:p>
            <a:r>
              <a:rPr lang="en-US" sz="3600" b="1" kern="10" dirty="0">
                <a:ln w="9525">
                  <a:solidFill>
                    <a:srgbClr val="FF0000"/>
                  </a:solidFill>
                  <a:round/>
                  <a:headEnd/>
                  <a:tailEnd/>
                </a:ln>
                <a:gradFill rotWithShape="1">
                  <a:gsLst>
                    <a:gs pos="0">
                      <a:srgbClr val="FE4444"/>
                    </a:gs>
                    <a:gs pos="100000">
                      <a:srgbClr val="832B2B"/>
                    </a:gs>
                  </a:gsLst>
                  <a:lin ang="5400000"/>
                </a:gradFill>
                <a:effectLst>
                  <a:outerShdw dist="38100" dir="2700000" algn="tl" rotWithShape="0">
                    <a:srgbClr val="F0917B"/>
                  </a:outerShdw>
                </a:effectLst>
                <a:latin typeface="Times New Roman"/>
                <a:cs typeface="Times New Roman"/>
              </a:rPr>
              <a:t>CHÚC QUÝ THẦY, CÔ MẠNH KHOẺ, HẠNH PHÚC!</a:t>
            </a:r>
          </a:p>
        </p:txBody>
      </p:sp>
      <p:sp>
        <p:nvSpPr>
          <p:cNvPr id="6" name="TextBox 5"/>
          <p:cNvSpPr txBox="1">
            <a:spLocks noChangeArrowheads="1"/>
          </p:cNvSpPr>
          <p:nvPr/>
        </p:nvSpPr>
        <p:spPr bwMode="auto">
          <a:xfrm>
            <a:off x="1295400" y="4343401"/>
            <a:ext cx="6400800" cy="584775"/>
          </a:xfrm>
          <a:prstGeom prst="rect">
            <a:avLst/>
          </a:prstGeom>
          <a:solidFill>
            <a:srgbClr val="FFFF00"/>
          </a:solidFill>
          <a:ln w="9525">
            <a:noFill/>
            <a:miter lim="800000"/>
            <a:headEnd/>
            <a:tailEnd/>
          </a:ln>
        </p:spPr>
        <p:txBody>
          <a:bodyPr>
            <a:spAutoFit/>
          </a:bodyPr>
          <a:lstStyle/>
          <a:p>
            <a:pPr algn="ctr" eaLnBrk="1" hangingPunct="1">
              <a:spcBef>
                <a:spcPct val="20000"/>
              </a:spcBef>
              <a:buClr>
                <a:schemeClr val="accent2"/>
              </a:buClr>
              <a:buFont typeface="Arial" pitchFamily="34" charset="0"/>
              <a:buNone/>
            </a:pPr>
            <a:r>
              <a:rPr lang="en-US" altLang="en-US" sz="3200" b="1" i="1" dirty="0" err="1">
                <a:solidFill>
                  <a:srgbClr val="0000FF"/>
                </a:solidFill>
                <a:latin typeface="Times New Roman" pitchFamily="18" charset="0"/>
                <a:ea typeface="SimSun" pitchFamily="2" charset="-122"/>
              </a:rPr>
              <a:t>Chúc</a:t>
            </a:r>
            <a:r>
              <a:rPr lang="en-US" altLang="en-US" sz="3200" b="1" i="1" dirty="0">
                <a:solidFill>
                  <a:srgbClr val="0000FF"/>
                </a:solidFill>
                <a:latin typeface="Times New Roman" pitchFamily="18" charset="0"/>
                <a:ea typeface="SimSun" pitchFamily="2" charset="-122"/>
              </a:rPr>
              <a:t> </a:t>
            </a:r>
            <a:r>
              <a:rPr lang="en-US" altLang="en-US" sz="3200" b="1" i="1" dirty="0" err="1">
                <a:solidFill>
                  <a:srgbClr val="0000FF"/>
                </a:solidFill>
                <a:latin typeface="Times New Roman" pitchFamily="18" charset="0"/>
                <a:ea typeface="SimSun" pitchFamily="2" charset="-122"/>
              </a:rPr>
              <a:t>các</a:t>
            </a:r>
            <a:r>
              <a:rPr lang="en-US" altLang="en-US" sz="3200" b="1" i="1" dirty="0">
                <a:solidFill>
                  <a:srgbClr val="0000FF"/>
                </a:solidFill>
                <a:latin typeface="Times New Roman" pitchFamily="18" charset="0"/>
                <a:ea typeface="SimSun" pitchFamily="2" charset="-122"/>
              </a:rPr>
              <a:t> </a:t>
            </a:r>
            <a:r>
              <a:rPr lang="en-US" altLang="en-US" sz="3200" b="1" i="1" dirty="0" err="1">
                <a:solidFill>
                  <a:srgbClr val="0000FF"/>
                </a:solidFill>
                <a:latin typeface="Times New Roman" pitchFamily="18" charset="0"/>
                <a:ea typeface="SimSun" pitchFamily="2" charset="-122"/>
              </a:rPr>
              <a:t>em</a:t>
            </a:r>
            <a:r>
              <a:rPr lang="en-US" altLang="en-US" sz="3200" b="1" i="1" dirty="0">
                <a:solidFill>
                  <a:srgbClr val="0000FF"/>
                </a:solidFill>
                <a:latin typeface="Times New Roman" pitchFamily="18" charset="0"/>
                <a:ea typeface="SimSun" pitchFamily="2" charset="-122"/>
              </a:rPr>
              <a:t> </a:t>
            </a:r>
            <a:r>
              <a:rPr lang="en-US" altLang="en-US" sz="3200" b="1" i="1" dirty="0" err="1">
                <a:solidFill>
                  <a:srgbClr val="0000FF"/>
                </a:solidFill>
                <a:latin typeface="Times New Roman" pitchFamily="18" charset="0"/>
                <a:ea typeface="SimSun" pitchFamily="2" charset="-122"/>
              </a:rPr>
              <a:t>chăm</a:t>
            </a:r>
            <a:r>
              <a:rPr lang="en-US" altLang="en-US" sz="3200" b="1" i="1" dirty="0">
                <a:solidFill>
                  <a:srgbClr val="0000FF"/>
                </a:solidFill>
                <a:latin typeface="Times New Roman" pitchFamily="18" charset="0"/>
                <a:ea typeface="SimSun" pitchFamily="2" charset="-122"/>
              </a:rPr>
              <a:t> </a:t>
            </a:r>
            <a:r>
              <a:rPr lang="en-US" altLang="en-US" sz="3200" b="1" i="1" dirty="0" err="1">
                <a:solidFill>
                  <a:srgbClr val="0000FF"/>
                </a:solidFill>
                <a:latin typeface="Times New Roman" pitchFamily="18" charset="0"/>
                <a:ea typeface="SimSun" pitchFamily="2" charset="-122"/>
              </a:rPr>
              <a:t>ngoan</a:t>
            </a:r>
            <a:r>
              <a:rPr lang="en-US" altLang="en-US" sz="3200" b="1" i="1" dirty="0">
                <a:solidFill>
                  <a:srgbClr val="0000FF"/>
                </a:solidFill>
                <a:latin typeface="Times New Roman" pitchFamily="18" charset="0"/>
                <a:ea typeface="SimSun" pitchFamily="2" charset="-122"/>
              </a:rPr>
              <a:t>, </a:t>
            </a:r>
            <a:r>
              <a:rPr lang="en-US" altLang="en-US" sz="3200" b="1" i="1" dirty="0" err="1">
                <a:solidFill>
                  <a:srgbClr val="0000FF"/>
                </a:solidFill>
                <a:latin typeface="Times New Roman" pitchFamily="18" charset="0"/>
                <a:ea typeface="SimSun" pitchFamily="2" charset="-122"/>
              </a:rPr>
              <a:t>học</a:t>
            </a:r>
            <a:r>
              <a:rPr lang="en-US" altLang="en-US" sz="3200" b="1" i="1" dirty="0">
                <a:solidFill>
                  <a:srgbClr val="0000FF"/>
                </a:solidFill>
                <a:latin typeface="Times New Roman" pitchFamily="18" charset="0"/>
                <a:ea typeface="SimSun" pitchFamily="2" charset="-122"/>
              </a:rPr>
              <a:t> </a:t>
            </a:r>
            <a:r>
              <a:rPr lang="en-US" altLang="en-US" sz="3200" b="1" i="1" dirty="0" err="1">
                <a:solidFill>
                  <a:srgbClr val="0000FF"/>
                </a:solidFill>
                <a:latin typeface="Times New Roman" pitchFamily="18" charset="0"/>
                <a:ea typeface="SimSun" pitchFamily="2" charset="-122"/>
              </a:rPr>
              <a:t>giỏi</a:t>
            </a:r>
            <a:endParaRPr lang="en-US" altLang="en-US" sz="3200" b="1" i="1" dirty="0">
              <a:solidFill>
                <a:srgbClr val="0000FF"/>
              </a:solidFill>
              <a:latin typeface="Times New Roman" pitchFamily="18" charset="0"/>
              <a:ea typeface="SimSun" pitchFamily="2" charset="-122"/>
            </a:endParaRPr>
          </a:p>
        </p:txBody>
      </p:sp>
    </p:spTree>
    <p:extLst>
      <p:ext uri="{BB962C8B-B14F-4D97-AF65-F5344CB8AC3E}">
        <p14:creationId xmlns="" xmlns:p14="http://schemas.microsoft.com/office/powerpoint/2010/main" val="420653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repeatCount="2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par>
                                <p:cTn id="14" presetID="7" presetClass="entr" presetSubtype="4" repeatCount="200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0" fill="hold"/>
                                        <p:tgtEl>
                                          <p:spTgt spid="4"/>
                                        </p:tgtEl>
                                        <p:attrNameLst>
                                          <p:attrName>ppt_x</p:attrName>
                                        </p:attrNameLst>
                                      </p:cBhvr>
                                      <p:tavLst>
                                        <p:tav tm="0">
                                          <p:val>
                                            <p:strVal val="#ppt_x"/>
                                          </p:val>
                                        </p:tav>
                                        <p:tav tm="100000">
                                          <p:val>
                                            <p:strVal val="#ppt_x"/>
                                          </p:val>
                                        </p:tav>
                                      </p:tavLst>
                                    </p:anim>
                                    <p:anim calcmode="lin" valueType="num">
                                      <p:cBhvr additive="base">
                                        <p:cTn id="17" dur="50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repeatCount="indefinite"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0" fill="hold"/>
                                        <p:tgtEl>
                                          <p:spTgt spid="5"/>
                                        </p:tgtEl>
                                        <p:attrNameLst>
                                          <p:attrName>ppt_x</p:attrName>
                                        </p:attrNameLst>
                                      </p:cBhvr>
                                      <p:tavLst>
                                        <p:tav tm="0">
                                          <p:val>
                                            <p:strVal val="#ppt_x"/>
                                          </p:val>
                                        </p:tav>
                                        <p:tav tm="100000">
                                          <p:val>
                                            <p:strVal val="#ppt_x"/>
                                          </p:val>
                                        </p:tav>
                                      </p:tavLst>
                                    </p:anim>
                                    <p:anim calcmode="lin" valueType="num">
                                      <p:cBhvr additive="base">
                                        <p:cTn id="21" dur="50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10000"/>
                            </p:stCondLst>
                            <p:childTnLst>
                              <p:par>
                                <p:cTn id="23" presetID="34" presetClass="entr" presetSubtype="0" fill="hold" grpId="0" nodeType="afterEffect">
                                  <p:stCondLst>
                                    <p:cond delay="4400"/>
                                  </p:stCondLst>
                                  <p:iterate type="lt">
                                    <p:tmPct val="0"/>
                                  </p:iterate>
                                  <p:childTnLst>
                                    <p:set>
                                      <p:cBhvr>
                                        <p:cTn id="24" dur="1" fill="hold">
                                          <p:stCondLst>
                                            <p:cond delay="0"/>
                                          </p:stCondLst>
                                        </p:cTn>
                                        <p:tgtEl>
                                          <p:spTgt spid="6"/>
                                        </p:tgtEl>
                                        <p:attrNameLst>
                                          <p:attrName>style.visibility</p:attrName>
                                        </p:attrNameLst>
                                      </p:cBhvr>
                                      <p:to>
                                        <p:strVal val="visible"/>
                                      </p:to>
                                    </p:set>
                                    <p:anim from="(-#ppt_w/2)" to="(#ppt_x)" calcmode="lin" valueType="num">
                                      <p:cBhvr>
                                        <p:cTn id="25" dur="3000" fill="hold">
                                          <p:stCondLst>
                                            <p:cond delay="0"/>
                                          </p:stCondLst>
                                        </p:cTn>
                                        <p:tgtEl>
                                          <p:spTgt spid="6"/>
                                        </p:tgtEl>
                                        <p:attrNameLst>
                                          <p:attrName>ppt_x</p:attrName>
                                        </p:attrNameLst>
                                      </p:cBhvr>
                                    </p:anim>
                                    <p:anim from="0" to="-1.0" calcmode="lin" valueType="num">
                                      <p:cBhvr>
                                        <p:cTn id="26" dur="1000" decel="50000" autoRev="1" fill="hold">
                                          <p:stCondLst>
                                            <p:cond delay="3000"/>
                                          </p:stCondLst>
                                        </p:cTn>
                                        <p:tgtEl>
                                          <p:spTgt spid="6"/>
                                        </p:tgtEl>
                                        <p:attrNameLst>
                                          <p:attrName>xshear</p:attrName>
                                        </p:attrNameLst>
                                      </p:cBhvr>
                                    </p:anim>
                                    <p:animScale>
                                      <p:cBhvr>
                                        <p:cTn id="27" dur="1000" decel="100000" autoRev="1" fill="hold">
                                          <p:stCondLst>
                                            <p:cond delay="3000"/>
                                          </p:stCondLst>
                                        </p:cTn>
                                        <p:tgtEl>
                                          <p:spTgt spid="6"/>
                                        </p:tgtEl>
                                      </p:cBhvr>
                                      <p:from x="100000" y="100000"/>
                                      <p:to x="80000" y="100000"/>
                                    </p:animScale>
                                    <p:anim by="(#ppt_h/3+#ppt_w*0.1)" calcmode="lin" valueType="num">
                                      <p:cBhvr additive="sum">
                                        <p:cTn id="28" dur="1000" decel="100000" autoRev="1" fill="hold">
                                          <p:stCondLst>
                                            <p:cond delay="3000"/>
                                          </p:stCondLst>
                                        </p:cTn>
                                        <p:tgtEl>
                                          <p:spTgt spid="6"/>
                                        </p:tgtEl>
                                        <p:attrNameLst>
                                          <p:attrName>ppt_x</p:attrName>
                                        </p:attrNameLst>
                                      </p:cBhvr>
                                    </p:anim>
                                  </p:childTnLst>
                                </p:cTn>
                              </p:par>
                            </p:childTnLst>
                          </p:cTn>
                        </p:par>
                        <p:par>
                          <p:cTn id="29" fill="hold">
                            <p:stCondLst>
                              <p:cond delay="19400"/>
                            </p:stCondLst>
                            <p:childTnLst>
                              <p:par>
                                <p:cTn id="30" presetID="50" presetClass="entr" presetSubtype="0" decel="100000" fill="hold" grpId="1" nodeType="afterEffect">
                                  <p:stCondLst>
                                    <p:cond delay="0"/>
                                  </p:stCondLst>
                                  <p:iterate type="lt">
                                    <p:tmPct val="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strVal val="#ppt_w+.3"/>
                                          </p:val>
                                        </p:tav>
                                        <p:tav tm="100000">
                                          <p:val>
                                            <p:strVal val="#ppt_w"/>
                                          </p:val>
                                        </p:tav>
                                      </p:tavLst>
                                    </p:anim>
                                    <p:anim calcmode="lin" valueType="num">
                                      <p:cBhvr>
                                        <p:cTn id="33" dur="500" fill="hold"/>
                                        <p:tgtEl>
                                          <p:spTgt spid="6"/>
                                        </p:tgtEl>
                                        <p:attrNameLst>
                                          <p:attrName>ppt_h</p:attrName>
                                        </p:attrNameLst>
                                      </p:cBhvr>
                                      <p:tavLst>
                                        <p:tav tm="0">
                                          <p:val>
                                            <p:strVal val="#ppt_h"/>
                                          </p:val>
                                        </p:tav>
                                        <p:tav tm="100000">
                                          <p:val>
                                            <p:strVal val="#ppt_h"/>
                                          </p:val>
                                        </p:tav>
                                      </p:tavLst>
                                    </p:anim>
                                    <p:animEffect transition="in" filter="fade">
                                      <p:cBhvr>
                                        <p:cTn id="34"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2" name="arrow.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0" y="533400"/>
            <a:ext cx="9144000" cy="6278642"/>
          </a:xfrm>
          <a:prstGeom prst="rect">
            <a:avLst/>
          </a:prstGeom>
          <a:solidFill>
            <a:schemeClr val="bg1"/>
          </a:solidFill>
        </p:spPr>
        <p:txBody>
          <a:bodyPr wrap="square" rtlCol="0">
            <a:spAutoFit/>
          </a:bodyPr>
          <a:lstStyle/>
          <a:p>
            <a:pPr algn="ctr"/>
            <a:r>
              <a:rPr lang="vi-VN" sz="2400" dirty="0" smtClean="0">
                <a:solidFill>
                  <a:srgbClr val="7030A0"/>
                </a:solidFill>
                <a:latin typeface="Times New Roman" pitchFamily="18" charset="0"/>
                <a:cs typeface="Times New Roman" pitchFamily="18" charset="0"/>
              </a:rPr>
              <a:t>Vinh danh nước Việt</a:t>
            </a:r>
            <a:endParaRPr lang="en-US" sz="2400" dirty="0" smtClean="0">
              <a:solidFill>
                <a:srgbClr val="7030A0"/>
              </a:solidFill>
              <a:latin typeface="Times New Roman" pitchFamily="18" charset="0"/>
              <a:cs typeface="Times New Roman" pitchFamily="18" charset="0"/>
            </a:endParaRPr>
          </a:p>
          <a:p>
            <a:r>
              <a:rPr lang="en-US" dirty="0" smtClean="0">
                <a:solidFill>
                  <a:srgbClr val="7030A0"/>
                </a:solidFill>
                <a:latin typeface="Times New Roman" pitchFamily="18" charset="0"/>
                <a:cs typeface="Times New Roman" pitchFamily="18" charset="0"/>
              </a:rPr>
              <a:t>       </a:t>
            </a:r>
            <a:r>
              <a:rPr lang="vi-VN" dirty="0" smtClean="0">
                <a:solidFill>
                  <a:srgbClr val="7030A0"/>
                </a:solidFill>
                <a:latin typeface="Times New Roman" pitchFamily="18" charset="0"/>
                <a:cs typeface="Times New Roman" pitchFamily="18" charset="0"/>
              </a:rPr>
              <a:t>Ngày 24/10/1995, một sự kiện “xưa nay hiếm” đã diễn ra tại Phan Thiết, tỉnh Bình Thuận. Nhiều nhà khoa học hàng đầu của Mỹ, Nga, Nhật, Pháp và Việt Nam đã đến đây quan sát một hiện tượng hàng chục năm mới có: nhật thực toàn phần. Trong đoàn nghiên cứu của Pháp có nhà thiên văn học nổi tiếng Nguyễn Quang Riệu, giáo sư Đại học Xoóc-bon, giám đốc nghiên cứu của Đài Thiên văn Pa-ri.</a:t>
            </a:r>
            <a:endParaRPr lang="en-US" dirty="0" smtClean="0">
              <a:solidFill>
                <a:srgbClr val="7030A0"/>
              </a:solidFill>
              <a:latin typeface="Times New Roman" pitchFamily="18" charset="0"/>
              <a:cs typeface="Times New Roman" pitchFamily="18" charset="0"/>
            </a:endParaRPr>
          </a:p>
          <a:p>
            <a:r>
              <a:rPr lang="en-US" dirty="0" smtClean="0">
                <a:solidFill>
                  <a:srgbClr val="7030A0"/>
                </a:solidFill>
                <a:latin typeface="Times New Roman" pitchFamily="18" charset="0"/>
                <a:cs typeface="Times New Roman" pitchFamily="18" charset="0"/>
              </a:rPr>
              <a:t>      </a:t>
            </a:r>
            <a:r>
              <a:rPr lang="vi-VN" dirty="0" smtClean="0">
                <a:solidFill>
                  <a:srgbClr val="7030A0"/>
                </a:solidFill>
                <a:latin typeface="Times New Roman" pitchFamily="18" charset="0"/>
                <a:cs typeface="Times New Roman" pitchFamily="18" charset="0"/>
              </a:rPr>
              <a:t>Giáo sư Nguyễn Quang Riệu sinh ra và lớn lên ở Hải Phòng. Thuở nhỏ, ông thường được cha mẹ đưa lên thăm Đài Thiên văn Phủ Liễn. Ông được giải thích rằng đài thiên văn có những thiết bị để nhìn lên trời. Mặc dù lúc ấy chưa biết con người nhìn lên trời để làm gì, nhưng hình ảnh Đài Thiên văn Phú Liên chắc hẳn là một trong những cơ duyên đã dẫn ông đến với công việc khám phá bầu trời khi sang Pháp học.</a:t>
            </a:r>
            <a:endParaRPr lang="en-US" dirty="0" smtClean="0">
              <a:solidFill>
                <a:srgbClr val="7030A0"/>
              </a:solidFill>
              <a:latin typeface="Times New Roman" pitchFamily="18" charset="0"/>
              <a:cs typeface="Times New Roman" pitchFamily="18" charset="0"/>
            </a:endParaRPr>
          </a:p>
          <a:p>
            <a:r>
              <a:rPr lang="en-US" dirty="0" smtClean="0">
                <a:solidFill>
                  <a:srgbClr val="7030A0"/>
                </a:solidFill>
                <a:latin typeface="Times New Roman" pitchFamily="18" charset="0"/>
                <a:cs typeface="Times New Roman" pitchFamily="18" charset="0"/>
              </a:rPr>
              <a:t>       </a:t>
            </a:r>
            <a:r>
              <a:rPr lang="vi-VN" dirty="0" smtClean="0">
                <a:solidFill>
                  <a:srgbClr val="7030A0"/>
                </a:solidFill>
                <a:latin typeface="Times New Roman" pitchFamily="18" charset="0"/>
                <a:cs typeface="Times New Roman" pitchFamily="18" charset="0"/>
              </a:rPr>
              <a:t>Cả cuộc đời lao động miệt mài, Nguyễn Quang Riệu đã công bố hơn 150 công trình nghiên cứu. Năm 1972, ông xác định được chính xác vị trí vụ nổ ở chòm sao Thiên Nga và được Giải thưởng của Viện Hàn lâm Khoa học Pháp.</a:t>
            </a:r>
            <a:endParaRPr lang="en-US" dirty="0" smtClean="0">
              <a:solidFill>
                <a:srgbClr val="7030A0"/>
              </a:solidFill>
              <a:latin typeface="Times New Roman" pitchFamily="18" charset="0"/>
              <a:cs typeface="Times New Roman" pitchFamily="18" charset="0"/>
            </a:endParaRPr>
          </a:p>
          <a:p>
            <a:r>
              <a:rPr lang="en-US" dirty="0" smtClean="0">
                <a:solidFill>
                  <a:srgbClr val="7030A0"/>
                </a:solidFill>
                <a:latin typeface="Times New Roman" pitchFamily="18" charset="0"/>
                <a:cs typeface="Times New Roman" pitchFamily="18" charset="0"/>
              </a:rPr>
              <a:t>      </a:t>
            </a:r>
            <a:r>
              <a:rPr lang="vi-VN" dirty="0" smtClean="0">
                <a:solidFill>
                  <a:srgbClr val="7030A0"/>
                </a:solidFill>
                <a:latin typeface="Times New Roman" pitchFamily="18" charset="0"/>
                <a:cs typeface="Times New Roman" pitchFamily="18" charset="0"/>
              </a:rPr>
              <a:t>Từ năm 1976, ông thường xuyên về quê hương nghiên cứu và dạy học. Vào thời điểm diễn ra hiện tượng nhật thực toàn phần, Nguyễn Quang Riệu được cấp kinh phí mua thiết bị thiên văn mang về Việt Nam. Sau đó, ông đã đề nghị để lại thiết bị giúp các nhà thiên văn học Việt Nam quan sát bầu trời. Ông cũng là người đứng ra xin học bổng của Pháp cho sinh viên Việt Nam và hướng dẫn nhiều người làm tiến sĩ tại Pháp.</a:t>
            </a:r>
            <a:endParaRPr lang="en-US" dirty="0" smtClean="0">
              <a:solidFill>
                <a:srgbClr val="7030A0"/>
              </a:solidFill>
              <a:latin typeface="Times New Roman" pitchFamily="18" charset="0"/>
              <a:cs typeface="Times New Roman" pitchFamily="18" charset="0"/>
            </a:endParaRPr>
          </a:p>
          <a:p>
            <a:r>
              <a:rPr lang="en-US" dirty="0" smtClean="0">
                <a:solidFill>
                  <a:srgbClr val="7030A0"/>
                </a:solidFill>
                <a:latin typeface="Times New Roman" pitchFamily="18" charset="0"/>
                <a:cs typeface="Times New Roman" pitchFamily="18" charset="0"/>
              </a:rPr>
              <a:t>       </a:t>
            </a:r>
            <a:r>
              <a:rPr lang="vi-VN" dirty="0" smtClean="0">
                <a:solidFill>
                  <a:srgbClr val="7030A0"/>
                </a:solidFill>
                <a:latin typeface="Times New Roman" pitchFamily="18" charset="0"/>
                <a:cs typeface="Times New Roman" pitchFamily="18" charset="0"/>
              </a:rPr>
              <a:t>Với những đóng góp có ý nghĩa cho khoa học và Tổ quốc, năm 2004, ông đã được trao tặng Giải thưởng Vinh danh nước Việt.</a:t>
            </a:r>
            <a:endParaRPr lang="en-US" dirty="0" smtClean="0">
              <a:solidFill>
                <a:srgbClr val="7030A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vi-VN" dirty="0" smtClean="0">
                <a:solidFill>
                  <a:srgbClr val="7030A0"/>
                </a:solidFill>
                <a:latin typeface="Times New Roman" pitchFamily="18" charset="0"/>
                <a:cs typeface="Times New Roman" pitchFamily="18" charset="0"/>
              </a:rPr>
              <a:t>Theo NGUYỄN XUÂN</a:t>
            </a:r>
            <a:endParaRPr lang="en-US" dirty="0">
              <a:solidFill>
                <a:srgbClr val="7030A0"/>
              </a:solidFill>
              <a:latin typeface="Times New Roman" pitchFamily="18" charset="0"/>
              <a:cs typeface="Times New Roman" pitchFamily="18" charset="0"/>
            </a:endParaRPr>
          </a:p>
        </p:txBody>
      </p:sp>
      <p:sp>
        <p:nvSpPr>
          <p:cNvPr id="5" name="Rectangle 4"/>
          <p:cNvSpPr/>
          <p:nvPr/>
        </p:nvSpPr>
        <p:spPr>
          <a:xfrm>
            <a:off x="228600" y="76200"/>
            <a:ext cx="3831498" cy="461665"/>
          </a:xfrm>
          <a:prstGeom prst="rect">
            <a:avLst/>
          </a:prstGeom>
        </p:spPr>
        <p:txBody>
          <a:bodyPr wrap="none">
            <a:spAutoFit/>
          </a:bodyPr>
          <a:lstStyle/>
          <a:p>
            <a:r>
              <a:rPr lang="en-US" sz="2400" dirty="0" err="1" smtClean="0">
                <a:solidFill>
                  <a:srgbClr val="FF0000"/>
                </a:solidFill>
                <a:latin typeface="Times New Roman" pitchFamily="18" charset="0"/>
                <a:cs typeface="Times New Roman" pitchFamily="18" charset="0"/>
              </a:rPr>
              <a:t>Hoạt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động</a:t>
            </a:r>
            <a:r>
              <a:rPr lang="en-US" sz="2400" dirty="0" smtClean="0">
                <a:solidFill>
                  <a:srgbClr val="FF0000"/>
                </a:solidFill>
                <a:latin typeface="Times New Roman" pitchFamily="18" charset="0"/>
                <a:cs typeface="Times New Roman" pitchFamily="18" charset="0"/>
              </a:rPr>
              <a:t> 1: </a:t>
            </a:r>
            <a:r>
              <a:rPr lang="en-US" sz="2400" dirty="0" err="1" smtClean="0">
                <a:solidFill>
                  <a:srgbClr val="FF0000"/>
                </a:solidFill>
                <a:latin typeface="Times New Roman" pitchFamily="18" charset="0"/>
                <a:cs typeface="Times New Roman" pitchFamily="18" charset="0"/>
              </a:rPr>
              <a:t>Đọc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thành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tiếng</a:t>
            </a:r>
            <a:endParaRPr lang="en-US" sz="2400" dirty="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5"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Google Shape;805;p12" descr="Chi tiết tin tức">
            <a:extLst>
              <a:ext uri="{FF2B5EF4-FFF2-40B4-BE49-F238E27FC236}">
                <a16:creationId xmlns:a16="http://schemas.microsoft.com/office/drawing/2014/main" xmlns="" id="{C4B90167-0870-E0BA-0930-0FC11FBD848B}"/>
              </a:ext>
            </a:extLst>
          </p:cNvPr>
          <p:cNvPicPr preferRelativeResize="0"/>
          <p:nvPr/>
        </p:nvPicPr>
        <p:blipFill rotWithShape="1">
          <a:blip r:embed="rId5">
            <a:alphaModFix/>
          </a:blip>
          <a:srcRect/>
          <a:stretch/>
        </p:blipFill>
        <p:spPr>
          <a:xfrm>
            <a:off x="457200" y="1219200"/>
            <a:ext cx="4214469" cy="4038600"/>
          </a:xfrm>
          <a:prstGeom prst="rect">
            <a:avLst/>
          </a:prstGeom>
          <a:noFill/>
          <a:ln>
            <a:noFill/>
          </a:ln>
          <a:effectLst>
            <a:outerShdw blurRad="292100" dist="139700" dir="2700000" algn="tl" rotWithShape="0">
              <a:srgbClr val="333333">
                <a:alpha val="64705"/>
              </a:srgbClr>
            </a:outerShdw>
          </a:effectLst>
        </p:spPr>
      </p:pic>
      <p:pic>
        <p:nvPicPr>
          <p:cNvPr id="1026" name="Picture 2" descr="C:\Users\ADMIN\Downloads\1-3.jpg"/>
          <p:cNvPicPr>
            <a:picLocks noChangeAspect="1" noChangeArrowheads="1"/>
          </p:cNvPicPr>
          <p:nvPr/>
        </p:nvPicPr>
        <p:blipFill>
          <a:blip r:embed="rId6"/>
          <a:srcRect/>
          <a:stretch>
            <a:fillRect/>
          </a:stretch>
        </p:blipFill>
        <p:spPr bwMode="auto">
          <a:xfrm>
            <a:off x="5105400" y="990600"/>
            <a:ext cx="3810000" cy="4267200"/>
          </a:xfrm>
          <a:prstGeom prst="rect">
            <a:avLst/>
          </a:prstGeom>
          <a:noFill/>
        </p:spPr>
      </p:pic>
      <p:sp>
        <p:nvSpPr>
          <p:cNvPr id="6" name="TextBox 5"/>
          <p:cNvSpPr txBox="1"/>
          <p:nvPr/>
        </p:nvSpPr>
        <p:spPr>
          <a:xfrm>
            <a:off x="228600" y="5329535"/>
            <a:ext cx="4495800" cy="461665"/>
          </a:xfrm>
          <a:prstGeom prst="rect">
            <a:avLst/>
          </a:prstGeom>
          <a:noFill/>
        </p:spPr>
        <p:txBody>
          <a:bodyPr wrap="square" rtlCol="0">
            <a:spAutoFit/>
          </a:bodyPr>
          <a:lstStyle/>
          <a:p>
            <a:r>
              <a:rPr lang="en-US" sz="2400" dirty="0" err="1" smtClean="0">
                <a:solidFill>
                  <a:srgbClr val="7030A0"/>
                </a:solidFill>
                <a:latin typeface="Times New Roman" pitchFamily="18" charset="0"/>
                <a:cs typeface="Times New Roman" pitchFamily="18" charset="0"/>
              </a:rPr>
              <a:t>Nguyễn</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Quang</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Riệu</a:t>
            </a:r>
            <a:r>
              <a:rPr lang="en-US" sz="2400" dirty="0" smtClean="0">
                <a:solidFill>
                  <a:srgbClr val="7030A0"/>
                </a:solidFill>
                <a:latin typeface="Times New Roman" pitchFamily="18" charset="0"/>
                <a:cs typeface="Times New Roman" pitchFamily="18" charset="0"/>
              </a:rPr>
              <a:t> (1932 – 2021</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TextBox 6"/>
          <p:cNvSpPr txBox="1"/>
          <p:nvPr/>
        </p:nvSpPr>
        <p:spPr>
          <a:xfrm>
            <a:off x="5410200" y="5417403"/>
            <a:ext cx="3200400" cy="830997"/>
          </a:xfrm>
          <a:prstGeom prst="rect">
            <a:avLst/>
          </a:prstGeom>
          <a:noFill/>
        </p:spPr>
        <p:txBody>
          <a:bodyPr wrap="square" rtlCol="0">
            <a:spAutoFit/>
          </a:bodyPr>
          <a:lstStyle/>
          <a:p>
            <a:r>
              <a:rPr lang="en-US" sz="2400" dirty="0" err="1" smtClean="0">
                <a:solidFill>
                  <a:srgbClr val="7030A0"/>
                </a:solidFill>
                <a:latin typeface="Times New Roman" pitchFamily="18" charset="0"/>
                <a:cs typeface="Times New Roman" pitchFamily="18" charset="0"/>
              </a:rPr>
              <a:t>Nhật</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thực</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toàn</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phần</a:t>
            </a:r>
            <a:r>
              <a:rPr lang="en-US" sz="2400" dirty="0" smtClean="0">
                <a:solidFill>
                  <a:srgbClr val="7030A0"/>
                </a:solidFill>
                <a:latin typeface="Times New Roman" pitchFamily="18" charset="0"/>
                <a:cs typeface="Times New Roman" pitchFamily="18" charset="0"/>
              </a:rPr>
              <a:t> </a:t>
            </a:r>
          </a:p>
          <a:p>
            <a:r>
              <a:rPr lang="en-US" sz="2400" dirty="0" smtClean="0">
                <a:solidFill>
                  <a:srgbClr val="7030A0"/>
                </a:solidFill>
                <a:latin typeface="Times New Roman" pitchFamily="18" charset="0"/>
                <a:cs typeface="Times New Roman" pitchFamily="18" charset="0"/>
              </a:rPr>
              <a:t>ở </a:t>
            </a:r>
            <a:r>
              <a:rPr lang="en-US" sz="2400" dirty="0" err="1" smtClean="0">
                <a:solidFill>
                  <a:srgbClr val="7030A0"/>
                </a:solidFill>
                <a:latin typeface="Times New Roman" pitchFamily="18" charset="0"/>
                <a:cs typeface="Times New Roman" pitchFamily="18" charset="0"/>
              </a:rPr>
              <a:t>Phan</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Thiết</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năm</a:t>
            </a:r>
            <a:r>
              <a:rPr lang="en-US" sz="2400" dirty="0" smtClean="0">
                <a:solidFill>
                  <a:srgbClr val="7030A0"/>
                </a:solidFill>
                <a:latin typeface="Times New Roman" pitchFamily="18" charset="0"/>
                <a:cs typeface="Times New Roman" pitchFamily="18" charset="0"/>
              </a:rPr>
              <a:t> 1995</a:t>
            </a:r>
            <a:endParaRPr lang="en-US" sz="2400" dirty="0">
              <a:solidFill>
                <a:srgbClr val="7030A0"/>
              </a:solidFill>
              <a:latin typeface="Times New Roman" pitchFamily="18" charset="0"/>
              <a:cs typeface="Times New Roman" pitchFamily="18" charset="0"/>
            </a:endParaRPr>
          </a:p>
        </p:txBody>
      </p:sp>
      <p:sp>
        <p:nvSpPr>
          <p:cNvPr id="8" name="TextBox 7"/>
          <p:cNvSpPr txBox="1"/>
          <p:nvPr/>
        </p:nvSpPr>
        <p:spPr>
          <a:xfrm>
            <a:off x="228600" y="177225"/>
            <a:ext cx="2895600" cy="584775"/>
          </a:xfrm>
          <a:prstGeom prst="rect">
            <a:avLst/>
          </a:prstGeom>
          <a:solidFill>
            <a:schemeClr val="accent6">
              <a:lumMod val="20000"/>
              <a:lumOff val="80000"/>
            </a:schemeClr>
          </a:solidFill>
        </p:spPr>
        <p:txBody>
          <a:bodyPr wrap="square" rtlCol="0">
            <a:spAutoFit/>
          </a:bodyPr>
          <a:lstStyle/>
          <a:p>
            <a:r>
              <a:rPr lang="en-US" sz="3200" dirty="0" err="1" smtClean="0">
                <a:solidFill>
                  <a:srgbClr val="FF0000"/>
                </a:solidFill>
                <a:latin typeface="Times New Roman" pitchFamily="18" charset="0"/>
                <a:cs typeface="Times New Roman" pitchFamily="18" charset="0"/>
              </a:rPr>
              <a:t>Quan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tranh</a:t>
            </a:r>
            <a:endParaRPr lang="en-US" sz="3200" dirty="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advTm="14912">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1500"/>
                            </p:stCondLst>
                            <p:childTnLst>
                              <p:par>
                                <p:cTn id="18" presetID="14" presetClass="entr" presetSubtype="10" fill="hold" grpId="1" nodeType="afterEffect">
                                  <p:stCondLst>
                                    <p:cond delay="0"/>
                                  </p:stCondLst>
                                  <p:iterate type="lt">
                                    <p:tmPct val="0"/>
                                  </p:iterate>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par>
                          <p:cTn id="21" fill="hold">
                            <p:stCondLst>
                              <p:cond delay="2000"/>
                            </p:stCondLst>
                            <p:childTnLst>
                              <p:par>
                                <p:cTn id="22" presetID="50" presetClass="entr" presetSubtype="0" decel="10000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1000" fill="hold"/>
                                        <p:tgtEl>
                                          <p:spTgt spid="1026"/>
                                        </p:tgtEl>
                                        <p:attrNameLst>
                                          <p:attrName>ppt_w</p:attrName>
                                        </p:attrNameLst>
                                      </p:cBhvr>
                                      <p:tavLst>
                                        <p:tav tm="0">
                                          <p:val>
                                            <p:strVal val="#ppt_w+.3"/>
                                          </p:val>
                                        </p:tav>
                                        <p:tav tm="100000">
                                          <p:val>
                                            <p:strVal val="#ppt_w"/>
                                          </p:val>
                                        </p:tav>
                                      </p:tavLst>
                                    </p:anim>
                                    <p:anim calcmode="lin" valueType="num">
                                      <p:cBhvr>
                                        <p:cTn id="25" dur="1000" fill="hold"/>
                                        <p:tgtEl>
                                          <p:spTgt spid="1026"/>
                                        </p:tgtEl>
                                        <p:attrNameLst>
                                          <p:attrName>ppt_h</p:attrName>
                                        </p:attrNameLst>
                                      </p:cBhvr>
                                      <p:tavLst>
                                        <p:tav tm="0">
                                          <p:val>
                                            <p:strVal val="#ppt_h"/>
                                          </p:val>
                                        </p:tav>
                                        <p:tav tm="100000">
                                          <p:val>
                                            <p:strVal val="#ppt_h"/>
                                          </p:val>
                                        </p:tav>
                                      </p:tavLst>
                                    </p:anim>
                                    <p:animEffect transition="in" filter="fade">
                                      <p:cBhvr>
                                        <p:cTn id="26" dur="1000"/>
                                        <p:tgtEl>
                                          <p:spTgt spid="1026"/>
                                        </p:tgtEl>
                                      </p:cBhvr>
                                    </p:animEffect>
                                  </p:childTnLst>
                                </p:cTn>
                              </p:par>
                            </p:childTnLst>
                          </p:cTn>
                        </p:par>
                        <p:par>
                          <p:cTn id="27" fill="hold">
                            <p:stCondLst>
                              <p:cond delay="3000"/>
                            </p:stCondLst>
                            <p:childTnLst>
                              <p:par>
                                <p:cTn id="28" presetID="17" presetClass="entr" presetSubtype="1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5" name="Rounded Rectangle 4"/>
          <p:cNvSpPr/>
          <p:nvPr/>
        </p:nvSpPr>
        <p:spPr>
          <a:xfrm>
            <a:off x="304800" y="381000"/>
            <a:ext cx="6172200" cy="685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2060"/>
              </a:buClr>
              <a:buSzPts val="2400"/>
            </a:pPr>
            <a:r>
              <a:rPr lang="en-US" sz="3200" b="1" dirty="0" err="1" smtClean="0">
                <a:solidFill>
                  <a:srgbClr val="002060"/>
                </a:solidFill>
                <a:latin typeface="Times New Roman" pitchFamily="18" charset="0"/>
                <a:cs typeface="Times New Roman" pitchFamily="18" charset="0"/>
              </a:rPr>
              <a:t>Giải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nghĩa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những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từ</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ngữ</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khó</a:t>
            </a:r>
            <a:endParaRPr lang="vi-VN" sz="3200" b="1" dirty="0">
              <a:solidFill>
                <a:srgbClr val="002060"/>
              </a:solidFill>
              <a:latin typeface="Times New Roman" pitchFamily="18" charset="0"/>
              <a:cs typeface="Times New Roman" pitchFamily="18" charset="0"/>
            </a:endParaRPr>
          </a:p>
        </p:txBody>
      </p:sp>
      <p:sp>
        <p:nvSpPr>
          <p:cNvPr id="6" name="Google Shape;773;p9">
            <a:extLst>
              <a:ext uri="{FF2B5EF4-FFF2-40B4-BE49-F238E27FC236}">
                <a16:creationId xmlns:a16="http://schemas.microsoft.com/office/drawing/2014/main" xmlns="" id="{F8224D91-68C2-02E1-C9CA-E7CCD47FBEDE}"/>
              </a:ext>
            </a:extLst>
          </p:cNvPr>
          <p:cNvSpPr txBox="1"/>
          <p:nvPr/>
        </p:nvSpPr>
        <p:spPr>
          <a:xfrm>
            <a:off x="137913" y="1371600"/>
            <a:ext cx="2071887" cy="2270712"/>
          </a:xfrm>
          <a:prstGeom prst="rect">
            <a:avLst/>
          </a:prstGeom>
          <a:solidFill>
            <a:schemeClr val="bg2"/>
          </a:solidFill>
          <a:ln>
            <a:noFill/>
          </a:ln>
        </p:spPr>
        <p:txBody>
          <a:bodyPr spcFirstLastPara="1" wrap="square" lIns="115184" tIns="57576" rIns="115184" bIns="57576" anchor="t" anchorCtr="0">
            <a:spAutoFit/>
          </a:bodyPr>
          <a:lstStyle/>
          <a:p>
            <a:pPr algn="just"/>
            <a:r>
              <a:rPr lang="en-US" sz="2000" i="1" dirty="0" err="1">
                <a:solidFill>
                  <a:srgbClr val="FF0000"/>
                </a:solidFill>
                <a:latin typeface="Times New Roman" pitchFamily="18" charset="0"/>
                <a:cs typeface="Times New Roman" pitchFamily="18" charset="0"/>
              </a:rPr>
              <a:t>Nhật</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nằm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a:t>
            </a:r>
            <a:endParaRPr sz="2000" dirty="0">
              <a:latin typeface="Times New Roman" pitchFamily="18" charset="0"/>
              <a:cs typeface="Times New Roman" pitchFamily="18" charset="0"/>
            </a:endParaRPr>
          </a:p>
        </p:txBody>
      </p:sp>
      <p:pic>
        <p:nvPicPr>
          <p:cNvPr id="7" name="Google Shape;775;p9" descr="Nhật Bản đón hiện tượng nhật thực toàn phần">
            <a:extLst>
              <a:ext uri="{FF2B5EF4-FFF2-40B4-BE49-F238E27FC236}">
                <a16:creationId xmlns:a16="http://schemas.microsoft.com/office/drawing/2014/main" xmlns="" id="{61C1F133-36F9-92A6-A9AC-A7308887B2DB}"/>
              </a:ext>
            </a:extLst>
          </p:cNvPr>
          <p:cNvPicPr preferRelativeResize="0"/>
          <p:nvPr/>
        </p:nvPicPr>
        <p:blipFill rotWithShape="1">
          <a:blip r:embed="rId5">
            <a:alphaModFix/>
          </a:blip>
          <a:srcRect/>
          <a:stretch/>
        </p:blipFill>
        <p:spPr>
          <a:xfrm>
            <a:off x="2286000" y="1524000"/>
            <a:ext cx="1904999" cy="1828799"/>
          </a:xfrm>
          <a:prstGeom prst="rect">
            <a:avLst/>
          </a:prstGeom>
          <a:noFill/>
          <a:ln>
            <a:noFill/>
          </a:ln>
        </p:spPr>
      </p:pic>
      <p:sp>
        <p:nvSpPr>
          <p:cNvPr id="8" name="Google Shape;774;p9">
            <a:extLst>
              <a:ext uri="{FF2B5EF4-FFF2-40B4-BE49-F238E27FC236}">
                <a16:creationId xmlns:a16="http://schemas.microsoft.com/office/drawing/2014/main" xmlns="" id="{A6EB6CB9-B9E4-0E5D-EC97-F6AE54E96A15}"/>
              </a:ext>
            </a:extLst>
          </p:cNvPr>
          <p:cNvSpPr txBox="1"/>
          <p:nvPr/>
        </p:nvSpPr>
        <p:spPr>
          <a:xfrm>
            <a:off x="4572000" y="1600200"/>
            <a:ext cx="1981200" cy="1962936"/>
          </a:xfrm>
          <a:prstGeom prst="rect">
            <a:avLst/>
          </a:prstGeom>
          <a:solidFill>
            <a:schemeClr val="bg2"/>
          </a:solidFill>
          <a:ln>
            <a:noFill/>
          </a:ln>
        </p:spPr>
        <p:txBody>
          <a:bodyPr spcFirstLastPara="1" wrap="square" lIns="115184" tIns="57576" rIns="115184" bIns="57576" anchor="t" anchorCtr="0">
            <a:spAutoFit/>
          </a:bodyPr>
          <a:lstStyle/>
          <a:p>
            <a:pPr algn="just"/>
            <a:r>
              <a:rPr lang="en-US" sz="2000" i="1" dirty="0" err="1">
                <a:solidFill>
                  <a:srgbClr val="FF0000"/>
                </a:solidFill>
                <a:latin typeface="Times New Roman" pitchFamily="18" charset="0"/>
                <a:cs typeface="Times New Roman" pitchFamily="18" charset="0"/>
              </a:rPr>
              <a:t>Giám</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đốc</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nghiên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cứu</a:t>
            </a:r>
            <a:r>
              <a:rPr lang="en-US" sz="2000" dirty="0">
                <a:solidFill>
                  <a:srgbClr val="FF0000"/>
                </a:solidFill>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khoa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khoa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endParaRPr sz="2000" dirty="0">
              <a:latin typeface="Times New Roman" pitchFamily="18" charset="0"/>
              <a:cs typeface="Times New Roman" pitchFamily="18" charset="0"/>
            </a:endParaRPr>
          </a:p>
        </p:txBody>
      </p:sp>
      <p:pic>
        <p:nvPicPr>
          <p:cNvPr id="9" name="Google Shape;776;p9" descr="Công việc của giám đốc nghiên cứu và phát triển là gì?">
            <a:extLst>
              <a:ext uri="{FF2B5EF4-FFF2-40B4-BE49-F238E27FC236}">
                <a16:creationId xmlns:a16="http://schemas.microsoft.com/office/drawing/2014/main" xmlns="" id="{5325AD60-9219-9CD6-EC21-54E995799DBD}"/>
              </a:ext>
            </a:extLst>
          </p:cNvPr>
          <p:cNvPicPr preferRelativeResize="0"/>
          <p:nvPr/>
        </p:nvPicPr>
        <p:blipFill rotWithShape="1">
          <a:blip r:embed="rId6">
            <a:alphaModFix/>
          </a:blip>
          <a:srcRect/>
          <a:stretch/>
        </p:blipFill>
        <p:spPr>
          <a:xfrm>
            <a:off x="6781800" y="1600200"/>
            <a:ext cx="2133600" cy="1981200"/>
          </a:xfrm>
          <a:prstGeom prst="rect">
            <a:avLst/>
          </a:prstGeom>
          <a:noFill/>
          <a:ln>
            <a:noFill/>
          </a:ln>
        </p:spPr>
      </p:pic>
      <p:sp>
        <p:nvSpPr>
          <p:cNvPr id="10" name="Google Shape;777;p9">
            <a:extLst>
              <a:ext uri="{FF2B5EF4-FFF2-40B4-BE49-F238E27FC236}">
                <a16:creationId xmlns:a16="http://schemas.microsoft.com/office/drawing/2014/main" xmlns="" id="{D2CDBE19-079D-A343-D4BF-6FB3D7056CB8}"/>
              </a:ext>
            </a:extLst>
          </p:cNvPr>
          <p:cNvSpPr txBox="1"/>
          <p:nvPr/>
        </p:nvSpPr>
        <p:spPr>
          <a:xfrm>
            <a:off x="152401" y="3733800"/>
            <a:ext cx="2209799" cy="2270712"/>
          </a:xfrm>
          <a:prstGeom prst="rect">
            <a:avLst/>
          </a:prstGeom>
          <a:solidFill>
            <a:schemeClr val="bg2"/>
          </a:solidFill>
          <a:ln>
            <a:noFill/>
          </a:ln>
        </p:spPr>
        <p:txBody>
          <a:bodyPr spcFirstLastPara="1" wrap="square" lIns="115184" tIns="57576" rIns="115184" bIns="57576" anchor="t" anchorCtr="0">
            <a:spAutoFit/>
          </a:bodyPr>
          <a:lstStyle/>
          <a:p>
            <a:pPr algn="just"/>
            <a:r>
              <a:rPr lang="en-US" sz="2000" i="1" dirty="0" err="1">
                <a:solidFill>
                  <a:srgbClr val="FF0000"/>
                </a:solidFill>
                <a:latin typeface="Times New Roman" pitchFamily="18" charset="0"/>
                <a:cs typeface="Times New Roman" pitchFamily="18" charset="0"/>
              </a:rPr>
              <a:t>Đài</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Thiên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văn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Phủ</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Liễn</a:t>
            </a:r>
            <a:r>
              <a:rPr lang="en-US" sz="2000" dirty="0">
                <a:solidFill>
                  <a:srgbClr val="FF0000"/>
                </a:solidFill>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1902, </a:t>
            </a:r>
            <a:r>
              <a:rPr lang="en-US" sz="2000" dirty="0" err="1">
                <a:latin typeface="Times New Roman" pitchFamily="18" charset="0"/>
                <a:cs typeface="Times New Roman" pitchFamily="18" charset="0"/>
              </a:rPr>
              <a:t>đặt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núi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An,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endParaRPr sz="1800" dirty="0">
              <a:latin typeface="Times New Roman" pitchFamily="18" charset="0"/>
              <a:cs typeface="Times New Roman" pitchFamily="18" charset="0"/>
            </a:endParaRPr>
          </a:p>
        </p:txBody>
      </p:sp>
      <p:pic>
        <p:nvPicPr>
          <p:cNvPr id="11" name="Google Shape;779;p9" descr="Đài Thiên văn Phù Liễn - Niềm tự hào của người dân xứ cảng">
            <a:extLst>
              <a:ext uri="{FF2B5EF4-FFF2-40B4-BE49-F238E27FC236}">
                <a16:creationId xmlns:a16="http://schemas.microsoft.com/office/drawing/2014/main" xmlns="" id="{4A533843-0CF1-05A1-1C08-46E6DB22C77A}"/>
              </a:ext>
            </a:extLst>
          </p:cNvPr>
          <p:cNvPicPr preferRelativeResize="0"/>
          <p:nvPr/>
        </p:nvPicPr>
        <p:blipFill rotWithShape="1">
          <a:blip r:embed="rId7">
            <a:alphaModFix/>
          </a:blip>
          <a:srcRect/>
          <a:stretch/>
        </p:blipFill>
        <p:spPr>
          <a:xfrm>
            <a:off x="2525895" y="3810000"/>
            <a:ext cx="1969905" cy="2064734"/>
          </a:xfrm>
          <a:prstGeom prst="rect">
            <a:avLst/>
          </a:prstGeom>
          <a:noFill/>
          <a:ln>
            <a:noFill/>
          </a:ln>
          <a:effectLst>
            <a:outerShdw blurRad="292100" dist="139700" dir="2700000" algn="tl" rotWithShape="0">
              <a:srgbClr val="333333">
                <a:alpha val="64705"/>
              </a:srgbClr>
            </a:outerShdw>
          </a:effectLst>
        </p:spPr>
      </p:pic>
      <p:sp>
        <p:nvSpPr>
          <p:cNvPr id="12" name="Google Shape;778;p9">
            <a:extLst>
              <a:ext uri="{FF2B5EF4-FFF2-40B4-BE49-F238E27FC236}">
                <a16:creationId xmlns:a16="http://schemas.microsoft.com/office/drawing/2014/main" xmlns="" id="{475CD496-5552-E63E-250E-097A2F72FB6D}"/>
              </a:ext>
            </a:extLst>
          </p:cNvPr>
          <p:cNvSpPr txBox="1"/>
          <p:nvPr/>
        </p:nvSpPr>
        <p:spPr>
          <a:xfrm>
            <a:off x="4724400" y="4038600"/>
            <a:ext cx="2133600" cy="1347383"/>
          </a:xfrm>
          <a:prstGeom prst="rect">
            <a:avLst/>
          </a:prstGeom>
          <a:solidFill>
            <a:schemeClr val="bg2"/>
          </a:solidFill>
          <a:ln>
            <a:noFill/>
          </a:ln>
        </p:spPr>
        <p:txBody>
          <a:bodyPr spcFirstLastPara="1" wrap="square" lIns="115184" tIns="57576" rIns="115184" bIns="57576" anchor="t" anchorCtr="0">
            <a:spAutoFit/>
          </a:bodyPr>
          <a:lstStyle/>
          <a:p>
            <a:pPr algn="just"/>
            <a:r>
              <a:rPr lang="en-US" sz="2000" i="1" dirty="0" err="1">
                <a:solidFill>
                  <a:srgbClr val="FF0000"/>
                </a:solidFill>
                <a:latin typeface="Times New Roman" pitchFamily="18" charset="0"/>
                <a:cs typeface="Times New Roman" pitchFamily="18" charset="0"/>
              </a:rPr>
              <a:t>Cơ</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duyên</a:t>
            </a:r>
            <a:r>
              <a:rPr lang="en-US" sz="2000" dirty="0">
                <a:solidFill>
                  <a:srgbClr val="FF000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endParaRPr sz="2000" dirty="0">
              <a:latin typeface="Times New Roman" pitchFamily="18" charset="0"/>
              <a:cs typeface="Times New Roman" pitchFamily="18" charset="0"/>
            </a:endParaRPr>
          </a:p>
        </p:txBody>
      </p:sp>
      <p:pic>
        <p:nvPicPr>
          <p:cNvPr id="13" name="Google Shape;780;p9" descr="Những cơ duyên kỳ lạ đưa tôi đến với Thiền – Uy Nghi Hùng Phát">
            <a:extLst>
              <a:ext uri="{FF2B5EF4-FFF2-40B4-BE49-F238E27FC236}">
                <a16:creationId xmlns:a16="http://schemas.microsoft.com/office/drawing/2014/main" xmlns="" id="{45646B17-93CF-2BA6-C799-12F6504D256B}"/>
              </a:ext>
            </a:extLst>
          </p:cNvPr>
          <p:cNvPicPr preferRelativeResize="0"/>
          <p:nvPr/>
        </p:nvPicPr>
        <p:blipFill rotWithShape="1">
          <a:blip r:embed="rId8" cstate="print">
            <a:alphaModFix/>
          </a:blip>
          <a:srcRect l="18114"/>
          <a:stretch/>
        </p:blipFill>
        <p:spPr>
          <a:xfrm>
            <a:off x="7059171" y="4114800"/>
            <a:ext cx="2008629" cy="1905000"/>
          </a:xfrm>
          <a:prstGeom prst="rect">
            <a:avLst/>
          </a:prstGeom>
          <a:noFill/>
          <a:ln>
            <a:noFill/>
          </a:ln>
          <a:effectLst>
            <a:outerShdw blurRad="292100" dist="139700" dir="2700000" algn="tl" rotWithShape="0">
              <a:srgbClr val="333333">
                <a:alpha val="64705"/>
              </a:srgb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edge">
                                      <p:cBhvr>
                                        <p:cTn id="21" dur="2000"/>
                                        <p:tgtEl>
                                          <p:spTgt spid="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iterate type="lt">
                                    <p:tmPct val="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 calcmode="lin" valueType="num">
                                      <p:cBhvr>
                                        <p:cTn id="32" dur="500" fill="hold"/>
                                        <p:tgtEl>
                                          <p:spTgt spid="10"/>
                                        </p:tgtEl>
                                        <p:attrNameLst>
                                          <p:attrName>style.rotation</p:attrName>
                                        </p:attrNameLst>
                                      </p:cBhvr>
                                      <p:tavLst>
                                        <p:tav tm="0">
                                          <p:val>
                                            <p:fltVal val="360"/>
                                          </p:val>
                                        </p:tav>
                                        <p:tav tm="100000">
                                          <p:val>
                                            <p:fltVal val="0"/>
                                          </p:val>
                                        </p:tav>
                                      </p:tavLst>
                                    </p:anim>
                                    <p:animEffect transition="in" filter="fade">
                                      <p:cBhvr>
                                        <p:cTn id="33" dur="500"/>
                                        <p:tgtEl>
                                          <p:spTgt spid="10"/>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9" presetClass="entr" presetSubtype="0" accel="10000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5" name="Google Shape;650;p5">
            <a:extLst>
              <a:ext uri="{FF2B5EF4-FFF2-40B4-BE49-F238E27FC236}">
                <a16:creationId xmlns:a16="http://schemas.microsoft.com/office/drawing/2014/main" xmlns="" id="{96757B88-8279-14E9-2B11-4AB382AC95D1}"/>
              </a:ext>
            </a:extLst>
          </p:cNvPr>
          <p:cNvSpPr txBox="1"/>
          <p:nvPr/>
        </p:nvSpPr>
        <p:spPr>
          <a:xfrm>
            <a:off x="1066800" y="914400"/>
            <a:ext cx="5029200" cy="608719"/>
          </a:xfrm>
          <a:prstGeom prst="rect">
            <a:avLst/>
          </a:prstGeom>
          <a:solidFill>
            <a:schemeClr val="accent6">
              <a:lumMod val="40000"/>
              <a:lumOff val="60000"/>
            </a:schemeClr>
          </a:solidFill>
          <a:ln>
            <a:noFill/>
          </a:ln>
        </p:spPr>
        <p:txBody>
          <a:bodyPr spcFirstLastPara="1" wrap="square" lIns="115184" tIns="57576" rIns="115184" bIns="57576" anchor="t" anchorCtr="0">
            <a:spAutoFit/>
          </a:bodyPr>
          <a:lstStyle/>
          <a:p>
            <a:pPr algn="ctr"/>
            <a:r>
              <a:rPr lang="en-US" sz="3200" b="1" dirty="0" err="1" smtClean="0">
                <a:latin typeface="Times New Roman" pitchFamily="18" charset="0"/>
                <a:cs typeface="Times New Roman" pitchFamily="18" charset="0"/>
              </a:rPr>
              <a:t>Luyện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từ</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khó</a:t>
            </a:r>
            <a:endParaRPr b="1" dirty="0">
              <a:latin typeface="Times New Roman" pitchFamily="18" charset="0"/>
              <a:cs typeface="Times New Roman" pitchFamily="18" charset="0"/>
            </a:endParaRPr>
          </a:p>
        </p:txBody>
      </p:sp>
      <p:sp>
        <p:nvSpPr>
          <p:cNvPr id="6" name="Wave 5"/>
          <p:cNvSpPr/>
          <p:nvPr/>
        </p:nvSpPr>
        <p:spPr>
          <a:xfrm>
            <a:off x="304800" y="1905000"/>
            <a:ext cx="3352800" cy="1524000"/>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itchFamily="18" charset="0"/>
                <a:cs typeface="Times New Roman" pitchFamily="18" charset="0"/>
              </a:rPr>
              <a:t>Xoóc</a:t>
            </a:r>
            <a:r>
              <a:rPr lang="en-US" sz="3600" dirty="0" smtClean="0">
                <a:solidFill>
                  <a:srgbClr val="FF0000"/>
                </a:solidFill>
                <a:latin typeface="Times New Roman" pitchFamily="18" charset="0"/>
                <a:cs typeface="Times New Roman" pitchFamily="18" charset="0"/>
              </a:rPr>
              <a:t> - bon</a:t>
            </a:r>
            <a:endParaRPr lang="en-US" sz="3600" dirty="0">
              <a:solidFill>
                <a:srgbClr val="FF0000"/>
              </a:solidFill>
              <a:latin typeface="Times New Roman" pitchFamily="18" charset="0"/>
              <a:cs typeface="Times New Roman" pitchFamily="18" charset="0"/>
            </a:endParaRPr>
          </a:p>
        </p:txBody>
      </p:sp>
      <p:sp>
        <p:nvSpPr>
          <p:cNvPr id="7" name="Wave 6"/>
          <p:cNvSpPr/>
          <p:nvPr/>
        </p:nvSpPr>
        <p:spPr>
          <a:xfrm>
            <a:off x="5257800" y="1981200"/>
            <a:ext cx="3352800" cy="1524000"/>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itchFamily="18" charset="0"/>
                <a:cs typeface="Times New Roman" pitchFamily="18" charset="0"/>
              </a:rPr>
              <a:t>Pa-</a:t>
            </a:r>
            <a:r>
              <a:rPr lang="en-US" sz="3600" dirty="0" err="1" smtClean="0">
                <a:solidFill>
                  <a:srgbClr val="FF0000"/>
                </a:solidFill>
                <a:latin typeface="Times New Roman" pitchFamily="18" charset="0"/>
                <a:cs typeface="Times New Roman" pitchFamily="18" charset="0"/>
              </a:rPr>
              <a:t>ri</a:t>
            </a:r>
            <a:endParaRPr lang="en-US" sz="3600" dirty="0">
              <a:solidFill>
                <a:srgbClr val="FF0000"/>
              </a:solidFill>
              <a:latin typeface="Times New Roman" pitchFamily="18" charset="0"/>
              <a:cs typeface="Times New Roman" pitchFamily="18" charset="0"/>
            </a:endParaRPr>
          </a:p>
        </p:txBody>
      </p:sp>
      <p:sp>
        <p:nvSpPr>
          <p:cNvPr id="8" name="Wave 7"/>
          <p:cNvSpPr/>
          <p:nvPr/>
        </p:nvSpPr>
        <p:spPr>
          <a:xfrm>
            <a:off x="2590800" y="3581400"/>
            <a:ext cx="3352800" cy="1524000"/>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itchFamily="18" charset="0"/>
                <a:cs typeface="Times New Roman" pitchFamily="18" charset="0"/>
              </a:rPr>
              <a:t>Phủ</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Liễn</a:t>
            </a:r>
            <a:endParaRPr lang="en-US" sz="3600" dirty="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2" nodeType="clickEffect">
                                  <p:stCondLst>
                                    <p:cond delay="0"/>
                                  </p:stCondLst>
                                  <p:iterate type="lt">
                                    <p:tmPct val="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2" nodeType="clickEffect">
                                  <p:stCondLst>
                                    <p:cond delay="0"/>
                                  </p:stCondLst>
                                  <p:iterate type="lt">
                                    <p:tmPct val="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ppt_w*0.05"/>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anim calcmode="lin" valueType="num">
                                      <p:cBhvr>
                                        <p:cTn id="27" dur="500" fill="hold"/>
                                        <p:tgtEl>
                                          <p:spTgt spid="8"/>
                                        </p:tgtEl>
                                        <p:attrNameLst>
                                          <p:attrName>ppt_x</p:attrName>
                                        </p:attrNameLst>
                                      </p:cBhvr>
                                      <p:tavLst>
                                        <p:tav tm="0">
                                          <p:val>
                                            <p:strVal val="#ppt_x-.2"/>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P spid="7" grpId="2" animBg="1"/>
      <p:bldP spid="8"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914400"/>
            <a:ext cx="6324600" cy="523220"/>
          </a:xfrm>
          <a:prstGeom prst="rect">
            <a:avLst/>
          </a:prstGeom>
          <a:solidFill>
            <a:schemeClr val="bg2"/>
          </a:solidFill>
        </p:spPr>
        <p:txBody>
          <a:bodyPr wrap="square" rtlCol="0">
            <a:spAutoFit/>
          </a:bodyPr>
          <a:lstStyle/>
          <a:p>
            <a:r>
              <a:rPr lang="vi-VN" sz="2800" dirty="0" smtClean="0">
                <a:solidFill>
                  <a:schemeClr val="accent3">
                    <a:lumMod val="75000"/>
                  </a:schemeClr>
                </a:solidFill>
                <a:latin typeface="Times New Roman" pitchFamily="18" charset="0"/>
                <a:cs typeface="Times New Roman" pitchFamily="18" charset="0"/>
              </a:rPr>
              <a:t>Đoạn 1</a:t>
            </a:r>
            <a:r>
              <a:rPr lang="en-US" sz="2800" dirty="0" smtClean="0">
                <a:solidFill>
                  <a:schemeClr val="accent3">
                    <a:lumMod val="75000"/>
                  </a:schemeClr>
                </a:solidFill>
                <a:latin typeface="Times New Roman" pitchFamily="18" charset="0"/>
                <a:cs typeface="Times New Roman" pitchFamily="18" charset="0"/>
              </a:rPr>
              <a:t>: </a:t>
            </a:r>
            <a:r>
              <a:rPr lang="vi-VN" sz="2800" dirty="0" smtClean="0">
                <a:solidFill>
                  <a:schemeClr val="accent3">
                    <a:lumMod val="75000"/>
                  </a:schemeClr>
                </a:solidFill>
                <a:latin typeface="Times New Roman" pitchFamily="18" charset="0"/>
                <a:cs typeface="Times New Roman" pitchFamily="18" charset="0"/>
              </a:rPr>
              <a:t>từ đầu đến </a:t>
            </a:r>
            <a:r>
              <a:rPr lang="vi-VN" sz="2800" i="1" dirty="0" smtClean="0">
                <a:solidFill>
                  <a:schemeClr val="accent3">
                    <a:lumMod val="75000"/>
                  </a:schemeClr>
                </a:solidFill>
                <a:latin typeface="Times New Roman" pitchFamily="18" charset="0"/>
                <a:cs typeface="Times New Roman" pitchFamily="18" charset="0"/>
              </a:rPr>
              <a:t>...</a:t>
            </a:r>
            <a:r>
              <a:rPr lang="en-US" sz="2800" dirty="0" err="1" smtClean="0">
                <a:solidFill>
                  <a:schemeClr val="accent3">
                    <a:lumMod val="75000"/>
                  </a:schemeClr>
                </a:solidFill>
                <a:latin typeface="Times New Roman" pitchFamily="18" charset="0"/>
                <a:cs typeface="Times New Roman" pitchFamily="18" charset="0"/>
              </a:rPr>
              <a:t>Đài</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Thiên</a:t>
            </a:r>
            <a:r>
              <a:rPr lang="en-US" sz="2800" dirty="0" smtClean="0">
                <a:solidFill>
                  <a:schemeClr val="accent3">
                    <a:lumMod val="75000"/>
                  </a:schemeClr>
                </a:solidFill>
                <a:latin typeface="Times New Roman" pitchFamily="18" charset="0"/>
                <a:cs typeface="Times New Roman" pitchFamily="18" charset="0"/>
              </a:rPr>
              <a:t> </a:t>
            </a:r>
            <a:r>
              <a:rPr lang="en-US" sz="2800" dirty="0" err="1" smtClean="0">
                <a:solidFill>
                  <a:schemeClr val="accent3">
                    <a:lumMod val="75000"/>
                  </a:schemeClr>
                </a:solidFill>
                <a:latin typeface="Times New Roman" pitchFamily="18" charset="0"/>
                <a:cs typeface="Times New Roman" pitchFamily="18" charset="0"/>
              </a:rPr>
              <a:t>văn</a:t>
            </a:r>
            <a:r>
              <a:rPr lang="en-US" sz="2800" dirty="0" smtClean="0">
                <a:solidFill>
                  <a:schemeClr val="accent3">
                    <a:lumMod val="75000"/>
                  </a:schemeClr>
                </a:solidFill>
                <a:latin typeface="Times New Roman" pitchFamily="18" charset="0"/>
                <a:cs typeface="Times New Roman" pitchFamily="18" charset="0"/>
              </a:rPr>
              <a:t> Pa-</a:t>
            </a:r>
            <a:r>
              <a:rPr lang="en-US" sz="2800" dirty="0" err="1" smtClean="0">
                <a:solidFill>
                  <a:schemeClr val="accent3">
                    <a:lumMod val="75000"/>
                  </a:schemeClr>
                </a:solidFill>
                <a:latin typeface="Times New Roman" pitchFamily="18" charset="0"/>
                <a:cs typeface="Times New Roman" pitchFamily="18" charset="0"/>
              </a:rPr>
              <a:t>ri</a:t>
            </a:r>
            <a:r>
              <a:rPr lang="en-US" sz="2800" dirty="0" smtClean="0">
                <a:solidFill>
                  <a:schemeClr val="accent3">
                    <a:lumMod val="75000"/>
                  </a:schemeClr>
                </a:solidFill>
                <a:latin typeface="Times New Roman" pitchFamily="18" charset="0"/>
                <a:cs typeface="Times New Roman" pitchFamily="18" charset="0"/>
              </a:rPr>
              <a:t>.</a:t>
            </a:r>
            <a:endParaRPr lang="en-US" sz="2800" dirty="0">
              <a:solidFill>
                <a:schemeClr val="accent3">
                  <a:lumMod val="75000"/>
                </a:schemeClr>
              </a:solidFill>
              <a:latin typeface="Times New Roman" pitchFamily="18" charset="0"/>
              <a:cs typeface="Times New Roman" pitchFamily="18" charset="0"/>
            </a:endParaRPr>
          </a:p>
        </p:txBody>
      </p:sp>
      <p:sp>
        <p:nvSpPr>
          <p:cNvPr id="5" name="TextBox 4"/>
          <p:cNvSpPr txBox="1"/>
          <p:nvPr/>
        </p:nvSpPr>
        <p:spPr>
          <a:xfrm>
            <a:off x="1295400" y="1676400"/>
            <a:ext cx="7162800" cy="523220"/>
          </a:xfrm>
          <a:prstGeom prst="rect">
            <a:avLst/>
          </a:prstGeom>
          <a:solidFill>
            <a:schemeClr val="accent6">
              <a:lumMod val="40000"/>
              <a:lumOff val="60000"/>
            </a:schemeClr>
          </a:solidFill>
        </p:spPr>
        <p:txBody>
          <a:bodyPr wrap="square" rtlCol="0">
            <a:spAutoFit/>
          </a:bodyPr>
          <a:lstStyle/>
          <a:p>
            <a:r>
              <a:rPr lang="vi-VN" sz="2800" dirty="0" smtClean="0">
                <a:solidFill>
                  <a:schemeClr val="accent2">
                    <a:lumMod val="75000"/>
                  </a:schemeClr>
                </a:solidFill>
                <a:latin typeface="Times New Roman" pitchFamily="18" charset="0"/>
                <a:cs typeface="Times New Roman" pitchFamily="18" charset="0"/>
              </a:rPr>
              <a:t>Đoạn 2</a:t>
            </a:r>
            <a:r>
              <a:rPr lang="en-US" sz="2800" dirty="0" smtClean="0">
                <a:solidFill>
                  <a:schemeClr val="accent2">
                    <a:lumMod val="75000"/>
                  </a:schemeClr>
                </a:solidFill>
                <a:latin typeface="Times New Roman" pitchFamily="18" charset="0"/>
                <a:cs typeface="Times New Roman" pitchFamily="18" charset="0"/>
              </a:rPr>
              <a:t>: </a:t>
            </a:r>
            <a:r>
              <a:rPr lang="vi-VN" sz="2800" dirty="0" smtClean="0">
                <a:solidFill>
                  <a:schemeClr val="accent2">
                    <a:lumMod val="75000"/>
                  </a:schemeClr>
                </a:solidFill>
                <a:latin typeface="Times New Roman" pitchFamily="18" charset="0"/>
                <a:cs typeface="Times New Roman" pitchFamily="18" charset="0"/>
              </a:rPr>
              <a:t>từ </a:t>
            </a:r>
            <a:r>
              <a:rPr lang="en-US" sz="2800" dirty="0" err="1" smtClean="0">
                <a:solidFill>
                  <a:schemeClr val="accent2">
                    <a:lumMod val="75000"/>
                  </a:schemeClr>
                </a:solidFill>
                <a:latin typeface="Times New Roman" pitchFamily="18" charset="0"/>
                <a:cs typeface="Times New Roman" pitchFamily="18" charset="0"/>
              </a:rPr>
              <a:t>Giáo</a:t>
            </a:r>
            <a:r>
              <a:rPr lang="en-US" sz="2800" dirty="0" smtClean="0">
                <a:solidFill>
                  <a:schemeClr val="accent2">
                    <a:lumMod val="75000"/>
                  </a:schemeClr>
                </a:solidFill>
                <a:latin typeface="Times New Roman" pitchFamily="18" charset="0"/>
                <a:cs typeface="Times New Roman" pitchFamily="18" charset="0"/>
              </a:rPr>
              <a:t> </a:t>
            </a:r>
            <a:r>
              <a:rPr lang="en-US" sz="2800" dirty="0" err="1" smtClean="0">
                <a:solidFill>
                  <a:schemeClr val="accent2">
                    <a:lumMod val="75000"/>
                  </a:schemeClr>
                </a:solidFill>
                <a:latin typeface="Times New Roman" pitchFamily="18" charset="0"/>
                <a:cs typeface="Times New Roman" pitchFamily="18" charset="0"/>
              </a:rPr>
              <a:t>sư</a:t>
            </a:r>
            <a:r>
              <a:rPr lang="en-US" sz="2800" dirty="0" smtClean="0">
                <a:solidFill>
                  <a:schemeClr val="accent2">
                    <a:lumMod val="75000"/>
                  </a:schemeClr>
                </a:solidFill>
                <a:latin typeface="Times New Roman" pitchFamily="18" charset="0"/>
                <a:cs typeface="Times New Roman" pitchFamily="18" charset="0"/>
              </a:rPr>
              <a:t>…</a:t>
            </a:r>
            <a:r>
              <a:rPr lang="vi-VN" sz="2800" dirty="0" smtClean="0">
                <a:solidFill>
                  <a:schemeClr val="accent2">
                    <a:lumMod val="75000"/>
                  </a:schemeClr>
                </a:solidFill>
                <a:latin typeface="Times New Roman" pitchFamily="18" charset="0"/>
                <a:cs typeface="Times New Roman" pitchFamily="18" charset="0"/>
              </a:rPr>
              <a:t>đến </a:t>
            </a:r>
            <a:r>
              <a:rPr lang="vi-VN" sz="2800" i="1" dirty="0" smtClean="0">
                <a:solidFill>
                  <a:schemeClr val="accent2">
                    <a:lumMod val="75000"/>
                  </a:schemeClr>
                </a:solidFill>
                <a:latin typeface="Times New Roman" pitchFamily="18" charset="0"/>
                <a:cs typeface="Times New Roman" pitchFamily="18" charset="0"/>
              </a:rPr>
              <a:t>...</a:t>
            </a:r>
            <a:r>
              <a:rPr lang="en-US" sz="2800" dirty="0" err="1" smtClean="0">
                <a:solidFill>
                  <a:schemeClr val="accent2">
                    <a:lumMod val="75000"/>
                  </a:schemeClr>
                </a:solidFill>
                <a:latin typeface="Times New Roman" pitchFamily="18" charset="0"/>
                <a:cs typeface="Times New Roman" pitchFamily="18" charset="0"/>
              </a:rPr>
              <a:t>khi</a:t>
            </a:r>
            <a:r>
              <a:rPr lang="en-US" sz="2800" i="1" dirty="0" smtClean="0">
                <a:solidFill>
                  <a:schemeClr val="accent2">
                    <a:lumMod val="75000"/>
                  </a:schemeClr>
                </a:solidFill>
                <a:latin typeface="Times New Roman" pitchFamily="18" charset="0"/>
                <a:cs typeface="Times New Roman" pitchFamily="18" charset="0"/>
              </a:rPr>
              <a:t> </a:t>
            </a:r>
            <a:r>
              <a:rPr lang="en-US" sz="2800" dirty="0" smtClean="0">
                <a:solidFill>
                  <a:schemeClr val="accent2">
                    <a:lumMod val="75000"/>
                  </a:schemeClr>
                </a:solidFill>
                <a:latin typeface="Times New Roman" pitchFamily="18" charset="0"/>
                <a:cs typeface="Times New Roman" pitchFamily="18" charset="0"/>
              </a:rPr>
              <a:t>sang </a:t>
            </a:r>
            <a:r>
              <a:rPr lang="en-US" sz="2800" dirty="0" err="1" smtClean="0">
                <a:solidFill>
                  <a:schemeClr val="accent2">
                    <a:lumMod val="75000"/>
                  </a:schemeClr>
                </a:solidFill>
                <a:latin typeface="Times New Roman" pitchFamily="18" charset="0"/>
                <a:cs typeface="Times New Roman" pitchFamily="18" charset="0"/>
              </a:rPr>
              <a:t>Pháp</a:t>
            </a:r>
            <a:r>
              <a:rPr lang="en-US" sz="2800" dirty="0" smtClean="0">
                <a:solidFill>
                  <a:schemeClr val="accent2">
                    <a:lumMod val="75000"/>
                  </a:schemeClr>
                </a:solidFill>
                <a:latin typeface="Times New Roman" pitchFamily="18" charset="0"/>
                <a:cs typeface="Times New Roman" pitchFamily="18" charset="0"/>
              </a:rPr>
              <a:t> </a:t>
            </a:r>
            <a:r>
              <a:rPr lang="en-US" sz="2800" dirty="0" err="1" smtClean="0">
                <a:solidFill>
                  <a:schemeClr val="accent2">
                    <a:lumMod val="75000"/>
                  </a:schemeClr>
                </a:solidFill>
                <a:latin typeface="Times New Roman" pitchFamily="18" charset="0"/>
                <a:cs typeface="Times New Roman" pitchFamily="18" charset="0"/>
              </a:rPr>
              <a:t>học</a:t>
            </a:r>
            <a:r>
              <a:rPr lang="en-US" sz="2800" dirty="0" smtClean="0">
                <a:solidFill>
                  <a:schemeClr val="accent2">
                    <a:lumMod val="75000"/>
                  </a:schemeClr>
                </a:solidFill>
                <a:latin typeface="Times New Roman" pitchFamily="18" charset="0"/>
                <a:cs typeface="Times New Roman" pitchFamily="18" charset="0"/>
              </a:rPr>
              <a:t>.</a:t>
            </a:r>
          </a:p>
        </p:txBody>
      </p:sp>
      <p:sp>
        <p:nvSpPr>
          <p:cNvPr id="6" name="TextBox 5"/>
          <p:cNvSpPr txBox="1"/>
          <p:nvPr/>
        </p:nvSpPr>
        <p:spPr>
          <a:xfrm>
            <a:off x="1295400" y="2438400"/>
            <a:ext cx="7162800" cy="523220"/>
          </a:xfrm>
          <a:prstGeom prst="rect">
            <a:avLst/>
          </a:prstGeom>
          <a:solidFill>
            <a:schemeClr val="accent3">
              <a:lumMod val="40000"/>
              <a:lumOff val="60000"/>
            </a:schemeClr>
          </a:solidFill>
        </p:spPr>
        <p:txBody>
          <a:bodyPr wrap="square" rtlCol="0">
            <a:spAutoFit/>
          </a:bodyPr>
          <a:lstStyle/>
          <a:p>
            <a:r>
              <a:rPr lang="vi-VN" sz="2800" dirty="0" smtClean="0">
                <a:solidFill>
                  <a:srgbClr val="0070C0"/>
                </a:solidFill>
                <a:latin typeface="Times New Roman" pitchFamily="18" charset="0"/>
                <a:cs typeface="Times New Roman" pitchFamily="18" charset="0"/>
              </a:rPr>
              <a:t>Đoạn 3</a:t>
            </a:r>
            <a:r>
              <a:rPr lang="en-US" sz="2800" dirty="0" smtClean="0">
                <a:solidFill>
                  <a:srgbClr val="0070C0"/>
                </a:solidFill>
                <a:latin typeface="Times New Roman" pitchFamily="18" charset="0"/>
                <a:cs typeface="Times New Roman" pitchFamily="18" charset="0"/>
              </a:rPr>
              <a:t>: t</a:t>
            </a:r>
            <a:r>
              <a:rPr lang="vi-VN" sz="2800" dirty="0" smtClean="0">
                <a:solidFill>
                  <a:srgbClr val="0070C0"/>
                </a:solidFill>
                <a:latin typeface="Times New Roman" pitchFamily="18" charset="0"/>
                <a:cs typeface="Times New Roman" pitchFamily="18" charset="0"/>
              </a:rPr>
              <a:t>ừ </a:t>
            </a:r>
            <a:r>
              <a:rPr lang="en-US" sz="2800" dirty="0" err="1" smtClean="0">
                <a:solidFill>
                  <a:srgbClr val="0070C0"/>
                </a:solidFill>
                <a:latin typeface="Times New Roman" pitchFamily="18" charset="0"/>
                <a:cs typeface="Times New Roman" pitchFamily="18" charset="0"/>
              </a:rPr>
              <a:t>Cả</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cuộc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đời</a:t>
            </a:r>
            <a:r>
              <a:rPr lang="en-US" sz="2800" dirty="0" smtClean="0">
                <a:solidFill>
                  <a:srgbClr val="0070C0"/>
                </a:solidFill>
                <a:latin typeface="Times New Roman" pitchFamily="18" charset="0"/>
                <a:cs typeface="Times New Roman" pitchFamily="18" charset="0"/>
              </a:rPr>
              <a:t>…</a:t>
            </a:r>
            <a:r>
              <a:rPr lang="vi-VN" sz="2800" dirty="0" smtClean="0">
                <a:solidFill>
                  <a:srgbClr val="0070C0"/>
                </a:solidFill>
                <a:latin typeface="Times New Roman" pitchFamily="18" charset="0"/>
                <a:cs typeface="Times New Roman" pitchFamily="18" charset="0"/>
              </a:rPr>
              <a:t>đến...</a:t>
            </a:r>
            <a:r>
              <a:rPr lang="en-US" sz="2800" dirty="0" err="1" smtClean="0">
                <a:solidFill>
                  <a:srgbClr val="0070C0"/>
                </a:solidFill>
                <a:latin typeface="Times New Roman" pitchFamily="18" charset="0"/>
                <a:cs typeface="Times New Roman" pitchFamily="18" charset="0"/>
              </a:rPr>
              <a:t>Khoa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học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Pháp</a:t>
            </a:r>
            <a:r>
              <a:rPr lang="en-US" sz="2800" dirty="0" smtClean="0">
                <a:solidFill>
                  <a:srgbClr val="0070C0"/>
                </a:solidFill>
                <a:latin typeface="Times New Roman" pitchFamily="18" charset="0"/>
                <a:cs typeface="Times New Roman" pitchFamily="18" charset="0"/>
              </a:rPr>
              <a:t>.</a:t>
            </a:r>
          </a:p>
        </p:txBody>
      </p:sp>
      <p:sp>
        <p:nvSpPr>
          <p:cNvPr id="7" name="TextBox 6"/>
          <p:cNvSpPr txBox="1"/>
          <p:nvPr/>
        </p:nvSpPr>
        <p:spPr>
          <a:xfrm>
            <a:off x="1295400" y="3200400"/>
            <a:ext cx="6324600" cy="523220"/>
          </a:xfrm>
          <a:prstGeom prst="rect">
            <a:avLst/>
          </a:prstGeom>
          <a:solidFill>
            <a:schemeClr val="accent4">
              <a:lumMod val="20000"/>
              <a:lumOff val="80000"/>
            </a:schemeClr>
          </a:solidFill>
        </p:spPr>
        <p:txBody>
          <a:bodyPr wrap="square" rtlCol="0">
            <a:spAutoFit/>
          </a:bodyPr>
          <a:lstStyle/>
          <a:p>
            <a:r>
              <a:rPr lang="vi-VN" sz="2800" dirty="0" smtClean="0">
                <a:solidFill>
                  <a:srgbClr val="7030A0"/>
                </a:solidFill>
                <a:latin typeface="Times New Roman" pitchFamily="18" charset="0"/>
                <a:cs typeface="Times New Roman" pitchFamily="18" charset="0"/>
              </a:rPr>
              <a:t>Đoạn 4</a:t>
            </a:r>
            <a:r>
              <a:rPr lang="en-US" sz="2800" dirty="0" smtClean="0">
                <a:solidFill>
                  <a:srgbClr val="7030A0"/>
                </a:solidFill>
                <a:latin typeface="Times New Roman" pitchFamily="18" charset="0"/>
                <a:cs typeface="Times New Roman" pitchFamily="18" charset="0"/>
              </a:rPr>
              <a:t>: t</a:t>
            </a:r>
            <a:r>
              <a:rPr lang="vi-VN" sz="2800" dirty="0" smtClean="0">
                <a:solidFill>
                  <a:srgbClr val="7030A0"/>
                </a:solidFill>
                <a:latin typeface="Times New Roman" pitchFamily="18" charset="0"/>
                <a:cs typeface="Times New Roman" pitchFamily="18" charset="0"/>
              </a:rPr>
              <a:t>ừ </a:t>
            </a:r>
            <a:r>
              <a:rPr lang="en-US" sz="2800" dirty="0" err="1" smtClean="0">
                <a:solidFill>
                  <a:srgbClr val="7030A0"/>
                </a:solidFill>
                <a:latin typeface="Times New Roman" pitchFamily="18" charset="0"/>
                <a:cs typeface="Times New Roman" pitchFamily="18" charset="0"/>
              </a:rPr>
              <a:t>Từ</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năm</a:t>
            </a:r>
            <a:r>
              <a:rPr lang="en-US" sz="2800" dirty="0" smtClean="0">
                <a:solidFill>
                  <a:srgbClr val="7030A0"/>
                </a:solidFill>
                <a:latin typeface="Times New Roman" pitchFamily="18" charset="0"/>
                <a:cs typeface="Times New Roman" pitchFamily="18" charset="0"/>
              </a:rPr>
              <a:t> 1976…</a:t>
            </a:r>
            <a:r>
              <a:rPr lang="en-US" sz="2800" dirty="0" err="1" smtClean="0">
                <a:solidFill>
                  <a:srgbClr val="7030A0"/>
                </a:solidFill>
                <a:latin typeface="Times New Roman" pitchFamily="18" charset="0"/>
                <a:cs typeface="Times New Roman" pitchFamily="18" charset="0"/>
              </a:rPr>
              <a:t>đến</a:t>
            </a:r>
            <a:r>
              <a:rPr lang="en-US" sz="2800" dirty="0" smtClean="0">
                <a:solidFill>
                  <a:srgbClr val="7030A0"/>
                </a:solidFill>
                <a:latin typeface="Times New Roman" pitchFamily="18" charset="0"/>
                <a:cs typeface="Times New Roman" pitchFamily="18" charset="0"/>
              </a:rPr>
              <a:t> </a:t>
            </a:r>
            <a:r>
              <a:rPr lang="vi-VN" sz="2800" dirty="0" smtClean="0">
                <a:solidFill>
                  <a:srgbClr val="7030A0"/>
                </a:solidFill>
                <a:latin typeface="Times New Roman" pitchFamily="18" charset="0"/>
                <a:cs typeface="Times New Roman" pitchFamily="18" charset="0"/>
              </a:rPr>
              <a:t>...</a:t>
            </a:r>
            <a:r>
              <a:rPr lang="en-US" sz="2800" dirty="0" err="1" smtClean="0">
                <a:solidFill>
                  <a:srgbClr val="7030A0"/>
                </a:solidFill>
                <a:latin typeface="Times New Roman" pitchFamily="18" charset="0"/>
                <a:cs typeface="Times New Roman" pitchFamily="18" charset="0"/>
              </a:rPr>
              <a:t>tại</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Pháp</a:t>
            </a:r>
            <a:r>
              <a:rPr lang="vi-VN" dirty="0" smtClean="0"/>
              <a:t>.</a:t>
            </a:r>
            <a:endParaRPr lang="en-US" dirty="0"/>
          </a:p>
        </p:txBody>
      </p:sp>
      <p:sp>
        <p:nvSpPr>
          <p:cNvPr id="8" name="TextBox 7"/>
          <p:cNvSpPr txBox="1"/>
          <p:nvPr/>
        </p:nvSpPr>
        <p:spPr>
          <a:xfrm>
            <a:off x="1295400" y="3962400"/>
            <a:ext cx="3962400" cy="523220"/>
          </a:xfrm>
          <a:prstGeom prst="rect">
            <a:avLst/>
          </a:prstGeom>
          <a:solidFill>
            <a:schemeClr val="accent6">
              <a:lumMod val="40000"/>
              <a:lumOff val="60000"/>
            </a:schemeClr>
          </a:solidFill>
        </p:spPr>
        <p:txBody>
          <a:bodyPr wrap="square" rtlCol="0">
            <a:spAutoFit/>
          </a:bodyPr>
          <a:lstStyle/>
          <a:p>
            <a:r>
              <a:rPr lang="vi-VN" sz="2800" dirty="0" smtClean="0">
                <a:solidFill>
                  <a:srgbClr val="00B050"/>
                </a:solidFill>
                <a:latin typeface="Times New Roman" pitchFamily="18" charset="0"/>
                <a:cs typeface="Times New Roman" pitchFamily="18" charset="0"/>
              </a:rPr>
              <a:t>Đoạn 5</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phần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còn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lại</a:t>
            </a:r>
            <a:r>
              <a:rPr lang="vi-VN" sz="2800" dirty="0" smtClean="0">
                <a:solidFill>
                  <a:srgbClr val="00B050"/>
                </a:solidFill>
                <a:latin typeface="Times New Roman" pitchFamily="18" charset="0"/>
                <a:cs typeface="Times New Roman" pitchFamily="18" charset="0"/>
              </a:rPr>
              <a:t>.</a:t>
            </a:r>
            <a:endParaRPr lang="en-US" sz="2800" dirty="0">
              <a:solidFill>
                <a:srgbClr val="00B050"/>
              </a:solidFill>
              <a:latin typeface="Times New Roman" pitchFamily="18" charset="0"/>
              <a:cs typeface="Times New Roman" pitchFamily="18" charset="0"/>
            </a:endParaRPr>
          </a:p>
        </p:txBody>
      </p:sp>
      <p:sp>
        <p:nvSpPr>
          <p:cNvPr id="9" name="TextBox 8"/>
          <p:cNvSpPr txBox="1"/>
          <p:nvPr/>
        </p:nvSpPr>
        <p:spPr>
          <a:xfrm>
            <a:off x="304800" y="228600"/>
            <a:ext cx="1905000" cy="523220"/>
          </a:xfrm>
          <a:prstGeom prst="rect">
            <a:avLst/>
          </a:prstGeom>
          <a:solidFill>
            <a:schemeClr val="bg2"/>
          </a:solidFill>
        </p:spPr>
        <p:txBody>
          <a:bodyPr wrap="square" rtlCol="0">
            <a:spAutoFit/>
          </a:bodyPr>
          <a:lstStyle/>
          <a:p>
            <a:r>
              <a:rPr lang="en-US" sz="2800" dirty="0" err="1" smtClean="0">
                <a:solidFill>
                  <a:srgbClr val="FF0000"/>
                </a:solidFill>
                <a:latin typeface="Times New Roman" pitchFamily="18" charset="0"/>
                <a:cs typeface="Times New Roman" pitchFamily="18" charset="0"/>
              </a:rPr>
              <a:t>Chia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1" nodeType="clickEffect">
                                  <p:stCondLst>
                                    <p:cond delay="0"/>
                                  </p:stCondLst>
                                  <p:iterate type="lt">
                                    <p:tmPct val="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5" dur="1000" fill="hold"/>
                                        <p:tgtEl>
                                          <p:spTgt spid="8"/>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1"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6" name="Rounded Rectangular Callout 5"/>
          <p:cNvSpPr/>
          <p:nvPr/>
        </p:nvSpPr>
        <p:spPr>
          <a:xfrm>
            <a:off x="152400" y="990600"/>
            <a:ext cx="8915400" cy="4800600"/>
          </a:xfrm>
          <a:prstGeom prst="wedgeRoundRect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86;p10">
            <a:extLst>
              <a:ext uri="{FF2B5EF4-FFF2-40B4-BE49-F238E27FC236}">
                <a16:creationId xmlns:a16="http://schemas.microsoft.com/office/drawing/2014/main" xmlns="" id="{CCC7C4EE-7436-1DF7-92F7-9D784F9C67FF}"/>
              </a:ext>
            </a:extLst>
          </p:cNvPr>
          <p:cNvSpPr txBox="1"/>
          <p:nvPr/>
        </p:nvSpPr>
        <p:spPr>
          <a:xfrm>
            <a:off x="609600" y="1213652"/>
            <a:ext cx="8077200" cy="4425148"/>
          </a:xfrm>
          <a:prstGeom prst="rect">
            <a:avLst/>
          </a:prstGeom>
          <a:noFill/>
          <a:ln>
            <a:noFill/>
          </a:ln>
        </p:spPr>
        <p:txBody>
          <a:bodyPr spcFirstLastPara="1" wrap="square" lIns="115184" tIns="57576" rIns="115184" bIns="57576" anchor="t" anchorCtr="0">
            <a:spAutoFit/>
          </a:bodyPr>
          <a:lstStyle/>
          <a:p>
            <a:pPr algn="just"/>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Câu</a:t>
            </a:r>
            <a:r>
              <a:rPr lang="en-US" sz="2800" b="1" dirty="0" smtClean="0">
                <a:solidFill>
                  <a:srgbClr val="C00000"/>
                </a:solidFill>
                <a:latin typeface="Times New Roman" pitchFamily="18" charset="0"/>
                <a:cs typeface="Times New Roman" pitchFamily="18" charset="0"/>
              </a:rPr>
              <a:t> </a:t>
            </a:r>
            <a:r>
              <a:rPr lang="en-US" sz="2800" b="1" dirty="0">
                <a:solidFill>
                  <a:srgbClr val="C00000"/>
                </a:solidFill>
                <a:latin typeface="Times New Roman" pitchFamily="18" charset="0"/>
                <a:cs typeface="Times New Roman" pitchFamily="18" charset="0"/>
              </a:rPr>
              <a:t>1. </a:t>
            </a:r>
            <a:r>
              <a:rPr lang="en-US" sz="2800" dirty="0">
                <a:solidFill>
                  <a:srgbClr val="C00000"/>
                </a:solidFill>
                <a:latin typeface="Times New Roman" pitchFamily="18" charset="0"/>
                <a:cs typeface="Times New Roman" pitchFamily="18" charset="0"/>
              </a:rPr>
              <a:t>Theo </a:t>
            </a:r>
            <a:r>
              <a:rPr lang="en-US" sz="2800" dirty="0" err="1">
                <a:solidFill>
                  <a:srgbClr val="C00000"/>
                </a:solidFill>
                <a:latin typeface="Times New Roman" pitchFamily="18" charset="0"/>
                <a:cs typeface="Times New Roman" pitchFamily="18" charset="0"/>
              </a:rPr>
              <a:t>bài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đọc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cơ</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duyên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nào</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đã</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dẫn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ông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Nguyễn</a:t>
            </a:r>
            <a:r>
              <a:rPr lang="en-US" sz="2800" dirty="0">
                <a:solidFill>
                  <a:srgbClr val="C00000"/>
                </a:solidFill>
                <a:latin typeface="Times New Roman" pitchFamily="18" charset="0"/>
                <a:cs typeface="Times New Roman" pitchFamily="18" charset="0"/>
              </a:rPr>
              <a:t> Quang </a:t>
            </a:r>
            <a:r>
              <a:rPr lang="en-US" sz="2800" dirty="0" err="1">
                <a:solidFill>
                  <a:srgbClr val="C00000"/>
                </a:solidFill>
                <a:latin typeface="Times New Roman" pitchFamily="18" charset="0"/>
                <a:cs typeface="Times New Roman" pitchFamily="18" charset="0"/>
              </a:rPr>
              <a:t>Riệu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đến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với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công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việc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khám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phá</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bầu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trời</a:t>
            </a:r>
            <a:r>
              <a:rPr lang="en-US" sz="2800" dirty="0">
                <a:solidFill>
                  <a:srgbClr val="C00000"/>
                </a:solidFill>
                <a:latin typeface="Times New Roman" pitchFamily="18" charset="0"/>
                <a:cs typeface="Times New Roman" pitchFamily="18" charset="0"/>
              </a:rPr>
              <a:t>? </a:t>
            </a:r>
            <a:endParaRPr sz="2800" dirty="0">
              <a:solidFill>
                <a:srgbClr val="C00000"/>
              </a:solidFill>
              <a:latin typeface="Times New Roman" pitchFamily="18" charset="0"/>
              <a:cs typeface="Times New Roman" pitchFamily="18" charset="0"/>
            </a:endParaRPr>
          </a:p>
          <a:p>
            <a:pPr algn="just"/>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Câu</a:t>
            </a:r>
            <a:r>
              <a:rPr lang="en-US" sz="2800" b="1" dirty="0" smtClean="0">
                <a:solidFill>
                  <a:srgbClr val="C00000"/>
                </a:solidFill>
                <a:latin typeface="Times New Roman" pitchFamily="18" charset="0"/>
                <a:cs typeface="Times New Roman" pitchFamily="18" charset="0"/>
              </a:rPr>
              <a:t> </a:t>
            </a:r>
            <a:r>
              <a:rPr lang="en-US" sz="2800" b="1" dirty="0">
                <a:solidFill>
                  <a:srgbClr val="C00000"/>
                </a:solidFill>
                <a:latin typeface="Times New Roman" pitchFamily="18" charset="0"/>
                <a:cs typeface="Times New Roman" pitchFamily="18" charset="0"/>
              </a:rPr>
              <a:t>2. </a:t>
            </a:r>
            <a:r>
              <a:rPr lang="en-US" sz="2800" dirty="0" err="1">
                <a:solidFill>
                  <a:srgbClr val="C00000"/>
                </a:solidFill>
                <a:latin typeface="Times New Roman" pitchFamily="18" charset="0"/>
                <a:cs typeface="Times New Roman" pitchFamily="18" charset="0"/>
              </a:rPr>
              <a:t>Giáo</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sư</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Nguyễn</a:t>
            </a:r>
            <a:r>
              <a:rPr lang="en-US" sz="2800" dirty="0">
                <a:solidFill>
                  <a:srgbClr val="C00000"/>
                </a:solidFill>
                <a:latin typeface="Times New Roman" pitchFamily="18" charset="0"/>
                <a:cs typeface="Times New Roman" pitchFamily="18" charset="0"/>
              </a:rPr>
              <a:t> Quang </a:t>
            </a:r>
            <a:r>
              <a:rPr lang="en-US" sz="2800" dirty="0" err="1">
                <a:solidFill>
                  <a:srgbClr val="C00000"/>
                </a:solidFill>
                <a:latin typeface="Times New Roman" pitchFamily="18" charset="0"/>
                <a:cs typeface="Times New Roman" pitchFamily="18" charset="0"/>
              </a:rPr>
              <a:t>Riệu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đã</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có</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những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đóng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góp</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gì</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cho</a:t>
            </a:r>
            <a:r>
              <a:rPr lang="en-US" sz="2800" dirty="0">
                <a:solidFill>
                  <a:srgbClr val="C00000"/>
                </a:solidFill>
                <a:latin typeface="Times New Roman" pitchFamily="18" charset="0"/>
                <a:cs typeface="Times New Roman" pitchFamily="18" charset="0"/>
              </a:rPr>
              <a:t> khoa </a:t>
            </a:r>
            <a:r>
              <a:rPr lang="en-US" sz="2800" dirty="0" err="1">
                <a:solidFill>
                  <a:srgbClr val="C00000"/>
                </a:solidFill>
                <a:latin typeface="Times New Roman" pitchFamily="18" charset="0"/>
                <a:cs typeface="Times New Roman" pitchFamily="18" charset="0"/>
              </a:rPr>
              <a:t>học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đất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nước</a:t>
            </a:r>
            <a:r>
              <a:rPr lang="en-US" sz="2800" dirty="0">
                <a:solidFill>
                  <a:srgbClr val="C00000"/>
                </a:solidFill>
                <a:latin typeface="Times New Roman" pitchFamily="18" charset="0"/>
                <a:cs typeface="Times New Roman" pitchFamily="18" charset="0"/>
              </a:rPr>
              <a:t>?  </a:t>
            </a:r>
            <a:endParaRPr sz="2800" dirty="0">
              <a:solidFill>
                <a:srgbClr val="C00000"/>
              </a:solidFill>
              <a:latin typeface="Times New Roman" pitchFamily="18" charset="0"/>
              <a:cs typeface="Times New Roman" pitchFamily="18" charset="0"/>
            </a:endParaRPr>
          </a:p>
          <a:p>
            <a:pPr algn="just"/>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Câu</a:t>
            </a:r>
            <a:r>
              <a:rPr lang="en-US" sz="2800" b="1" dirty="0" smtClean="0">
                <a:solidFill>
                  <a:srgbClr val="C00000"/>
                </a:solidFill>
                <a:latin typeface="Times New Roman" pitchFamily="18" charset="0"/>
                <a:cs typeface="Times New Roman" pitchFamily="18" charset="0"/>
              </a:rPr>
              <a:t> </a:t>
            </a:r>
            <a:r>
              <a:rPr lang="en-US" sz="2800" b="1" dirty="0">
                <a:solidFill>
                  <a:srgbClr val="C00000"/>
                </a:solidFill>
                <a:latin typeface="Times New Roman" pitchFamily="18" charset="0"/>
                <a:cs typeface="Times New Roman" pitchFamily="18" charset="0"/>
              </a:rPr>
              <a:t>3. </a:t>
            </a:r>
            <a:r>
              <a:rPr lang="en-US" sz="2800" dirty="0" err="1">
                <a:solidFill>
                  <a:srgbClr val="C00000"/>
                </a:solidFill>
                <a:latin typeface="Times New Roman" pitchFamily="18" charset="0"/>
                <a:cs typeface="Times New Roman" pitchFamily="18" charset="0"/>
              </a:rPr>
              <a:t>Giải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thưởng</a:t>
            </a:r>
            <a:r>
              <a:rPr lang="en-US" sz="2800" dirty="0">
                <a:solidFill>
                  <a:srgbClr val="C00000"/>
                </a:solidFill>
                <a:latin typeface="Times New Roman" pitchFamily="18" charset="0"/>
                <a:cs typeface="Times New Roman" pitchFamily="18" charset="0"/>
              </a:rPr>
              <a:t> Vinh </a:t>
            </a:r>
            <a:r>
              <a:rPr lang="en-US" sz="2800" dirty="0" err="1">
                <a:solidFill>
                  <a:srgbClr val="C00000"/>
                </a:solidFill>
                <a:latin typeface="Times New Roman" pitchFamily="18" charset="0"/>
                <a:cs typeface="Times New Roman" pitchFamily="18" charset="0"/>
              </a:rPr>
              <a:t>danh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nước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Việt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thể</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hiện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sự</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đánh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giá</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của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quê</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hương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đối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với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ông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Nguyễn</a:t>
            </a:r>
            <a:r>
              <a:rPr lang="en-US" sz="2800" dirty="0">
                <a:solidFill>
                  <a:srgbClr val="C00000"/>
                </a:solidFill>
                <a:latin typeface="Times New Roman" pitchFamily="18" charset="0"/>
                <a:cs typeface="Times New Roman" pitchFamily="18" charset="0"/>
              </a:rPr>
              <a:t> Quang </a:t>
            </a:r>
            <a:r>
              <a:rPr lang="en-US" sz="2800" dirty="0" err="1">
                <a:solidFill>
                  <a:srgbClr val="C00000"/>
                </a:solidFill>
                <a:latin typeface="Times New Roman" pitchFamily="18" charset="0"/>
                <a:cs typeface="Times New Roman" pitchFamily="18" charset="0"/>
              </a:rPr>
              <a:t>Riệu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như</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thế</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nào</a:t>
            </a:r>
            <a:r>
              <a:rPr lang="en-US" sz="2800" dirty="0">
                <a:solidFill>
                  <a:srgbClr val="C00000"/>
                </a:solidFill>
                <a:latin typeface="Times New Roman" pitchFamily="18" charset="0"/>
                <a:cs typeface="Times New Roman" pitchFamily="18" charset="0"/>
              </a:rPr>
              <a:t>?  </a:t>
            </a:r>
            <a:endParaRPr sz="2800" dirty="0">
              <a:solidFill>
                <a:srgbClr val="C00000"/>
              </a:solidFill>
              <a:latin typeface="Times New Roman" pitchFamily="18" charset="0"/>
              <a:cs typeface="Times New Roman" pitchFamily="18" charset="0"/>
            </a:endParaRPr>
          </a:p>
          <a:p>
            <a:pPr algn="just"/>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Câu</a:t>
            </a:r>
            <a:r>
              <a:rPr lang="en-US" sz="2800" b="1" dirty="0" smtClean="0">
                <a:solidFill>
                  <a:srgbClr val="C00000"/>
                </a:solidFill>
                <a:latin typeface="Times New Roman" pitchFamily="18" charset="0"/>
                <a:cs typeface="Times New Roman" pitchFamily="18" charset="0"/>
              </a:rPr>
              <a:t> </a:t>
            </a:r>
            <a:r>
              <a:rPr lang="en-US" sz="2800" b="1" dirty="0">
                <a:solidFill>
                  <a:srgbClr val="C00000"/>
                </a:solidFill>
                <a:latin typeface="Times New Roman" pitchFamily="18" charset="0"/>
                <a:cs typeface="Times New Roman" pitchFamily="18" charset="0"/>
              </a:rPr>
              <a:t>4. </a:t>
            </a:r>
            <a:r>
              <a:rPr lang="en-US" sz="2800" dirty="0">
                <a:solidFill>
                  <a:srgbClr val="C00000"/>
                </a:solidFill>
                <a:latin typeface="Times New Roman" pitchFamily="18" charset="0"/>
                <a:cs typeface="Times New Roman" pitchFamily="18" charset="0"/>
              </a:rPr>
              <a:t>Em </a:t>
            </a:r>
            <a:r>
              <a:rPr lang="en-US" sz="2800" dirty="0" err="1">
                <a:solidFill>
                  <a:srgbClr val="C00000"/>
                </a:solidFill>
                <a:latin typeface="Times New Roman" pitchFamily="18" charset="0"/>
                <a:cs typeface="Times New Roman" pitchFamily="18" charset="0"/>
              </a:rPr>
              <a:t>học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được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gì</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ở</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cách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giới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thiệu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nhân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vật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trong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bài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đọc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này</a:t>
            </a:r>
            <a:r>
              <a:rPr lang="en-US" sz="2800" dirty="0">
                <a:solidFill>
                  <a:srgbClr val="C00000"/>
                </a:solidFill>
                <a:latin typeface="Times New Roman" pitchFamily="18" charset="0"/>
                <a:cs typeface="Times New Roman" pitchFamily="18" charset="0"/>
              </a:rPr>
              <a:t>? </a:t>
            </a:r>
            <a:endParaRPr sz="2800" dirty="0">
              <a:solidFill>
                <a:srgbClr val="C00000"/>
              </a:solidFill>
              <a:latin typeface="Times New Roman" pitchFamily="18" charset="0"/>
              <a:cs typeface="Times New Roman" pitchFamily="18" charset="0"/>
            </a:endParaRPr>
          </a:p>
        </p:txBody>
      </p:sp>
      <p:sp>
        <p:nvSpPr>
          <p:cNvPr id="8" name="TextBox 7"/>
          <p:cNvSpPr txBox="1"/>
          <p:nvPr/>
        </p:nvSpPr>
        <p:spPr>
          <a:xfrm>
            <a:off x="228600" y="253425"/>
            <a:ext cx="5257800" cy="584775"/>
          </a:xfrm>
          <a:prstGeom prst="rect">
            <a:avLst/>
          </a:prstGeom>
          <a:solidFill>
            <a:schemeClr val="accent6">
              <a:lumMod val="20000"/>
              <a:lumOff val="80000"/>
            </a:schemeClr>
          </a:solidFill>
        </p:spPr>
        <p:txBody>
          <a:bodyPr wrap="square" rtlCol="0">
            <a:spAutoFit/>
          </a:bodyPr>
          <a:lstStyle/>
          <a:p>
            <a:r>
              <a:rPr lang="en-US" sz="3200" dirty="0" err="1" smtClean="0">
                <a:solidFill>
                  <a:srgbClr val="FF0000"/>
                </a:solidFill>
                <a:latin typeface="Times New Roman" pitchFamily="18" charset="0"/>
                <a:cs typeface="Times New Roman" pitchFamily="18" charset="0"/>
              </a:rPr>
              <a:t>Hoạt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động</a:t>
            </a:r>
            <a:r>
              <a:rPr lang="en-US" sz="3200" dirty="0" smtClean="0">
                <a:solidFill>
                  <a:srgbClr val="FF0000"/>
                </a:solidFill>
                <a:latin typeface="Times New Roman" pitchFamily="18" charset="0"/>
                <a:cs typeface="Times New Roman" pitchFamily="18" charset="0"/>
              </a:rPr>
              <a:t> 2: </a:t>
            </a:r>
            <a:r>
              <a:rPr lang="en-US" sz="3200" dirty="0" err="1" smtClean="0">
                <a:solidFill>
                  <a:srgbClr val="FF0000"/>
                </a:solidFill>
                <a:latin typeface="Times New Roman" pitchFamily="18" charset="0"/>
                <a:cs typeface="Times New Roman" pitchFamily="18" charset="0"/>
              </a:rPr>
              <a:t>Đọc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hiểu</a:t>
            </a:r>
            <a:endParaRPr lang="en-US" sz="3200" dirty="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5" name="Rounded Rectangle 4"/>
          <p:cNvSpPr/>
          <p:nvPr/>
        </p:nvSpPr>
        <p:spPr>
          <a:xfrm>
            <a:off x="228600" y="228600"/>
            <a:ext cx="8610600" cy="1447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err="1" smtClean="0">
                <a:solidFill>
                  <a:srgbClr val="C00000"/>
                </a:solidFill>
                <a:latin typeface="Times New Roman" pitchFamily="18" charset="0"/>
                <a:cs typeface="Times New Roman" pitchFamily="18" charset="0"/>
              </a:rPr>
              <a:t>Câu</a:t>
            </a:r>
            <a:r>
              <a:rPr lang="en-US" sz="2800" b="1" dirty="0" smtClean="0">
                <a:solidFill>
                  <a:srgbClr val="C00000"/>
                </a:solidFill>
                <a:latin typeface="Times New Roman" pitchFamily="18" charset="0"/>
                <a:cs typeface="Times New Roman" pitchFamily="18" charset="0"/>
              </a:rPr>
              <a:t> 1. </a:t>
            </a:r>
            <a:r>
              <a:rPr lang="en-US" sz="2800" dirty="0" smtClean="0">
                <a:solidFill>
                  <a:srgbClr val="C00000"/>
                </a:solidFill>
                <a:latin typeface="Times New Roman" pitchFamily="18" charset="0"/>
                <a:cs typeface="Times New Roman" pitchFamily="18" charset="0"/>
              </a:rPr>
              <a:t>Theo </a:t>
            </a:r>
            <a:r>
              <a:rPr lang="en-US" sz="2800" dirty="0" err="1" smtClean="0">
                <a:solidFill>
                  <a:srgbClr val="C00000"/>
                </a:solidFill>
                <a:latin typeface="Times New Roman" pitchFamily="18" charset="0"/>
                <a:cs typeface="Times New Roman" pitchFamily="18" charset="0"/>
              </a:rPr>
              <a:t>bài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đọc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cơ</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duyên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nào</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đã</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dẫn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ông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Nguyễn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Quang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Riệu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đến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với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công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việc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khám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phá</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bầu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trời</a:t>
            </a:r>
            <a:r>
              <a:rPr lang="en-US" sz="2800" dirty="0" smtClean="0">
                <a:solidFill>
                  <a:srgbClr val="C00000"/>
                </a:solidFill>
                <a:latin typeface="Times New Roman" pitchFamily="18" charset="0"/>
                <a:cs typeface="Times New Roman" pitchFamily="18" charset="0"/>
              </a:rPr>
              <a:t>? </a:t>
            </a:r>
            <a:endParaRPr lang="en-US" sz="2800" dirty="0"/>
          </a:p>
        </p:txBody>
      </p:sp>
      <p:sp>
        <p:nvSpPr>
          <p:cNvPr id="6" name="Snip Diagonal Corner Rectangle 5"/>
          <p:cNvSpPr/>
          <p:nvPr/>
        </p:nvSpPr>
        <p:spPr>
          <a:xfrm>
            <a:off x="304800" y="2057400"/>
            <a:ext cx="8534400" cy="4343400"/>
          </a:xfrm>
          <a:prstGeom prst="snip2Diag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solidFill>
                  <a:srgbClr val="FFFF00"/>
                </a:solidFill>
                <a:latin typeface="Times New Roman" pitchFamily="18" charset="0"/>
                <a:cs typeface="Times New Roman" pitchFamily="18" charset="0"/>
              </a:rPr>
              <a:t>     </a:t>
            </a:r>
            <a:r>
              <a:rPr lang="vi-VN" sz="3600" dirty="0" smtClean="0">
                <a:solidFill>
                  <a:srgbClr val="FFFF00"/>
                </a:solidFill>
                <a:latin typeface="Times New Roman" pitchFamily="18" charset="0"/>
                <a:cs typeface="Times New Roman" pitchFamily="18" charset="0"/>
              </a:rPr>
              <a:t>Thuở nhỏ, ông được cha mẹ đưa lên thăm Đài Thiên văn Phủ Liễn. Hình ảnh đài thiên văn này đã khắc sâu vào tâm trí ông, là một trong những cơ duyên dẫn ông đến với công việc khám phá bầu trời khi sang Pháp học. </a:t>
            </a:r>
            <a:endParaRPr lang="vi-VN" sz="3600" dirty="0">
              <a:solidFill>
                <a:srgbClr val="FFFF00"/>
              </a:solidFill>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ppt_w*0.05"/>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anim calcmode="lin" valueType="num">
                                      <p:cBhvr>
                                        <p:cTn id="16" dur="500" fill="hold"/>
                                        <p:tgtEl>
                                          <p:spTgt spid="6"/>
                                        </p:tgtEl>
                                        <p:attrNameLst>
                                          <p:attrName>ppt_x</p:attrName>
                                        </p:attrNameLst>
                                      </p:cBhvr>
                                      <p:tavLst>
                                        <p:tav tm="0">
                                          <p:val>
                                            <p:strVal val="#ppt_x-.2"/>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CURRENT_PLAYER_ID" val="universal"/>
  <p:tag name="ISPRING_FIRST_PUBLISH" val="1"/>
  <p:tag name="FLASHSPRING_ZOOM_TAG" val="50"/>
  <p:tag name="ISPRING_DEFAULT_PRESENTE_ID" val="{394F9D38-D132-47BD-AF68-CA0B235E8641}"/>
  <p:tag name="ISPRING_PRESENTERDATA_0" val="Tmd1eeG7hW4gVGjhu4sgTmh1bmc=|R2nDoW8gdmnDqm4sIFRyxrDhu51uZyBUaeG7g3UgaOG7jWMgc+G7kSAyIE3hu7kgVGjhuq9uZw==|||ezM5NEY5RDM4LUQxMzItNDdCRC1BRjY4LUNBMEIyMzVFODY0MX0=|||MA==|||"/>
  <p:tag name="ISPRING_WEBLINKS_TARGET" val="_blank"/>
  <p:tag name="ISPRING_WEBLINKS_TARGETMJT" val="_self"/>
  <p:tag name="ISPRING_PRESENTATION_COURSE_TITLE" val="MÔN TIẾNG VIỆT 5: Bài đọc 2: Vinh danh nước Việt"/>
  <p:tag name="ISPRING_LMS_API_VERSION" val="SCORM 2004 (2nd edition)"/>
  <p:tag name="ISPRING_ULTRA_SCORM_COURSE_ID" val="CC0451B6-5C84-4898-A4C3-7BDBE724540C"/>
  <p:tag name="ISPRING_CMI5_LAUNCH_METHOD" val="any window"/>
  <p:tag name="ISPRINGCLOUDFOLDERID" val="1"/>
  <p:tag name="ISPRINGONLINEFOLDERID" val="1"/>
  <p:tag name="ISPRING_OUTPUT_FOLDER" val="[[&quot;\uFFFD=ǐ{9EDEB094-B227-45E4-AF28-036DA41BA336}&quot;,&quot;C:\\Users\\ADMIN\\Desktop&quot;]]"/>
  <p:tag name="ISPRING_SCORM_RATE_SLIDES" val="0"/>
  <p:tag name="ISPRING_SCORM_PASSING_SCORE" val="0.000000"/>
  <p:tag name="ISPRING_ULTRA_SCORM_COURCE_TITLE" val="MÔN TIẾNG VIỆT 5 BAI DOC 2 VINH DANH NUOC VIET"/>
  <p:tag name="ISPRING_PRESENTATION_TITLE" val="MÔN TIẾNG VIỆT 5 BAI DOC 2 VINH DANH NUOC VIET"/>
  <p:tag name="ISPRING_RESOURCE_FOLDER" val="C:\Users\ADMIN\Desktop\MÔN TIẾNG VIỆT BÀI VINH DANH NƯỚC VIỆT đá làm hoàn chỉnh\"/>
  <p:tag name="ISPRING_PRESENTATION_PATH" val="C:\Users\ADMIN\Desktop\MÔN TIẾNG VIỆT BÀI VINH DANH NƯỚC VIỆT đá làm hoàn chỉnh.pptx"/>
  <p:tag name="ISPRING_SCREEN_RECS_UPDATED" val="C:\Users\ADMIN\Desktop\MÔN TIẾNG VIỆT BÀI VINH DANH NƯỚC VIỆT đá làm hoàn chỉnh\"/>
  <p:tag name="ISPRING_UUID" val="{89C6FDB7-1D54-4290-995C-819B17E4FBF5}"/>
  <p:tag name="ISPRING_PRESENTATION_INFO_2" val="&lt;?xml version=&quot;1.0&quot; encoding=&quot;UTF-8&quot; standalone=&quot;no&quot; ?&gt;&#10;&lt;presentation2&gt;&#10;&#10;  &lt;slides&gt;&#10;    &lt;slide id=&quot;{473553C6-4756-41C7-8746-7AA450F47121}&quot; pptId=&quot;256&quot;/&gt;&#10;    &lt;slide id=&quot;{9DE5B9F7-62B0-4B8D-B7DC-068A0B1D3ED3}&quot; pptId=&quot;258&quot;/&gt;&#10;    &lt;slide id=&quot;{DF159F8E-494C-43DD-BFC3-41CBAF3DE2A8}&quot; pptId=&quot;279&quot;/&gt;&#10;    &lt;slide id=&quot;{7E9B4845-0D42-43A6-9DB4-5A8E52A86FE4}&quot; pptId=&quot;278&quot;/&gt;&#10;    &lt;slide id=&quot;{BE7240E6-39DB-44AC-A6E7-ACCC63DCBECC}&quot; pptId=&quot;265&quot;/&gt;&#10;    &lt;slide id=&quot;{FECB3B3D-7941-409C-AD18-E2BFEEC59D39}&quot; pptId=&quot;259&quot;/&gt;&#10;    &lt;slide id=&quot;{7E79EB3E-A5DC-493D-9037-A79E9ADEBB95}&quot; pptId=&quot;280&quot;/&gt;&#10;    &lt;slide id=&quot;{B8524FAA-F6B1-4694-A37F-6B92004AF9AC}&quot; pptId=&quot;266&quot;/&gt;&#10;    &lt;slide id=&quot;{0E0F61C5-4AF3-48FA-B814-5C5DD4200358}&quot; pptId=&quot;267&quot;/&gt;&#10;    &lt;slide id=&quot;{5B8283C1-DBF6-4BC3-B362-9B188B8760C9}&quot; pptId=&quot;272&quot;/&gt;&#10;    &lt;slide id=&quot;{859BBD4E-F66A-4660-8962-E1039E395FE7}&quot; pptId=&quot;273&quot;/&gt;&#10;    &lt;slide id=&quot;{43757B74-D6D3-4D53-AFC4-FBF1666834C5}&quot; pptId=&quot;274&quot;/&gt;&#10;    &lt;slide id=&quot;{DF2A85D1-6B40-4BD1-950E-918DD1B69291}&quot; pptId=&quot;275&quot;/&gt;&#10;    &lt;slide id=&quot;{E392CCC7-9DE1-4C23-B40E-B0C30E091A80}&quot; pptId=&quot;262&quot;/&gt;&#10;    &lt;slide id=&quot;{B6BFB70E-7867-4EF2-8888-14A1A13A5B88}&quot; pptId=&quot;264&quot;/&gt;&#10;    &lt;slide id=&quot;{31A20C0C-A4B1-4F8B-B1ED-744DF8615253}&quot; pptId=&quot;268&quot;/&gt;&#10;    &lt;slide id=&quot;{885E6619-F98F-464B-B7AD-27BDE53E8FBE}&quot; pptId=&quot;269&quot;/&gt;&#10;    &lt;slide id=&quot;{75834364-A3D7-43E2-93AB-6BB643A15940}&quot; pptId=&quot;270&quot;/&gt;&#10;    &lt;slide id=&quot;{C684226C-5C94-4BC6-875F-C9F74E09A1E7}&quot; pptId=&quot;271&quot;/&gt;&#10;    &lt;slide id=&quot;{AD8A697D-F539-42D7-BC4B-A26526C1A11C}&quot; pptId=&quot;276&quot;/&gt;&#10;    &lt;slide id=&quot;{0D7FC5F8-92C4-4289-938F-373F343F41AE}&quot; pptId=&quot;277&quot;/&gt;&#10;  &lt;/slides&gt;&#10;&#10;  &lt;narration&gt;&#10;    &lt;audioTracks&gt;&#10;      &lt;audioTrack muted=&quot;false&quot; name=&quot;giới thiệu bài nhung&quot; resource=&quot;f07b0127&quot; slideId=&quot;{9DE5B9F7-62B0-4B8D-B7DC-068A0B1D3ED3}&quot; startTime=&quot;0&quot; stepIndex=&quot;0&quot; volume=&quot;1&quot;&gt;&#10;        &lt;audio channels=&quot;2&quot; format=&quot;fltp&quot; sampleRate=&quot;48000&quot;/&gt;&#10;      &lt;/audioTrack&gt;&#10;      &lt;audioTrack muted=&quot;false&quot; name=&quot;bài đọc Vđ nước Việt&quot; resource=&quot;fde083d2&quot; slideId=&quot;{DF159F8E-494C-43DD-BFC3-41CBAF3DE2A8}&quot; startTime=&quot;0&quot; stepIndex=&quot;0&quot; volume=&quot;1&quot;&gt;&#10;        &lt;audio channels=&quot;2&quot; format=&quot;fltp&quot; sampleRate=&quot;48000&quot;/&gt;&#10;      &lt;/audioTrack&gt;&#10;      &lt;audioTrack muted=&quot;false&quot; name=&quot;giới thiệu tranh&quot; resource=&quot;5ce5bd10&quot; slideId=&quot;{7E9B4845-0D42-43A6-9DB4-5A8E52A86FE4}&quot; startTime=&quot;0&quot; stepIndex=&quot;0&quot; volume=&quot;1&quot;&gt;&#10;        &lt;audio channels=&quot;2&quot; format=&quot;fltp&quot; sampleRate=&quot;48000&quot;/&gt;&#10;      &lt;/audioTrack&gt;&#10;      &lt;audioTrack muted=&quot;false&quot; name=&quot;giải nghĩa từ&quot; resource=&quot;c74cda4d&quot; slideId=&quot;{BE7240E6-39DB-44AC-A6E7-ACCC63DCBECC}&quot; startTime=&quot;0&quot; stepIndex=&quot;0&quot; volume=&quot;1&quot;&gt;&#10;        &lt;audio channels=&quot;2&quot; format=&quot;fltp&quot; sampleRate=&quot;48000&quot;/&gt;&#10;      &lt;/audioTrack&gt;&#10;      &lt;audioTrack muted=&quot;false&quot; name=&quot;đọc từ khó&quot; resource=&quot;042b503c&quot; slideId=&quot;{FECB3B3D-7941-409C-AD18-E2BFEEC59D39}&quot; startTime=&quot;0&quot; stepIndex=&quot;0&quot; volume=&quot;1&quot;&gt;&#10;        &lt;audio channels=&quot;2&quot; format=&quot;fltp&quot; sampleRate=&quot;48000&quot;/&gt;&#10;      &lt;/audioTrack&gt;&#10;      &lt;audioTrack muted=&quot;false&quot; name=&quot;chia đoạn&quot; resource=&quot;c170a9ae&quot; slideId=&quot;{7E79EB3E-A5DC-493D-9037-A79E9ADEBB95}&quot; startTime=&quot;0&quot; stepIndex=&quot;0&quot; volume=&quot;1&quot;&gt;&#10;        &lt;audio channels=&quot;2&quot; format=&quot;fltp&quot; sampleRate=&quot;48000&quot;/&gt;&#10;      &lt;/audioTrack&gt;&#10;      &lt;audioTrack muted=&quot;false&quot; name=&quot;đọc 4 câu hỏi&quot; resource=&quot;df9dd376&quot; slideId=&quot;{B8524FAA-F6B1-4694-A37F-6B92004AF9AC}&quot; startTime=&quot;0&quot; stepIndex=&quot;0&quot; volume=&quot;1&quot;&gt;&#10;        &lt;audio channels=&quot;2&quot; format=&quot;fltp&quot; sampleRate=&quot;48000&quot;/&gt;&#10;      &lt;/audioTrack&gt;&#10;      &lt;audioTrack muted=&quot;false&quot; name=&quot;câu 1&quot; resource=&quot;da6c676e&quot; slideId=&quot;{0E0F61C5-4AF3-48FA-B814-5C5DD4200358}&quot; startTime=&quot;0&quot; stepIndex=&quot;0&quot; volume=&quot;1&quot;&gt;&#10;        &lt;audio channels=&quot;2&quot; format=&quot;fltp&quot; sampleRate=&quot;48000&quot;/&gt;&#10;      &lt;/audioTrack&gt;&#10;      &lt;audioTrack muted=&quot;false&quot; name=&quot;câu 2&quot; resource=&quot;13325891&quot; slideId=&quot;{5B8283C1-DBF6-4BC3-B362-9B188B8760C9}&quot; startTime=&quot;0&quot; stepIndex=&quot;0&quot; volume=&quot;1&quot;&gt;&#10;        &lt;audio channels=&quot;2&quot; format=&quot;fltp&quot; sampleRate=&quot;48000&quot;/&gt;&#10;      &lt;/audioTrack&gt;&#10;      &lt;audioTrack muted=&quot;false&quot; name=&quot;câu 3&quot; resource=&quot;c1fc27fb&quot; slideId=&quot;{859BBD4E-F66A-4660-8962-E1039E395FE7}&quot; startTime=&quot;0&quot; stepIndex=&quot;0&quot; volume=&quot;1&quot;&gt;&#10;        &lt;audio channels=&quot;2&quot; format=&quot;fltp&quot; sampleRate=&quot;48000&quot;/&gt;&#10;      &lt;/audioTrack&gt;&#10;      &lt;audioTrack muted=&quot;false&quot; name=&quot;câu 4&quot; resource=&quot;8bb77728&quot; slideId=&quot;{43757B74-D6D3-4D53-AFC4-FBF1666834C5}&quot; startTime=&quot;0&quot; stepIndex=&quot;0&quot; volume=&quot;1&quot;&gt;&#10;        &lt;audio channels=&quot;2&quot; format=&quot;fltp&quot; sampleRate=&quot;48000&quot;/&gt;&#10;      &lt;/audioTrack&gt;&#10;      &lt;audioTrack muted=&quot;false&quot; name=&quot;nội dung bài&quot; resource=&quot;c77694ab&quot; slideId=&quot;{DF2A85D1-6B40-4BD1-950E-918DD1B69291}&quot; startTime=&quot;0&quot; stepIndex=&quot;0&quot; volume=&quot;1&quot;&gt;&#10;        &lt;audio channels=&quot;2&quot; format=&quot;fltp&quot; sampleRate=&quot;48000&quot;/&gt;&#10;      &lt;/audioTrack&gt;&#10;      &lt;audioTrack muted=&quot;false&quot; name=&quot;đọc nâng cao mới&quot; resource=&quot;e2ba7aad&quot; slideId=&quot;{E392CCC7-9DE1-4C23-B40E-B0C30E091A80}&quot; startTime=&quot;0&quot; stepIndex=&quot;0&quot; volume=&quot;1&quot;&gt;&#10;        &lt;audio channels=&quot;2&quot; format=&quot;fltp&quot; sampleRate=&quot;48000&quot;/&gt;&#10;      &lt;/audioTrack&gt;&#10;      &lt;audioTrack muted=&quot;false&quot; name=&quot;giới thiệu trò chơi&quot; resource=&quot;514bf86d&quot; slideId=&quot;{B6BFB70E-7867-4EF2-8888-14A1A13A5B88}&quot; startTime=&quot;0&quot; stepIndex=&quot;0&quot; volume=&quot;1&quot;&gt;&#10;        &lt;audio channels=&quot;2&quot; format=&quot;fltp&quot; sampleRate=&quot;48000&quot;/&gt;&#10;      &lt;/audioTrack&gt;&#10;      &lt;audioTrack muted=&quot;false&quot; name=&quot;câu1 trc&quot; resource=&quot;7e2a2b5b&quot; slideId=&quot;{31A20C0C-A4B1-4F8B-B1ED-744DF8615253}&quot; startTime=&quot;0&quot; stepIndex=&quot;0&quot; volume=&quot;1&quot;&gt;&#10;        &lt;audio channels=&quot;2&quot; format=&quot;fltp&quot; sampleRate=&quot;48000&quot;/&gt;&#10;      &lt;/audioTrack&gt;&#10;      &lt;audioTrack muted=&quot;false&quot; name=&quot;câu 2 trc&quot; resource=&quot;20bb19ec&quot; slideId=&quot;{885E6619-F98F-464B-B7AD-27BDE53E8FBE}&quot; startTime=&quot;0&quot; stepIndex=&quot;0&quot; volume=&quot;1&quot;&gt;&#10;        &lt;audio channels=&quot;2&quot; format=&quot;fltp&quot; sampleRate=&quot;48000&quot;/&gt;&#10;      &lt;/audioTrack&gt;&#10;      &lt;audioTrack muted=&quot;false&quot; name=&quot;câu 3 trc&quot; resource=&quot;ea4ddafa&quot; slideId=&quot;{75834364-A3D7-43E2-93AB-6BB643A15940}&quot; startTime=&quot;0&quot; stepIndex=&quot;0&quot; volume=&quot;1&quot;&gt;&#10;        &lt;audio channels=&quot;2&quot; format=&quot;fltp&quot; sampleRate=&quot;48000&quot;/&gt;&#10;      &lt;/audioTrack&gt;&#10;      &lt;audioTrack muted=&quot;false&quot; name=&quot;câu 4 trc&quot; resource=&quot;00a129ae&quot; slideId=&quot;{C684226C-5C94-4BC6-875F-C9F74E09A1E7}&quot; startTime=&quot;0&quot; stepIndex=&quot;0&quot; volume=&quot;1&quot;&gt;&#10;        &lt;audio channels=&quot;2&quot; format=&quot;fltp&quot; sampleRate=&quot;48000&quot;/&gt;&#10;      &lt;/audioTrack&gt;&#10;      &lt;audioTrack muted=&quot;false&quot; name=&quot;câu 5 trc&quot; resource=&quot;15d97897&quot; slideId=&quot;{AD8A697D-F539-42D7-BC4B-A26526C1A11C}&quot; startTime=&quot;0&quot; stepIndex=&quot;0&quot; volume=&quot;1&quot;&gt;&#10;        &lt;audio channels=&quot;2&quot; format=&quot;fltp&quot; sampleRate=&quot;48000&quot;/&gt;&#10;      &lt;/audioTrack&gt;&#10;      &lt;audioTrack muted=&quot;false&quot; name=&quot;like cuối&quot; resource=&quot;1c984605&quot; slideId=&quot;{0D7FC5F8-92C4-4289-938F-373F343F41AE}&quot; startTime=&quot;0&quot; stepIndex=&quot;0&quot; volume=&quot;1&quot;&gt;&#10;        &lt;audio channels=&quot;2&quot; format=&quot;fltp&quot; sampleRate=&quot;48000&quot;/&gt;&#10;      &lt;/audioTrack&gt;&#10;    &lt;/audioTracks&gt;&#10;    &lt;videoTracks/&gt;&#10;  &lt;/narration&gt;&#10;&#10;&lt;/presentation2&gt;&#10;"/>
  <p:tag name="ISPRING_PLAYERS_CUSTOMIZATION_2" val="UEsDBBQAAgAIAOULIVE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dvZ1aTGmKrPsGAABcGAAAHQAAAHVuaXZlcnNhbC9jb21tb25fbWVzc2FnZXMubG5ntVlLb9tGEL4HyH9YEDDQAmkeBRr0YCtYUWuLMEUq5MqPFgVBU7S0MB+KRCr2rUVORQ9p0EMPRREbQZomTdAUyUlC0QMD/w/1l3R2ScmSo4Skkx4siJLnm9mZb16r1VuHvoeGbn/AwmBNunH1uoTcwAnbLOisSS26/tmXEhpEdtC2vTBw16QglNCtyuVLq54ddGK748L7y5cQWvXdwQAeBxX+dPaMWHtNalYtLMvENJWqSizcqim6pWHDwFTRNUvFVaJKFRy3WYgCu9+3IzBm9VqGkA/YVPEuMSxTJgDKoXVqma1mUzcoqUkV2nXRgPmxJ3ARG6AgjNAg7vXCfuS2EQtQBP9iOw5oYHvMY9ER8sO2W8IEc1PRLFAvzpd9rKgK3bUaeo1IFRLYex6Y4fRdN0B91267/Q/RoelGA6sZeI0NPhJ60yAm0Sg4s1nXqS5Vmn134AYRwPW6YRSWwVOVGthp6euWrLc0KlVMj7VdtHK7RUwRd63VqBJjBYX7aIXqFI4z/cpcKaFoC/QsodMWKLsYnbYxOKCBjc3UJ7JB4IOata3QulSRwbucNHdZ1EXM7PUhUZA7tL04ZVeWSnnqqljetKhu4WbTqrYoPbOb9ifjh8ibjE5YHoisN5pY27VUfUO3qsoGWBf6PTs4QmrYCT/5/ObNwxtf3Py0FIwJtFIXgZBA+uJ6ASCNGrpqARpRLY3sQNApm4z+6fEEC8uJ6y2qKhqwO3tTThqIvCVVbsf2UUFXtgwDiJ+xVjFFDeGOUYmoIVUACSAHJqNHDHXD5JjXDHjtojcPJuN7KMqOORk/dvJ01fQGBl5BqlFDkTlnpcoOFCFvMv6ZXUFRcuKgDrMBOXkEiKM/I3To+ijqJ89B315yfMTfPwML+IvPJuPvAhTAx/mKtzVVxzXBugbQHW+Af2mIhsy9C+eBythL8z3lsuD4kOfRFdQO7wZeaLfRPtQYxHQT2b2ex5yspmaJ0PTsfCsMvK1oG8B+XTWhntWmn0iVTXBixB07ctBwMvq7JJSBTWKAL5NX9gUkLUF8Lsyd/jhCDgS7HE5d2air8Ee5GW9+TE4gXm3AisvBNAkwopqMojyxrFRj09zWDWCpBvx80UM+vEboAB6exhk/gUB5YIom65AEMp0DNG22gJaPAQZhweksleBYQDuLimLw7iwCVjPudrA+On15egJcEnkQ9U9fTsa/OKCfIaiMvzJuyfg+QwPRTYD2V/OMUnFLk+tWlc5qrGrHgdMtKAepujRf5rMjHrgLOZBrU4ZmVfUdKDXA/G7yOuiUkdI3oTRulpHYJSZn5WT8E1iZ5CaXhreUjbSlQj2cVquzYuhAHL5HTvIKYihKYD8+4jkDIRwmxyF8A/FLoyQqWQEKLqo0CcwDGlWweo45vBqmwLytCPVPHV57/8pTAG1BJjWeabdbylfWOlZU0dnf4uiBiMf0ZHPFHe0JEg6T5/AudcPpS/vdZObNJzN2JWsuWo3srFwtaepCP3pPVjmT8QPUgaYB1nvJsT9vzBIzFs52EZt4rVhmEJsaNOQJ/ChCd2I7z5YlvbSESbPx/4JRfTgfVcHY7N9nlvvJa36q8X2O8RECu7CwlA3uAuMKWfaR3Pu+qAfLov5/GpdtKwQmKqgSxLeZV1yqztVXFSi/dZa/K53JKdr6wmqkBPthcWlNzwDSmp9V0JSYMAV2WHLCOwzMdsUxzTqEQZxkh0+K3eSZX1xYLFDz5xGrU3H5bVI1FQqdcdvdG7Ao15GidrxzOhC87iwrpW+PArMZIL/hzk3bC02RKlQlvC3yMTpGXaED9ENB+AFiAQ8wqXDDCihoNcjULWkTW3I8Hm0/hjwORBsTywmn+x+zVjkZPYk/RFl6IDpf3eZWhzzkWZqXGt9Er1/I84VgnZ68Pbblh8wk2ID5S8aazIe2+mT85IjH5X5BQUg07ieVmtO5L8u4KHnOkwQG8yN0IFaOO3GBWT+DTRfMGlnHAJ15hnLEA+5yvyDKecvOzOA443t837NLYfFBFWozmWF+rYWRO/imNAg/0gwjvbSJ3MMoH6hVFeQzLX19HYbT/f08CYqriyZvAFscWP+KCGb3AlPRhmC6V2QBpwrkTs76zQPxvgU8zduuKENvHqQRK7KDCw9lHMKUYrnegAyGwZyKIgcqX4COg+R3vwzSlI2y3jJgk81qgBzGfVhMKIs8F5FD2+95bhlUfgcG9V0spYCWditwMLey8Go7DyhiXSLKc6Kz66BScT6TP9+96YU6LncFVZoWrtXEdRl4xWPOAYpCZLfbyEZOdm/mhZ2wKJhcxxp0o3N4bptFZQENQmb3YPyiR1yqqKHNb/P//fa3PPn0JjUr+VA90+csv7QwXXYXQWZPA/E7wOq1uZ8F/gNQSwMEFAACAAgAXb2dWh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BdvZ1aU/pL3RAGAACjHwAAJwAAAHVuaXZlcnNhbC9mbGFzaF9wdWJsaXNoaW5nX3NldHRpbmdzLnhtbOVZS2/bRhC++1csWOQYy3bsxDYkBbZM1YL1cCWmcVAUxopci1vxFXIpRz216KnoIQl6DIraCNxHmqApkpOEoAca/h/qL+ksKethPbyMY8NtDoGj5bxn55sZMnn3kWmgBnE9alspaX52TkLEUm2NWrWUdE/J3lyWkMewpWHDtkhKsmwJ3U3PJB2/alBPrxDGgNRDIMbyVh2WknTGnNVEYn9/f5Z6jsuf2obPQL43q9pmwnGJRyxG3IRj4Cb8YU2HeFJXgoAA+GfaVpctPTODUDKSVLA13yCIamC5RblT2Mga2NOlRERWxWq95tq+pWVsw3aRW6umpE+y2ZWF5Y1TmkjUBjWJxWPipeGQH7NVrGmUW4GNCv2aIJ3Qmg7mzs8tSmifakxPSbfmFrgcoE+MygmlR85jLidjQxQs1lVgEoY1zHD0M9Lokj3iQjqIl2auT0Do0NkAJSOPWO8gOtKaFjapqsATxGOVkjaU3bKclctyMSPv3ivnI1OFOZSckpeFeCr53Ia8WywpcmV3UynkYzMp8o4SgymuZcLit8tyRS4qcnl3PVeKySFuVJ9HLqzl8jF57svrlZwSV1NxrRCXZXuzVBTjyZTulStx0rL5YFsu53PFrV2lVMorue0+V3jpB653MjFcKUmoKNt3B+uB6b5ZtTA1AJ3OFIVHGOCbgd0aUewshfLdw4ZHJPSVQ2qf+digrMlLGmCwToiz5jlEZWVerimJl6DUFxcJBMOghntgsLTSw4I7y0OuJyLtfbfGWpnsoeO2bjP7iq2fn1vqmb+yON38CYYmG1QjdhG7bohxow6ca8JCH07nb92+Pd2KCdqSmDGs6oC97BQ6B09OqSi3H6uMNgDYyRlb93zDqPiOY7usj76Dhz0jJohJ7tnW0P3jv1HVNrRe3ohZJVoRm2SgY1Xq1MoC5byE9qBSDMhoySEWqmALuiRlkGW1J8Dzqx6jLOyO2S71mkuxgUAetHGCCpWRrKs6dr2h0ujlh3cmNf1F0WbE+zIKd3Q0kbRiQAoQL1Ah+q1O628ofD1oqajRab0T4VkPWkyE7vhJcGjpSOu0jnwR+p3gDRalQwykMqR2Ws9FWGQTCluE8D6pepQRoTB0WocWUoM3yPQ77acWekRMZMAhBePafyAvzMTx007rV19cnm4HB1aNZ+QAYlcNDri01isHMffkdaf9TEV1nSK30/6JdjVYwUFzVlQBRY4OMaOowaU9Z+ihjwe1RCJvRH05V9yQd24g7kP7O8Qo3BWH+3akzoo71NWnQohQrdP6E5wzggPzPKXvqa2uB2/D8J21GFXDkDWCl/C/MHH6yWschXtctMNYjTEsvucTVZy8PjnktgaH6rjs1sGHxwNJvqBmlasxg7f8Yfsx1zuk8uRwVGMzvsrBazWkbFI8P/jlGnL6CkyYeuN+Hrxxx0+D56fkvbITsvCCqR/1Lwa+gW3fhyjX9dD1mxx24QI3ggM7ulanUAf+AQjGNpYDZySC6cQOFf2uckP/EhE1N79wa3Hp9p3lldXZxD/f/HJzKlN33t02MLVOB97M1LVKmPPMCncO34RVSYzrzMJ0DtPEtUmYL66ZU1YoYc4xi5Qw79l1SphxZKk6h3PSanUO25QFa4Q3a7smTMtEG7kG45dzAfYc93Uto+Q+zykPxggIK2h0LE0m+Mg8foIO95nrOkBHU+5DH9AG1SnAmAk4JjRrbnXRPXhpclxqHTVRvS9MRELRRuFWJEJbCPuGIYrQn0LjVmF0F6GFdbQZTaci1Eq3V+hidh8/6bR/hDAF78RjKkJZ2opjbBg85gYvozmrKWY5XIdvfaSHsxC4AE37B1SDw2fQRHmTurIWdJGGIIQEH7iXXBrG/jcA78KvDCLEvBzAUzhe1XldmJd2fz+OvnSZWfofh/16v1D7SN56KeGaBmvZKzCoHvwmhAWZcOCBjfqIc8ZyRekOS4D7NRoc8sEneCHUQHcIH6+CF0IWbsI4daWoNlwfFbmQWy/lNz6CNnJNIxj96n2AGvri1PsSMvxNlz8xqUVNCCt/09D7EJxeWpxLJsY/mpkBacMf1tMz/wJQSwMEFAACAAgAXb2dWi2nGZ17AwAAmQwAACEAAAB1bml2ZXJzYWwvZmxhc2hfc2tpbl9zZXR0aW5ncy54bWyVV21v4jgQ/r6/AnHfC5v2llZKkaBQqTput9r2+t0hA1h17Mh26PHvb/xGnJAAV1QJzzzPeN4tUvVJ+WAPUlHBH4fJcPptMEjXlZTA9TsUJSMaBhlR8JI/Dp//Wa2GIwcRTMg30JryrTKSIBtQBGaV1oLfrAXXaOeGC1kQNpz+8Wz/0pFFXmIJdOtazoasob7mx/NskXy/huLvuJtPFk8PfYS1KErCDyuxFTcZWX9upah4bly7NZ8+2u5QgmSUfyLyz+R+vugNglGlXzQUDZ+W35fJMrmOUkpQCoxLD4tZMvtxkcVIBuwY/eTu/m52Jae+6nxhWrQ9VVRb2iSZ3E7u+mgl2UIryc8Pyf2iH8/Reotwzi9H0PCvNtDxeD4e90IZOYD8X8ZFWZVtwvJ20luQUoqtSWiLc96twGGC5Dh+SFg8mM9FggnIXHSxIRWjOZZByNyN4Fl/fC5n4/GkAfJf4yWRmtmWgr2aIrS2h+mQjMFUywrSUTg5ndqJr1+VxmGC6YYwhYBYVINeMcJXUqlgpimrcb/hi/I8AnlBjfgQrCrgyfkbAZvyGv/0NLd7JfbvKIsclLD3wsjDWlgjf2JaT5CRsEa+mWr94uxwAm9rHCf0w5z4Yp7PPmqBEzyGfIVT0JqbVmbKVXS1FwRMIXKY2rZ6pwWYqqUjK3MujU58SjnZ0y3R+C79bXDZwQaj0lFL4Tutu69STTWDrnZbi0oqdAbVH43YOxSO4d4NNdMr2OhQ5qawrol5LOJWsOfLje7NHdPmzgONT8njsCDyE+S7EEwNB56H44dm3KN8yjDLGp9SkC98I67kcKEhtm+D6AMLN4HXwonWZL0r0KW+CI4ZdXXtLl/qr+2qK6+KDOQS24FC6MemzOF2dLtj+K8/KHxB3iT0KB1T79AcJ/TY7pHANwAQud6FYXAHpykqpimDPYSVEglswH2RpQqbvyte01zNlowkV/Wj30B1o8S4pqKD8IF+ieYuixWXW16TTNnAGvskrPbacGPZhx1pejVej/bsG6lhGPVdCcRSNbJJKi3eNJHaG63PPnSyhxmnhV0/qIiu79A4DhOi9FmxypDeE3ntgnmyjsZUIHRo+ihmyU6TLorVtDfsO07ndCMB4u1qhd+i/f8XHDJBZP7zCGk8CB1qx8YY8cm0yxrXfFHqdBSJXHGOZcDv+JNk+h9QSwMEFAACAAgAXb2dWtoLq0wLBgAALR8AACYAAAB1bml2ZXJzYWwvaHRtbF9wdWJsaXNoaW5nX3NldHRpbmdzLnhtbN1ZW08bRxR+51eMtspjMBBIANlEYNbFwrfam4aoqtB4d/BOvbfszpq4T636VPUhifoYVQVF9JImaqrkyVbUh0X8D/eX9Myu8d1mNglEyUNEPJzLd87M+c45OHn7gWmgBnE9alspaXF+QULEUm2NWrWUdEfJXF+VkMewpWHDtkhKsmwJ3d6YSzp+1aCeXiGMgaiHwIzlrTssJemMOeuJxOHh4Tz1HJf/1jZ8Bva9edU2E45LPGIx4iYcAzfhB2s6xJO6FgQMwD/TtrpqG3NzCCUjS3lb8w2CqAbILcqDwsYOMw0pEUlVsVqvubZvaWnbsF3k1qop6bNMZm1pdftcJrK0TU1i8ZR4G3DIj9k61jTKQWCjQr8lSCe0pgPaxYVlCR1Sjekp6cbCErcD8olxO6H1KHbM7aRtSILFug5MwrCGGY4+Rh5dckBcuA3ibTDXJ2B06GxAkpEHrHcQHWlNC5tUVeA3iKcqJW0r+2U5I5flQlrev1PORVCFNZSskpOFdCq57La8XygqcmV/R8nnYisp8p4SQykuMmHzpbJckQuKXN7fyhZjaoiD6uvI+c1sLqbOXXmrklXieips5uOqlHaKBTGddPFOuRLnWnbuleRyLlvY3VeKxZySLfW1wkc/8LyTieFKSUJF2b47WA9M982qhakB5DRSFB5hQG8GdmtEsTMUyvcAGx6R0DcOqX3hY4OyJi9pYME6Ic6m5xCVlXm5piReglLfXGQQgEEN98hgZa3HBbdWh0JPRN77YU1EmeyRY0m3mX3F6BcXVnrw15Znw58CNNmgGrEL2HVDjhsP4EIIS306Xbxx8+ZsFFO8JTFjWNWBe9k5dQ6enEtRjh+rjDaA2MkI1gPfMCq+49gu67Pv4GEPxBQzyQPbGnp//DOq2obWuzdiVolWwCZUQSljSegASsOAKyw6xEIVbEFXpAyuVe1peH7VY5SF3TDTld50KTYQdDxo2wTlK2PXrOrY9YZqoXchvBWpG18VbEa8r6P8RkdTRSsG5BzxihSS3+20/oVK14OWihqd1hsRna2gxUTkTh8Fx5aOtE7rxBeR3wteYVE5xMAqQ2qn9VRERTahkkUE75KqRxkRSkOndWwhNXiFTL/TfmyhB8REBhxSANf+C3nhTZw+7rR+98Xt6XZwZNX4jRxB7qrBEbfWeuEg5p697LSfqKiuU+R22r/QrgcrOGrOizqgyNEhZxQ1uLWnDN338aCXyOS1qBFnC9vy3jXEY2j/gBiFt+Lw2E7UefGAuv5USBGqdVp/Q3BGcGRe5PQtvdX14HWYvlHEqBqmrBE8h/+FF6efvcRRuidlO8zVBGDxI5/q4uzl2THHGhyrk263DjE8HLjkd/Sscjdm8Jr/sv2Q+x1yeXY87rEZ3+XgsxpyNi2f7/1xDQV9BRBmvrhfB1/c6ePg6bl4r+yEEL7j1Y/HF4PfANuPIct1I3T9JqddeMCN4MiOntU51UF8QIKxwXLijEwwndihoz9VDvQfEVMLi0s3lldu3lpdW59P/Pfdb9dnKnUH3JKBqXU+4aZn7lHCmiM72wV6U3YjMa2RDekCpal7krBeXJgzdiZhzQmbk7Du6P4krDi2RV2gOW2XukBtxkY1ppuxXRPGY6KNPYPJ27iAepbHuplWsl9mlXsTDIQVND6WJhN8Rp48MocLzMjEXP1wI3M01973gV9QnQJxmcBcQtPlbpfPg+cmZ6LWSRPV+8ZELBRsFC4+IrL5sFMYopz8ObRqFYZ1EVnYOJvRPCoirXS7gy6G+/RRp/0zpCl4I55TEcnibhywYfKYGzyPJqumGHJ4Dt/7SA+nHwgB2vRPqAaHT6Bt8rZ0ZU3nXVqAUO2/5+5xaaz6cVDcxL8K0JkcF7Hi5VCcwhmqzivBvLQX+xH3ng93MZ9wpieWgDepz6MKMSlXutKG/8n/IUsJNy/YtF4AoHrwh1Dpp8OJBpbkE64ZKxSlOw0BsddocMwnm+CZUIfcI3x+Cp4JIdyBeelKSWy4NipyPrtVzG1fapFQsSr5KJjp/aYv+tT7BmnoK6PeVxnDX8rOwfnwV9wbc/8DUEsDBBQAAgAIAF29nVoyWHjvyQEAAHkGAAAfAAAAdW5pdmVyc2FsL2h0bWxfc2tpbl9zZXR0aW5ncy5qc42UTW+jMBCG7/0VEb2uIkqyJdkbWRKpUg8rtbeqB0MmBMV4LNthm63632uTpMEwbAMX/PL4nQ/wvN+M7BXkwejX6L15btZ//HWjgdOM2sMPX+cDeuX0QPNyDc9lBbwUEHSQ+rz1S/64EJRxIBrT7PDkbHXLL0D3ZsO4buOSsFCEpgmtJrS/hPZGBf7nVXaq6lhRq83Z3hgU4xyFAWHGAlXFGia4XTVXu8AOjDWob9ANy8EzvV8laXQ3RF4cp4s4/T1vczlWkonDIxY4zli+KxTuxfoUf+LuNr09SFD2g++OwM9otki9BHmpzYOBqht4ebeMltEwKRVoDae48zSJknsS5iwD3i4ons6myX9Qz7jf0A5dl7o0ZzqO4kk8bdOSFdDv0moezVIfE9arz3WDHzkDb+ZEhOEiDD2CswOoa6xQ7iXBLSex10ipsHAd6aP92GeUI1uXojhy6dzdJOeSdbZD/0YzMcYZqvXXD94LemlGEoaxfecdM+wcsy1xaquh4XLFZDDk4dadqI/UXOCUSMVFQpPU5ppMxnQnjVu/2LKZ2oF6RuR2eLqPAtoOE1APYoNOYMawfFtZzZbz2h4UZOY5kSW/Isubj09QSwMEFAACAAgAXb2dWpQTsyJpAAAAbgAAABwAAAB1bml2ZXJzYWwvbG9jYWxfc2V0dGluZ3MueG1sDcwxDoMwDEDRnVNY3int1oHAxlaW0gNYxEWRHBuRgOD2ZPvD02/7MwocvKVg6vD1eCKwzuaDLg5/01C/EVIm9SSm7FANoe+qVmwm+XLOBSZYhS7eJo4lMo8Uixx2EajhU17/wB6brroBUEsDBBQAAgAIAF29nVrLy4TUnjoAAAlWAAAXAAAAdW5pdmVyc2FsL3VuaXZlcnNhbC5wbmftvAlYkunbN2zjpFOa1kxlTqZlWVoKhVNKimbaYpnr5IIolRqZa5iaC1KZ2WSJO2MZtLjUKFqoEKmQNTMqmGQqZKhYCaaoFIjG/mLLTD3P93++93nf4/ve5ZmOowNvrvO+rnP9ned539fFL96eexYt/HGhlpbWIve9br5aWt8aaWl9g/lOR/PNtiBzC83HvATfPTu1artMxjQX3yJcDrhoad3D6CkOz9dcL4jfG5SgpWXweO7/vLa42+FaWgdx7m4uP58KnRyMqmnguJgloSMJCxdQVzutXvPtzuKbN3//Hm5+Zm/W0q2nF98svhjZB21YULu0z/L77PJl2OGz3iEd27K8zz1MenXlbKeFkxV4e68B1c1e5+KqxycWjHongP+sfXmoc4uuwXPEA/XrltC6lKGt5Eb2UBqrU7hB2YjgU7qGxJ0OAmdmp/zmMg2LDxdZamTSOr3SB6D50LK7CZv7iHWjzH0MXEDO03zcz6ciX2YZjZRp2xDaLg4c0NIa/n1VAKAhdJou1bkpeZ4nX6ClVWbJOxtt6Ca4t2b2By0te59srB7B6AFS9ZLYaPoDkjZP6/QP5bC8wS8uR8KWECGLCW3nB7w0M7pZGYWnrYZiFlHwWg8tmehjjan8Kv9qjKr9uETOBZhjcY5GI+A1zEXXivSIkAAnaRTtgaqDJxtRKzdNtmUPoLQOnfOCkKHK1lmy7gpzZH9Hgitu7XZLzay1lkbegDJvDYFzumua9xrzghHwzcfuRXr4dG4dQSXqxsd4OjSGw+HvXztnvJlxVg8JM96QYvpJua6iAOH7gJXselwNEOusYlPjJ4Tv6O0abYzi4Qi8keoNxh+YLipks/lkqrPugPDqqZevzeCj2wZ2U94aOb8f18VwlgSZGoFNnSWt6uTXpAgQiuvojrrUWBBzuRnooP3QHy+7ZlibYBCrpDbo/GBunrh9wJ2SN09Yr+7gvtibsgVnNEVRVaHFcQODetNrC1GdwxYdGUcP/YzVNoY5qpmh5HudtSMqgK5rNt/LSTDu5R/CfOC7MVyerV+USy8OY2SBDgXzszDKd+NZGBVaMFEgdZL0+lV7QZTTEpvX5Xdv789xnRldQZC0vB1lLqIBGZM15HfB6thrMNPJ58gbJq8ZRWHrnMW/Prn3s9metvWYaiSMf9+y7efcNmd5CRbykxpUCow8UF0oOaoO7ikYwHspRuHcsm2OWnbTj9qcSKkzQhgEGJCiulxHw6WqnaRxXPlTVXFRJFrSBYcxr8oLlqJVqACmIAC8eyotymGWMEo1qdiat3jJnZ6XLEaWr2n5ofacaUUN/OmoLPVtyla4zqSEWFUwATe+EO5ddGZ/LKMBp+wS3tI/l3sgBFB+ySqrcwvvz1bKszT+Iz38+9+r0HuKWcNNJFMFeuL43VJGyoaMtztSUDqtfRnLsnHuJ26zZMQn3SUcK8TukdnElRwBJOHGVss6DNZE7g5R/hqu5N3vPOGDCzCAmDKIhMjEmWI996m2a0W3NAL+EqeQSU5v155ep/089XTGPqj2hL6CoVL9YdjCd+leDNEW4SKmHhGEAVGr15j7Vj0mYPVS9sSxc6b0LzJyFLJLp60LIysu7R0/s9c4MPy6xpvco06HlDDTmRARQcABwSFxpIOVNoWREfJ+2oMV7cNgwRNU5zQyrYCDZZREBu1B0QqQNOwdtDMFhtXrDyVdi4lItXKEziK4w7dLN5F9ADW6j3nIg6trdNt5M+Ubv3GSvHR+f1Lq7UVz0jsMuU19gEshPkmsBbBZ8sLk2QT/3/umJSDw1ZtFxpT0rUwSqrp4zJCUWCyZlMhqZxNbCJ1oVNrEA/wfD2BBS+cLUhLSGq8Fcv1ZBwdxtuvpwqPXul4dPknJazseC8SMgQiORxNqwqHK9Ludta9vDvFrX9+lEmBdzRGpHaKMcGeBshYLZM4L8uLfwYg9gkOBAnt7Lbu81lPEJ3AnWYKhTqM7Cpox1F3Ho9xtfownmmPrpxyFJX6yhDRWoaRk52pnckzYnU6/TZwDd7y7zm5CrLQerRMySfW2JYylFCAjkUfdNQPG+vWG4x4MB6qb/Cb3Swd72TmdwWqn8Uge6VWeHFnE2rHTrdwzOxhoJCrnPoB05AicpQpmEM2eyQPtravi/XEqxQcnEJwZ6JtWZPqWMECM1pMFZ9z5mwSW2tmiV9RObCRHh0tpid5wx4vWJRtHtauKeXSHOxGUiT3GeeHXpLoVHgxeuXVwgbIOrctw+TmWGVNawg0p4CSgUtDjPIOu4m7eI1mvUv9VoUCwy/h2XVXIol+dJer0YZczd3ElrSIJkQJzivUGOAdO3alikYHFiUYRT0MAwhdk88zZGlonmZqOWt76p2zfkgIp0WOKkRh0T5CxnILjREVQL0/CCAkthlYmdBVMeckL8m4lvj/bg6Gspme7DmrwafhduuQ9oC2C/yTMvoce9sDJU5DoeBJmndsiE5FebyaPppb612Ij9oMIA5hOv9z6dW3oFmY/ZgJOgc1sYXr1YxWdkgnXqOA07Xht43NxDvvXkEdTopSOiajdriGWNfjgTaX+On2ldnWzIK2uGGMPtAz8todt2xJtpy0iXtYfxlbsIuhXRkmSBAwfJh7V7hSxGpeCpODI7QoBOzygZ99NhRPSDJmiFP4haahxkOMEQU7iZVJIcWTQNrZAghjyve34PvllKrTlMu4LY9oYicxTwfdvFxrxeFkZBfPYsgWycWTJk0JEaUl4CAWCZavbQ7i4Vvcoh5SX3B/LRkiymRh5qQSgqyVxsvYT+gEQeT61bE7ndtAbyx5SjLOcZr1qPKb3DrsbyiXxkvj0t8jDJ3a76Dy8Z7oOqCMWPBqWDc5IDimOrw7tFQC1JUfAlsAScYz+s+SJYELoeidJGk1+6BojspE4iZqtJ4XOSlCh2MUBbDa2erLIt+L5ryXIGxttxiPbVgQBrAvHeKfoPNn9TmGNo1lvfzLMJNWEjwjtLY50F9hbza5lHkzx/I1NHqAh0QUyaVQKZAyyfl4qAZ9MskSs6hX9aKnNCQQ0WRuxmFVs0KlQZzXg4qUBqvUPSZN+kIcAAxsj+mnqMcImZPAUgnXQN1zqyBylNpbYjMvvNnMZAokTAtqCsTL0pbq10LKHsLcadL6fy0nR6N1xkS3PB/NFN5u32tzRXW4h2PCmGk+IEEgTwMCZBJSyHL5o377xM7/XcsiTo1RU+3ZkS/lEmi8cIC6JYQn2kmLQFLx7UJyOvbStMtpBG0vMZclK5AnetQMzyQBHS6OZTrX3Fu8n+DPSTFsjZMnDI5A/XAW3WXA44ArvkSSJzaHzyhbFQ05zA+H009VS03WIVUURtbVsKCdXsr12KiB66aI+hSDRWTKGSS0qqv+hRE6LcZBfsjby/a24LbrAKIYX2C6R3d8LxXBC2v6oZbi3TFAlReF40SPbHqiYPbvB3YrSLCRwd330Z8HoNRuoNou3476/V5TN1eRJW+9avYud+FEl6AKw/yjXqQ97C+fcw6q7XEvOb3DyfPpit83s4ZB1ASB0y5AsuV4BmZS12FTxZjwwX/jmE0QjCgpMml3n1S5o/TkMqtMmcXhvvLkO/7AOQA69NJpqnD6CwB0TH6E5yW94VtpwS63J7MxzLBJ9kpG8kuE0MtjjwTllZKve+xNgg2SbQJ4fzcmIUjNSE1htslXnBRxBYgOLPIDPRPK66HMlimFBlEAYdJsJuw9F+NShlUvO6ovqVdVSQbIgypBw6wU+RE4qktTM2jBg6HXm9O0sxAaYTbDXJs5QsjOWNRt1guTaUieQhGIN9lf5A8KfXmt7KRMmoYJR1r3YQpn0elft6yNsXrmTgYBhQXi9Tv5zrmTCqwVTSsswsAwamuVJyhsJLfPun9EvIi/alyCXURoLRqmuTNjzbTuY/QuDvFh4Kbuu2qAXGtcyKEP2ihHQhbkoKMeSKOTVnCfWlr28p7I7fCJp571P+izeuT51iuED1V6wJH/7qm34vpk5ryxUuDaq2sZkCX2JvtbheTCdlZKxLoLRa8nwWnHEIGUo9QQ+vEW654Zp57p+TyVlTH9zCWdjkN0UWx5qCCjw2MTp2s5W74UBA+Ce42c8UM4FsNgY2gSagpPSU+trZU4jyKC21MUBi+jjPE1N1bTR6IgSNY83KPVdATN8Wl9L4O3sgt3HhRq+wbLEP2e+T0XPTAbfA+jSg74LyFRBW3ITKfEQpUt/fIu6aWrU92K2R50z0ScOgar8U9JmYc7ZyKPf0VQVptm8UxsjXMHLQXHKX2NRijUd3BOcE/nRTWW9bYdRlHAw2peLcUTwnm9sQ80A5UHMJlhlIiQyJipOK3a1dq9jdqPObxXftjP33rmbUdtSwtvXnXdGIpM8zUXeqNkAOgTo0Wj6N0kRw4YgYWWKYV2HaLdHvUp9dMbzJ3uzduRLxTBcYkmRdJ9VgaBfOFDlocmBXiRahhPNH57Lk0RQvIXoENX0wN+Y4PR6sif1XtoO5FGX0EC2VY/v4iKOaCQ0tAExfC89GcROSON3XF/NKMIL0NO1ujaJJVWHR0mp0nVia/LBgsQSKX3HzegNWEbDQFvqoSJNfK/rYRgv52UURVKaY+QSFQLPSKcYUmCVEW99624NkWFDJNU1yrMQQPiOkEUXwpQVmTnApdbzXWqwlAehvrS1tIxkdepdU4mMzdupMxGgParfwM6U/FmqVZEXWOeQ+fb4B7MMTfWRWJmqKrxqmicK+U5T2cygWoD9oTPK42i6qo59osVMgOpH8l1qGJc6/YoNGSgbHj1TEhK3ARvF4Bn0BQMaTNkV3p2vQT3jr63IvBWbMByZ9FBpTNuuAg5UExT2mk7BetSrZHatvCyGj5ypGxolKpClLOHND6FwQz/a1vvJanK5/lvbCzZkHoVg+r4qL9CZG+LFuH4/tFb/Yg4Rt46zKfOltR+rsAa/knyMYCfGTvKpRZIREk/R3wZq6awvkgpS6OkUWkS8Wb8/JbTOjsHWVg/4B4fWzTrzdtZiE/s4AgpwT+SidW5u4yfvFyIPnxS9clJv7iPzOijNw84/RWxmXVkfQHkWDBgolgw3ydp31OjO5JyRWArql4+fyehyPFb2Mt4zlZEVYpW185o+ieGgJlpolV3mBS1K/u1jeX74BXKNdr6v/gjCM8Qh6dCz1FHf32BgKXINYp61jkIATJ6wV6oXC2K2dv1oj9AUo71tcairyMNeWvYr6fOXgMdO/kqE7WVV5Ycs2l0guZN2OXkn7zwFOc7bGZ1ufV0GXxb72NUs8li64tWAppl6Spf97NP2bkorfpvo3fm0nh/3XrjQO7Y5hrI6OW+TbZHeQK0mLEdOaz38jnDm3IW91wzo8/tNL7DCXKc2aG3e+bH+zkS6kHQ/tauXnn6c4Tosb/LMMci2kYxvtNZ+cmzLLxrR/2C6xyd4OxtC39Kl8y+yXn818G5uQNMbf1sCxfxA4Wja2U+zoHjfaGltrvqYDXTnLmAF/+MX2bfoWc7SGqNfLmj+tf/C+7zKHqyepq8f8wZcaH970lvT1j/8vUjPHOS4qkjz/eYtvLMX9L0+TOThQVlt/rjHZa7X/8HvX5E/SuFLN4TeS31VDG9MndhEO3TNDjWVExB36l2O58b+KiK6nz2RIKC2n9MoU0vr9C9WRl1A43IazwLPNnmKRxKZC8/bun9eLz4jhW2Hikx46+RKFBLk6worMuceMayvhNnTyl7tWW1wYKYlET/D62BnJIqTKFV/MTSKZV1HVTZM9dSWB74J8ozd8hd70ghwIN6GIG+wqQi0TwJTeF/ck3o9dIN67eNstKziScQUiOmoIkqoDTNbIm169oVYm9SXDbhsn3v+cegIPUu8HzJc23Nl1qnnRVv5ViGIceTlU95I7rOXtxHmc9yXLf+w1htA5JM0fORk2LMrZM/qQPtwMOXxSfvx0r1zWqzapZEwclFzIat5tpTltJ6Qsp+0TM89KkMjyb+mKQz5Y+cz6O4pq1W5qet955iP9AGUwaHaQg0fqMpGjHvUEGqOxPNfk3Qgqa4Xs8IpZQNh200kHuVzpui5qdFqg86Q5na5R5RZYSrONSerPNRzCvwvFyrN8LiX1ysoSdN4F+6XORXHQz8o/6HDJ7ELItuW63UglUjMWHyvbf6c9TxzkC8Vz348tYGQIrQloDxSL2aVNy762nif73994NmL8wN+X2g9avhaA7+F2TDzbn1kjKtGwr8MW7H1rSdUPISAyk8VNpDWzBZpwlBL69dfv1qt2R3KyUvb97eD/a3aoXWEmHbIFx72hS6SUT3YbXFcLGvbCO7Z5wj4ShWVkqX6DAkDUvnYh+k2t7C9zVfsbrHqwdisGE9kQKr+FcWdUXDlodvYwn+tTWKZ8OnZw/+h1VjN2Uv1CTwNm1954t/K+bWBf2BmmT4h4j8ksek/uLmBj03b969Y0fhzF+nsja11Guv8a14YDQvPs9KRXl8bn2hyEuv4jl53vAttliJqhA8OaEIIvYmhmQ7zlbEhw7gtc6Ga2Pr0CuBLg/oa9iI8BE6T+6xWQHu+MsmQqICZduyh0/45wGgAasbJjC+N2jybD4wzGEDsnUOOcOIXTjeKP/XH+BO4ov9Jq9xqg7wMFTe4odT6b1xbnzlNRk1if9J9V/XrRPWRl5ee/b9A4X8SOf/3Ja8f1QCsZBwCVBP5P30RqMl4Q/X0/g/YzkoRG6Fnxu/VKc72cagz+/3nwJOvqCrolmN9V8/Stk6GcKcrBI7q3zexaFUIrlLET+9IM5OKJMK7Ww98EcaDVUV6lLJ5abVVsFM9o9RTo6tl1EJl1ODQVV+Thn050YJk+OwiAUOqtK5ia9Do0F/e0uQVAigqOpM09IQpUXh05+GNHbHzkvhpc4mISqC2lHfiw+NDsctKyR6M7cTaVErn1TMZpVVDR52S8pSbeujIppkN2LmnF+TtYIfD0vzzE8kh4b2c/XQZfbs4IQjQK7YWRvmqcVC5hZ3HX/gx2/EwOQiwjmLTgwRn8vTTE4J1hnmDSnLziJhlZtHeoE8XYJaF93sAM/nl1th5aUEBscx0yfXtnP3ELmI0uNC8A0lAHmarijhEXE2TZm2G+Zqg5QYS4UZBuyLCGQSvZPMeUeVXIugN5YpaxknjvL+CYKpnoxHoOUG33/htSSuKYqM9kp5+E+aFbNEvq89t3g/3AnZcp6neuwDYu3aQsDyGpHzpMsrAi1GUvDCi3kNHLnFkjGSUpCDPu5TcmW0cimXBjQzdZ+oBRkmDbIVTPVXmcZ74RJZsY+fxJQYk40HedYWtJyCrY1uu4jj0SQtJunEv4joOLxmmRNeFAjpiJA9s4ZTQ2E2C2GI9+UwVrA4baVGx22obUZg4lt/LecLjZbA4/clwQYqgV26j/RUKDVZt9YavzxxkHaLpnxX0inn6p/V7bXcAM3kx2lOglpqmxhaQVxR+dtKLEgrs2afsvsAqXSBJSkih4Pt3z6zFzmp4txaz7gir9fd+zTZrB6pUPwmb+aZIh3FmljTSmbVUP2iP4JYWo4EUYHg/WN4chx53UVKLMLutnRcWfOCzzXr80SEu6knpEumKP0QzvFlQ+6Ker9klw9ol+lQBxqs3aAh3Bm08gEDxbukSTKCAXm01Sp7gQclDPdGibX1bhw4A199Q4bJ9bxYh1/Qnwm3RJB9hAmA0Y2IjfKT9i6ACeccd2BS5aKawOQofYQvp4IHgtdgzSQUuJ403jyIgLVtXw2OB5D7ejhIrRnGrtFYJroS1y4jRAj2rhDRKmZRoSInrD82o3NvOAzGpcij93IB/JVa+NvMvwOrE6p+zPe01nsxJ8HehtOi/FYQPgQiIzSEl8IzowxzVgP+4/N4AluXImRJQE9sX/ZdBuv+K5A6yrbI96HLIr4uXuItMuv/+UmwGJeBUtTPXd7oBHFJi2xPcPt5cI9gqg0PqoaiRrZOtWRdgR0VleaPnPT/iEvvNQ6uPSzfv1vU88yHv8rduj1/4kYe67jN+Hwv/lMsGZd98mK8z6uTw0o8wHnpLu2rHBwbEP66yn/+fnDKRtludww0l4KR3+sZvOYvGFCoyPJSO8sKh2MclHc5UFW86TZ1tCldOyEMpstbk5pOS38gZT8aD0fwcwHoK0yIOLWoLYKa/mq1Db4J981na1H1ZEi15/q7lmcL6LhEVzlU7y6qq+/TQGcqc7QM9ZmlHJBAMalfCU9Qd6R6MSpLY/SjiI8O5GZdVCJpsTBO6HozH7q3x5zY4y6YkOx5sfVgChEJmzrBD1ZX2iA9yPu+u63YWXZk5Dd1WWO9gkGe7fKmevBDjHj/0Qc57t+C36nSZXdDn1wRcLyr2CCadtiNqs41hW/LmMruPrNbB8pQpIz3w6fuuTgbdP7rtd4iTFcc1qZ6cyP2cX2N4somsVepMNx0GwaWhoRDYPJJu9SmFcjrXVve1mbao/ohJnZJi7HSfEh3AnExx+adOLRaMfqtk0+4fEEqv2dnpMokOTj+eoH7kLgFoNCQWAYMhM8Xwu6lzRV1ZxobI9HuvYzLyX1cPybYKkt/PoqoeM6nCYoGaf28UXW0pYJKgPcEpcxYBisNo0zZPxrLXI1DxGR+n5FgbgW6jH+fAG7qQ8eqJJrjqENTXa2Up0VCIGmFc7YlzxjhOc335aMixRVcMDwy11KlHz+mTbOOB3Jd5r24GAoKr3lhtv+iKtVEXh2eQKs0KyyStUp8Phpn6DXZK01qO/dmwIVR60LDSQtKQD/4F+XJM+EDFQ704oPMc7HfoahgjC8nfGfWCujS7SA9sa86hjBnrWQQZju754KNNmmL2AF7+KnE8Mi6lY5QQF1yiR8BsKeLgUhQRhrHyt160kyErejv6F0ekdhBh7akJwawgvhW5j9P5oETA3MaYfpygpO12nF3Jpj3sk32QY9Yic1qUf7rszt2Yu6FYPSsT0F0v3/W9Zmeez3af7wxeeKHA99BSSUM5Nc7Kh6gieqA4W8yqjlU4JWSKPwbB4C6Kd0YJ8nr6OnOE7QiCCKssmieJiYinKfbu6hB7Nb9qBTEiGDKRLTshrbRqwD+uHuC0L2M2kfv2kMxH2sJM/+nVGAbSbWJtVqD/bO38x7VC99uMrApZzS9HOP26BIxZES+HN2vWOwu02Fl+MnAoqd3YsKlAOdz8MYKTfQAj1mdEtuRR/TOgQKD2LA/URM8iUgdwHN+NvYitvUG1wjzkjYmAheeJKmr98n1O4u4LZQue/vhxPe1pGDPoG0mQNgGzq3x1u4QYXSRZRjiTQc8xFzwhIUkuVlsvTuwvqXP+zZuVfJX3qBaTvXnDB+efANCz9DttvZl71iDlcyWoabqHeU/hh+V5kpAPyx5OUfIpqmO/45XHZ/eYF/gu1mRi7WmoYEaTPEk3tz4FirGJAL9exnIeSeN835tdtgd+DM2QYj2rpUgwYsUIohaBg3mWMHq15RGld5upmxiS4lerydiUkohHItltR/kN9k+6HdmV6dY3FXE/gHNWZ06XLVqC9QcUyZ+keH/2PUuzLEtyMdCrkxdO8YDcZRobUghFCypu36adPhFsYGVEb7OmO/LQxECVodFakaFain5uYmlWUCbx7jWrC1w+j5dqPfoLMrj7xzdYzKpoeZxtTmr/zQHWRiPRNf3uF/x7d9BmnV4ffbQauYYbnMew4DGMGBKih7SgLT3aPFMJeuu1j+J98SLIS8QHqiZ0BbfrrY3oRHdSMacel4qT6a2tVw7gJCbIyt+pCqHwPeaqNs/VD51/WEfobnwXY21UILqXqWAutfpOpFxUYWk5HpGDDJbubE8fCyupnkVxtmEOUIRf8MBmGOvy1i5xN/4dK5A+dzOe2ACOWpMphwEE7lt8uo5aghtggYCrMcXAeGvxOok63IfPmanIbxtRCtXAq5kjYcTJ11o8NPLYsgUEzsUYbaVoyyWo9Fn7zVCSJZk3kS1DF+5dklewhhQjfv7+2O/Sj5qOrYe9OSDlGs8s4tt6uUfJak2IMBKcvwkBvdR+wOlHnwLMt+GnQ59dQbiNT06nG0dIQy8sXUQYszugpEE3f8TUiaWMrHXasrLEvEsmz9lWAm4A6FLXAecf11ztaNv2K/5DMkr6jbdTCrcQnTjHml5iZUZb8e5Edhjo1a0lotIGJ2pr+kc487Mx6oKsdfpxDd5dOWjQ6f4pVw94ZfDh6kn+6iCZrwqxkF/xCWyn1mJqcKpkdB14bwl1ZP/a0qufetj7GEeiSopRM9W3wd4lVEfxL1xaRh5o7eeWBJ7y+561OqMI7ixdoGtl6/upDpgt3qNpyiSzVzPDxxizjjPL2Ia+Rz8j+5SdWhwGjDQoqgB6ZUwPsg1/Pnrr05DbyJ/SN5gaf6ai97hEkV2Lt8yt+jwUHqgalgdUe0GSleEnTP6qLFzF2XH3M4j2uZ84Xpz/8q+nfW7hpz63bPOXGOM+dzMubuerMv9/IN/2APa+nivTrd7Alcz606QztCZZH15dt2vEoyBse1tS7jvWPVr+x/uev0G+VNLePqnGpA/r+qNlaXEwgpNKzxy5vmPLtTCHtlOC59y9H0ui6JOUvGT7YO0floAxNZh3f/41x9zaub/MLX3qwn/qz5fvFTNyboOs3c95sGw9kp4yY6j6Y9zGWfJbn/rtpHowM13orGL1Bav/MPxpNG7XnDM5hp9HrsnEJ9Mm0VGeggM6Bwmc4I7TExtC1c6E/Vn6j0LFv+1hkRv5y8B95YvTxuxUiOo6+YO6KP4ytPrqVYbNnMW1TJEbeY8wqqfJP+k6ug9FQk4OJ+wdUseFkhth7RnW5GLkWjIPUUKo+qUzr+hwiv7oqX0+/tgwq1Wi510NSxESJGFO/aezy16U6hlPh+cV1n87zkngP7pdP9/Xv9zt2AHGjmpVuyspeMaCAQ5zOeqxMCuE5xLiNLHp6VyUPHT1JMDaH66vigXGMYdv68s0YRvrhUyrxAqadPamYLftcgEgvIul+8/kMRIp3nG3rP1iaR1OFwYiVJw4FZDV1leLtMawXbtC5wBAyxDcqNGIiLdnOegt83qV/iVfg3Cc/lkQWscT/Hg1mXfpnCJ62VKLUmftO6LYGGMPG3IhPsiLhE0Zb+0/MOsyAihsSzQtJEQmGpR+QDLHkV5NknlhG1gXx8BasriZeWfSfWsRKv0RRr8ub9VzUIsn/QyIUKQd8QLpUBoq3F+yiXN/jr1EA6tFBa58v7+Y0p7htS1Art8hzT3na9CrTgzVcZUkW4ZLY7TLPTYhzHv/2Okbt8Esrj0JuW1nEDxodI6bWj+q142ylJ59poLSqgwT8s2P9jrO2xmlVeSSatyOeBqK35JX9P11TQ79lqOzl6efWXPLadOaO+RCSQRuoAR0RIrSs+vXzW/yNMWkXALoNRaYJFSctkRwo3M+uF27VbGecQPbbL9lx+mq9I4jOu4SrUgpZIE7/XTqdfiGHt/V4SgNm+sYk9aM7IKrU5ntqPIiXavO8bbjpjQrBsimI10yHfHJkHdg7f3zGMn+jIdVMCBvBwUXUYJYUv6TpUUrqNQfgAip2BEYu4Fz25mV1+pvHD940sxtam2Kgn8veN+5kP6Dmz/5kS8l78gN04YNlFAjA+Pf2ZkzHtVViBfI67QYaFeRJQJoTS7kgB7SFVbGItv5bpWD4ZppHMC31mPGChyTxO+Z9+L3tl7/qKh9vEdW6+e7ESdDYPkJ7vT6B4faeb63+z5sZTT0AVzY6261grRM738kWv+f/mzXwIcdV5UcYCZ9aPiTroU5KBkZPboibpV85Se8ugwwUk2QVa3jLZiWaOVU5YWygH9P4eaW+t8NgBKsHubCBes5xzidU64ZOPGh2t3lq+kI78/NMmw+h5GwD09F8mWM+UvybT7dCk5wcfvzA4wYuWsg/PW/m+PBZeRLqaHqcZ8cPXawmuw04+UfJx11fiD7BZ+aecHjisljcEmCx+jz2FVi/AcFAHzRlKddeBUruWbo/Q9xMOV7Z/mCJeD6keddW4a2z9h9eqiwMgTQ/Noo4zbYckm+eO+/wd/WID3z0Wsmrwlh6LUfu9h73Rp332xuPlrM+hpkD/yNxhO19Kw4tRnNr8uRQGsqQ0DbVLs/pYXkIICjuNMWWZky3b3nKjoZzGzIVV7+q1kGmdOzGPv+nkmTzdbehN2v+YfoH6L/I4iwvoDmd+pT4vFR1R+0aM9g/qgZOko849OREY6G9sQ6/B1IW3hnL+2No7z1cxaX9AkVU0Izx0Pqy4YK/rihkyL/8siMYsK4EyEncMgWHEtODZD8PYGTHEFxlmwv6UkVii/8m4UhvJ06f6KnO83qVNP9CEPTdXErvWepOfgjtxLlpN6sR9T6FTcT5bXWs1XUOkbkXNgOh1sahbul0rPUAiPuPVVK5+oUTjP41g396QSwthqexpWb6bfb2rALiYo4iIRTTTulkkq213sEBbhHlSqseTsr2YyW13CavFVBMYmA9uMLWMY/EJRWnI0ChgQZnMGi5SSrRXVOgWhB8k+grwVvP0BNOAzeO1QcI2aRR5EU3DerM6fK1uQL3GsRVFhXuiR1n0FQJbVMtPqPHQsLB6jWRr7I8s2WguMx5FC4e0uuDFmQUu8BQFzr3127oR+LswUbHPjaNkisRiFKaWmv8C02cQQJ3mTescOZUSTQFBtiQJzXh9lbUV2Ot0cvKzqDFjImiyIToXI/ZgDcExRHYVr9QDrQdPnf6Lgqif8IiUOu3zk0CDRzb3csJePquqgR4wze6+8i+tfR03mvDRLHUxjpDA5jewm2sPNqBL0hddBd+mt7THniRFz554yRtwQsQd5YR0Zcx59JBiCGWOmJJBs/uOe9u4qh85bixq6zgZWNzhGrGAx3lPPrbc469zy+lg5EhLUHfSMN3Anx6kAOsSYZKaA3AG2hwlrtsIuosHfpqI0gqgZC4V1OCBwxvXIXBRfJ8zhbU5fo7xKFHk90A2ea3xEinArybW3oDUh5TMXX3FHcNeW0QtCaFJUXQiwjJ8qROFjXjuZyVew5WFcMo96AZFPIYTRLeOu4Ym8+HNeRl8IgFfBm9pXICxkRUHomMV3TptfYYf0CewV12H+nSDsro3DqP+DxD9F/IaIpIixP/CQ5gzm7TT2FxEV+VWTOFWjRBrvdRhwLwpr/jkVNt3yqDajwTtihKbjy/00Z9miutLNPcxnxKPz3zbCiW5eaJhFjVMcS4s3NE9a3ncydZG1Re38qw8iacrs963++4x88SHk7Y0f7+UOhBzv2L4o8ytMvFTW//ysl5V3+Z/B//SAWBpjbG/Bx20CDf26p+rGz8hl/cgP+LwfYPfJc0zdPzDYrGP4YFM+oRkyqUxb01QszUhKGthtHYyMKam5t5YZUTvhFQTdJFPIS1OOculzmn19NUl718cF/ZvK7BPB816ihgiLDONmAUd3cI/C7pkXO0hd1oeroJ2lYTRK6K7TW4T1a/mmzznzj/KsZ1q/y5qXy53Y7JCVAC569bMGkS7dbmdInrSxwp3gBhDivMz4LfxkI5XvRJ927LrQ/pOFwgojUIHgHCeV1wptvJagTRlWyEfBwGkMxdxKHoQSPeGDS9n9ROvRo5BxDIQDh8ddsjUB34Z6M1UoboLRZF2E7gtQUZatxtmuRECsLF5337rH7t+QnsnvGI5DgjgYYUADsgfJ2ztTj6iaSAVipgMFT9SGO9vJ2ZjhbmdMfQDmOpV/nQZFBug7d+CdyJbtDyzFTqv/I78ci0PWl8yKooqkMTWmATHOnX+AFLQ7aY6VFdDYewUYmLshzydBRESITQV70LN6kRCHhRTctXWFRAbOk3WI1FHr8LcqzYED407JWdIi+SYE19swp42bE8DWGNMh34WnW6uaD3/VmuVX2yX9m0qJegHgTWUu/54Xpz82XKreI4NrCM7xKyZ4QoXvF36XBmJURkuWiMyQJ0mpbx8C2Juu8kJTqaFgBP76xTlvJC5ovbXdB8R+RvjlMIaS+IBUhVyM8esVsrJ+1tXo25wEscEroXvVFIUSCWf6xU0dsbI8dmdFXBGe5xjKHm2FMR96tRRQYGuHK35S1sys+ELckL1xesa69OSgA3LRaWzXhVWqH3b/g7oA/a3CjEbGLaBih5GWQ6FnRTarbuyv7ECHhUIo6CK5ssqd8ofG2Ej3j6wjvFo8UBE0CWcCIAD2s031utXF8TLLDcb4rBSLomCwNZcLxl/NsvxtPHEWi/F0AbIYN035viQDIrfKui6IM1VR30hwL14hZs7canxS6f+E5hcCTRbYe/58HL+gm7BSTQYuWdL4GRnmmCdfCqZ5RV/7ejKOJFBzy5dyOn5VsfPpkQB0ONcswg6neetGmW3/iPQr/C+3D3XJtjJDnH111mv1jZYWLlVFBG1Wkx+K5VvJkmhozxsqswHdv+4KvHWDo7SsjiOV3yOCFWb7Lm3kWePKH7aZUleKHuueWRkjl3C4uQ3o2zH9zWeCXPGF2lcNu12GRh1PAdxhZ6XaPhdSplaYeDAnogOe6L7qDkBK90hLblSLbjlI9etYPX8Ymm7cTcsBz81c9VJ7Qy5Ktqfepw/c8qhlZis49a+g/gVu/6o4efXwl1byGLUCugfN/xTiMkNKlYSGA8rx2YmnJCPpa/PrHv3wt58ilv97ot1/QNEtfNDAXkC7bnv0z+H/jYBMD6dJlRxOJ1QfFQoDRFYO/XkGaI13+d3mP8g/5P+T/kP9D/g/5/23kj7t5Z+eOCF0o88SljQTXwQlmtz8e4Wq9852WVrz7p+OUH94h/c9c5AKMcGmq19VtTm9f9BlSX1dUC1MmNvlzZbbwk6KOjKPoem4/Wuv+z17oiV/6rmbwOCw1gDpOgPcokv2mnNVvumlU1coPO/bq1Kko0YsPOx50BVExXnx3qQM/7oXyAenTT0PcRr4s9VKoZGZNrB8GrTtUoxlaDyvm9p3FqTiWVfilLhDf9U9ULw6QNqA5issY1sfTXvE/U/KSt0O9oustZrW1AJdd+ANj4MyXbRljwVcEBWJ31Z97oj4embP/DWaPNbKgmGmkwyneNF1Vr6c7dtx523acsKcL+AXVMUjpkx+17q9z+n4LOtXpx24opgyey/p8uExrauAN8Pyk8pm/vNXiBP+RouMEqoaVOqJANvx1oCu+Klaec7h+ypXa0JcRH1mkJ95DWc35imDqVc5hQ+ncJBU+gE4z3tloRvdfBtBGjSc73Zf9bpehHC9Uz7SwyROzCK6IKEE20tKnR1mClBmhgpCoepUdmgDJ6laNX6O9H06+hpdwX0ntqKpW7jBlDzVR8qjNKQkS0VMrNQhp8xWcyI9QK+RUeatsvG0X/wkoAjoVwKBKiZcnEDNy0gC/adqi/0+nmcz9t2C/OmtaiZJbjZ8Pz+l0rJ70UvO5gShFHeol68yg774L1vVFLmELz+tPE2vnTqytOhgYf1/RImrqEoJps/rNazPfisgevo4NOgNNfIeTq/ZzTI2CtgksBQzH/t3hND/HkZkBfDQ5gp0eFMDCS47iOM+2m8atlTeUUC5P9ED5276hZ0lvwfJiwNDPR/0O5+n3HmE3/bk/Jft9Xv33uUEbshlc68yxF/h01ajjqVmqitOrrdJ/xBhOY6c3VU4SJzUiCwqsxOFDE3EzTSXyg6aFVhai9/128IyjuAE73qP7EwmdIDvpd/MtjfhMcIkexUsK3wztGXlrQvjolC6Uzc+37Nph3D5VmIwVuFiENeh084RsmQNfv6Cde7Po+yY+Z2sMNgaTwyNKMvgIAjXOarWvycTVumOD23wFp2D8OUdkqWNCdVxbtMdRUMbA7hnwydKrGXbalwBGROorWE6OfrqYVmuSpoiglG+dXF9aAXuepBYv0fTFH7ZhoprHxMGbpE0Wa1W6uKt8QG7xZ7sMRFHunnzTsIRiQ5gXsX/oAKBqWFiQXIUV1trujlocYsjCotv8t9yNorqyfTiS+29sjC66jkZ94Mu6oylgLmQFYGcboEGweIrhRIiYieBQJ6Bcp2zrHrnDbe21ulsjvFdIhZ5pOvEpMAR+/NKpGozHzIZc6WCFiQ2SstUrbqoJdkpe6Kx6yq3x3Hc2ZJaWkcEUbsPc6qbdKrh5EDmQiEzvVdvETyVHUa+OHPt87jKrFapNL5GdnI4R5YqRm9vtCS4nIYFw1SrhTdhzyX37WeQa4bE+dcQRANaoWpKe4lMSSUGxsWumeqBHg4nXJhgkHmkQN5HQDkrxSe3pOb8G85IV9vr5yL1AgbEJYP/v0MrGEgpmukjPeO9RVfh0E382BFA02hojkr9IUnPFDnGh6hjxeysae4lZdntqWEraiYW8nb5YwJZXVPYX3naXdRp5J72bC0jRdcDfcx4J+2G6Y3VGin/7Gi7Fm7OVe0NgOQMBpNISbtifpMo3Go0bEVJe9l/Z0NFmcTzlcH9qPomJVMV06PXIVlWlQimhGSQiszaCnsNvd5rY6DczH3mp0XRlWyVAB+lI4vcXg+5eKsoC/1kgi77w4OfOd9fGJK+dM1kDSW+0bBglk9aYWzHkDRDeTmLUNTt3VooGcVL9VMvdU0xGUn4b8KefQyp/lcNZg1dINv2h9waOnngTNgLwVcu3PnBz+EIkV3oWyHKgcqlekJc75HZ4mT6JIdyWOSHqyohl7KAVOfDQQReKtKQr/6iVJh2I6p+93z79QN8Kk98+WdHerurjcvJQT2LuRVFfOdGz9NddbPaOeeJHfELMe16FSy4NKRH3OQf3IzigiPiD6ljRkYbku9+spWc9WPHGpnlfEHvj+n03/IVRVqaCM4iop3BhsM/MFisOwcud+dCWNIgNI/vxrXJXWQv3s5I14u0uV4SI5IGem8blcD5Q5FDNTLXqEXfnQLt+3iTu7XjA4Db4k4Ks9cZkcaXhZiWCoK76gSpHo9EMM/n7OrPsbtmghP+Fy4HsBwK+Dc8L0kmzMR4G1Ec9dacpVoGGu4T2zoIzSTpTBC46to6p9XwbfOIKqUF4YomVDl22r3VJv7CG5lFtlkkJXZgVIl4WFNcy1Q1tC0t5hzXKbwqtsfHa9CSnodm+2qvFph8BRl8LoU+zmP4zkTZ+tKir4VpF8ivTVD1dxryee0EG0YIzr2/cYXfL7HdBWgb8da5JZuhaNKpXEBy3H2RzhxvEnPaF9QpXYDmk4isQjvtFHLe7tpeGd21k2ZrzhAXcViTUZwoN3lShT2cItzIjeWBaDZDe9oq+I11a9mv4IE9oFNHC42berKkORQfBSdfG8r9ZwwAKA6yuj0uKIkiQ2KQIqZ2JZMXfbj7vvl9Tblvz/agDwDvwvbshewOP4lkgi6aiMQKeoAHiyuLmh5M2y79vv35b8tz+p4jFqwj1BgbukLvHF/02PsYjgZ5XjwIze0JmI8Fexut2Gz8taRWQ5oUykwqOcFLT/NQZBvku8VGQtb4qQMTi0CrLWZr+n4IURgzPo4BIlc0GxnK2XahDmzEid7U8Ea0AkIttH48X3KLasBk0B0mGzSh4m6R/aZNqlcP6zxnaG6CVfJz97nlqPnRDj7j2cMZygrRAg6xFE76VZE2QeUWVuvZsDwsLvm5qIilXeZ7T/y03RVHcm9nKeti0NdBauzNVJTLx5lZNwGux0pxUHOh+5/Bd/cXJix6mkf0apl4f8NVw7SPseVMk56YOAehKboU1FwoXzMKrJKesrMZtw0s4lgJuZaMHMapJXvC6sgjqQy+++re3zR/2nNxuOnuN4u2LVjVuhfRXNXp0ACJSBYhNmvwGXpdiZwP0xiJsox2a5pEWPc3tOMA98aTp8S5I4Car+bshw8DMptTrVJOTJTdXixR5AkJyGUOW4ExHRU7ucRcmXUzF7yk37TX9rRG3xAqNZQnrNEptF24Us63EDSwsw0cdK+ilYXgNN1Urrck+LHxbMADYA13f3ziIMj6h473pb0WavBmrwocqR7xUI+PZ6PfZdgUc0CJ7D01+AA4ltWQGVjXbc7be/8g+Qzr+wSGOwseNSImteXiOZ09WjHZDWAHyega70TR+1RXQbWbqeL3ZOJOGWAyNBTINjduxHHrCDopXP+Y23pWeNC4PoV+ObhrAhCAOFUlMm67dNH2euxc1YfZZlrDrGlkUIQLaS1AEikBTklze17pk+KgXlchh9Jsh6pkiUJNKbkqEbeK9+0FjVMyRS+1/l01p5fZ7f3k7HkBLlTBoCkZ1FS71+Fph+qhDAHcWxSXj9nRoyRtz20Q7baDAnwUjS9lH2GPlGotEVmRsWSFpQLYooiM0zp9drrrG23W8FtvqG5VxW3ePnTtK/09SfQSpouhQPr6/rlx/BzazFnl0Ryk5Y5Q8UIXcvZPfsSUYP9jQzI1A3SsjeYBVmEHPG7D300ogrU2UtonWlBofyjKitFBxo2QQ/JpjyUVHANEjxXF5kwYerfef8ZkhwAAcS3G4tBwGFJsUpMJvqe7/eeHvMuTu4wQmhAww8F09USDd15HHeJhEeL3FSjvn+cxZG+Cf9JwHigFJLVOTxUkWQE9GUnAPWZMiNXXU0975roStwHDv3tTo6XLT6wjv5AmHu+Dg64AFFzUQlG3BAK1lLuORkPgSfBiT5/uttTAZsoO77ZhNR4KPyScLtQizjxMQbkj0LUl6SK/GQoAoAnJNhavSoZYZfixCar+RYz2OOjaZYBpHaDuifB7opBPGofkRRt7fJt8TOkm+yP2rQtUydp3zTPxtO5UdMFhZiFbvqnaWWueLPVRy+tXjqzDuyinvkazA0ObiIj9MDkoom3O6ANGru6aOvf2NVE2kmxQqYkug4lZSW5wX0rE365DOOYJ0xkKbVu7kcDgIsM64F5tCXmZMaemsF9wyKA0lNcaENCHfJMWujeBiuqFMVIXKAaDukjyk4epwiGB6c3YXd19LrqaKA7VIVgwWy/SxJnYQTBPqM0w+binRmy1FifKzy36JrxGqCoCwllnnY4adbl1r7Pq2m+4XnSVKDHxttM9qgNQGjtA4ETl/jtErEWv8GvhZ+bxHb8LvHsxVcn5M553qSNgjGBSE+bEKTUTpP23sZ92DCsB/XHrfBEPmzhzSenfhQrs5PetWvVdXYHuytbXyPQcXhBr1yjh1DRYqs1NPS6rZLfchlj+Aswd+FpyqKXTZ5Wlby112GcZscs6m+t3XACCnXeMJBh2kI2ug4sdWWD130x7jwPXyLo9xd+Pm3cIgPYt+tjk2WDywu0iPaLNn7jAay9Iot8uJ+24V914qv/SJaBiulNVXq6fR0uHdyOBJjNP71r616tA07/VIA8od1rtTKzW40BkTPifrEnsJ8iWpkPkUMXwFv9apK++M6oLEpDABYETnjgKY34KrTA5QVpsH34LZb5enc8gQxa5IxpEb4WO0AEC78Whl7OuToxHEy6gJXSz/GSMroR2M1UPWf3GPpZHbC8odFLfLyfzf9CgQzZAbqVxT3OSw2sxFq/QYRw5LW/Sclq8ZxV19QABGbep4gOWynx5xvv/T547iReY8N0HI/iWUiQ8yS+Msg+Fv3tNUDOd0b+sRkS/1aTd6jxXiKlNdJtgjezIS/DLudUJj0ChVHXPzqPP9dZp5CsNkgQRJu5R3TNOb9//Ie9TdP8pGK9kBdRmS6rq6VQBGeJCWvcXnFa9ounYSP5eexXFMnAUUyk9cWDp/Dpjq6iaxKWkLF2jdj5Ge8hBw3Uo3QLh4JFt9K2sAJbJzerEHPWKrfYE/vNNtyon3q+OZuV+59OE9Ckl/9zxk5Cm6THxNTzqV1WaGVshKSKO4tFiIlyDtR63hn1cc67o2q+i6WqcuyHbAsmOJkBD4C7ki27+6ilYNub04n+GJWyky6Z5ru0m0UxMA5AT2aoV1+yxwnRdE0ish4H2cnPLHLs7X8uyXO0+fEnN3g5XNms4+QRng2AVuTiqcBM8kTp6nPUgdlOWzG3SNzJGlHQk7cSu3rzoI+D0GNcfgenhsCTBZ8dJM9VKC9gnaQG6kvl+i5emzUAexubO42VY5IDajqfRM4/hzDNqlhOjFr8wFzP14qdbxuacdWsO7555GaD28/N/xi6ZL5t7/aMWv/erGRTX+audzb1psF57cgp6jdt/l6Va789DZ/wZQSwMEFAACAAgAXb2dWlpZ8z9NAAAAagAAABsAAAB1bml2ZXJzYWwvdW5pdmVyc2FsLnBuZy54bWyzsa/IzVEoSy0qzszPs1Uy1DNQsrfj5bIpKEoty0wtV6gAigEFIUBJodJWycQIwS3PTCnJsFUyNzFFiGWkZqZnlNgqmZpawgX1gUYCAFBLAQIAABQAAgAIAOULIVE2YVgCRwMAAOEJAAAUAAAAAAAAAAEAAAAAAAAAAAB1bml2ZXJzYWwvcGxheWVyLnhtbFBLAQIAABQAAgAIAF29nVpMaYqs+wYAAFwYAAAdAAAAAAAAAAEAAAAAAHkDAAB1bml2ZXJzYWwvY29tbW9uX21lc3NhZ2VzLmxuZ1BLAQIAABQAAgAIAF29nVoVHmAbowAAAH8BAAAuAAAAAAAAAAEAAAAAAK8KAAB1bml2ZXJzYWwvcGxheWJhY2tfYW5kX25hdmlnYXRpb25fc2V0dGluZ3MueG1sUEsBAgAAFAACAAgAXb2dWlP6S90QBgAAox8AACcAAAAAAAAAAQAAAAAAngsAAHVuaXZlcnNhbC9mbGFzaF9wdWJsaXNoaW5nX3NldHRpbmdzLnhtbFBLAQIAABQAAgAIAF29nVotpxmdewMAAJkMAAAhAAAAAAAAAAEAAAAAAPMRAAB1bml2ZXJzYWwvZmxhc2hfc2tpbl9zZXR0aW5ncy54bWxQSwECAAAUAAIACABdvZ1a2gurTAsGAAAtHwAAJgAAAAAAAAABAAAAAACtFQAAdW5pdmVyc2FsL2h0bWxfcHVibGlzaGluZ19zZXR0aW5ncy54bWxQSwECAAAUAAIACABdvZ1aMlh478kBAAB5BgAAHwAAAAAAAAABAAAAAAD8GwAAdW5pdmVyc2FsL2h0bWxfc2tpbl9zZXR0aW5ncy5qc1BLAQIAABQAAgAIAF29nVqUE7MiaQAAAG4AAAAcAAAAAAAAAAEAAAAAAAIeAAB1bml2ZXJzYWwvbG9jYWxfc2V0dGluZ3MueG1sUEsBAgAAFAACAAgAXb2dWsvLhNSeOgAACVYAABcAAAAAAAAAAAAAAAAApR4AAHVuaXZlcnNhbC91bml2ZXJzYWwucG5nUEsBAgAAFAACAAgAXb2dWlpZ8z9NAAAAagAAABsAAAAAAAAAAQAAAAAAeFkAAHVuaXZlcnNhbC91bml2ZXJzYWwucG5nLnhtbFBLBQYAAAAACgAKAAYDAAD+WQAAAAA="/>
  <p:tag name="FLASHSPRING_PRESENTATION_REFERENCES" val=""/>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ORIGINAL_SIZE&quot;},&quot;accessibilitySettings&quot;:{&quot;enabled&quot;:&quot;T_FALSE&quot;},&quot;compressionSettings&quot;:{&quot;imageSettings&quot;:{&quot;jpegQuality&quot;:79,&quot;optimizeImageForResolution&quot;:&quot;T_FALSE&quot;},&quot;audioQuality&quot;:85,&quot;videoQuality&quot;:8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4.005"/>
  <p:tag name="GENSWF_SLIDE_TITLE" val="Câu 1"/>
  <p:tag name="ISPRING_SLIDE_INDENT_LEVEL" val="0"/>
  <p:tag name="TIMING" val="|2.826|12.144"/>
  <p:tag name="ISPRING_SLIDE_ID_2" val="{0E0F61C5-4AF3-48FA-B814-5C5DD4200358}"/>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741"/>
  <p:tag name="GENSWF_SLIDE_TITLE" val="Câu 2"/>
  <p:tag name="ISPRING_SLIDE_INDENT_LEVEL" val="0"/>
  <p:tag name="TIMING" val="|1.391|11.243"/>
  <p:tag name="ISPRING_SLIDE_ID_2" val="{5B8283C1-DBF6-4BC3-B362-9B188B8760C9}"/>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3.714"/>
  <p:tag name="GENSWF_SLIDE_TITLE" val="Câu 3"/>
  <p:tag name="ISPRING_SLIDE_INDENT_LEVEL" val="0"/>
  <p:tag name="TIMING" val="|1.514|11.586"/>
  <p:tag name="ISPRING_SLIDE_ID_2" val="{859BBD4E-F66A-4660-8962-E1039E395FE7}"/>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8.543"/>
  <p:tag name="GENSWF_SLIDE_TITLE" val="Câu 4"/>
  <p:tag name="ISPRING_SLIDE_INDENT_LEVEL" val="0"/>
  <p:tag name="TIMING" val="|1.192|7.76"/>
  <p:tag name="ISPRING_SLIDE_ID_2" val="{43757B74-D6D3-4D53-AFC4-FBF1666834C5}"/>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Nội dụng bài"/>
  <p:tag name="ISPRING_SLIDE_INDENT_LEVEL" val="0"/>
  <p:tag name="GENSWF_ADVANCE_TIME" val="18.794"/>
  <p:tag name="TIMING" val="|8.006"/>
  <p:tag name="ISPRING_SLIDE_ID_2" val="{DF2A85D1-6B40-4BD1-950E-918DD1B69291}"/>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Hoạt động 3: Đọc nâng cao"/>
  <p:tag name="ISPRING_SLIDE_INDENT_LEVEL" val="0"/>
  <p:tag name="GENSWF_ADVANCE_TIME" val="50.283"/>
  <p:tag name="TIMING" val="|4.707|3.787"/>
  <p:tag name="ISPRING_SLIDE_ID_2" val="{E392CCC7-9DE1-4C23-B40E-B0C30E091A80}"/>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ò chơi"/>
  <p:tag name="ISPRING_SLIDE_INDENT_LEVEL" val="0"/>
  <p:tag name="GENSWF_ADVANCE_TIME" val="7.744"/>
  <p:tag name="TIMING" val="|3.316"/>
  <p:tag name="ISPRING_SLIDE_ID_2" val="{B6BFB70E-7867-4EF2-8888-14A1A13A5B88}"/>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âu 1"/>
  <p:tag name="ISPRING_SLIDE_INDENT_LEVEL" val="0"/>
  <p:tag name="GENSWF_ADVANCE_TIME" val="56.853"/>
  <p:tag name="TIMING" val="|1.813|5.933|19.332|15.63"/>
  <p:tag name="ISPRING_SLIDE_ID_2" val="{31A20C0C-A4B1-4F8B-B1ED-744DF8615253}"/>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3.032"/>
  <p:tag name="GENSWF_SLIDE_TITLE" val="Câu 2"/>
  <p:tag name="ISPRING_SLIDE_INDENT_LEVEL" val="0"/>
  <p:tag name="TIMING" val="|1.415|6.681|15.066|14.875"/>
  <p:tag name="ISPRING_SLIDE_ID_2" val="{885E6619-F98F-464B-B7AD-27BDE53E8FBE}"/>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âu 3"/>
  <p:tag name="ISPRING_SLIDE_INDENT_LEVEL" val="0"/>
  <p:tag name="GENSWF_ADVANCE_TIME" val="53.170"/>
  <p:tag name="TIMING" val="|0.467|8.123|16.75|15.229"/>
  <p:tag name="ISPRING_SLIDE_ID_2" val="{75834364-A3D7-43E2-93AB-6BB643A15940}"/>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Giới thiệu"/>
  <p:tag name="ISPRING_SLIDE_INDENT_LEVEL" val="0"/>
  <p:tag name="ISPRING_SLIDE_ID_2" val="{473553C6-4756-41C7-8746-7AA450F47121}"/>
  <p:tag name="GENSWF_ADVANCE_TIME" val="74.172"/>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âu 4"/>
  <p:tag name="ISPRING_SLIDE_INDENT_LEVEL" val="0"/>
  <p:tag name="GENSWF_ADVANCE_TIME" val="50.379"/>
  <p:tag name="TIMING" val="|0.226|8.84|16.313|15.14"/>
  <p:tag name="ISPRING_SLIDE_ID_2" val="{C684226C-5C94-4BC6-875F-C9F74E09A1E7}"/>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âu 5"/>
  <p:tag name="ISPRING_SLIDE_INDENT_LEVEL" val="0"/>
  <p:tag name="GENSWF_ADVANCE_TIME" val="48.597"/>
  <p:tag name="TIMING" val="|0.364|7.358|14.785|15.904"/>
  <p:tag name="ISPRING_SLIDE_ID_2" val="{AD8A697D-F539-42D7-BC4B-A26526C1A11C}"/>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ủng cố, dặn dò"/>
  <p:tag name="ISPRING_SLIDE_INDENT_LEVEL" val="0"/>
  <p:tag name="GENSWF_ADVANCE_TIME" val="60.522"/>
  <p:tag name="TIMING" val="|2.149|4.254|13.417|10.028"/>
  <p:tag name="ISPRING_SLIDE_ID_2" val="{0D7FC5F8-92C4-4289-938F-373F343F41AE}"/>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Giới thiệu bài mới"/>
  <p:tag name="ISPRING_SLIDE_INDENT_LEVEL" val="0"/>
  <p:tag name="TIMING" val="|7.21"/>
  <p:tag name="ISPRING_SLIDE_ID_2" val="{9DE5B9F7-62B0-4B8D-B7DC-068A0B1D3ED3}"/>
  <p:tag name="GENSWF_ADVANCE_TIME" val="58.79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Hoạt động 1: Giáo viên đọc"/>
  <p:tag name="ISPRING_SLIDE_INDENT_LEVEL" val="0"/>
  <p:tag name="GENSWF_ADVANCE_TIME" val="139.392"/>
  <p:tag name="ISPRING_SLIDE_ID_2" val="{DF159F8E-494C-43DD-BFC3-41CBAF3DE2A8}"/>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Quan sát tranh"/>
  <p:tag name="ISPRING_SLIDE_INDENT_LEVEL" val="0"/>
  <p:tag name="ISPRING_SLIDE_ID_2" val="{7E9B4845-0D42-43A6-9DB4-5A8E52A86FE4}"/>
  <p:tag name="GENSWF_ADVANCE_TIME" val="14.912"/>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3.920"/>
  <p:tag name="GENSWF_SLIDE_TITLE" val="Giải nghĩa từ khó"/>
  <p:tag name="ISPRING_SLIDE_INDENT_LEVEL" val="0"/>
  <p:tag name="TIMING" val="|1.67|2.74|7.525|6.81|9.591"/>
  <p:tag name="ISPRING_SLIDE_ID_2" val="{BE7240E6-39DB-44AC-A6E7-ACCC63DCBECC}"/>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đọc từ khó"/>
  <p:tag name="ISPRING_SLIDE_INDENT_LEVEL" val="0"/>
  <p:tag name="GENSWF_ADVANCE_TIME" val="21.747"/>
  <p:tag name="TIMING" val="|1.354|2.446|2.318|2.144"/>
  <p:tag name="ISPRING_SLIDE_ID_2" val="{FECB3B3D-7941-409C-AD18-E2BFEEC59D39}"/>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hia đoạn"/>
  <p:tag name="ISPRING_SLIDE_INDENT_LEVEL" val="0"/>
  <p:tag name="GENSWF_ADVANCE_TIME" val="57.816"/>
  <p:tag name="TIMING" val="|2.916|8.468|4.345|4.693|5.213|6.601"/>
  <p:tag name="ISPRING_SLIDE_ID_2" val="{7E79EB3E-A5DC-493D-9037-A79E9ADEBB95}"/>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3.440"/>
  <p:tag name="GENSWF_SLIDE_TITLE" val="Hoạt động 2: Đọc hiểu"/>
  <p:tag name="ISPRING_SLIDE_INDENT_LEVEL" val="0"/>
  <p:tag name="TIMING" val="|5.103|2.186|3.346|7.717|7.344|8.661"/>
  <p:tag name="ISPRING_SLIDE_ID_2" val="{B8524FAA-F6B1-4694-A37F-6B92004AF9A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1388</TotalTime>
  <Words>1687</Words>
  <Application>Microsoft Office PowerPoint</Application>
  <PresentationFormat>On-screen Show (4:3)</PresentationFormat>
  <Paragraphs>147</Paragraphs>
  <Slides>22</Slides>
  <Notes>21</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MÔN TIẾNG VIỆT 5 BAI DOC 2 VINH DANH NUOC VIET</dc:title>
  <dc:creator>ADMIN</dc:creator>
  <cp:lastModifiedBy>ADMIN</cp:lastModifiedBy>
  <cp:revision>226</cp:revision>
  <dcterms:created xsi:type="dcterms:W3CDTF">2025-04-01T13:08:58Z</dcterms:created>
  <dcterms:modified xsi:type="dcterms:W3CDTF">2025-11-01T15:17:13Z</dcterms:modified>
</cp:coreProperties>
</file>