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335" r:id="rId3"/>
    <p:sldId id="274" r:id="rId4"/>
    <p:sldId id="284" r:id="rId5"/>
    <p:sldId id="285" r:id="rId6"/>
    <p:sldId id="325" r:id="rId7"/>
    <p:sldId id="326" r:id="rId8"/>
    <p:sldId id="311" r:id="rId9"/>
    <p:sldId id="330" r:id="rId10"/>
    <p:sldId id="314" r:id="rId11"/>
    <p:sldId id="321" r:id="rId12"/>
    <p:sldId id="313" r:id="rId13"/>
    <p:sldId id="329" r:id="rId14"/>
    <p:sldId id="317" r:id="rId15"/>
    <p:sldId id="336" r:id="rId16"/>
    <p:sldId id="32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99CC"/>
    <a:srgbClr val="66CCFF"/>
    <a:srgbClr val="FF3399"/>
    <a:srgbClr val="C1C9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FE022-E6C8-437B-92E3-16F31AE2A056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47371-3703-4FB7-9AEE-725074B71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4591-8664-43CC-9392-458D2B1E6E15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0004-597F-46AA-8576-B03EB36A9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45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4591-8664-43CC-9392-458D2B1E6E15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0004-597F-46AA-8576-B03EB36A9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26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4591-8664-43CC-9392-458D2B1E6E15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0004-597F-46AA-8576-B03EB36A9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768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4591-8664-43CC-9392-458D2B1E6E15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0004-597F-46AA-8576-B03EB36A9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2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4591-8664-43CC-9392-458D2B1E6E15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0004-597F-46AA-8576-B03EB36A9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482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4591-8664-43CC-9392-458D2B1E6E15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0004-597F-46AA-8576-B03EB36A9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081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4591-8664-43CC-9392-458D2B1E6E15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0004-597F-46AA-8576-B03EB36A9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13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4591-8664-43CC-9392-458D2B1E6E15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0004-597F-46AA-8576-B03EB36A9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476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4591-8664-43CC-9392-458D2B1E6E15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0004-597F-46AA-8576-B03EB36A9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028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4591-8664-43CC-9392-458D2B1E6E15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0004-597F-46AA-8576-B03EB36A9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33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4591-8664-43CC-9392-458D2B1E6E15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0004-597F-46AA-8576-B03EB36A9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18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D4591-8664-43CC-9392-458D2B1E6E15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60004-597F-46AA-8576-B03EB36A9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419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L&#7899;p%20ch&#250;ng%20ta%20&#273;o&#224;n%20k&#7871;t%20-%20C%20Nhung.mp4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1676403" y="5181600"/>
            <a:ext cx="7238999" cy="5016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fromWordArt="1">
            <a:prstTxWarp prst="textWave1">
              <a:avLst>
                <a:gd name="adj1" fmla="val 13005"/>
                <a:gd name="adj2" fmla="val -644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Người</a:t>
            </a:r>
            <a:r>
              <a:rPr lang="en-US" sz="36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dạy</a:t>
            </a:r>
            <a:r>
              <a:rPr lang="vi-VN" sz="36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36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6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Nhung</a:t>
            </a:r>
            <a:endParaRPr lang="en-US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-152400" y="685800"/>
            <a:ext cx="9372600" cy="5715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264283"/>
                <a:gd name="adj2" fmla="val 73694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Dạy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STEM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4" name="Picture 7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107330">
            <a:off x="-228600" y="-152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73577">
            <a:off x="7889875" y="-11112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04802" y="152404"/>
            <a:ext cx="838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990033"/>
                </a:solidFill>
                <a:latin typeface="VNI-Times" pitchFamily="2" charset="0"/>
              </a:rPr>
              <a:t>TRƯỜNG TIEÅU HOÏC SOÁ </a:t>
            </a:r>
            <a:r>
              <a:rPr lang="en-US" sz="2800" b="1" dirty="0" smtClean="0">
                <a:solidFill>
                  <a:srgbClr val="990033"/>
                </a:solidFill>
                <a:latin typeface="VNI-Times" pitchFamily="2" charset="0"/>
              </a:rPr>
              <a:t>2 </a:t>
            </a:r>
            <a:r>
              <a:rPr lang="en-US" sz="2800" b="1" dirty="0">
                <a:solidFill>
                  <a:srgbClr val="990033"/>
                </a:solidFill>
                <a:latin typeface="VNI-Times" pitchFamily="2" charset="0"/>
              </a:rPr>
              <a:t>MYÕ </a:t>
            </a:r>
            <a:r>
              <a:rPr lang="en-US" sz="2800" b="1" dirty="0" smtClean="0">
                <a:solidFill>
                  <a:srgbClr val="990033"/>
                </a:solidFill>
                <a:latin typeface="VNI-Times" pitchFamily="2" charset="0"/>
              </a:rPr>
              <a:t>THẮNG</a:t>
            </a:r>
            <a:r>
              <a:rPr lang="en-US" sz="2800" dirty="0" smtClean="0">
                <a:solidFill>
                  <a:srgbClr val="990033"/>
                </a:solidFill>
              </a:rPr>
              <a:t>  </a:t>
            </a:r>
            <a:endParaRPr lang="vi-VN" sz="2800" dirty="0">
              <a:solidFill>
                <a:srgbClr val="990033"/>
              </a:solidFill>
            </a:endParaRP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2743200" y="2590800"/>
            <a:ext cx="3810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3399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0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2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5A</a:t>
            </a:r>
            <a:endParaRPr lang="en-US" sz="20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3399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5800" y="4038602"/>
            <a:ext cx="7696200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HỌC STEM: DỤNG CỤ HỌC SỐ THẬP PHÂN (2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5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205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4974B9CA-D217-4538-8B0B-5CE7F56CC649}"/>
              </a:ext>
            </a:extLst>
          </p:cNvPr>
          <p:cNvSpPr txBox="1">
            <a:spLocks/>
          </p:cNvSpPr>
          <p:nvPr/>
        </p:nvSpPr>
        <p:spPr>
          <a:xfrm>
            <a:off x="76200" y="533400"/>
            <a:ext cx="4343400" cy="5628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</a:t>
            </a:r>
            <a:r>
              <a:rPr lang="en-US" sz="32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31957"/>
            <a:ext cx="5486400" cy="4616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Sáu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31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2025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1111046"/>
            <a:ext cx="876300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740" y="4537493"/>
            <a:ext cx="8991600" cy="224676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hần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(1/10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hần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1/100),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hần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(1/1000)</a:t>
            </a:r>
          </a:p>
          <a:p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hía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rô-ki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1" name="Picture 1" descr="C:\Users\ADMIN\Downloads\z7112996390863_b5d29cb2cabab484e377c0cf903489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133600"/>
            <a:ext cx="68580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65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2400" y="1244025"/>
            <a:ext cx="8763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3352802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2133602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2743202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3962401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xmlns="" id="{4974B9CA-D217-4538-8B0B-5CE7F56CC649}"/>
              </a:ext>
            </a:extLst>
          </p:cNvPr>
          <p:cNvSpPr txBox="1">
            <a:spLocks/>
          </p:cNvSpPr>
          <p:nvPr/>
        </p:nvSpPr>
        <p:spPr>
          <a:xfrm>
            <a:off x="76200" y="427704"/>
            <a:ext cx="4343400" cy="5628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</a:t>
            </a:r>
            <a:r>
              <a:rPr lang="en-US" sz="32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5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10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38200" y="1676400"/>
            <a:ext cx="74676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PHÁC THẢO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 CỤ HỌC SỐ THẬP PHÂN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4974B9CA-D217-4538-8B0B-5CE7F56CC649}"/>
              </a:ext>
            </a:extLst>
          </p:cNvPr>
          <p:cNvSpPr txBox="1">
            <a:spLocks/>
          </p:cNvSpPr>
          <p:nvPr/>
        </p:nvSpPr>
        <p:spPr>
          <a:xfrm>
            <a:off x="76200" y="275304"/>
            <a:ext cx="4343400" cy="5628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</a:t>
            </a:r>
            <a:r>
              <a:rPr lang="en-US" sz="32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5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0"/>
            <a:ext cx="86868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CÁC BƯỚC LÀM DỤNG CỤ HỌC SỐ THẬP PHÂN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33400"/>
            <a:ext cx="8839200" cy="632480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rô-ki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,….</a:t>
            </a:r>
          </a:p>
          <a:p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rô-ki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ô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ô. </a:t>
            </a:r>
          </a:p>
          <a:p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2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065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57200" y="1219202"/>
            <a:ext cx="85344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133600"/>
          <a:ext cx="838200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  <a:gridCol w="838200"/>
                <a:gridCol w="914400"/>
                <a:gridCol w="1524000"/>
              </a:tblGrid>
              <a:tr h="438912">
                <a:tc grid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kern="1400" spc="-5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PHIẾU ĐÁNH GIÁ SẢN PHẨM</a:t>
                      </a:r>
                      <a:endParaRPr lang="en-US" sz="2400" kern="1400" spc="-5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804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kern="1400" spc="-50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Tiêu</a:t>
                      </a:r>
                      <a:r>
                        <a:rPr lang="en-US" sz="2400" b="1" kern="1400" spc="-5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400" spc="-50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chí</a:t>
                      </a:r>
                      <a:endParaRPr lang="en-US" sz="2400" kern="1400" spc="-5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kern="1400" spc="-50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Tốt</a:t>
                      </a:r>
                      <a:endParaRPr lang="en-US" sz="2400" kern="1400" spc="-5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kern="1400" spc="-50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Đạt</a:t>
                      </a:r>
                      <a:endParaRPr lang="en-US" sz="2400" kern="1400" spc="-5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kern="1400" spc="-50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Cần</a:t>
                      </a:r>
                      <a:r>
                        <a:rPr lang="en-US" sz="2400" b="1" kern="1400" spc="-5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400" spc="-50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cố</a:t>
                      </a:r>
                      <a:r>
                        <a:rPr lang="en-US" sz="2400" b="1" kern="1400" spc="-5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400" spc="-5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gắng</a:t>
                      </a:r>
                      <a:endParaRPr lang="en-US" sz="2400" b="1" kern="1400" spc="-5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1" kern="1400" spc="-5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kern="1400" spc="-5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Sử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dụng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để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lập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các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số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thập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phân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có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chữ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số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ở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và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chữ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số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ở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thập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phân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kern="1400" spc="-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kern="1400" spc="-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kern="1400" spc="-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Dễ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sử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dụng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đảm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bảo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tính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thẩm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mĩ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chắc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chắn</a:t>
                      </a:r>
                      <a:r>
                        <a:rPr lang="en-US" sz="2400" kern="1400" spc="-5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400" spc="-5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vật</a:t>
                      </a:r>
                      <a:r>
                        <a:rPr lang="en-US" sz="2400" kern="1400" spc="-5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đơn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400" spc="-5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giản</a:t>
                      </a:r>
                      <a:r>
                        <a:rPr lang="en-US" sz="2400" kern="1400" spc="-5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kern="1400" spc="-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kern="1400" spc="-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kern="1400" spc="-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4974B9CA-D217-4538-8B0B-5CE7F56CC649}"/>
              </a:ext>
            </a:extLst>
          </p:cNvPr>
          <p:cNvSpPr txBox="1">
            <a:spLocks/>
          </p:cNvSpPr>
          <p:nvPr/>
        </p:nvSpPr>
        <p:spPr>
          <a:xfrm>
            <a:off x="76200" y="199104"/>
            <a:ext cx="4343400" cy="5628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</a:t>
            </a:r>
            <a:r>
              <a:rPr lang="en-US" sz="32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image2.jpg" descr="Bộ Sưu Tập Hình Ảnh Các Khuôn Mặt Biểu Lộ Cảm Xúc Cực Độc Đáo Và Đầy Đủ 4K  - TH Điện Biên Đông"/>
          <p:cNvPicPr/>
          <p:nvPr/>
        </p:nvPicPr>
        <p:blipFill>
          <a:blip r:embed="rId4"/>
          <a:srcRect l="88929" t="328" r="1656" b="82595"/>
          <a:stretch>
            <a:fillRect/>
          </a:stretch>
        </p:blipFill>
        <p:spPr>
          <a:xfrm>
            <a:off x="5547360" y="3572797"/>
            <a:ext cx="701040" cy="723900"/>
          </a:xfrm>
          <a:prstGeom prst="rect">
            <a:avLst/>
          </a:prstGeom>
          <a:ln/>
        </p:spPr>
      </p:pic>
      <p:pic>
        <p:nvPicPr>
          <p:cNvPr id="14" name="image2.jpg" descr="Bộ Sưu Tập Hình Ảnh Các Khuôn Mặt Biểu Lộ Cảm Xúc Cực Độc Đáo Và Đầy Đủ 4K  - TH Điện Biên Đông"/>
          <p:cNvPicPr/>
          <p:nvPr/>
        </p:nvPicPr>
        <p:blipFill>
          <a:blip r:embed="rId4"/>
          <a:srcRect l="88929" t="328" r="1656" b="82595"/>
          <a:stretch>
            <a:fillRect/>
          </a:stretch>
        </p:blipFill>
        <p:spPr>
          <a:xfrm>
            <a:off x="6461760" y="3566653"/>
            <a:ext cx="701040" cy="723900"/>
          </a:xfrm>
          <a:prstGeom prst="rect">
            <a:avLst/>
          </a:prstGeom>
          <a:ln/>
        </p:spPr>
      </p:pic>
      <p:pic>
        <p:nvPicPr>
          <p:cNvPr id="15" name="image2.jpg" descr="Bộ Sưu Tập Hình Ảnh Các Khuôn Mặt Biểu Lộ Cảm Xúc Cực Độc Đáo Và Đầy Đủ 4K  - TH Điện Biên Đông"/>
          <p:cNvPicPr/>
          <p:nvPr/>
        </p:nvPicPr>
        <p:blipFill>
          <a:blip r:embed="rId4"/>
          <a:srcRect l="88929" t="328" r="1656" b="82595"/>
          <a:stretch>
            <a:fillRect/>
          </a:stretch>
        </p:blipFill>
        <p:spPr>
          <a:xfrm>
            <a:off x="7604760" y="3551905"/>
            <a:ext cx="701040" cy="7239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42065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914400"/>
            <a:ext cx="8915400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3: S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ử dụng công cụ học số thập phân của nhóm em để biểu diễn các số thập phân sau và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êu giá trị của mỗi chữ số trong các số thập phân 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4974B9CA-D217-4538-8B0B-5CE7F56CC649}"/>
              </a:ext>
            </a:extLst>
          </p:cNvPr>
          <p:cNvSpPr txBox="1">
            <a:spLocks/>
          </p:cNvSpPr>
          <p:nvPr/>
        </p:nvSpPr>
        <p:spPr>
          <a:xfrm>
            <a:off x="76200" y="152400"/>
            <a:ext cx="4343400" cy="5628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</a:t>
            </a:r>
            <a:r>
              <a:rPr lang="en-US" sz="32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14600" y="2514600"/>
            <a:ext cx="27432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457,012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43200" y="2590800"/>
            <a:ext cx="22860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7,21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71800" y="2514600"/>
            <a:ext cx="19812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9,3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19400" y="2514600"/>
            <a:ext cx="19050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0,6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3733800"/>
            <a:ext cx="8077200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3733800"/>
            <a:ext cx="79248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3733800"/>
            <a:ext cx="8001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65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animBg="1"/>
      <p:bldP spid="8" grpId="0" animBg="1"/>
      <p:bldP spid="8" grpId="1" animBg="1"/>
      <p:bldP spid="9" grpId="1" animBg="1"/>
      <p:bldP spid="9" grpId="2" animBg="1"/>
      <p:bldP spid="10" grpId="0" animBg="1"/>
      <p:bldP spid="10" grpId="1" animBg="1"/>
      <p:bldP spid="11" grpId="1" animBg="1"/>
      <p:bldP spid="11" grpId="2" animBg="1"/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292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kt"/>
          <p:cNvPicPr>
            <a:picLocks noChangeAspect="1"/>
          </p:cNvPicPr>
          <p:nvPr/>
        </p:nvPicPr>
        <p:blipFill>
          <a:blip r:embed="rId5">
            <a:lum contrast="36000"/>
          </a:blip>
          <a:srcRect/>
          <a:stretch>
            <a:fillRect/>
          </a:stretch>
        </p:blipFill>
        <p:spPr bwMode="auto">
          <a:xfrm>
            <a:off x="1905000" y="533402"/>
            <a:ext cx="4857750" cy="866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WordArt 8"/>
          <p:cNvSpPr>
            <a:spLocks noTextEdit="1"/>
          </p:cNvSpPr>
          <p:nvPr/>
        </p:nvSpPr>
        <p:spPr bwMode="auto">
          <a:xfrm>
            <a:off x="1123950" y="1600200"/>
            <a:ext cx="6953250" cy="2438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ang="5400000"/>
                </a:gradFill>
                <a:effectLst>
                  <a:outerShdw dist="38100" dir="2700000" algn="tl" rotWithShape="0">
                    <a:srgbClr val="F0917B"/>
                  </a:outerShdw>
                </a:effectLst>
                <a:latin typeface="Times New Roman"/>
                <a:cs typeface="Times New Roman"/>
              </a:rPr>
              <a:t>CHÚC QUÝ THẦY, CÔ MẠNH KHOẺ, HẠNH PHÚC!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4343401"/>
            <a:ext cx="64008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</a:pP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Chúc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các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em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chăm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ngoan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,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học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giỏi</a:t>
            </a:r>
            <a:endParaRPr lang="en-US" altLang="en-US" sz="3200" b="1" i="1" dirty="0">
              <a:solidFill>
                <a:srgbClr val="0000FF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5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34" presetClass="entr" presetSubtype="0" fill="hold" grpId="0" nodeType="afterEffect">
                                  <p:stCondLst>
                                    <p:cond delay="44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400"/>
                            </p:stCondLst>
                            <p:childTnLst>
                              <p:par>
                                <p:cTn id="30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292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ớp chúng ta đoàn kết - C Nhu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Lớp chúng ta đoàn kế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8598" y="0"/>
            <a:ext cx="9753598" cy="697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5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4974B9CA-D217-4538-8B0B-5CE7F56CC649}"/>
              </a:ext>
            </a:extLst>
          </p:cNvPr>
          <p:cNvSpPr txBox="1">
            <a:spLocks/>
          </p:cNvSpPr>
          <p:nvPr/>
        </p:nvSpPr>
        <p:spPr>
          <a:xfrm>
            <a:off x="76200" y="838200"/>
            <a:ext cx="32766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Khởi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147937"/>
            <a:ext cx="5486400" cy="4616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Sáu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31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2025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52400" y="1727200"/>
          <a:ext cx="8763000" cy="42346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1600"/>
                <a:gridCol w="4419600"/>
                <a:gridCol w="1295400"/>
                <a:gridCol w="1676400"/>
              </a:tblGrid>
              <a:tr h="944880">
                <a:tc gridSpan="4"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Viết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viết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thập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phân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sau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778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kern="1400" spc="-5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Số</a:t>
                      </a:r>
                      <a:endParaRPr lang="en-US" sz="2400" kern="1400" spc="-5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kern="1400" spc="-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n-US" sz="2400" b="1" kern="1400" spc="-5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Cách</a:t>
                      </a:r>
                      <a:r>
                        <a:rPr lang="en-US" sz="2400" b="1" kern="1400" spc="-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kern="1400" spc="-5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đọc</a:t>
                      </a:r>
                      <a:endParaRPr lang="en-US" sz="2400" kern="1400" spc="-5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kern="1400" spc="-5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Phần</a:t>
                      </a:r>
                      <a:r>
                        <a:rPr lang="en-US" sz="2400" b="1" kern="1400" spc="-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kern="1400" spc="-5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nguyên</a:t>
                      </a:r>
                      <a:endParaRPr lang="en-US" sz="2400" kern="1400" spc="-5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kern="1400" spc="-5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Phần</a:t>
                      </a:r>
                      <a:r>
                        <a:rPr lang="en-US" sz="2400" b="1" kern="1400" spc="-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kern="1400" spc="-5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thập</a:t>
                      </a:r>
                      <a:r>
                        <a:rPr lang="en-US" sz="2400" b="1" kern="1400" spc="-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kern="1400" spc="-5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phân</a:t>
                      </a:r>
                      <a:endParaRPr lang="en-US" sz="2400" kern="1400" spc="-5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4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800" kern="1400" spc="-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04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800" kern="1400" spc="-5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800" kern="1400" spc="-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88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800" kern="1400" spc="-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524000" y="3473244"/>
            <a:ext cx="41910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400" spc="-50" dirty="0" err="1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Mười</a:t>
            </a:r>
            <a:r>
              <a:rPr lang="en-US" sz="2800" kern="1400" spc="-50" dirty="0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1400" spc="-50" dirty="0" err="1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hai</a:t>
            </a:r>
            <a:r>
              <a:rPr lang="en-US" sz="2800" kern="1400" spc="-50" dirty="0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1400" spc="-50" dirty="0" err="1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phẩy</a:t>
            </a:r>
            <a:r>
              <a:rPr lang="en-US" sz="2800" kern="1400" spc="-50" dirty="0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1400" spc="-50" dirty="0" err="1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năm</a:t>
            </a:r>
            <a:r>
              <a:rPr lang="en-US" sz="2800" kern="1400" spc="-50" dirty="0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1400" spc="-50" dirty="0" err="1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mươi</a:t>
            </a:r>
            <a:r>
              <a:rPr lang="en-US" sz="2800" kern="1400" spc="-50" dirty="0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1400" spc="-50" dirty="0" err="1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ba</a:t>
            </a:r>
            <a:endParaRPr lang="en-US" sz="2800" kern="1400" spc="-50" dirty="0">
              <a:solidFill>
                <a:srgbClr val="FF3399"/>
              </a:solidFill>
              <a:ea typeface="Times New Roman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" y="3505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12,53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4267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316,87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" y="5105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0,715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96000" y="3505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43800" y="3505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96000" y="4267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61008" y="4267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9800" y="5181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29828" y="5181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715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00200" y="5029202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kern="1400" spc="-50" dirty="0" err="1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800" kern="1400" spc="-50" dirty="0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1400" spc="-50" dirty="0" err="1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phẩy</a:t>
            </a:r>
            <a:r>
              <a:rPr lang="en-US" sz="2800" kern="1400" spc="-50" dirty="0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1400" spc="-50" dirty="0" err="1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bảy</a:t>
            </a:r>
            <a:r>
              <a:rPr lang="en-US" sz="2800" kern="1400" spc="-50" dirty="0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1400" spc="-50" dirty="0" err="1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trăm</a:t>
            </a:r>
            <a:r>
              <a:rPr lang="en-US" sz="2800" kern="1400" spc="-50" dirty="0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1400" spc="-50" dirty="0" err="1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mười</a:t>
            </a:r>
            <a:r>
              <a:rPr lang="en-US" sz="2800" kern="1400" spc="-50" dirty="0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1400" spc="-50" dirty="0" err="1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lăm</a:t>
            </a:r>
            <a:endParaRPr lang="en-US" sz="2800" kern="1400" spc="-50" dirty="0">
              <a:solidFill>
                <a:srgbClr val="FF3399"/>
              </a:solidFill>
              <a:ea typeface="Times New Roman"/>
              <a:cs typeface="Times New Roman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00200" y="4038602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400" spc="-5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Ba</a:t>
            </a:r>
            <a:r>
              <a:rPr lang="en-US" sz="2800" kern="1400" spc="-5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1400" spc="-5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trăm</a:t>
            </a:r>
            <a:r>
              <a:rPr lang="en-US" sz="2800" kern="1400" spc="-5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1400" spc="-5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mười</a:t>
            </a:r>
            <a:r>
              <a:rPr lang="en-US" sz="2800" kern="1400" spc="-5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1400" spc="-5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sáu</a:t>
            </a:r>
            <a:r>
              <a:rPr lang="en-US" sz="2800" kern="1400" spc="-5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1400" spc="-5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đơn</a:t>
            </a:r>
            <a:r>
              <a:rPr lang="en-US" sz="2800" kern="1400" spc="-5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1400" spc="-5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vị</a:t>
            </a:r>
            <a:r>
              <a:rPr lang="en-US" sz="2800" kern="1400" spc="-5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kern="1400" spc="-5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tám</a:t>
            </a:r>
            <a:r>
              <a:rPr lang="en-US" sz="2800" kern="1400" spc="-5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1400" spc="-5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mươi</a:t>
            </a:r>
            <a:r>
              <a:rPr lang="en-US" sz="2800" kern="1400" spc="-5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1400" spc="-5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bảy</a:t>
            </a:r>
            <a:r>
              <a:rPr lang="en-US" sz="2800" kern="1400" spc="-5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1400" spc="-5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800" kern="1400" spc="-5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1400" spc="-5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trăm</a:t>
            </a:r>
            <a:endParaRPr lang="en-US" sz="2800" kern="1400" spc="-50" dirty="0">
              <a:solidFill>
                <a:srgbClr val="0070C0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5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33600" y="147937"/>
            <a:ext cx="5486400" cy="4616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Sáu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31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2025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8229600" cy="130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HỌC STEM: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 CỤ HỌC SỐ THẬP PHÂN (2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228600" y="3352800"/>
            <a:ext cx="8686800" cy="23622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3500498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2667000"/>
            <a:ext cx="40386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TIÊU CHÍ SẢN PHẨM: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5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4974B9CA-D217-4538-8B0B-5CE7F56CC649}"/>
              </a:ext>
            </a:extLst>
          </p:cNvPr>
          <p:cNvSpPr txBox="1">
            <a:spLocks/>
          </p:cNvSpPr>
          <p:nvPr/>
        </p:nvSpPr>
        <p:spPr>
          <a:xfrm>
            <a:off x="76200" y="762000"/>
            <a:ext cx="43434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147937"/>
            <a:ext cx="5486400" cy="4616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Sáu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31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2025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1472626"/>
            <a:ext cx="83058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1: 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\Downloads\z7107311877617_67f0ce283fb0c5877cc6c443cdd796a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09801"/>
            <a:ext cx="8534400" cy="2790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65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4974B9CA-D217-4538-8B0B-5CE7F56CC649}"/>
              </a:ext>
            </a:extLst>
          </p:cNvPr>
          <p:cNvSpPr txBox="1">
            <a:spLocks/>
          </p:cNvSpPr>
          <p:nvPr/>
        </p:nvSpPr>
        <p:spPr>
          <a:xfrm>
            <a:off x="76200" y="76200"/>
            <a:ext cx="43434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762002"/>
            <a:ext cx="81534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a: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wnloads\z7112989953508_5888ec5de24864f9243cfd878a03e3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447800"/>
            <a:ext cx="3505200" cy="2286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57600" y="1524000"/>
            <a:ext cx="533400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0" y="4356318"/>
            <a:ext cx="518160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ownloads\z7157071448460_cb7c6d88d40bf44f75b1de699d6a05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4267200"/>
            <a:ext cx="3429000" cy="2209800"/>
          </a:xfrm>
          <a:prstGeom prst="rect">
            <a:avLst/>
          </a:prstGeom>
          <a:noFill/>
        </p:spPr>
      </p:pic>
      <p:pic>
        <p:nvPicPr>
          <p:cNvPr id="11" name="Picture 4" descr="C:\Users\ADMIN\Downloads\z7112990014641_fae390ecc786a66ec7579be718d70ba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4267200"/>
            <a:ext cx="35814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65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5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4974B9CA-D217-4538-8B0B-5CE7F56CC649}"/>
              </a:ext>
            </a:extLst>
          </p:cNvPr>
          <p:cNvSpPr txBox="1">
            <a:spLocks/>
          </p:cNvSpPr>
          <p:nvPr/>
        </p:nvSpPr>
        <p:spPr>
          <a:xfrm>
            <a:off x="76200" y="304800"/>
            <a:ext cx="43434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1091625"/>
            <a:ext cx="81534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1: 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ADMIN\Downloads\z7112990650113_83e57745d0f0646bbe694ec8036539f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057400"/>
            <a:ext cx="3657601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38600" y="2199144"/>
            <a:ext cx="4953000" cy="267765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5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4974B9CA-D217-4538-8B0B-5CE7F56CC649}"/>
              </a:ext>
            </a:extLst>
          </p:cNvPr>
          <p:cNvSpPr txBox="1">
            <a:spLocks/>
          </p:cNvSpPr>
          <p:nvPr/>
        </p:nvSpPr>
        <p:spPr>
          <a:xfrm>
            <a:off x="76200" y="76200"/>
            <a:ext cx="43434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710626"/>
            <a:ext cx="87630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1: 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ownloads\z7107311877700_2e2d918e1d3dc4f6c52d94c463e4f4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95400"/>
            <a:ext cx="8458200" cy="2590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8600" y="3962401"/>
            <a:ext cx="87630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(001)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4876800"/>
            <a:ext cx="8763000" cy="8925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(0)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1;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5715000"/>
            <a:ext cx="8763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(82)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6248400"/>
            <a:ext cx="8763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( 946307)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810000" y="2590801"/>
            <a:ext cx="457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58148" y="2590801"/>
            <a:ext cx="2286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24400" y="2590801"/>
            <a:ext cx="3048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05400" y="2590801"/>
            <a:ext cx="1143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2971800" y="2971800"/>
            <a:ext cx="13716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2476503" y="3086101"/>
            <a:ext cx="2362199" cy="15240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2362203" y="3505201"/>
            <a:ext cx="3276599" cy="16002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2895600" y="3733800"/>
            <a:ext cx="37338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65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5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33600" y="147937"/>
            <a:ext cx="5486400" cy="4616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Sáu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31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10 </a:t>
            </a:r>
            <a:r>
              <a:rPr 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2025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990600" y="160020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 CHÍ SẢN PHẨM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228600" y="2590800"/>
            <a:ext cx="8686800" cy="23622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" y="2743202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xmlns="" id="{4974B9CA-D217-4538-8B0B-5CE7F56CC649}"/>
              </a:ext>
            </a:extLst>
          </p:cNvPr>
          <p:cNvSpPr txBox="1">
            <a:spLocks/>
          </p:cNvSpPr>
          <p:nvPr/>
        </p:nvSpPr>
        <p:spPr>
          <a:xfrm>
            <a:off x="76200" y="732504"/>
            <a:ext cx="4343400" cy="5628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</a:t>
            </a:r>
            <a:r>
              <a:rPr lang="en-US" sz="32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5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19" grpId="0"/>
      <p:bldP spid="10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1017</Words>
  <Application>Microsoft Office PowerPoint</Application>
  <PresentationFormat>On-screen Show (4:3)</PresentationFormat>
  <Paragraphs>95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Duy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6 Bài 11 CÁI TRỐNG TRƯỜNG EM</dc:title>
  <dc:creator>emily</dc:creator>
  <cp:lastModifiedBy>ADMIN</cp:lastModifiedBy>
  <cp:revision>301</cp:revision>
  <dcterms:created xsi:type="dcterms:W3CDTF">2021-10-22T08:42:29Z</dcterms:created>
  <dcterms:modified xsi:type="dcterms:W3CDTF">2025-10-30T14:14:38Z</dcterms:modified>
</cp:coreProperties>
</file>