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4" r:id="rId2"/>
    <p:sldMasterId id="2147483708" r:id="rId3"/>
  </p:sldMasterIdLst>
  <p:notesMasterIdLst>
    <p:notesMasterId r:id="rId21"/>
  </p:notesMasterIdLst>
  <p:sldIdLst>
    <p:sldId id="318" r:id="rId4"/>
    <p:sldId id="306" r:id="rId5"/>
    <p:sldId id="307" r:id="rId6"/>
    <p:sldId id="313" r:id="rId7"/>
    <p:sldId id="308" r:id="rId8"/>
    <p:sldId id="315" r:id="rId9"/>
    <p:sldId id="310" r:id="rId10"/>
    <p:sldId id="311" r:id="rId11"/>
    <p:sldId id="324" r:id="rId12"/>
    <p:sldId id="309" r:id="rId13"/>
    <p:sldId id="312" r:id="rId14"/>
    <p:sldId id="323" r:id="rId15"/>
    <p:sldId id="277" r:id="rId16"/>
    <p:sldId id="319" r:id="rId17"/>
    <p:sldId id="283" r:id="rId18"/>
    <p:sldId id="322" r:id="rId19"/>
    <p:sldId id="320" r:id="rId20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22"/>
      <p:bold r:id="rId23"/>
      <p:italic r:id="rId24"/>
      <p:boldItalic r:id="rId25"/>
    </p:embeddedFont>
    <p:embeddedFont>
      <p:font typeface="Nunito Black" panose="020B0604020202020204" charset="0"/>
      <p:bold r:id="rId26"/>
      <p:boldItalic r:id="rId27"/>
    </p:embeddedFont>
    <p:embeddedFont>
      <p:font typeface="#9Slide03 AmpleSoft Bold" panose="020B0604020202020204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F06"/>
    <a:srgbClr val="4FD1FF"/>
    <a:srgbClr val="01BCFF"/>
    <a:srgbClr val="7DD072"/>
    <a:srgbClr val="F2B800"/>
    <a:srgbClr val="E95C05"/>
    <a:srgbClr val="060BE8"/>
    <a:srgbClr val="984807"/>
    <a:srgbClr val="FFFF66"/>
    <a:srgbClr val="F7B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187" autoAdjust="0"/>
  </p:normalViewPr>
  <p:slideViewPr>
    <p:cSldViewPr snapToGrid="0">
      <p:cViewPr varScale="1">
        <p:scale>
          <a:sx n="142" d="100"/>
          <a:sy n="142" d="100"/>
        </p:scale>
        <p:origin x="67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8D052-2E52-4109-9D71-CFB1191681E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BE368-1792-486E-9A31-51CF8BA0C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4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E368-1792-486E-9A31-51CF8BA0C3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0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1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4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4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4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3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1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78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1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1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4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4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2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8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8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42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34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67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5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1" y="136531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5" y="717556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18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4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3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85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51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4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4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86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60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32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59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34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85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23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1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8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58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8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70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9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4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4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8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8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8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9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5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1" y="136531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5" y="717556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2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4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3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8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4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9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9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9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2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4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9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9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9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4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2.wma"/><Relationship Id="rId7" Type="http://schemas.openxmlformats.org/officeDocument/2006/relationships/image" Target="../media/image1.png"/><Relationship Id="rId12" Type="http://schemas.openxmlformats.org/officeDocument/2006/relationships/image" Target="../media/image6.gi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4.png"/><Relationship Id="rId4" Type="http://schemas.openxmlformats.org/officeDocument/2006/relationships/audio" Target="../media/media2.wma"/><Relationship Id="rId9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wheelofnames.com/zna-v2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35.sv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5.sv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nhac nen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2695575"/>
            <a:ext cx="609600" cy="609600"/>
          </a:xfrm>
        </p:spPr>
      </p:pic>
      <p:pic>
        <p:nvPicPr>
          <p:cNvPr id="4" name="Picture 2" descr="Theme23751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4"/>
            <a:ext cx="9148204" cy="51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1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51" y="3638230"/>
            <a:ext cx="1028700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742526" y="4409405"/>
            <a:ext cx="4161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Đặng Kiên Định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048728" y="1753969"/>
            <a:ext cx="38553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 smtClean="0">
                <a:solidFill>
                  <a:srgbClr val="060B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  <a:endParaRPr lang="en-GB" sz="4000" b="1" dirty="0">
              <a:solidFill>
                <a:srgbClr val="060B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99012" y="81789"/>
            <a:ext cx="600075" cy="482204"/>
            <a:chOff x="144" y="2132"/>
            <a:chExt cx="1089" cy="1537"/>
          </a:xfrm>
        </p:grpSpPr>
        <p:pic>
          <p:nvPicPr>
            <p:cNvPr id="9" name="Picture 8" descr="hoa van trang tri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87"/>
              <a:ext cx="1089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Logo-BG&amp;DD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" y="3004"/>
              <a:ext cx="499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 descr="feu2"/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" y="2132"/>
              <a:ext cx="353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546401"/>
            <a:ext cx="251011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900" b="1" dirty="0">
                <a:solidFill>
                  <a:srgbClr val="0000FF"/>
                </a:solidFill>
                <a:latin typeface="Times New Roman" pitchFamily="18" charset="0"/>
              </a:rPr>
              <a:t>TRƯỜNG </a:t>
            </a:r>
            <a:r>
              <a:rPr lang="en-US" sz="900" b="1" dirty="0">
                <a:solidFill>
                  <a:srgbClr val="0000FF"/>
                </a:solidFill>
                <a:latin typeface="Times New Roman" pitchFamily="18" charset="0"/>
              </a:rPr>
              <a:t>TIỂU HỌC SỐ 2 </a:t>
            </a:r>
            <a:r>
              <a:rPr lang="vi-VN" sz="900" b="1" dirty="0">
                <a:solidFill>
                  <a:srgbClr val="0000FF"/>
                </a:solidFill>
                <a:latin typeface="Times New Roman" pitchFamily="18" charset="0"/>
              </a:rPr>
              <a:t>MỸ THẮNG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70658" y="2909449"/>
            <a:ext cx="8180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 3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6601" y="990923"/>
            <a:ext cx="7268624" cy="2072754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7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</a:t>
            </a:r>
            <a:r>
              <a:rPr lang="en-US" sz="27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 CÔ </a:t>
            </a:r>
            <a:r>
              <a:rPr lang="en-US" sz="27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7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 GIỜ </a:t>
            </a:r>
            <a:endParaRPr lang="en-US" sz="27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nhac nen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37020" y="4778737"/>
            <a:ext cx="609600" cy="609600"/>
          </a:xfrm>
          <a:prstGeom prst="rect">
            <a:avLst/>
          </a:prstGeom>
        </p:spPr>
      </p:pic>
      <p:pic>
        <p:nvPicPr>
          <p:cNvPr id="18" name="nhac nen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3055" y="4169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20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0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3636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63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85" y="166779"/>
            <a:ext cx="723083" cy="707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6668" y="166779"/>
            <a:ext cx="433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4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0020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711785"/>
              </p:ext>
            </p:extLst>
          </p:nvPr>
        </p:nvGraphicFramePr>
        <p:xfrm>
          <a:off x="1079500" y="723901"/>
          <a:ext cx="6515100" cy="4397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Bitmap Image" r:id="rId4" imgW="7201905" imgH="4828571" progId="Paint.Picture">
                  <p:embed/>
                </p:oleObj>
              </mc:Choice>
              <mc:Fallback>
                <p:oleObj name="Bitmap Image" r:id="rId4" imgW="7201905" imgH="482857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723901"/>
                        <a:ext cx="6515100" cy="43976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1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770921"/>
            <a:ext cx="4580304" cy="41365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8080" y="210315"/>
            <a:ext cx="3977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unito Black" pitchFamily="2" charset="0"/>
              </a:rPr>
              <a:t>Bộ</a:t>
            </a:r>
            <a:r>
              <a:rPr lang="en-US" sz="32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Black" pitchFamily="2" charset="0"/>
              </a:rPr>
              <a:t>phận</a:t>
            </a:r>
            <a:r>
              <a:rPr lang="en-US" sz="32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Black" pitchFamily="2" charset="0"/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Black" pitchFamily="2" charset="0"/>
              </a:rPr>
              <a:t>khiển</a:t>
            </a:r>
            <a:endParaRPr lang="en-US" sz="3200" dirty="0"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90" y="1110343"/>
            <a:ext cx="3458845" cy="3123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8080" y="210315"/>
            <a:ext cx="3977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unito Black" pitchFamily="2" charset="0"/>
              </a:rPr>
              <a:t>Bộ</a:t>
            </a:r>
            <a:r>
              <a:rPr lang="en-US" sz="32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Black" pitchFamily="2" charset="0"/>
              </a:rPr>
              <a:t>phận</a:t>
            </a:r>
            <a:r>
              <a:rPr lang="en-US" sz="32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Black" pitchFamily="2" charset="0"/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Black" pitchFamily="2" charset="0"/>
              </a:rPr>
              <a:t>khiển</a:t>
            </a:r>
            <a:endParaRPr lang="en-US" sz="3200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78" b="27871"/>
          <a:stretch/>
        </p:blipFill>
        <p:spPr>
          <a:xfrm>
            <a:off x="3694339" y="1329418"/>
            <a:ext cx="2510518" cy="2415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t="18624" r="11270" b="18730"/>
          <a:stretch/>
        </p:blipFill>
        <p:spPr>
          <a:xfrm>
            <a:off x="6204857" y="1318532"/>
            <a:ext cx="2667663" cy="2421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9975" y="3842225"/>
            <a:ext cx="2159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Loại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nút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xoay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36016" y="3842225"/>
            <a:ext cx="24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Nút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chỉnh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hướng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gió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60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7" y="261261"/>
            <a:ext cx="772417" cy="6573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8430" y="417868"/>
            <a:ext cx="6030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</a:rPr>
              <a:t>T</a:t>
            </a:r>
            <a:r>
              <a:rPr lang="vi-VN" sz="3200" dirty="0">
                <a:solidFill>
                  <a:srgbClr val="FF0000"/>
                </a:solidFill>
                <a:latin typeface="Nunito Black" pitchFamily="2" charset="0"/>
              </a:rPr>
              <a:t>hực hành sử dụng quạt điện.</a:t>
            </a:r>
            <a:endParaRPr lang="en-US" sz="3200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7166" y="1901438"/>
            <a:ext cx="1628084" cy="1769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9" b="98295" l="9091" r="100000">
                        <a14:backgroundMark x1="89723" y1="43466" x2="89723" y2="43466"/>
                        <a14:backgroundMark x1="79447" y1="46591" x2="79447" y2="46591"/>
                        <a14:backgroundMark x1="82213" y1="59943" x2="82213" y2="59943"/>
                        <a14:backgroundMark x1="81818" y1="55398" x2="81818" y2="55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040" y="1887823"/>
            <a:ext cx="1855673" cy="1936355"/>
          </a:xfrm>
          <a:prstGeom prst="rect">
            <a:avLst/>
          </a:prstGeom>
        </p:spPr>
      </p:pic>
      <p:pic>
        <p:nvPicPr>
          <p:cNvPr id="18" name="Picture 2" descr="Hình ảnh Dùng Kính Lúp để Quan Sát Mọi Thứ Cô Gái PNG , Kính Lúp, Cô Gái,  Nghiêm Túc đấy Cô Gái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89375" l="26563" r="88594">
                        <a14:backgroundMark x1="70781" y1="15625" x2="70781" y2="15625"/>
                        <a14:backgroundMark x1="82969" y1="22813" x2="82969" y2="2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6591" r="10660" b="10967"/>
          <a:stretch/>
        </p:blipFill>
        <p:spPr bwMode="auto">
          <a:xfrm>
            <a:off x="4804041" y="1917354"/>
            <a:ext cx="1806334" cy="17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27" y="4445437"/>
            <a:ext cx="1238250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52" y="3548898"/>
            <a:ext cx="2000250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15" y="4273988"/>
            <a:ext cx="142041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25" y="3973950"/>
            <a:ext cx="1650206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27" y="2902387"/>
            <a:ext cx="2381250" cy="13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48397" y="2219531"/>
            <a:ext cx="4309192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5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AI NHANH HƠN???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0538" y="1123242"/>
            <a:ext cx="2778645" cy="519374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5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05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2370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42" y="4429237"/>
            <a:ext cx="608594" cy="661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42" y="155266"/>
            <a:ext cx="1026490" cy="68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927" y="4414735"/>
            <a:ext cx="1455299" cy="6051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20274" y="389790"/>
            <a:ext cx="75672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S</a:t>
            </a:r>
            <a:r>
              <a:rPr lang="nl-NL" sz="3200" b="1" dirty="0" smtClean="0">
                <a:solidFill>
                  <a:srgbClr val="FF0000"/>
                </a:solidFill>
              </a:rPr>
              <a:t>ắp </a:t>
            </a:r>
            <a:r>
              <a:rPr lang="nl-NL" sz="3200" b="1" dirty="0">
                <a:solidFill>
                  <a:srgbClr val="FF0000"/>
                </a:solidFill>
              </a:rPr>
              <a:t>xếp đúng trình tự các thao tác </a:t>
            </a:r>
            <a:endParaRPr lang="nl-NL" sz="3200" b="1" dirty="0" smtClean="0">
              <a:solidFill>
                <a:srgbClr val="FF0000"/>
              </a:solidFill>
            </a:endParaRPr>
          </a:p>
          <a:p>
            <a:pPr algn="ctr"/>
            <a:r>
              <a:rPr lang="nl-NL" sz="3200" b="1" dirty="0" smtClean="0">
                <a:solidFill>
                  <a:srgbClr val="FF0000"/>
                </a:solidFill>
              </a:rPr>
              <a:t>sử </a:t>
            </a:r>
            <a:r>
              <a:rPr lang="nl-NL" sz="3200" b="1" dirty="0">
                <a:solidFill>
                  <a:srgbClr val="FF0000"/>
                </a:solidFill>
              </a:rPr>
              <a:t>dụng quạt điện</a:t>
            </a:r>
            <a:endParaRPr lang="en-US" sz="30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7"/>
          <a:srcRect r="78127"/>
          <a:stretch/>
        </p:blipFill>
        <p:spPr>
          <a:xfrm>
            <a:off x="1038708" y="2304576"/>
            <a:ext cx="1579446" cy="66719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7"/>
          <a:srcRect l="23091" r="47321"/>
          <a:stretch/>
        </p:blipFill>
        <p:spPr>
          <a:xfrm>
            <a:off x="2618157" y="2304576"/>
            <a:ext cx="2136531" cy="667193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 rotWithShape="1">
          <a:blip r:embed="rId7"/>
          <a:srcRect l="53774" r="24065"/>
          <a:stretch/>
        </p:blipFill>
        <p:spPr>
          <a:xfrm>
            <a:off x="4703885" y="2304576"/>
            <a:ext cx="1600200" cy="667193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 rotWithShape="1">
          <a:blip r:embed="rId7"/>
          <a:srcRect l="77640"/>
          <a:stretch/>
        </p:blipFill>
        <p:spPr>
          <a:xfrm>
            <a:off x="6283334" y="2283763"/>
            <a:ext cx="1614617" cy="6671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425779" y="1660288"/>
            <a:ext cx="7567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70C0"/>
                </a:solidFill>
              </a:rPr>
              <a:t>Các thẻ chưa được sắp xếp</a:t>
            </a:r>
            <a:endParaRPr lang="en-US" sz="3000" b="1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7"/>
          <a:srcRect r="78127"/>
          <a:stretch/>
        </p:blipFill>
        <p:spPr>
          <a:xfrm>
            <a:off x="1021123" y="2355982"/>
            <a:ext cx="1579446" cy="667193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7"/>
          <a:srcRect l="23091" r="47321"/>
          <a:stretch/>
        </p:blipFill>
        <p:spPr>
          <a:xfrm>
            <a:off x="2600572" y="2355982"/>
            <a:ext cx="2136531" cy="667193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 rotWithShape="1">
          <a:blip r:embed="rId7"/>
          <a:srcRect l="53774" r="24065"/>
          <a:stretch/>
        </p:blipFill>
        <p:spPr>
          <a:xfrm>
            <a:off x="4711700" y="2355982"/>
            <a:ext cx="1600200" cy="667193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 rotWithShape="1">
          <a:blip r:embed="rId7"/>
          <a:srcRect l="77640"/>
          <a:stretch/>
        </p:blipFill>
        <p:spPr>
          <a:xfrm>
            <a:off x="6303849" y="2360569"/>
            <a:ext cx="1614617" cy="66719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425779" y="3060400"/>
            <a:ext cx="7567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70C0"/>
                </a:solidFill>
              </a:rPr>
              <a:t>Các thẻ được sắp xếp đúng</a:t>
            </a:r>
            <a:endParaRPr lang="en-US" sz="3000" b="1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5679E-6 L -0.5776 0.263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89" y="131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3827E-7 L 0.17708 0.2623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3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93827E-7 L 0.17656 0.2623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13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93827E-7 L 0.18055 0.264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1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42" y="4429237"/>
            <a:ext cx="608594" cy="661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2" y="155266"/>
            <a:ext cx="1026490" cy="68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927" y="4414735"/>
            <a:ext cx="1455299" cy="6051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20274" y="389790"/>
            <a:ext cx="75672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S</a:t>
            </a:r>
            <a:r>
              <a:rPr lang="nl-NL" sz="3200" b="1" dirty="0" smtClean="0">
                <a:solidFill>
                  <a:srgbClr val="FF0000"/>
                </a:solidFill>
              </a:rPr>
              <a:t>ắp </a:t>
            </a:r>
            <a:r>
              <a:rPr lang="nl-NL" sz="3200" b="1" dirty="0">
                <a:solidFill>
                  <a:srgbClr val="FF0000"/>
                </a:solidFill>
              </a:rPr>
              <a:t>xếp đúng trình tự các thao tác </a:t>
            </a:r>
            <a:endParaRPr lang="nl-NL" sz="3200" b="1" dirty="0" smtClean="0">
              <a:solidFill>
                <a:srgbClr val="FF0000"/>
              </a:solidFill>
            </a:endParaRPr>
          </a:p>
          <a:p>
            <a:pPr algn="ctr"/>
            <a:r>
              <a:rPr lang="nl-NL" sz="3200" b="1" dirty="0" smtClean="0">
                <a:solidFill>
                  <a:srgbClr val="FF0000"/>
                </a:solidFill>
              </a:rPr>
              <a:t>sử </a:t>
            </a:r>
            <a:r>
              <a:rPr lang="nl-NL" sz="3200" b="1" dirty="0">
                <a:solidFill>
                  <a:srgbClr val="FF0000"/>
                </a:solidFill>
              </a:rPr>
              <a:t>dụng quạt điện</a:t>
            </a:r>
            <a:endParaRPr lang="en-US" sz="30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425779" y="1701532"/>
            <a:ext cx="7567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70C0"/>
                </a:solidFill>
              </a:rPr>
              <a:t>Các thẻ được sắp xếp đúng</a:t>
            </a:r>
            <a:endParaRPr lang="en-US" sz="3000" b="1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26" name="Picture 25"/>
          <p:cNvPicPr/>
          <p:nvPr/>
        </p:nvPicPr>
        <p:blipFill rotWithShape="1">
          <a:blip r:embed="rId6"/>
          <a:srcRect r="78127"/>
          <a:stretch/>
        </p:blipFill>
        <p:spPr>
          <a:xfrm>
            <a:off x="2322282" y="2374394"/>
            <a:ext cx="1979348" cy="1028702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 rotWithShape="1">
          <a:blip r:embed="rId6"/>
          <a:srcRect l="23091" r="47321"/>
          <a:stretch/>
        </p:blipFill>
        <p:spPr>
          <a:xfrm>
            <a:off x="4320306" y="2373452"/>
            <a:ext cx="2677482" cy="1028702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 rotWithShape="1">
          <a:blip r:embed="rId6"/>
          <a:srcRect l="53774" r="24065"/>
          <a:stretch/>
        </p:blipFill>
        <p:spPr>
          <a:xfrm>
            <a:off x="7015854" y="2357324"/>
            <a:ext cx="2005358" cy="1028702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 rotWithShape="1">
          <a:blip r:embed="rId6"/>
          <a:srcRect l="77640"/>
          <a:stretch/>
        </p:blipFill>
        <p:spPr>
          <a:xfrm>
            <a:off x="273458" y="2390522"/>
            <a:ext cx="2023424" cy="10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9" descr="1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3" y="3723790"/>
            <a:ext cx="1371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76541" y="1107283"/>
            <a:ext cx="2591991" cy="986731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endParaRPr lang="en-US" sz="4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242395" y="1419060"/>
            <a:ext cx="7017027" cy="5078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2235805" y="1283277"/>
            <a:ext cx="4783931" cy="8572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24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</a:t>
            </a:r>
            <a:r>
              <a:rPr lang="en-US" sz="324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</a:t>
            </a:r>
            <a:r>
              <a:rPr lang="en-US" sz="324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 KHỎE  </a:t>
            </a:r>
          </a:p>
        </p:txBody>
      </p:sp>
      <p:pic>
        <p:nvPicPr>
          <p:cNvPr id="22537" name="Picture 149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5256611" y="2636342"/>
            <a:ext cx="942975" cy="19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50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3489126" y="2509242"/>
            <a:ext cx="942975" cy="19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51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0382" y="2399705"/>
            <a:ext cx="1157288" cy="19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52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1984178" y="2536031"/>
            <a:ext cx="942975" cy="19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53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5613799" y="-191691"/>
            <a:ext cx="942975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4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49168">
            <a:off x="501096" y="1511818"/>
            <a:ext cx="1257300" cy="146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5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4992">
            <a:off x="7631313" y="1266232"/>
            <a:ext cx="942975" cy="195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967417" y="2366389"/>
            <a:ext cx="6968574" cy="6463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5" name="Picture 153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2111743" y="-50283"/>
            <a:ext cx="942975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27EE87-3672-BAA6-E245-08EDA799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82" y="1052412"/>
            <a:ext cx="6720840" cy="134588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8625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625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25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625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2704" y="1191239"/>
            <a:ext cx="7557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11" name="Rectangle 10">
            <a:hlinkClick r:id="rId2"/>
          </p:cNvPr>
          <p:cNvSpPr/>
          <p:nvPr/>
        </p:nvSpPr>
        <p:spPr>
          <a:xfrm>
            <a:off x="1533034" y="464011"/>
            <a:ext cx="60202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Vòng quay </a:t>
            </a: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kì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diệu</a:t>
            </a:r>
            <a:endParaRPr lang="en-US" sz="4000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794" y="1154058"/>
            <a:ext cx="5350692" cy="37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504" y="4319804"/>
            <a:ext cx="867971" cy="68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54" y="4317418"/>
            <a:ext cx="637889" cy="693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2704" y="1191239"/>
            <a:ext cx="7557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6416" y="529258"/>
            <a:ext cx="7389708" cy="58477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Câu 1: Em sử dụng quạt điện để làm gì?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6" y="260076"/>
            <a:ext cx="723083" cy="707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793004" y="4482378"/>
            <a:ext cx="1193669" cy="4866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7475" y="1691640"/>
            <a:ext cx="265282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Làm mát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67368" y="1760840"/>
            <a:ext cx="317581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Trang trí    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7475" y="2328935"/>
            <a:ext cx="311604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Học tập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67368" y="2365787"/>
            <a:ext cx="34447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Tất cả đều sai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0476" y="3343702"/>
            <a:ext cx="1989932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 án: 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7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2" grpId="0"/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164" y="4346181"/>
            <a:ext cx="867971" cy="68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14" y="4343793"/>
            <a:ext cx="637889" cy="693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2704" y="1191239"/>
            <a:ext cx="7557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502" y="455119"/>
            <a:ext cx="8232165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quạt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7" y="116592"/>
            <a:ext cx="723083" cy="707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805664" y="4508755"/>
            <a:ext cx="1193669" cy="486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787" y="1329740"/>
            <a:ext cx="7536711" cy="27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667" y="4590790"/>
            <a:ext cx="12573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l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18" y="4620448"/>
            <a:ext cx="12573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3" descr="A0210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027" y="72507"/>
            <a:ext cx="7953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2365087" y="1049239"/>
            <a:ext cx="18473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rgbClr val="FFFF00"/>
              </a:solidFill>
            </a:endParaRPr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ltGray">
          <a:xfrm rot="5400000">
            <a:off x="-184399" y="973808"/>
            <a:ext cx="2713733" cy="357782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ltGray">
          <a:xfrm rot="5400000" flipH="1">
            <a:off x="-600620" y="1542953"/>
            <a:ext cx="2268141" cy="2946797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350">
              <a:latin typeface="Arial" charset="0"/>
            </a:endParaRPr>
          </a:p>
        </p:txBody>
      </p:sp>
      <p:grpSp>
        <p:nvGrpSpPr>
          <p:cNvPr id="6153" name="Group 16"/>
          <p:cNvGrpSpPr>
            <a:grpSpLocks/>
          </p:cNvGrpSpPr>
          <p:nvPr/>
        </p:nvGrpSpPr>
        <p:grpSpPr bwMode="auto">
          <a:xfrm>
            <a:off x="2000628" y="2365532"/>
            <a:ext cx="621506" cy="422067"/>
            <a:chOff x="2078" y="1378"/>
            <a:chExt cx="1615" cy="2220"/>
          </a:xfrm>
        </p:grpSpPr>
        <p:sp>
          <p:nvSpPr>
            <p:cNvPr id="6174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rgbClr val="FFFF00"/>
                </a:solidFill>
              </a:endParaRPr>
            </a:p>
          </p:txBody>
        </p:sp>
        <p:sp>
          <p:nvSpPr>
            <p:cNvPr id="6175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rgbClr val="FFFF00"/>
                </a:solidFill>
              </a:endParaRPr>
            </a:p>
          </p:txBody>
        </p:sp>
        <p:sp>
          <p:nvSpPr>
            <p:cNvPr id="82963" name="Oval 19"/>
            <p:cNvSpPr>
              <a:spLocks noChangeArrowheads="1"/>
            </p:cNvSpPr>
            <p:nvPr/>
          </p:nvSpPr>
          <p:spPr bwMode="gray">
            <a:xfrm>
              <a:off x="2547" y="1378"/>
              <a:ext cx="675" cy="222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6177" name="Oval 20"/>
            <p:cNvSpPr>
              <a:spLocks noChangeArrowheads="1"/>
            </p:cNvSpPr>
            <p:nvPr/>
          </p:nvSpPr>
          <p:spPr bwMode="gray">
            <a:xfrm>
              <a:off x="2546" y="1378"/>
              <a:ext cx="675" cy="222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rgbClr val="FFFF00"/>
                </a:solidFill>
              </a:endParaRPr>
            </a:p>
          </p:txBody>
        </p:sp>
        <p:sp>
          <p:nvSpPr>
            <p:cNvPr id="82965" name="Oval 21"/>
            <p:cNvSpPr>
              <a:spLocks noChangeArrowheads="1"/>
            </p:cNvSpPr>
            <p:nvPr/>
          </p:nvSpPr>
          <p:spPr bwMode="gray">
            <a:xfrm>
              <a:off x="2334" y="1378"/>
              <a:ext cx="1097" cy="222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6179" name="Oval 22"/>
            <p:cNvSpPr>
              <a:spLocks noChangeArrowheads="1"/>
            </p:cNvSpPr>
            <p:nvPr/>
          </p:nvSpPr>
          <p:spPr bwMode="gray">
            <a:xfrm>
              <a:off x="2337" y="1378"/>
              <a:ext cx="1096" cy="2220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rgbClr val="FFFF00"/>
                </a:solidFill>
              </a:endParaRPr>
            </a:p>
          </p:txBody>
        </p:sp>
      </p:grpSp>
      <p:grpSp>
        <p:nvGrpSpPr>
          <p:cNvPr id="6154" name="Group 23"/>
          <p:cNvGrpSpPr>
            <a:grpSpLocks/>
          </p:cNvGrpSpPr>
          <p:nvPr/>
        </p:nvGrpSpPr>
        <p:grpSpPr bwMode="auto">
          <a:xfrm>
            <a:off x="2006311" y="3434820"/>
            <a:ext cx="598238" cy="422029"/>
            <a:chOff x="2078" y="1384"/>
            <a:chExt cx="1615" cy="2206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rgbClr val="FFFF00"/>
                </a:solidFill>
              </a:endParaRPr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rgbClr val="FFFF00"/>
                </a:solidFill>
              </a:endParaRPr>
            </a:p>
          </p:txBody>
        </p:sp>
        <p:sp>
          <p:nvSpPr>
            <p:cNvPr id="82970" name="Oval 26"/>
            <p:cNvSpPr>
              <a:spLocks noChangeArrowheads="1"/>
            </p:cNvSpPr>
            <p:nvPr/>
          </p:nvSpPr>
          <p:spPr bwMode="gray">
            <a:xfrm>
              <a:off x="2535" y="1384"/>
              <a:ext cx="701" cy="22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534" y="1384"/>
              <a:ext cx="701" cy="2206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rgbClr val="FFFF00"/>
                </a:solidFill>
              </a:endParaRPr>
            </a:p>
          </p:txBody>
        </p:sp>
        <p:sp>
          <p:nvSpPr>
            <p:cNvPr id="82972" name="Oval 28"/>
            <p:cNvSpPr>
              <a:spLocks noChangeArrowheads="1"/>
            </p:cNvSpPr>
            <p:nvPr/>
          </p:nvSpPr>
          <p:spPr bwMode="gray">
            <a:xfrm>
              <a:off x="2334" y="1384"/>
              <a:ext cx="1097" cy="22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384"/>
              <a:ext cx="1096" cy="2206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615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635702"/>
              </p:ext>
            </p:extLst>
          </p:nvPr>
        </p:nvGraphicFramePr>
        <p:xfrm>
          <a:off x="71718" y="83628"/>
          <a:ext cx="685800" cy="45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Clip" r:id="rId5" imgW="4054475" imgH="3549650" progId="">
                  <p:embed/>
                </p:oleObj>
              </mc:Choice>
              <mc:Fallback>
                <p:oleObj name="Clip" r:id="rId5" imgW="4054475" imgH="35496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8" y="83628"/>
                        <a:ext cx="685800" cy="450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03237" y="2708283"/>
            <a:ext cx="1451584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1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2004481" y="183765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altLang="en-US" sz="2400" b="1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5499" y="848673"/>
            <a:ext cx="577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3: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98463" y="1937534"/>
            <a:ext cx="6064534" cy="1058821"/>
          </a:xfrm>
          <a:prstGeom prst="roundRect">
            <a:avLst/>
          </a:prstGeom>
          <a:solidFill>
            <a:srgbClr val="7DD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2400" dirty="0">
                <a:solidFill>
                  <a:srgbClr val="FF0000"/>
                </a:solidFill>
                <a:latin typeface="+mj-lt"/>
              </a:rPr>
              <a:t>Nêu được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các bộ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phận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c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hính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của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quạt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điện. </a:t>
            </a:r>
            <a:endParaRPr lang="en-US" sz="2400" dirty="0">
              <a:ln w="11430"/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698463" y="3242871"/>
            <a:ext cx="6064534" cy="1009815"/>
          </a:xfrm>
          <a:prstGeom prst="roundRect">
            <a:avLst/>
          </a:prstGeom>
          <a:solidFill>
            <a:srgbClr val="4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vị trí đặt quạt; bật, tắt, điều chỉnh 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tốc độ quạt phù hợp với yêu cầu sử dụng.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1599" y="1334477"/>
            <a:ext cx="144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SGK </a:t>
            </a:r>
            <a:r>
              <a:rPr lang="en-US" sz="16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16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17</a:t>
            </a:r>
            <a:endParaRPr lang="en-US" sz="16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6138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2704" y="1305539"/>
            <a:ext cx="7557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4" y="123815"/>
            <a:ext cx="723083" cy="70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267" y="773206"/>
            <a:ext cx="3508291" cy="419548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10508" y="2321598"/>
            <a:ext cx="1185807" cy="2637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Lồng</a:t>
            </a:r>
            <a:r>
              <a:rPr lang="en-US" b="1" dirty="0"/>
              <a:t> </a:t>
            </a:r>
            <a:r>
              <a:rPr lang="en-US" b="1" dirty="0" err="1"/>
              <a:t>quạt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914004" y="829011"/>
            <a:ext cx="1185807" cy="2637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Cánh</a:t>
            </a:r>
            <a:r>
              <a:rPr lang="en-US" b="1" dirty="0"/>
              <a:t> </a:t>
            </a:r>
            <a:r>
              <a:rPr lang="en-US" b="1" dirty="0" err="1"/>
              <a:t>quạt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684679" y="1361461"/>
            <a:ext cx="1539067" cy="2637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Hộp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509988" y="2824848"/>
            <a:ext cx="1185807" cy="2637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Thân</a:t>
            </a:r>
            <a:r>
              <a:rPr lang="en-US" b="1" dirty="0"/>
              <a:t> </a:t>
            </a:r>
            <a:r>
              <a:rPr lang="en-US" b="1" dirty="0" err="1"/>
              <a:t>quạt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192238" y="4431507"/>
            <a:ext cx="1389906" cy="2637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Dây</a:t>
            </a:r>
            <a:r>
              <a:rPr lang="en-US" b="1" dirty="0"/>
              <a:t> </a:t>
            </a:r>
            <a:r>
              <a:rPr lang="en-US" b="1" dirty="0" err="1"/>
              <a:t>nguồn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1596555" y="4299622"/>
            <a:ext cx="1185807" cy="2637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Đế</a:t>
            </a:r>
            <a:r>
              <a:rPr lang="en-US" b="1" dirty="0"/>
              <a:t> </a:t>
            </a:r>
            <a:r>
              <a:rPr lang="en-US" b="1" dirty="0" err="1"/>
              <a:t>quạt</a:t>
            </a: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050779" y="3388553"/>
            <a:ext cx="2174265" cy="2637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Bộ</a:t>
            </a:r>
            <a:r>
              <a:rPr lang="en-US" b="1" dirty="0"/>
              <a:t> </a:t>
            </a:r>
            <a:r>
              <a:rPr lang="en-US" b="1" dirty="0" err="1"/>
              <a:t>phận</a:t>
            </a:r>
            <a:r>
              <a:rPr lang="en-US" b="1" dirty="0"/>
              <a:t> </a:t>
            </a:r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khiển</a:t>
            </a:r>
            <a:endParaRPr lang="en-US" b="1" dirty="0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9983C60C-E901-DAA5-AC1C-ABD9B76BCFAC}"/>
              </a:ext>
            </a:extLst>
          </p:cNvPr>
          <p:cNvSpPr/>
          <p:nvPr/>
        </p:nvSpPr>
        <p:spPr>
          <a:xfrm>
            <a:off x="577746" y="924816"/>
            <a:ext cx="2665518" cy="1137059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54">
              <a:defRPr/>
            </a:pPr>
            <a:endParaRPr lang="en-US" sz="1500" dirty="0">
              <a:solidFill>
                <a:srgbClr val="F79646">
                  <a:lumMod val="50000"/>
                </a:srgbClr>
              </a:solidFill>
              <a:latin typeface="#9Slide03 AmpleSoft Bold" panose="02000000000000000000" pitchFamily="2" charset="0"/>
            </a:endParaRPr>
          </a:p>
          <a:p>
            <a:pPr algn="ctr" defTabSz="457154">
              <a:defRPr/>
            </a:pP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Thảo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luận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nhóm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704" y="79788"/>
            <a:ext cx="4822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2704" y="1191239"/>
            <a:ext cx="7557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4" y="216979"/>
            <a:ext cx="723083" cy="7077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179" y="924742"/>
            <a:ext cx="5609944" cy="35005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2704" y="79788"/>
            <a:ext cx="4822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2704" y="1191239"/>
            <a:ext cx="7557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4" y="216979"/>
            <a:ext cx="723083" cy="7077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2704" y="79788"/>
            <a:ext cx="3776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24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14" y="720498"/>
            <a:ext cx="3355349" cy="4029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218" y="720498"/>
            <a:ext cx="4003673" cy="261039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739900" y="3073400"/>
            <a:ext cx="635000" cy="3175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722748" y="2882900"/>
            <a:ext cx="440052" cy="508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4399" y="3330893"/>
            <a:ext cx="2004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400" b="1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1699" y="3509938"/>
            <a:ext cx="2004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400" b="1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0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296</Words>
  <Application>Microsoft Office PowerPoint</Application>
  <PresentationFormat>On-screen Show (16:9)</PresentationFormat>
  <Paragraphs>52</Paragraphs>
  <Slides>17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Angsana New</vt:lpstr>
      <vt:lpstr>Arial</vt:lpstr>
      <vt:lpstr>Nunito Black</vt:lpstr>
      <vt:lpstr>#9Slide03 AmpleSoft Bold</vt:lpstr>
      <vt:lpstr>Calibri Light</vt:lpstr>
      <vt:lpstr>Calibri</vt:lpstr>
      <vt:lpstr>Times New Roman</vt:lpstr>
      <vt:lpstr>2_Office Theme</vt:lpstr>
      <vt:lpstr>Office Theme</vt:lpstr>
      <vt:lpstr>3_Office Theme</vt:lpstr>
      <vt:lpstr>Clip</vt:lpstr>
      <vt:lpstr>Bitmap Image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141</cp:revision>
  <dcterms:created xsi:type="dcterms:W3CDTF">2022-07-17T22:20:46Z</dcterms:created>
  <dcterms:modified xsi:type="dcterms:W3CDTF">2025-10-30T13:37:20Z</dcterms:modified>
</cp:coreProperties>
</file>