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6" r:id="rId6"/>
    <p:sldId id="276" r:id="rId7"/>
    <p:sldId id="268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MỸ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78103" y="2196136"/>
            <a:ext cx="10928600" cy="294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CHIA,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2, BẢNG CHIA 5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781004EC-4297-44D5-8077-E0DDF542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10026" r="1909" b="52502"/>
          <a:stretch/>
        </p:blipFill>
        <p:spPr>
          <a:xfrm>
            <a:off x="2357790" y="3656153"/>
            <a:ext cx="12781718" cy="4521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CHIA,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BẢNG CHIA 2, BẢNG CHIA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5252A2-219D-4172-810A-ED6AC21A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" t="1287" r="30078" b="87990"/>
          <a:stretch/>
        </p:blipFill>
        <p:spPr>
          <a:xfrm>
            <a:off x="2194718" y="2234506"/>
            <a:ext cx="7837961" cy="1006867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F36742B-B9BD-4323-9533-4B71FBB0FEB3}"/>
              </a:ext>
            </a:extLst>
          </p:cNvPr>
          <p:cNvSpPr/>
          <p:nvPr/>
        </p:nvSpPr>
        <p:spPr>
          <a:xfrm>
            <a:off x="5457576" y="7126706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3858934-208E-4308-9F4C-0215C5B16437}"/>
              </a:ext>
            </a:extLst>
          </p:cNvPr>
          <p:cNvSpPr/>
          <p:nvPr/>
        </p:nvSpPr>
        <p:spPr>
          <a:xfrm>
            <a:off x="7554059" y="7137936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276B62C-A166-4600-BEE4-EF6198B5A227}"/>
              </a:ext>
            </a:extLst>
          </p:cNvPr>
          <p:cNvSpPr/>
          <p:nvPr/>
        </p:nvSpPr>
        <p:spPr>
          <a:xfrm>
            <a:off x="9074238" y="7133925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BC2B6A-DBD1-406A-9E0D-6CEE5AE06A34}"/>
              </a:ext>
            </a:extLst>
          </p:cNvPr>
          <p:cNvSpPr/>
          <p:nvPr/>
        </p:nvSpPr>
        <p:spPr>
          <a:xfrm>
            <a:off x="6550151" y="7153978"/>
            <a:ext cx="868680" cy="8686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6371ED2-CA1F-4CA5-9390-A74052DCB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6" t="13062" r="85826" b="81886"/>
          <a:stretch/>
        </p:blipFill>
        <p:spPr>
          <a:xfrm>
            <a:off x="2309264" y="3427613"/>
            <a:ext cx="742119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95326" y="304705"/>
            <a:ext cx="1215333" cy="578564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 Box 14">
            <a:extLst>
              <a:ext uri="{FF2B5EF4-FFF2-40B4-BE49-F238E27FC236}">
                <a16:creationId xmlns:a16="http://schemas.microsoft.com/office/drawing/2014/main" id="{54C9F858-3B64-4E17-A44E-3315F879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23663"/>
            <a:ext cx="855758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CHIA,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BẢNG CHIA 2, BẢNG CHIA 5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394E27B-B04D-4A29-A1AE-27BDEA52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9" t="47028"/>
          <a:stretch/>
        </p:blipFill>
        <p:spPr>
          <a:xfrm>
            <a:off x="2126540" y="3237146"/>
            <a:ext cx="13435093" cy="56020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B13CFFD-4031-4536-AD57-650AD3261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78" b="87990"/>
          <a:stretch/>
        </p:blipFill>
        <p:spPr>
          <a:xfrm>
            <a:off x="1903239" y="2376750"/>
            <a:ext cx="8105854" cy="796483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A9591DF-64C0-4EF2-94D7-7F16EAB9F7EC}"/>
              </a:ext>
            </a:extLst>
          </p:cNvPr>
          <p:cNvSpPr/>
          <p:nvPr/>
        </p:nvSpPr>
        <p:spPr>
          <a:xfrm>
            <a:off x="6789068" y="7795841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C90463F-04C5-4A4C-A728-D3BF92E1B632}"/>
              </a:ext>
            </a:extLst>
          </p:cNvPr>
          <p:cNvSpPr/>
          <p:nvPr/>
        </p:nvSpPr>
        <p:spPr>
          <a:xfrm>
            <a:off x="8628879" y="7791029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6391202-3750-4A90-A233-2B2BF2E886D7}"/>
              </a:ext>
            </a:extLst>
          </p:cNvPr>
          <p:cNvSpPr/>
          <p:nvPr/>
        </p:nvSpPr>
        <p:spPr>
          <a:xfrm>
            <a:off x="9956554" y="7787018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2F0B58F-2090-4D27-A8E4-F0D650E37A20}"/>
              </a:ext>
            </a:extLst>
          </p:cNvPr>
          <p:cNvSpPr/>
          <p:nvPr/>
        </p:nvSpPr>
        <p:spPr>
          <a:xfrm>
            <a:off x="7705181" y="7791029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7B666D8D-51BC-496C-8619-BB7D9368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CHIA,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BẢNG CHIA 2, BẢNG CHIA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2C15F-E166-4408-8F47-89F369A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46"/>
          <a:stretch/>
        </p:blipFill>
        <p:spPr>
          <a:xfrm>
            <a:off x="289719" y="3429000"/>
            <a:ext cx="15258028" cy="39624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850E38-B95B-433A-A2E5-F0190E8BB066}"/>
              </a:ext>
            </a:extLst>
          </p:cNvPr>
          <p:cNvSpPr/>
          <p:nvPr/>
        </p:nvSpPr>
        <p:spPr>
          <a:xfrm>
            <a:off x="11811961" y="3604813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5D0EA4-BE36-49D2-A673-5E73CB250E86}"/>
              </a:ext>
            </a:extLst>
          </p:cNvPr>
          <p:cNvSpPr/>
          <p:nvPr/>
        </p:nvSpPr>
        <p:spPr>
          <a:xfrm>
            <a:off x="13157283" y="3604813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1394EC6-6EFC-43D4-BC24-63D2788D952E}"/>
              </a:ext>
            </a:extLst>
          </p:cNvPr>
          <p:cNvSpPr/>
          <p:nvPr/>
        </p:nvSpPr>
        <p:spPr>
          <a:xfrm>
            <a:off x="14499090" y="3600802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B428FF-FC41-482B-B167-40DCF42BBCCD}"/>
              </a:ext>
            </a:extLst>
          </p:cNvPr>
          <p:cNvSpPr/>
          <p:nvPr/>
        </p:nvSpPr>
        <p:spPr>
          <a:xfrm>
            <a:off x="11828003" y="500994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77D412-0DF2-4D68-A28D-D24D059855B5}"/>
              </a:ext>
            </a:extLst>
          </p:cNvPr>
          <p:cNvSpPr/>
          <p:nvPr/>
        </p:nvSpPr>
        <p:spPr>
          <a:xfrm>
            <a:off x="13157283" y="500994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BD7428-C430-4F9D-B981-3EEA6364690A}"/>
              </a:ext>
            </a:extLst>
          </p:cNvPr>
          <p:cNvSpPr/>
          <p:nvPr/>
        </p:nvSpPr>
        <p:spPr>
          <a:xfrm>
            <a:off x="14499090" y="500592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1E95B1-C2CC-41EC-8FCE-1F6C0EB8CDA3}"/>
              </a:ext>
            </a:extLst>
          </p:cNvPr>
          <p:cNvSpPr/>
          <p:nvPr/>
        </p:nvSpPr>
        <p:spPr>
          <a:xfrm>
            <a:off x="11832975" y="643110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C4BB46-46FE-4DE3-B7A3-8B1B59433DDF}"/>
              </a:ext>
            </a:extLst>
          </p:cNvPr>
          <p:cNvSpPr/>
          <p:nvPr/>
        </p:nvSpPr>
        <p:spPr>
          <a:xfrm>
            <a:off x="13162255" y="643110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1C3B1B-3E42-4C00-969E-BEC6DBECB862}"/>
              </a:ext>
            </a:extLst>
          </p:cNvPr>
          <p:cNvSpPr/>
          <p:nvPr/>
        </p:nvSpPr>
        <p:spPr>
          <a:xfrm>
            <a:off x="14520104" y="6427098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72F478-E33A-440F-AE20-45DB76F9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6" r="27398" b="76106"/>
          <a:stretch/>
        </p:blipFill>
        <p:spPr>
          <a:xfrm>
            <a:off x="823119" y="2317617"/>
            <a:ext cx="8915400" cy="9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B16C9F-68E9-4D79-A05A-4E7170ED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890" b="72332"/>
          <a:stretch/>
        </p:blipFill>
        <p:spPr>
          <a:xfrm>
            <a:off x="1624965" y="1918491"/>
            <a:ext cx="3382315" cy="1006866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BC77BF-F6CD-4103-A500-9E1436CC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CHIA,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BẢNG CHIA 2, BẢNG CHIA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2FF37-7CBC-41FC-87EA-CC0F03C81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4" t="34778" r="77323" b="10214"/>
          <a:stretch/>
        </p:blipFill>
        <p:spPr>
          <a:xfrm>
            <a:off x="1813719" y="3001557"/>
            <a:ext cx="184822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AD6E2F-AC9C-4EBF-99A0-EDE699887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3" t="33249" r="52075" b="10215"/>
          <a:stretch/>
        </p:blipFill>
        <p:spPr>
          <a:xfrm>
            <a:off x="5255803" y="2925357"/>
            <a:ext cx="1848220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A9F9E3-5AAF-49D1-B274-D0EABAE0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62" t="33249" r="26825" b="10215"/>
          <a:stretch/>
        </p:blipFill>
        <p:spPr>
          <a:xfrm>
            <a:off x="8886641" y="2925357"/>
            <a:ext cx="1848220" cy="281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6E0F1-C779-4FC1-92BD-170EC1F70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72" t="33249" r="1916" b="10215"/>
          <a:stretch/>
        </p:blipFill>
        <p:spPr>
          <a:xfrm>
            <a:off x="12517479" y="2925357"/>
            <a:ext cx="1848221" cy="2819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3CEEF-AAAE-496F-8C75-E3D6E742CCB0}"/>
              </a:ext>
            </a:extLst>
          </p:cNvPr>
          <p:cNvSpPr txBox="1"/>
          <p:nvPr/>
        </p:nvSpPr>
        <p:spPr>
          <a:xfrm>
            <a:off x="3430405" y="3076074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15F65-08CC-4AE0-BCB2-F8FF8BF2CE49}"/>
              </a:ext>
            </a:extLst>
          </p:cNvPr>
          <p:cNvSpPr txBox="1"/>
          <p:nvPr/>
        </p:nvSpPr>
        <p:spPr>
          <a:xfrm>
            <a:off x="3430405" y="398074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DA0DE-E065-46F5-B1B1-260EEB7355FB}"/>
              </a:ext>
            </a:extLst>
          </p:cNvPr>
          <p:cNvSpPr txBox="1"/>
          <p:nvPr/>
        </p:nvSpPr>
        <p:spPr>
          <a:xfrm>
            <a:off x="3430405" y="4916289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CDA2C-7D86-4942-AF03-8FB997F8ED65}"/>
              </a:ext>
            </a:extLst>
          </p:cNvPr>
          <p:cNvSpPr txBox="1"/>
          <p:nvPr/>
        </p:nvSpPr>
        <p:spPr>
          <a:xfrm>
            <a:off x="6847149" y="309036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0988B-0D99-4B8F-B53F-B8875A91DE9E}"/>
              </a:ext>
            </a:extLst>
          </p:cNvPr>
          <p:cNvSpPr txBox="1"/>
          <p:nvPr/>
        </p:nvSpPr>
        <p:spPr>
          <a:xfrm>
            <a:off x="6832861" y="399503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46634F-92E2-4A49-8319-6D5172C87A22}"/>
              </a:ext>
            </a:extLst>
          </p:cNvPr>
          <p:cNvSpPr txBox="1"/>
          <p:nvPr/>
        </p:nvSpPr>
        <p:spPr>
          <a:xfrm>
            <a:off x="6847149" y="4930577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06A35D-80EF-4985-BE6B-7E25DF06BD0C}"/>
              </a:ext>
            </a:extLst>
          </p:cNvPr>
          <p:cNvSpPr txBox="1"/>
          <p:nvPr/>
        </p:nvSpPr>
        <p:spPr>
          <a:xfrm>
            <a:off x="10500519" y="3077757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0A326D-70F0-4270-8FA3-3FB3AEC099FC}"/>
              </a:ext>
            </a:extLst>
          </p:cNvPr>
          <p:cNvSpPr txBox="1"/>
          <p:nvPr/>
        </p:nvSpPr>
        <p:spPr>
          <a:xfrm>
            <a:off x="10500519" y="3982425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8CF5F-922E-43A5-9B0E-822EFF48C135}"/>
              </a:ext>
            </a:extLst>
          </p:cNvPr>
          <p:cNvSpPr txBox="1"/>
          <p:nvPr/>
        </p:nvSpPr>
        <p:spPr>
          <a:xfrm>
            <a:off x="10500519" y="491797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BC4F6-48A8-436F-AF73-E0111205C0B3}"/>
              </a:ext>
            </a:extLst>
          </p:cNvPr>
          <p:cNvSpPr txBox="1"/>
          <p:nvPr/>
        </p:nvSpPr>
        <p:spPr>
          <a:xfrm>
            <a:off x="14203505" y="3061715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20813F-A1B4-4E7D-BA56-E3509A343CB0}"/>
              </a:ext>
            </a:extLst>
          </p:cNvPr>
          <p:cNvSpPr txBox="1"/>
          <p:nvPr/>
        </p:nvSpPr>
        <p:spPr>
          <a:xfrm>
            <a:off x="14203505" y="3966383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51F282-24CA-4B57-84C3-08C0566AE709}"/>
              </a:ext>
            </a:extLst>
          </p:cNvPr>
          <p:cNvSpPr txBox="1"/>
          <p:nvPr/>
        </p:nvSpPr>
        <p:spPr>
          <a:xfrm>
            <a:off x="14203505" y="4901930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083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337F70-0CA7-4FE2-AC6F-722CB395D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r="1356" b="42602"/>
          <a:stretch/>
        </p:blipFill>
        <p:spPr>
          <a:xfrm>
            <a:off x="3533887" y="2057400"/>
            <a:ext cx="9179326" cy="7239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BDCE17AE-CB60-4600-8ABA-05831351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CHIA,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BẢNG CHIA 2, BẢNG CHIA 5</a:t>
            </a:r>
          </a:p>
        </p:txBody>
      </p:sp>
    </p:spTree>
    <p:extLst>
      <p:ext uri="{BB962C8B-B14F-4D97-AF65-F5344CB8AC3E}">
        <p14:creationId xmlns:p14="http://schemas.microsoft.com/office/powerpoint/2010/main" val="32176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C64E891-6D5E-4E10-814D-27E0A614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" t="24629" r="6920" b="7564"/>
          <a:stretch/>
        </p:blipFill>
        <p:spPr>
          <a:xfrm>
            <a:off x="10805319" y="1854763"/>
            <a:ext cx="5250959" cy="227229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1DE29E2-59CC-4FE7-BAA9-7D4A2421F620}"/>
              </a:ext>
            </a:extLst>
          </p:cNvPr>
          <p:cNvSpPr txBox="1"/>
          <p:nvPr/>
        </p:nvSpPr>
        <p:spPr>
          <a:xfrm>
            <a:off x="213519" y="2031165"/>
            <a:ext cx="1028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Đoàn tham quan có 15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 chia thành các nhóm, mỗi nhóm 5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Hỏi đoàn tham quan đó đã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thành mấy nhóm?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864CA663-6E0A-409F-9B27-8013464E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CHIA,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BẢNG CHIA 2, BẢNG CHIA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4CC150-3569-4A86-BA06-850C77C62BFC}"/>
              </a:ext>
            </a:extLst>
          </p:cNvPr>
          <p:cNvSpPr txBox="1"/>
          <p:nvPr/>
        </p:nvSpPr>
        <p:spPr>
          <a:xfrm>
            <a:off x="2728119" y="44378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601269-3171-4BF4-91E6-F2DC398C7C6E}"/>
              </a:ext>
            </a:extLst>
          </p:cNvPr>
          <p:cNvSpPr txBox="1"/>
          <p:nvPr/>
        </p:nvSpPr>
        <p:spPr>
          <a:xfrm>
            <a:off x="363260" y="5326320"/>
            <a:ext cx="6935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Đoàn tham </a:t>
            </a:r>
            <a:r>
              <a:rPr lang="en-US" sz="3600" b="1">
                <a:solidFill>
                  <a:srgbClr val="FF3399"/>
                </a:solidFill>
                <a:cs typeface="Arial" pitchFamily="34" charset="0"/>
              </a:rPr>
              <a:t>quan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15 ng</a:t>
            </a:r>
            <a:r>
              <a:rPr lang="vi-VN" sz="3600" b="1">
                <a:solidFill>
                  <a:srgbClr val="FF3399"/>
                </a:solidFill>
                <a:cs typeface="Arial" pitchFamily="34" charset="0"/>
              </a:rPr>
              <a:t>ười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Mỗi nhóm: 5 ng</a:t>
            </a:r>
            <a:r>
              <a:rPr lang="vi-VN" sz="3600" b="1">
                <a:solidFill>
                  <a:srgbClr val="FF3399"/>
                </a:solidFill>
                <a:cs typeface="Arial" pitchFamily="34" charset="0"/>
              </a:rPr>
              <a:t>ười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Chia thành: … nhóm?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606AF17-4449-4A06-AA69-934E99DDD202}"/>
              </a:ext>
            </a:extLst>
          </p:cNvPr>
          <p:cNvCxnSpPr/>
          <p:nvPr/>
        </p:nvCxnSpPr>
        <p:spPr>
          <a:xfrm>
            <a:off x="7148751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1135F04-97D1-4B03-A2D7-C49951E5387E}"/>
              </a:ext>
            </a:extLst>
          </p:cNvPr>
          <p:cNvSpPr txBox="1"/>
          <p:nvPr/>
        </p:nvSpPr>
        <p:spPr>
          <a:xfrm>
            <a:off x="10957719" y="45352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4B088F0-050C-4BB4-BF66-1AEA2C35521D}"/>
              </a:ext>
            </a:extLst>
          </p:cNvPr>
          <p:cNvSpPr txBox="1"/>
          <p:nvPr/>
        </p:nvSpPr>
        <p:spPr>
          <a:xfrm>
            <a:off x="7537409" y="5304234"/>
            <a:ext cx="8294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Đoàn tham quan đó đã đ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chia thành số nhóm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5 = 3 (nhóm)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Đáp số: 3 nhóm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247</Words>
  <Application>Microsoft Office PowerPoint</Application>
  <PresentationFormat>Custom</PresentationFormat>
  <Paragraphs>65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168</cp:revision>
  <dcterms:created xsi:type="dcterms:W3CDTF">2022-07-10T01:37:20Z</dcterms:created>
  <dcterms:modified xsi:type="dcterms:W3CDTF">2025-10-10T07:00:30Z</dcterms:modified>
</cp:coreProperties>
</file>