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39" r:id="rId4"/>
    <p:sldId id="427" r:id="rId5"/>
    <p:sldId id="428" r:id="rId6"/>
    <p:sldId id="443" r:id="rId7"/>
    <p:sldId id="442" r:id="rId8"/>
    <p:sldId id="444" r:id="rId9"/>
    <p:sldId id="446" r:id="rId10"/>
    <p:sldId id="448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FBF6D-0D77-4697-A0B0-1C1BC9487B26}" v="404" dt="2022-08-09T11:57:42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67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042FBF6D-0D77-4697-A0B0-1C1BC9487B26}"/>
    <pc:docChg chg="undo custSel addSld delSld modSld">
      <pc:chgData name="Trang Ha" userId="270efafb50020bd6" providerId="LiveId" clId="{042FBF6D-0D77-4697-A0B0-1C1BC9487B26}" dt="2022-08-09T11:57:42.255" v="1828"/>
      <pc:docMkLst>
        <pc:docMk/>
      </pc:docMkLst>
      <pc:sldChg chg="modSp mod">
        <pc:chgData name="Trang Ha" userId="270efafb50020bd6" providerId="LiveId" clId="{042FBF6D-0D77-4697-A0B0-1C1BC9487B26}" dt="2022-08-08T01:31:13.293" v="35" actId="5793"/>
        <pc:sldMkLst>
          <pc:docMk/>
          <pc:sldMk cId="0" sldId="327"/>
        </pc:sldMkLst>
        <pc:spChg chg="mod">
          <ac:chgData name="Trang Ha" userId="270efafb50020bd6" providerId="LiveId" clId="{042FBF6D-0D77-4697-A0B0-1C1BC9487B26}" dt="2022-08-08T01:31:13.293" v="35" actId="5793"/>
          <ac:spMkLst>
            <pc:docMk/>
            <pc:sldMk cId="0" sldId="327"/>
            <ac:spMk id="2057" creationId="{00000000-0000-0000-0000-000000000000}"/>
          </ac:spMkLst>
        </pc:spChg>
      </pc:sldChg>
      <pc:sldChg chg="delSp mod delAnim">
        <pc:chgData name="Trang Ha" userId="270efafb50020bd6" providerId="LiveId" clId="{042FBF6D-0D77-4697-A0B0-1C1BC9487B26}" dt="2022-08-08T08:44:15.428" v="526" actId="478"/>
        <pc:sldMkLst>
          <pc:docMk/>
          <pc:sldMk cId="0" sldId="407"/>
        </pc:sldMkLst>
        <pc:picChg chg="del">
          <ac:chgData name="Trang Ha" userId="270efafb50020bd6" providerId="LiveId" clId="{042FBF6D-0D77-4697-A0B0-1C1BC9487B26}" dt="2022-08-08T08:44:15.428" v="526" actId="478"/>
          <ac:picMkLst>
            <pc:docMk/>
            <pc:sldMk cId="0" sldId="407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042FBF6D-0D77-4697-A0B0-1C1BC9487B26}" dt="2022-08-08T13:39:22.830" v="757"/>
        <pc:sldMkLst>
          <pc:docMk/>
          <pc:sldMk cId="4184934910" sldId="427"/>
        </pc:sldMkLst>
        <pc:spChg chg="mod">
          <ac:chgData name="Trang Ha" userId="270efafb50020bd6" providerId="LiveId" clId="{042FBF6D-0D77-4697-A0B0-1C1BC9487B26}" dt="2022-08-08T02:29:27.529" v="101" actId="10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042FBF6D-0D77-4697-A0B0-1C1BC9487B26}" dt="2022-08-08T02:44:10.548" v="215" actId="20577"/>
          <ac:spMkLst>
            <pc:docMk/>
            <pc:sldMk cId="4184934910" sldId="427"/>
            <ac:spMk id="3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17:56.531" v="748" actId="478"/>
          <ac:spMkLst>
            <pc:docMk/>
            <pc:sldMk cId="4184934910" sldId="427"/>
            <ac:spMk id="5" creationId="{F697EA57-0C60-7592-4327-F32BA92D5579}"/>
          </ac:spMkLst>
        </pc:spChg>
        <pc:spChg chg="add mod">
          <ac:chgData name="Trang Ha" userId="270efafb50020bd6" providerId="LiveId" clId="{042FBF6D-0D77-4697-A0B0-1C1BC9487B26}" dt="2022-08-08T13:39:22.830" v="757"/>
          <ac:spMkLst>
            <pc:docMk/>
            <pc:sldMk cId="4184934910" sldId="427"/>
            <ac:spMk id="6" creationId="{15C64EFA-22DE-DFD0-EF93-9CE67BA4BFF2}"/>
          </ac:spMkLst>
        </pc:spChg>
        <pc:spChg chg="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7" creationId="{00000000-0000-0000-0000-000000000000}"/>
          </ac:spMkLst>
        </pc:spChg>
        <pc:spChg chg="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8" creationId="{00000000-0000-0000-0000-000000000000}"/>
          </ac:spMkLst>
        </pc:spChg>
        <pc:spChg chg="del mod">
          <ac:chgData name="Trang Ha" userId="270efafb50020bd6" providerId="LiveId" clId="{042FBF6D-0D77-4697-A0B0-1C1BC9487B26}" dt="2022-08-08T11:16:41.619" v="740" actId="478"/>
          <ac:spMkLst>
            <pc:docMk/>
            <pc:sldMk cId="4184934910" sldId="427"/>
            <ac:spMk id="19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1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1:16:41.619" v="740" actId="478"/>
          <ac:grpSpMkLst>
            <pc:docMk/>
            <pc:sldMk cId="4184934910" sldId="427"/>
            <ac:grpSpMk id="15" creationId="{00000000-0000-0000-0000-000000000000}"/>
          </ac:grpSpMkLst>
        </pc:grpChg>
        <pc:cxnChg chg="mod">
          <ac:chgData name="Trang Ha" userId="270efafb50020bd6" providerId="LiveId" clId="{042FBF6D-0D77-4697-A0B0-1C1BC9487B26}" dt="2022-08-08T11:16:41.619" v="740" actId="478"/>
          <ac:cxnSpMkLst>
            <pc:docMk/>
            <pc:sldMk cId="4184934910" sldId="427"/>
            <ac:cxnSpMk id="16" creationId="{00000000-0000-0000-0000-000000000000}"/>
          </ac:cxnSpMkLst>
        </pc:cxnChg>
      </pc:sldChg>
      <pc:sldChg chg="addSp delSp modSp mod delAnim modAnim">
        <pc:chgData name="Trang Ha" userId="270efafb50020bd6" providerId="LiveId" clId="{042FBF6D-0D77-4697-A0B0-1C1BC9487B26}" dt="2022-08-08T11:17:47.056" v="747" actId="20577"/>
        <pc:sldMkLst>
          <pc:docMk/>
          <pc:sldMk cId="701057155" sldId="428"/>
        </pc:sldMkLst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" creationId="{00000000-0000-0000-0000-000000000000}"/>
          </ac:spMkLst>
        </pc:spChg>
        <pc:spChg chg="del mod">
          <ac:chgData name="Trang Ha" userId="270efafb50020bd6" providerId="LiveId" clId="{042FBF6D-0D77-4697-A0B0-1C1BC9487B26}" dt="2022-08-08T06:52:36.135" v="403" actId="478"/>
          <ac:spMkLst>
            <pc:docMk/>
            <pc:sldMk cId="701057155" sldId="428"/>
            <ac:spMk id="3" creationId="{00000000-0000-0000-0000-000000000000}"/>
          </ac:spMkLst>
        </pc:spChg>
        <pc:spChg chg="add mod">
          <ac:chgData name="Trang Ha" userId="270efafb50020bd6" providerId="LiveId" clId="{042FBF6D-0D77-4697-A0B0-1C1BC9487B26}" dt="2022-08-08T11:17:47.056" v="747" actId="20577"/>
          <ac:spMkLst>
            <pc:docMk/>
            <pc:sldMk cId="701057155" sldId="428"/>
            <ac:spMk id="3" creationId="{199019C8-D587-74F9-1D36-492EF125F09E}"/>
          </ac:spMkLst>
        </pc:spChg>
        <pc:spChg chg="del">
          <ac:chgData name="Trang Ha" userId="270efafb50020bd6" providerId="LiveId" clId="{042FBF6D-0D77-4697-A0B0-1C1BC9487B26}" dt="2022-08-08T06:52:40.184" v="404" actId="478"/>
          <ac:spMkLst>
            <pc:docMk/>
            <pc:sldMk cId="701057155" sldId="428"/>
            <ac:spMk id="6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16:52.682" v="742" actId="478"/>
          <ac:spMkLst>
            <pc:docMk/>
            <pc:sldMk cId="701057155" sldId="428"/>
            <ac:spMk id="7" creationId="{DA381278-23E8-B631-D103-ADABBFA9BB55}"/>
          </ac:spMkLst>
        </pc:spChg>
        <pc:spChg chg="add mod">
          <ac:chgData name="Trang Ha" userId="270efafb50020bd6" providerId="LiveId" clId="{042FBF6D-0D77-4697-A0B0-1C1BC9487B26}" dt="2022-08-08T11:01:49.193" v="715" actId="207"/>
          <ac:spMkLst>
            <pc:docMk/>
            <pc:sldMk cId="701057155" sldId="428"/>
            <ac:spMk id="9" creationId="{844EBEE1-6C81-8C4C-5603-FACFD3EBA394}"/>
          </ac:spMkLst>
        </pc:spChg>
        <pc:spChg chg="add mod">
          <ac:chgData name="Trang Ha" userId="270efafb50020bd6" providerId="LiveId" clId="{042FBF6D-0D77-4697-A0B0-1C1BC9487B26}" dt="2022-08-08T11:01:21.754" v="710" actId="207"/>
          <ac:spMkLst>
            <pc:docMk/>
            <pc:sldMk cId="701057155" sldId="428"/>
            <ac:spMk id="12" creationId="{4B7CACAF-5D5E-95C4-3972-1253D344AEF0}"/>
          </ac:spMkLst>
        </pc:spChg>
        <pc:spChg chg="add mod">
          <ac:chgData name="Trang Ha" userId="270efafb50020bd6" providerId="LiveId" clId="{042FBF6D-0D77-4697-A0B0-1C1BC9487B26}" dt="2022-08-08T11:01:25.710" v="711" actId="207"/>
          <ac:spMkLst>
            <pc:docMk/>
            <pc:sldMk cId="701057155" sldId="428"/>
            <ac:spMk id="14" creationId="{B896BFC1-D426-0E7E-917D-3FAA357B18F1}"/>
          </ac:spMkLst>
        </pc:spChg>
        <pc:spChg chg="add del mod">
          <ac:chgData name="Trang Ha" userId="270efafb50020bd6" providerId="LiveId" clId="{042FBF6D-0D77-4697-A0B0-1C1BC9487B26}" dt="2022-08-08T11:01:29.402" v="712" actId="207"/>
          <ac:spMkLst>
            <pc:docMk/>
            <pc:sldMk cId="701057155" sldId="428"/>
            <ac:spMk id="16" creationId="{F60E0904-AC0A-6D4E-877F-3492DFDA7BB2}"/>
          </ac:spMkLst>
        </pc:spChg>
        <pc:spChg chg="add mod">
          <ac:chgData name="Trang Ha" userId="270efafb50020bd6" providerId="LiveId" clId="{042FBF6D-0D77-4697-A0B0-1C1BC9487B26}" dt="2022-08-08T11:01:33.350" v="713" actId="207"/>
          <ac:spMkLst>
            <pc:docMk/>
            <pc:sldMk cId="701057155" sldId="428"/>
            <ac:spMk id="18" creationId="{7F37E0BB-2618-2E71-25D3-EADC45DE30E6}"/>
          </ac:spMkLst>
        </pc:spChg>
        <pc:spChg chg="add mod">
          <ac:chgData name="Trang Ha" userId="270efafb50020bd6" providerId="LiveId" clId="{042FBF6D-0D77-4697-A0B0-1C1BC9487B26}" dt="2022-08-08T08:53:29.722" v="527" actId="1076"/>
          <ac:spMkLst>
            <pc:docMk/>
            <pc:sldMk cId="701057155" sldId="428"/>
            <ac:spMk id="20" creationId="{004EA265-6ED2-FBE6-270D-44CB70C5DF42}"/>
          </ac:spMkLst>
        </pc:spChg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042FBF6D-0D77-4697-A0B0-1C1BC9487B26}" dt="2022-08-08T08:53:42.475" v="532" actId="1035"/>
          <ac:spMkLst>
            <pc:docMk/>
            <pc:sldMk cId="701057155" sldId="428"/>
            <ac:spMk id="22" creationId="{00000000-0000-0000-0000-000000000000}"/>
          </ac:spMkLst>
        </pc:spChg>
        <pc:spChg chg="del">
          <ac:chgData name="Trang Ha" userId="270efafb50020bd6" providerId="LiveId" clId="{042FBF6D-0D77-4697-A0B0-1C1BC9487B26}" dt="2022-08-08T06:55:24.961" v="520" actId="478"/>
          <ac:spMkLst>
            <pc:docMk/>
            <pc:sldMk cId="701057155" sldId="428"/>
            <ac:spMk id="23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29.511" v="705" actId="207"/>
          <ac:spMkLst>
            <pc:docMk/>
            <pc:sldMk cId="701057155" sldId="428"/>
            <ac:spMk id="27" creationId="{00000000-0000-0000-0000-000000000000}"/>
          </ac:spMkLst>
        </pc:spChg>
        <pc:spChg chg="mod">
          <ac:chgData name="Trang Ha" userId="270efafb50020bd6" providerId="LiveId" clId="{042FBF6D-0D77-4697-A0B0-1C1BC9487B26}" dt="2022-08-08T11:17:39.238" v="745" actId="1076"/>
          <ac:spMkLst>
            <pc:docMk/>
            <pc:sldMk cId="701057155" sldId="428"/>
            <ac:spMk id="28" creationId="{00000000-0000-0000-0000-000000000000}"/>
          </ac:spMkLst>
        </pc:spChg>
        <pc:spChg chg="del mod">
          <ac:chgData name="Trang Ha" userId="270efafb50020bd6" providerId="LiveId" clId="{042FBF6D-0D77-4697-A0B0-1C1BC9487B26}" dt="2022-08-08T06:47:45.769" v="246" actId="478"/>
          <ac:spMkLst>
            <pc:docMk/>
            <pc:sldMk cId="701057155" sldId="428"/>
            <ac:spMk id="30" creationId="{00000000-0000-0000-0000-000000000000}"/>
          </ac:spMkLst>
        </pc:spChg>
        <pc:spChg chg="del">
          <ac:chgData name="Trang Ha" userId="270efafb50020bd6" providerId="LiveId" clId="{042FBF6D-0D77-4697-A0B0-1C1BC9487B26}" dt="2022-08-08T02:44:23.219" v="216" actId="478"/>
          <ac:spMkLst>
            <pc:docMk/>
            <pc:sldMk cId="701057155" sldId="428"/>
            <ac:spMk id="33" creationId="{00000000-0000-0000-0000-000000000000}"/>
          </ac:spMkLst>
        </pc:spChg>
        <pc:spChg chg="mod">
          <ac:chgData name="Trang Ha" userId="270efafb50020bd6" providerId="LiveId" clId="{042FBF6D-0D77-4697-A0B0-1C1BC9487B26}" dt="2022-08-08T02:44:23.219" v="216" actId="478"/>
          <ac:spMkLst>
            <pc:docMk/>
            <pc:sldMk cId="701057155" sldId="428"/>
            <ac:spMk id="36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12.530" v="704" actId="207"/>
          <ac:spMkLst>
            <pc:docMk/>
            <pc:sldMk cId="701057155" sldId="428"/>
            <ac:spMk id="3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1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2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2:44:23.219" v="216" actId="478"/>
          <ac:grpSpMkLst>
            <pc:docMk/>
            <pc:sldMk cId="701057155" sldId="428"/>
            <ac:grpSpMk id="34" creationId="{00000000-0000-0000-0000-000000000000}"/>
          </ac:grpSpMkLst>
        </pc:grpChg>
        <pc:cxnChg chg="mod">
          <ac:chgData name="Trang Ha" userId="270efafb50020bd6" providerId="LiveId" clId="{042FBF6D-0D77-4697-A0B0-1C1BC9487B26}" dt="2022-08-08T02:44:23.219" v="216" actId="478"/>
          <ac:cxnSpMkLst>
            <pc:docMk/>
            <pc:sldMk cId="701057155" sldId="428"/>
            <ac:cxnSpMk id="35" creationId="{00000000-0000-0000-0000-000000000000}"/>
          </ac:cxnSpMkLst>
        </pc:cxnChg>
      </pc:sldChg>
      <pc:sldChg chg="addSp delSp modSp mod">
        <pc:chgData name="Trang Ha" userId="270efafb50020bd6" providerId="LiveId" clId="{042FBF6D-0D77-4697-A0B0-1C1BC9487B26}" dt="2022-08-08T01:40:29.418" v="71"/>
        <pc:sldMkLst>
          <pc:docMk/>
          <pc:sldMk cId="4012843973" sldId="439"/>
        </pc:sldMkLst>
        <pc:spChg chg="add del mod">
          <ac:chgData name="Trang Ha" userId="270efafb50020bd6" providerId="LiveId" clId="{042FBF6D-0D77-4697-A0B0-1C1BC9487B26}" dt="2022-08-08T01:40:27.274" v="70" actId="21"/>
          <ac:spMkLst>
            <pc:docMk/>
            <pc:sldMk cId="4012843973" sldId="439"/>
            <ac:spMk id="4" creationId="{688B8894-7B8D-CD77-2BED-96DF561E37AD}"/>
          </ac:spMkLst>
        </pc:spChg>
        <pc:picChg chg="add del mod">
          <ac:chgData name="Trang Ha" userId="270efafb50020bd6" providerId="LiveId" clId="{042FBF6D-0D77-4697-A0B0-1C1BC9487B26}" dt="2022-08-08T01:40:27.274" v="70" actId="21"/>
          <ac:picMkLst>
            <pc:docMk/>
            <pc:sldMk cId="4012843973" sldId="439"/>
            <ac:picMk id="3" creationId="{0F282529-7D5F-51DE-4782-84C488683123}"/>
          </ac:picMkLst>
        </pc:picChg>
        <pc:picChg chg="add">
          <ac:chgData name="Trang Ha" userId="270efafb50020bd6" providerId="LiveId" clId="{042FBF6D-0D77-4697-A0B0-1C1BC9487B26}" dt="2022-08-08T01:40:18.506" v="69"/>
          <ac:picMkLst>
            <pc:docMk/>
            <pc:sldMk cId="4012843973" sldId="439"/>
            <ac:picMk id="5" creationId="{E8DCB8F5-8EB2-3D8B-9F87-2F6BFD4C1197}"/>
          </ac:picMkLst>
        </pc:picChg>
        <pc:picChg chg="add">
          <ac:chgData name="Trang Ha" userId="270efafb50020bd6" providerId="LiveId" clId="{042FBF6D-0D77-4697-A0B0-1C1BC9487B26}" dt="2022-08-08T01:40:29.418" v="71"/>
          <ac:picMkLst>
            <pc:docMk/>
            <pc:sldMk cId="4012843973" sldId="439"/>
            <ac:picMk id="6" creationId="{68C79CB1-4FB7-8787-1CCE-C6B91390E35F}"/>
          </ac:picMkLst>
        </pc:picChg>
        <pc:picChg chg="del mod">
          <ac:chgData name="Trang Ha" userId="270efafb50020bd6" providerId="LiveId" clId="{042FBF6D-0D77-4697-A0B0-1C1BC9487B26}" dt="2022-08-08T01:34:53.070" v="38" actId="478"/>
          <ac:picMkLst>
            <pc:docMk/>
            <pc:sldMk cId="4012843973" sldId="439"/>
            <ac:picMk id="1026" creationId="{00000000-0000-0000-0000-000000000000}"/>
          </ac:picMkLst>
        </pc:picChg>
      </pc:sldChg>
      <pc:sldChg chg="addSp delSp modSp mod">
        <pc:chgData name="Trang Ha" userId="270efafb50020bd6" providerId="LiveId" clId="{042FBF6D-0D77-4697-A0B0-1C1BC9487B26}" dt="2022-08-08T11:19:18.713" v="753"/>
        <pc:sldMkLst>
          <pc:docMk/>
          <pc:sldMk cId="952722036" sldId="442"/>
        </pc:sldMkLst>
        <pc:spChg chg="add del mod">
          <ac:chgData name="Trang Ha" userId="270efafb50020bd6" providerId="LiveId" clId="{042FBF6D-0D77-4697-A0B0-1C1BC9487B26}" dt="2022-08-08T11:19:17.926" v="752" actId="478"/>
          <ac:spMkLst>
            <pc:docMk/>
            <pc:sldMk cId="952722036" sldId="442"/>
            <ac:spMk id="2" creationId="{41CDECA4-8CDA-DCD2-C607-5A3483E6CC0C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3" creationId="{55F05774-813C-083B-BDA0-5194332D4D85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4" creationId="{D46F8E48-CED9-B602-E0D4-E4E943ABF32E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5" creationId="{7AAB930B-205F-C18E-CBD0-9F1AAC176FA9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6" creationId="{181D29F7-5F20-113C-D119-BFED31D00D64}"/>
          </ac:spMkLst>
        </pc:spChg>
        <pc:spChg chg="add del mod">
          <ac:chgData name="Trang Ha" userId="270efafb50020bd6" providerId="LiveId" clId="{042FBF6D-0D77-4697-A0B0-1C1BC9487B26}" dt="2022-08-08T09:58:21.273" v="674" actId="478"/>
          <ac:spMkLst>
            <pc:docMk/>
            <pc:sldMk cId="952722036" sldId="442"/>
            <ac:spMk id="7" creationId="{30C475A6-E75F-15CA-6356-7F1EA9D46C66}"/>
          </ac:spMkLst>
        </pc:spChg>
        <pc:spChg chg="add del mod">
          <ac:chgData name="Trang Ha" userId="270efafb50020bd6" providerId="LiveId" clId="{042FBF6D-0D77-4697-A0B0-1C1BC9487B26}" dt="2022-08-08T09:58:11.311" v="673" actId="478"/>
          <ac:spMkLst>
            <pc:docMk/>
            <pc:sldMk cId="952722036" sldId="442"/>
            <ac:spMk id="8" creationId="{631C18FC-7701-61E0-93A7-E80EFD65F7AE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0" creationId="{10F6D7FA-9534-CD09-0241-8415F318E8DA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1" creationId="{0CBB39C9-3FBC-A52F-37D2-D3894828CD86}"/>
          </ac:spMkLst>
        </pc:spChg>
        <pc:spChg chg="mod">
          <ac:chgData name="Trang Ha" userId="270efafb50020bd6" providerId="LiveId" clId="{042FBF6D-0D77-4697-A0B0-1C1BC9487B26}" dt="2022-08-08T09:32:17.099" v="650" actId="1076"/>
          <ac:spMkLst>
            <pc:docMk/>
            <pc:sldMk cId="952722036" sldId="442"/>
            <ac:spMk id="12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3" creationId="{376958AC-1894-216B-91E9-450B5884F01E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4" creationId="{C9ED9DED-CE04-C840-AB9E-98F44F6E4B78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5" creationId="{BD64B619-A4BD-5243-0114-29939486C062}"/>
          </ac:spMkLst>
        </pc:spChg>
        <pc:spChg chg="add del mod">
          <ac:chgData name="Trang Ha" userId="270efafb50020bd6" providerId="LiveId" clId="{042FBF6D-0D77-4697-A0B0-1C1BC9487B26}" dt="2022-08-08T11:03:30.537" v="727" actId="478"/>
          <ac:spMkLst>
            <pc:docMk/>
            <pc:sldMk cId="952722036" sldId="442"/>
            <ac:spMk id="16" creationId="{3F185455-8DAE-9573-DEDE-27C2D417208F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7" creationId="{EB81DD76-3331-DB1D-55D5-5B750CAD9236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8" creationId="{04040044-9232-CF73-A92D-BF5989D4277A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19" creationId="{66B020DC-1457-5C16-D256-999664C62EBD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0" creationId="{32EBB380-87DF-99AD-7A67-D0A23A5E9729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1" creationId="{497D855E-BE91-BF10-D383-961110C595F7}"/>
          </ac:spMkLst>
        </pc:spChg>
        <pc:spChg chg="add mod">
          <ac:chgData name="Trang Ha" userId="270efafb50020bd6" providerId="LiveId" clId="{042FBF6D-0D77-4697-A0B0-1C1BC9487B26}" dt="2022-08-08T11:03:31.214" v="728"/>
          <ac:spMkLst>
            <pc:docMk/>
            <pc:sldMk cId="952722036" sldId="442"/>
            <ac:spMk id="22" creationId="{1912FA44-C740-5DBD-63BA-01F6B8A0744C}"/>
          </ac:spMkLst>
        </pc:spChg>
        <pc:spChg chg="add mod">
          <ac:chgData name="Trang Ha" userId="270efafb50020bd6" providerId="LiveId" clId="{042FBF6D-0D77-4697-A0B0-1C1BC9487B26}" dt="2022-08-08T11:19:18.713" v="753"/>
          <ac:spMkLst>
            <pc:docMk/>
            <pc:sldMk cId="952722036" sldId="442"/>
            <ac:spMk id="23" creationId="{1A8F737A-C97C-9046-2113-F2F0507D4E0A}"/>
          </ac:spMkLst>
        </pc:spChg>
        <pc:spChg chg="mod">
          <ac:chgData name="Trang Ha" userId="270efafb50020bd6" providerId="LiveId" clId="{042FBF6D-0D77-4697-A0B0-1C1BC9487B26}" dt="2022-08-08T09:55:19.307" v="664" actId="108"/>
          <ac:spMkLst>
            <pc:docMk/>
            <pc:sldMk cId="952722036" sldId="442"/>
            <ac:spMk id="40" creationId="{00000000-0000-0000-0000-000000000000}"/>
          </ac:spMkLst>
        </pc:spChg>
        <pc:spChg chg="mod">
          <ac:chgData name="Trang Ha" userId="270efafb50020bd6" providerId="LiveId" clId="{042FBF6D-0D77-4697-A0B0-1C1BC9487B26}" dt="2022-08-08T09:57:51.468" v="671" actId="1076"/>
          <ac:spMkLst>
            <pc:docMk/>
            <pc:sldMk cId="952722036" sldId="442"/>
            <ac:spMk id="41" creationId="{00000000-0000-0000-0000-000000000000}"/>
          </ac:spMkLst>
        </pc:spChg>
        <pc:spChg chg="mod">
          <ac:chgData name="Trang Ha" userId="270efafb50020bd6" providerId="LiveId" clId="{042FBF6D-0D77-4697-A0B0-1C1BC9487B26}" dt="2022-08-08T09:32:14.119" v="649" actId="1076"/>
          <ac:spMkLst>
            <pc:docMk/>
            <pc:sldMk cId="952722036" sldId="442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09:23:42.999" v="618" actId="478"/>
          <ac:spMkLst>
            <pc:docMk/>
            <pc:sldMk cId="952722036" sldId="442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09:23:42.999" v="618" actId="478"/>
          <ac:spMkLst>
            <pc:docMk/>
            <pc:sldMk cId="952722036" sldId="442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42.466" v="706" actId="207"/>
          <ac:spMkLst>
            <pc:docMk/>
            <pc:sldMk cId="952722036" sldId="442"/>
            <ac:spMk id="50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24:02.483" v="623" actId="478"/>
          <ac:spMkLst>
            <pc:docMk/>
            <pc:sldMk cId="952722036" sldId="442"/>
            <ac:spMk id="51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23:59.926" v="622" actId="478"/>
          <ac:spMkLst>
            <pc:docMk/>
            <pc:sldMk cId="952722036" sldId="442"/>
            <ac:spMk id="52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23:42.999" v="618" actId="478"/>
          <ac:grpSpMkLst>
            <pc:docMk/>
            <pc:sldMk cId="952722036" sldId="442"/>
            <ac:grpSpMk id="47" creationId="{00000000-0000-0000-0000-000000000000}"/>
          </ac:grpSpMkLst>
        </pc:grpChg>
        <pc:picChg chg="add del">
          <ac:chgData name="Trang Ha" userId="270efafb50020bd6" providerId="LiveId" clId="{042FBF6D-0D77-4697-A0B0-1C1BC9487B26}" dt="2022-08-08T09:59:18.056" v="676"/>
          <ac:picMkLst>
            <pc:docMk/>
            <pc:sldMk cId="952722036" sldId="442"/>
            <ac:picMk id="9" creationId="{B8E298E5-F1E9-9A0E-3656-E934E8F33BBF}"/>
          </ac:picMkLst>
        </pc:picChg>
        <pc:cxnChg chg="mod">
          <ac:chgData name="Trang Ha" userId="270efafb50020bd6" providerId="LiveId" clId="{042FBF6D-0D77-4697-A0B0-1C1BC9487B26}" dt="2022-08-08T09:23:42.999" v="618" actId="478"/>
          <ac:cxnSpMkLst>
            <pc:docMk/>
            <pc:sldMk cId="952722036" sldId="442"/>
            <ac:cxnSpMk id="48" creationId="{00000000-0000-0000-0000-000000000000}"/>
          </ac:cxnSpMkLst>
        </pc:cxnChg>
      </pc:sldChg>
      <pc:sldChg chg="addSp delSp modSp mod addAnim delAnim">
        <pc:chgData name="Trang Ha" userId="270efafb50020bd6" providerId="LiveId" clId="{042FBF6D-0D77-4697-A0B0-1C1BC9487B26}" dt="2022-08-08T11:18:04.089" v="751"/>
        <pc:sldMkLst>
          <pc:docMk/>
          <pc:sldMk cId="3808375707" sldId="443"/>
        </pc:sldMkLst>
        <pc:spChg chg="add del mod">
          <ac:chgData name="Trang Ha" userId="270efafb50020bd6" providerId="LiveId" clId="{042FBF6D-0D77-4697-A0B0-1C1BC9487B26}" dt="2022-08-08T11:18:03.587" v="750" actId="478"/>
          <ac:spMkLst>
            <pc:docMk/>
            <pc:sldMk cId="3808375707" sldId="443"/>
            <ac:spMk id="2" creationId="{E2A14AF7-5C1F-2C95-E0E0-F2E46F02B95B}"/>
          </ac:spMkLst>
        </pc:spChg>
        <pc:spChg chg="add mod">
          <ac:chgData name="Trang Ha" userId="270efafb50020bd6" providerId="LiveId" clId="{042FBF6D-0D77-4697-A0B0-1C1BC9487B26}" dt="2022-08-08T11:03:08.951" v="726" actId="1076"/>
          <ac:spMkLst>
            <pc:docMk/>
            <pc:sldMk cId="3808375707" sldId="443"/>
            <ac:spMk id="3" creationId="{05155FC8-2CB6-89F4-8070-F57F7C199921}"/>
          </ac:spMkLst>
        </pc:spChg>
        <pc:spChg chg="add mod">
          <ac:chgData name="Trang Ha" userId="270efafb50020bd6" providerId="LiveId" clId="{042FBF6D-0D77-4697-A0B0-1C1BC9487B26}" dt="2022-08-08T11:02:07.089" v="716" actId="207"/>
          <ac:spMkLst>
            <pc:docMk/>
            <pc:sldMk cId="3808375707" sldId="443"/>
            <ac:spMk id="4" creationId="{ADCC152C-9DF5-AE13-635B-120F3AE94E7F}"/>
          </ac:spMkLst>
        </pc:spChg>
        <pc:spChg chg="add mod">
          <ac:chgData name="Trang Ha" userId="270efafb50020bd6" providerId="LiveId" clId="{042FBF6D-0D77-4697-A0B0-1C1BC9487B26}" dt="2022-08-08T11:02:11.611" v="717" actId="207"/>
          <ac:spMkLst>
            <pc:docMk/>
            <pc:sldMk cId="3808375707" sldId="443"/>
            <ac:spMk id="5" creationId="{6CE48535-5F2A-4B0A-90BC-8D10CC5F2040}"/>
          </ac:spMkLst>
        </pc:spChg>
        <pc:spChg chg="add mod">
          <ac:chgData name="Trang Ha" userId="270efafb50020bd6" providerId="LiveId" clId="{042FBF6D-0D77-4697-A0B0-1C1BC9487B26}" dt="2022-08-08T11:02:16.068" v="718" actId="207"/>
          <ac:spMkLst>
            <pc:docMk/>
            <pc:sldMk cId="3808375707" sldId="443"/>
            <ac:spMk id="6" creationId="{812DC85A-7B2C-19A0-B376-218C838B27C1}"/>
          </ac:spMkLst>
        </pc:spChg>
        <pc:spChg chg="add mod">
          <ac:chgData name="Trang Ha" userId="270efafb50020bd6" providerId="LiveId" clId="{042FBF6D-0D77-4697-A0B0-1C1BC9487B26}" dt="2022-08-08T11:02:33.208" v="722" actId="1076"/>
          <ac:spMkLst>
            <pc:docMk/>
            <pc:sldMk cId="3808375707" sldId="443"/>
            <ac:spMk id="7" creationId="{239BCBA4-E4DA-5F7E-8DED-9594983FC992}"/>
          </ac:spMkLst>
        </pc:spChg>
        <pc:spChg chg="add mod">
          <ac:chgData name="Trang Ha" userId="270efafb50020bd6" providerId="LiveId" clId="{042FBF6D-0D77-4697-A0B0-1C1BC9487B26}" dt="2022-08-08T09:19:49.677" v="604" actId="1076"/>
          <ac:spMkLst>
            <pc:docMk/>
            <pc:sldMk cId="3808375707" sldId="443"/>
            <ac:spMk id="8" creationId="{272655AD-25E2-19FE-C60C-0A8A8D03DD6D}"/>
          </ac:spMkLst>
        </pc:spChg>
        <pc:spChg chg="add mod">
          <ac:chgData name="Trang Ha" userId="270efafb50020bd6" providerId="LiveId" clId="{042FBF6D-0D77-4697-A0B0-1C1BC9487B26}" dt="2022-08-08T11:18:04.089" v="751"/>
          <ac:spMkLst>
            <pc:docMk/>
            <pc:sldMk cId="3808375707" sldId="443"/>
            <ac:spMk id="9" creationId="{71CA0289-8FCC-94B3-2864-ACE44141BB5A}"/>
          </ac:spMkLst>
        </pc:spChg>
        <pc:spChg chg="add del mod">
          <ac:chgData name="Trang Ha" userId="270efafb50020bd6" providerId="LiveId" clId="{042FBF6D-0D77-4697-A0B0-1C1BC9487B26}" dt="2022-08-08T09:19:41.837" v="603" actId="14100"/>
          <ac:spMkLst>
            <pc:docMk/>
            <pc:sldMk cId="3808375707" sldId="443"/>
            <ac:spMk id="12" creationId="{00000000-0000-0000-0000-000000000000}"/>
          </ac:spMkLst>
        </pc:spChg>
        <pc:spChg chg="mod">
          <ac:chgData name="Trang Ha" userId="270efafb50020bd6" providerId="LiveId" clId="{042FBF6D-0D77-4697-A0B0-1C1BC9487B26}" dt="2022-08-08T09:21:01.360" v="611" actId="1076"/>
          <ac:spMkLst>
            <pc:docMk/>
            <pc:sldMk cId="3808375707" sldId="443"/>
            <ac:spMk id="40" creationId="{00000000-0000-0000-0000-000000000000}"/>
          </ac:spMkLst>
        </pc:spChg>
        <pc:spChg chg="mod">
          <ac:chgData name="Trang Ha" userId="270efafb50020bd6" providerId="LiveId" clId="{042FBF6D-0D77-4697-A0B0-1C1BC9487B26}" dt="2022-08-08T09:23:04.354" v="617" actId="207"/>
          <ac:spMkLst>
            <pc:docMk/>
            <pc:sldMk cId="3808375707" sldId="443"/>
            <ac:spMk id="41" creationId="{00000000-0000-0000-0000-000000000000}"/>
          </ac:spMkLst>
        </pc:spChg>
        <pc:spChg chg="mod">
          <ac:chgData name="Trang Ha" userId="270efafb50020bd6" providerId="LiveId" clId="{042FBF6D-0D77-4697-A0B0-1C1BC9487B26}" dt="2022-08-08T09:17:10.407" v="592" actId="108"/>
          <ac:spMkLst>
            <pc:docMk/>
            <pc:sldMk cId="3808375707" sldId="443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09:09:51.978" v="538" actId="478"/>
          <ac:spMkLst>
            <pc:docMk/>
            <pc:sldMk cId="3808375707" sldId="443"/>
            <ac:spMk id="50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11:40.880" v="542" actId="478"/>
          <ac:spMkLst>
            <pc:docMk/>
            <pc:sldMk cId="3808375707" sldId="443"/>
            <ac:spMk id="51" creationId="{00000000-0000-0000-0000-000000000000}"/>
          </ac:spMkLst>
        </pc:spChg>
        <pc:spChg chg="del">
          <ac:chgData name="Trang Ha" userId="270efafb50020bd6" providerId="LiveId" clId="{042FBF6D-0D77-4697-A0B0-1C1BC9487B26}" dt="2022-08-08T09:11:36.546" v="540" actId="478"/>
          <ac:spMkLst>
            <pc:docMk/>
            <pc:sldMk cId="3808375707" sldId="443"/>
            <ac:spMk id="52" creationId="{00000000-0000-0000-0000-000000000000}"/>
          </ac:spMkLst>
        </pc:spChg>
        <pc:grpChg chg="del 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09:09:51.978" v="538" actId="478"/>
          <ac:grpSpMkLst>
            <pc:docMk/>
            <pc:sldMk cId="3808375707" sldId="443"/>
            <ac:grpSpMk id="47" creationId="{00000000-0000-0000-0000-000000000000}"/>
          </ac:grpSpMkLst>
        </pc:grpChg>
        <pc:cxnChg chg="mod">
          <ac:chgData name="Trang Ha" userId="270efafb50020bd6" providerId="LiveId" clId="{042FBF6D-0D77-4697-A0B0-1C1BC9487B26}" dt="2022-08-08T09:09:51.978" v="538" actId="478"/>
          <ac:cxnSpMkLst>
            <pc:docMk/>
            <pc:sldMk cId="3808375707" sldId="443"/>
            <ac:cxnSpMk id="48" creationId="{00000000-0000-0000-0000-000000000000}"/>
          </ac:cxnSpMkLst>
        </pc:cxnChg>
      </pc:sldChg>
      <pc:sldChg chg="addSp delSp modSp mod">
        <pc:chgData name="Trang Ha" userId="270efafb50020bd6" providerId="LiveId" clId="{042FBF6D-0D77-4697-A0B0-1C1BC9487B26}" dt="2022-08-08T13:47:54.487" v="763"/>
        <pc:sldMkLst>
          <pc:docMk/>
          <pc:sldMk cId="222889224" sldId="444"/>
        </pc:sldMkLst>
        <pc:spChg chg="mod">
          <ac:chgData name="Trang Ha" userId="270efafb50020bd6" providerId="LiveId" clId="{042FBF6D-0D77-4697-A0B0-1C1BC9487B26}" dt="2022-08-08T10:05:09.992" v="703" actId="1076"/>
          <ac:spMkLst>
            <pc:docMk/>
            <pc:sldMk cId="222889224" sldId="444"/>
            <ac:spMk id="2" creationId="{00000000-0000-0000-0000-000000000000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9" creationId="{4B95C8CA-95AB-5524-9159-2E7BE455B36C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0" creationId="{6DA84A24-0EAB-C8EE-05C3-EB6121C9D91C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1" creationId="{66ABC4C1-BAB9-347B-0F84-B2DFCAA4A4A0}"/>
          </ac:spMkLst>
        </pc:spChg>
        <pc:spChg chg="add del mod">
          <ac:chgData name="Trang Ha" userId="270efafb50020bd6" providerId="LiveId" clId="{042FBF6D-0D77-4697-A0B0-1C1BC9487B26}" dt="2022-08-08T11:03:45.148" v="730" actId="478"/>
          <ac:spMkLst>
            <pc:docMk/>
            <pc:sldMk cId="222889224" sldId="444"/>
            <ac:spMk id="12" creationId="{87780383-C717-A0B3-C564-7D277640E183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3" creationId="{CF6FD621-54C4-C64A-55D1-05881EE60CBF}"/>
          </ac:spMkLst>
        </pc:spChg>
        <pc:spChg chg="add del mod">
          <ac:chgData name="Trang Ha" userId="270efafb50020bd6" providerId="LiveId" clId="{042FBF6D-0D77-4697-A0B0-1C1BC9487B26}" dt="2022-08-08T11:03:40.495" v="729" actId="478"/>
          <ac:spMkLst>
            <pc:docMk/>
            <pc:sldMk cId="222889224" sldId="444"/>
            <ac:spMk id="14" creationId="{4C49388D-9FA9-071F-1B3A-D0D044C3AB65}"/>
          </ac:spMkLst>
        </pc:spChg>
        <pc:spChg chg="add del mod">
          <ac:chgData name="Trang Ha" userId="270efafb50020bd6" providerId="LiveId" clId="{042FBF6D-0D77-4697-A0B0-1C1BC9487B26}" dt="2022-08-08T11:19:24.413" v="754" actId="478"/>
          <ac:spMkLst>
            <pc:docMk/>
            <pc:sldMk cId="222889224" sldId="444"/>
            <ac:spMk id="15" creationId="{9A7D7B8E-B7FE-7B34-7816-65DEFB389692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6" creationId="{A82867A3-A77C-07D2-8A05-D29DD6439255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7" creationId="{EFCF6A4C-6CC0-475A-420B-9AE6C15F55C2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8" creationId="{A96D05F4-99C9-7006-16C5-53146D369041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19" creationId="{4EC962C6-B427-C376-9D26-5B7FFC471C6B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20" creationId="{F0D21259-D7D5-3B01-2C69-01A53489D7F4}"/>
          </ac:spMkLst>
        </pc:spChg>
        <pc:spChg chg="add mod">
          <ac:chgData name="Trang Ha" userId="270efafb50020bd6" providerId="LiveId" clId="{042FBF6D-0D77-4697-A0B0-1C1BC9487B26}" dt="2022-08-08T11:03:46.023" v="731"/>
          <ac:spMkLst>
            <pc:docMk/>
            <pc:sldMk cId="222889224" sldId="444"/>
            <ac:spMk id="21" creationId="{B759573F-6339-08AA-9EFD-07E2B6BF6B9F}"/>
          </ac:spMkLst>
        </pc:spChg>
        <pc:spChg chg="add mod">
          <ac:chgData name="Trang Ha" userId="270efafb50020bd6" providerId="LiveId" clId="{042FBF6D-0D77-4697-A0B0-1C1BC9487B26}" dt="2022-08-08T13:47:54.487" v="763"/>
          <ac:spMkLst>
            <pc:docMk/>
            <pc:sldMk cId="222889224" sldId="444"/>
            <ac:spMk id="22" creationId="{079CBBED-9EDF-BC7A-EFF9-70AE04731199}"/>
          </ac:spMkLst>
        </pc:spChg>
        <pc:spChg chg="mod">
          <ac:chgData name="Trang Ha" userId="270efafb50020bd6" providerId="LiveId" clId="{042FBF6D-0D77-4697-A0B0-1C1BC9487B26}" dt="2022-08-08T10:02:54.568" v="696" actId="1037"/>
          <ac:spMkLst>
            <pc:docMk/>
            <pc:sldMk cId="222889224" sldId="444"/>
            <ac:spMk id="42" creationId="{00000000-0000-0000-0000-000000000000}"/>
          </ac:spMkLst>
        </pc:spChg>
        <pc:spChg chg="del">
          <ac:chgData name="Trang Ha" userId="270efafb50020bd6" providerId="LiveId" clId="{042FBF6D-0D77-4697-A0B0-1C1BC9487B26}" dt="2022-08-08T10:02:38.993" v="693" actId="478"/>
          <ac:spMkLst>
            <pc:docMk/>
            <pc:sldMk cId="222889224" sldId="444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0:02:38.993" v="693" actId="478"/>
          <ac:spMkLst>
            <pc:docMk/>
            <pc:sldMk cId="222889224" sldId="444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0:41:55.013" v="707" actId="207"/>
          <ac:spMkLst>
            <pc:docMk/>
            <pc:sldMk cId="222889224" sldId="444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09:59:58.573" v="680" actId="478"/>
          <ac:spMkLst>
            <pc:docMk/>
            <pc:sldMk cId="222889224" sldId="444"/>
            <ac:spMk id="51" creationId="{00000000-0000-0000-0000-000000000000}"/>
          </ac:spMkLst>
        </pc:spChg>
        <pc:spChg chg="del mod">
          <ac:chgData name="Trang Ha" userId="270efafb50020bd6" providerId="LiveId" clId="{042FBF6D-0D77-4697-A0B0-1C1BC9487B26}" dt="2022-08-08T09:59:55.920" v="679" actId="478"/>
          <ac:spMkLst>
            <pc:docMk/>
            <pc:sldMk cId="222889224" sldId="444"/>
            <ac:spMk id="52" creationId="{00000000-0000-0000-0000-000000000000}"/>
          </ac:spMkLst>
        </pc:spChg>
        <pc:grpChg chg="mod">
          <ac:chgData name="Trang Ha" userId="270efafb50020bd6" providerId="LiveId" clId="{042FBF6D-0D77-4697-A0B0-1C1BC9487B26}" dt="2022-08-08T10:05:09.992" v="703" actId="1076"/>
          <ac:grpSpMkLst>
            <pc:docMk/>
            <pc:sldMk cId="222889224" sldId="444"/>
            <ac:grpSpMk id="8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3:02.977" v="698" actId="1037"/>
          <ac:grpSpMkLst>
            <pc:docMk/>
            <pc:sldMk cId="222889224" sldId="444"/>
            <ac:grpSpMk id="30" creationId="{00000000-0000-0000-0000-000000000000}"/>
          </ac:grpSpMkLst>
        </pc:grpChg>
        <pc:grpChg chg="del 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0:02:38.993" v="693" actId="478"/>
          <ac:grpSpMkLst>
            <pc:docMk/>
            <pc:sldMk cId="222889224" sldId="444"/>
            <ac:grpSpMk id="47" creationId="{00000000-0000-0000-0000-000000000000}"/>
          </ac:grpSpMkLst>
        </pc:grpChg>
        <pc:picChg chg="mod">
          <ac:chgData name="Trang Ha" userId="270efafb50020bd6" providerId="LiveId" clId="{042FBF6D-0D77-4697-A0B0-1C1BC9487B26}" dt="2022-08-08T10:05:09.992" v="703" actId="1076"/>
          <ac:picMkLst>
            <pc:docMk/>
            <pc:sldMk cId="222889224" sldId="444"/>
            <ac:picMk id="2064" creationId="{00000000-0000-0000-0000-000000000000}"/>
          </ac:picMkLst>
        </pc:picChg>
        <pc:cxnChg chg="mod">
          <ac:chgData name="Trang Ha" userId="270efafb50020bd6" providerId="LiveId" clId="{042FBF6D-0D77-4697-A0B0-1C1BC9487B26}" dt="2022-08-08T10:02:54.568" v="696" actId="1037"/>
          <ac:cxnSpMkLst>
            <pc:docMk/>
            <pc:sldMk cId="222889224" sldId="444"/>
            <ac:cxnSpMk id="26" creationId="{00000000-0000-0000-0000-000000000000}"/>
          </ac:cxnSpMkLst>
        </pc:cxnChg>
        <pc:cxnChg chg="mod">
          <ac:chgData name="Trang Ha" userId="270efafb50020bd6" providerId="LiveId" clId="{042FBF6D-0D77-4697-A0B0-1C1BC9487B26}" dt="2022-08-08T10:02:38.993" v="693" actId="478"/>
          <ac:cxnSpMkLst>
            <pc:docMk/>
            <pc:sldMk cId="222889224" sldId="444"/>
            <ac:cxnSpMk id="48" creationId="{00000000-0000-0000-0000-000000000000}"/>
          </ac:cxnSpMkLst>
        </pc:cxnChg>
      </pc:sldChg>
      <pc:sldChg chg="addSp delSp modSp add del mod delAnim modAnim">
        <pc:chgData name="Trang Ha" userId="270efafb50020bd6" providerId="LiveId" clId="{042FBF6D-0D77-4697-A0B0-1C1BC9487B26}" dt="2022-08-08T18:06:40.927" v="1411" actId="47"/>
        <pc:sldMkLst>
          <pc:docMk/>
          <pc:sldMk cId="970784826" sldId="445"/>
        </pc:sldMkLst>
        <pc:spChg chg="add mod">
          <ac:chgData name="Trang Ha" userId="270efafb50020bd6" providerId="LiveId" clId="{042FBF6D-0D77-4697-A0B0-1C1BC9487B26}" dt="2022-08-08T13:48:00.654" v="765"/>
          <ac:spMkLst>
            <pc:docMk/>
            <pc:sldMk cId="970784826" sldId="445"/>
            <ac:spMk id="2" creationId="{82E513C6-3887-1987-4A72-203671FF7322}"/>
          </ac:spMkLst>
        </pc:spChg>
        <pc:spChg chg="add mod">
          <ac:chgData name="Trang Ha" userId="270efafb50020bd6" providerId="LiveId" clId="{042FBF6D-0D77-4697-A0B0-1C1BC9487B26}" dt="2022-08-08T14:25:58.053" v="1363" actId="1076"/>
          <ac:spMkLst>
            <pc:docMk/>
            <pc:sldMk cId="970784826" sldId="445"/>
            <ac:spMk id="9" creationId="{79413580-1D20-32FB-5336-03898C6C1932}"/>
          </ac:spMkLst>
        </pc:spChg>
        <pc:spChg chg="add del mod">
          <ac:chgData name="Trang Ha" userId="270efafb50020bd6" providerId="LiveId" clId="{042FBF6D-0D77-4697-A0B0-1C1BC9487B26}" dt="2022-08-08T13:52:17.557" v="940" actId="478"/>
          <ac:spMkLst>
            <pc:docMk/>
            <pc:sldMk cId="970784826" sldId="445"/>
            <ac:spMk id="10" creationId="{210BABCB-2F99-8186-D7F3-A136B8DE13A8}"/>
          </ac:spMkLst>
        </pc:spChg>
        <pc:spChg chg="add mod">
          <ac:chgData name="Trang Ha" userId="270efafb50020bd6" providerId="LiveId" clId="{042FBF6D-0D77-4697-A0B0-1C1BC9487B26}" dt="2022-08-08T14:26:51.781" v="1373" actId="1036"/>
          <ac:spMkLst>
            <pc:docMk/>
            <pc:sldMk cId="970784826" sldId="445"/>
            <ac:spMk id="11" creationId="{4A960846-AAC7-7571-3F25-22666221C97B}"/>
          </ac:spMkLst>
        </pc:spChg>
        <pc:spChg chg="mod">
          <ac:chgData name="Trang Ha" userId="270efafb50020bd6" providerId="LiveId" clId="{042FBF6D-0D77-4697-A0B0-1C1BC9487B26}" dt="2022-08-08T13:48:57.901" v="848" actId="1076"/>
          <ac:spMkLst>
            <pc:docMk/>
            <pc:sldMk cId="970784826" sldId="445"/>
            <ac:spMk id="12" creationId="{00000000-0000-0000-0000-000000000000}"/>
          </ac:spMkLst>
        </pc:spChg>
        <pc:spChg chg="add mod">
          <ac:chgData name="Trang Ha" userId="270efafb50020bd6" providerId="LiveId" clId="{042FBF6D-0D77-4697-A0B0-1C1BC9487B26}" dt="2022-08-08T14:27:02.841" v="1375" actId="1036"/>
          <ac:spMkLst>
            <pc:docMk/>
            <pc:sldMk cId="970784826" sldId="445"/>
            <ac:spMk id="14" creationId="{11DA489A-FFD4-E916-294E-366DA148D419}"/>
          </ac:spMkLst>
        </pc:spChg>
        <pc:spChg chg="add del mod">
          <ac:chgData name="Trang Ha" userId="270efafb50020bd6" providerId="LiveId" clId="{042FBF6D-0D77-4697-A0B0-1C1BC9487B26}" dt="2022-08-08T14:26:21.324" v="1368" actId="1076"/>
          <ac:spMkLst>
            <pc:docMk/>
            <pc:sldMk cId="970784826" sldId="445"/>
            <ac:spMk id="16" creationId="{2AFACF80-0D92-7CFD-8AA5-C054CB7EAED2}"/>
          </ac:spMkLst>
        </pc:spChg>
        <pc:spChg chg="add mod">
          <ac:chgData name="Trang Ha" userId="270efafb50020bd6" providerId="LiveId" clId="{042FBF6D-0D77-4697-A0B0-1C1BC9487B26}" dt="2022-08-08T14:27:02.841" v="1375" actId="1036"/>
          <ac:spMkLst>
            <pc:docMk/>
            <pc:sldMk cId="970784826" sldId="445"/>
            <ac:spMk id="18" creationId="{0E5F74C0-BEE6-0A60-350F-875E7C15F25F}"/>
          </ac:spMkLst>
        </pc:spChg>
        <pc:spChg chg="add mod">
          <ac:chgData name="Trang Ha" userId="270efafb50020bd6" providerId="LiveId" clId="{042FBF6D-0D77-4697-A0B0-1C1BC9487B26}" dt="2022-08-08T14:26:16.909" v="1367" actId="1076"/>
          <ac:spMkLst>
            <pc:docMk/>
            <pc:sldMk cId="970784826" sldId="445"/>
            <ac:spMk id="20" creationId="{04DF3108-1324-A66E-2723-D060869414A2}"/>
          </ac:spMkLst>
        </pc:spChg>
        <pc:spChg chg="add mod">
          <ac:chgData name="Trang Ha" userId="270efafb50020bd6" providerId="LiveId" clId="{042FBF6D-0D77-4697-A0B0-1C1BC9487B26}" dt="2022-08-08T14:29:02.160" v="1383" actId="1076"/>
          <ac:spMkLst>
            <pc:docMk/>
            <pc:sldMk cId="970784826" sldId="445"/>
            <ac:spMk id="22" creationId="{748F4DBD-6A9D-973C-666D-EC5A9496DA60}"/>
          </ac:spMkLst>
        </pc:spChg>
        <pc:spChg chg="add mod">
          <ac:chgData name="Trang Ha" userId="270efafb50020bd6" providerId="LiveId" clId="{042FBF6D-0D77-4697-A0B0-1C1BC9487B26}" dt="2022-08-08T14:32:06.265" v="1399" actId="1076"/>
          <ac:spMkLst>
            <pc:docMk/>
            <pc:sldMk cId="970784826" sldId="445"/>
            <ac:spMk id="23" creationId="{AED4FFC6-E218-BD8B-DE68-E6E189ED4F49}"/>
          </ac:spMkLst>
        </pc:spChg>
        <pc:spChg chg="add mod">
          <ac:chgData name="Trang Ha" userId="270efafb50020bd6" providerId="LiveId" clId="{042FBF6D-0D77-4697-A0B0-1C1BC9487B26}" dt="2022-08-08T14:32:15.781" v="1403" actId="1035"/>
          <ac:spMkLst>
            <pc:docMk/>
            <pc:sldMk cId="970784826" sldId="445"/>
            <ac:spMk id="24" creationId="{1D0E2D03-3D15-BF0E-DE62-FF839DF26799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6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7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8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39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0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1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45" creationId="{00000000-0000-0000-0000-000000000000}"/>
          </ac:spMkLst>
        </pc:spChg>
        <pc:spChg chg="del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3:48:00.062" v="764" actId="478"/>
          <ac:spMkLst>
            <pc:docMk/>
            <pc:sldMk cId="970784826" sldId="445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53" creationId="{00000000-0000-0000-0000-000000000000}"/>
          </ac:spMkLst>
        </pc:spChg>
        <pc:spChg chg="del mod">
          <ac:chgData name="Trang Ha" userId="270efafb50020bd6" providerId="LiveId" clId="{042FBF6D-0D77-4697-A0B0-1C1BC9487B26}" dt="2022-08-08T13:49:00.909" v="849" actId="478"/>
          <ac:spMkLst>
            <pc:docMk/>
            <pc:sldMk cId="970784826" sldId="445"/>
            <ac:spMk id="54" creationId="{00000000-0000-0000-0000-000000000000}"/>
          </ac:spMkLst>
        </pc:spChg>
        <pc:spChg chg="del mod">
          <ac:chgData name="Trang Ha" userId="270efafb50020bd6" providerId="LiveId" clId="{042FBF6D-0D77-4697-A0B0-1C1BC9487B26}" dt="2022-08-08T13:49:05.219" v="852" actId="478"/>
          <ac:spMkLst>
            <pc:docMk/>
            <pc:sldMk cId="970784826" sldId="445"/>
            <ac:spMk id="55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3.807" v="851" actId="478"/>
          <ac:spMkLst>
            <pc:docMk/>
            <pc:sldMk cId="970784826" sldId="445"/>
            <ac:spMk id="56" creationId="{00000000-0000-0000-0000-000000000000}"/>
          </ac:spMkLst>
        </pc:spChg>
        <pc:spChg chg="del">
          <ac:chgData name="Trang Ha" userId="270efafb50020bd6" providerId="LiveId" clId="{042FBF6D-0D77-4697-A0B0-1C1BC9487B26}" dt="2022-08-08T13:49:06.476" v="853" actId="478"/>
          <ac:spMkLst>
            <pc:docMk/>
            <pc:sldMk cId="970784826" sldId="445"/>
            <ac:spMk id="5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3:48:00.062" v="764" actId="478"/>
          <ac:grpSpMkLst>
            <pc:docMk/>
            <pc:sldMk cId="970784826" sldId="445"/>
            <ac:grpSpMk id="47" creationId="{00000000-0000-0000-0000-000000000000}"/>
          </ac:grpSpMkLst>
        </pc:grpChg>
        <pc:graphicFrameChg chg="del">
          <ac:chgData name="Trang Ha" userId="270efafb50020bd6" providerId="LiveId" clId="{042FBF6D-0D77-4697-A0B0-1C1BC9487B26}" dt="2022-08-08T13:49:00.909" v="849" actId="478"/>
          <ac:graphicFrameMkLst>
            <pc:docMk/>
            <pc:sldMk cId="970784826" sldId="445"/>
            <ac:graphicFrameMk id="13" creationId="{00000000-0000-0000-0000-000000000000}"/>
          </ac:graphicFrameMkLst>
        </pc:graphicFrameChg>
        <pc:picChg chg="add del mod">
          <ac:chgData name="Trang Ha" userId="270efafb50020bd6" providerId="LiveId" clId="{042FBF6D-0D77-4697-A0B0-1C1BC9487B26}" dt="2022-08-08T14:03:10.375" v="1341" actId="478"/>
          <ac:picMkLst>
            <pc:docMk/>
            <pc:sldMk cId="970784826" sldId="445"/>
            <ac:picMk id="8" creationId="{233FA5E8-E3FC-3781-629B-18916C5F7A2E}"/>
          </ac:picMkLst>
        </pc:picChg>
        <pc:cxnChg chg="mod">
          <ac:chgData name="Trang Ha" userId="270efafb50020bd6" providerId="LiveId" clId="{042FBF6D-0D77-4697-A0B0-1C1BC9487B26}" dt="2022-08-08T13:48:00.062" v="764" actId="478"/>
          <ac:cxnSpMkLst>
            <pc:docMk/>
            <pc:sldMk cId="970784826" sldId="445"/>
            <ac:cxnSpMk id="48" creationId="{00000000-0000-0000-0000-000000000000}"/>
          </ac:cxnSpMkLst>
        </pc:cxnChg>
      </pc:sldChg>
      <pc:sldChg chg="addSp delSp modSp add del mod modAnim">
        <pc:chgData name="Trang Ha" userId="270efafb50020bd6" providerId="LiveId" clId="{042FBF6D-0D77-4697-A0B0-1C1BC9487B26}" dt="2022-08-09T11:57:42.255" v="1828"/>
        <pc:sldMkLst>
          <pc:docMk/>
          <pc:sldMk cId="2527640084" sldId="446"/>
        </pc:sldMkLst>
        <pc:spChg chg="mod">
          <ac:chgData name="Trang Ha" userId="270efafb50020bd6" providerId="LiveId" clId="{042FBF6D-0D77-4697-A0B0-1C1BC9487B26}" dt="2022-08-08T18:52:09.114" v="1638" actId="1076"/>
          <ac:spMkLst>
            <pc:docMk/>
            <pc:sldMk cId="2527640084" sldId="446"/>
            <ac:spMk id="12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6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7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8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39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0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1" creationId="{00000000-0000-0000-0000-000000000000}"/>
          </ac:spMkLst>
        </pc:spChg>
        <pc:spChg chg="add mod">
          <ac:chgData name="Trang Ha" userId="270efafb50020bd6" providerId="LiveId" clId="{042FBF6D-0D77-4697-A0B0-1C1BC9487B26}" dt="2022-08-08T18:52:33.057" v="1640"/>
          <ac:spMkLst>
            <pc:docMk/>
            <pc:sldMk cId="2527640084" sldId="446"/>
            <ac:spMk id="42" creationId="{FED552AB-EF58-9132-A460-0511B8D9BAC2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45" creationId="{00000000-0000-0000-0000-000000000000}"/>
          </ac:spMkLst>
        </pc:spChg>
        <pc:spChg chg="del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46" creationId="{00000000-0000-0000-0000-000000000000}"/>
          </ac:spMkLst>
        </pc:spChg>
        <pc:spChg chg="mod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49" creationId="{00000000-0000-0000-0000-000000000000}"/>
          </ac:spMkLst>
        </pc:spChg>
        <pc:spChg chg="mod">
          <ac:chgData name="Trang Ha" userId="270efafb50020bd6" providerId="LiveId" clId="{042FBF6D-0D77-4697-A0B0-1C1BC9487B26}" dt="2022-08-08T18:52:32.365" v="1639" actId="478"/>
          <ac:spMkLst>
            <pc:docMk/>
            <pc:sldMk cId="2527640084" sldId="446"/>
            <ac:spMk id="50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3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4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5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6" creationId="{00000000-0000-0000-0000-000000000000}"/>
          </ac:spMkLst>
        </pc:spChg>
        <pc:spChg chg="del">
          <ac:chgData name="Trang Ha" userId="270efafb50020bd6" providerId="LiveId" clId="{042FBF6D-0D77-4697-A0B0-1C1BC9487B26}" dt="2022-08-08T18:26:36.791" v="1416" actId="478"/>
          <ac:spMkLst>
            <pc:docMk/>
            <pc:sldMk cId="2527640084" sldId="446"/>
            <ac:spMk id="57" creationId="{00000000-0000-0000-0000-000000000000}"/>
          </ac:spMkLst>
        </pc:spChg>
        <pc:grpChg chg="del 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3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4" creationId="{00000000-0000-0000-0000-000000000000}"/>
          </ac:grpSpMkLst>
        </pc:grpChg>
        <pc:grpChg chg="mod">
          <ac:chgData name="Trang Ha" userId="270efafb50020bd6" providerId="LiveId" clId="{042FBF6D-0D77-4697-A0B0-1C1BC9487B26}" dt="2022-08-08T18:52:32.365" v="1639" actId="478"/>
          <ac:grpSpMkLst>
            <pc:docMk/>
            <pc:sldMk cId="2527640084" sldId="446"/>
            <ac:grpSpMk id="47" creationId="{00000000-0000-0000-0000-000000000000}"/>
          </ac:grpSpMkLst>
        </pc:grpChg>
        <pc:graphicFrameChg chg="del">
          <ac:chgData name="Trang Ha" userId="270efafb50020bd6" providerId="LiveId" clId="{042FBF6D-0D77-4697-A0B0-1C1BC9487B26}" dt="2022-08-08T18:26:09.600" v="1415" actId="478"/>
          <ac:graphicFrameMkLst>
            <pc:docMk/>
            <pc:sldMk cId="2527640084" sldId="446"/>
            <ac:graphicFrameMk id="13" creationId="{00000000-0000-0000-0000-000000000000}"/>
          </ac:graphicFrameMkLst>
        </pc:graphicFrameChg>
        <pc:picChg chg="add mod">
          <ac:chgData name="Trang Ha" userId="270efafb50020bd6" providerId="LiveId" clId="{042FBF6D-0D77-4697-A0B0-1C1BC9487B26}" dt="2022-08-09T11:23:30.500" v="1764"/>
          <ac:picMkLst>
            <pc:docMk/>
            <pc:sldMk cId="2527640084" sldId="446"/>
            <ac:picMk id="2" creationId="{934A6517-B137-F1D4-DDF4-567E917DFC60}"/>
          </ac:picMkLst>
        </pc:picChg>
        <pc:picChg chg="add del mod">
          <ac:chgData name="Trang Ha" userId="270efafb50020bd6" providerId="LiveId" clId="{042FBF6D-0D77-4697-A0B0-1C1BC9487B26}" dt="2022-08-08T13:48:12.448" v="766" actId="21"/>
          <ac:picMkLst>
            <pc:docMk/>
            <pc:sldMk cId="2527640084" sldId="446"/>
            <ac:picMk id="8" creationId="{A9B3FC17-F32C-EFFD-8A66-2617DB8BA641}"/>
          </ac:picMkLst>
        </pc:picChg>
        <pc:picChg chg="add del mod">
          <ac:chgData name="Trang Ha" userId="270efafb50020bd6" providerId="LiveId" clId="{042FBF6D-0D77-4697-A0B0-1C1BC9487B26}" dt="2022-08-08T18:32:37.767" v="1552" actId="478"/>
          <ac:picMkLst>
            <pc:docMk/>
            <pc:sldMk cId="2527640084" sldId="446"/>
            <ac:picMk id="8" creationId="{F1186E54-70CA-CC5F-F122-C40F2DA580C0}"/>
          </ac:picMkLst>
        </pc:picChg>
        <pc:picChg chg="add mod">
          <ac:chgData name="Trang Ha" userId="270efafb50020bd6" providerId="LiveId" clId="{042FBF6D-0D77-4697-A0B0-1C1BC9487B26}" dt="2022-08-09T11:55:52.924" v="1800" actId="1076"/>
          <ac:picMkLst>
            <pc:docMk/>
            <pc:sldMk cId="2527640084" sldId="446"/>
            <ac:picMk id="9" creationId="{20E7BD72-F0C2-D759-EDF8-09456106662F}"/>
          </ac:picMkLst>
        </pc:picChg>
        <pc:picChg chg="add del mod modCrop">
          <ac:chgData name="Trang Ha" userId="270efafb50020bd6" providerId="LiveId" clId="{042FBF6D-0D77-4697-A0B0-1C1BC9487B26}" dt="2022-08-08T18:32:39.498" v="1553" actId="478"/>
          <ac:picMkLst>
            <pc:docMk/>
            <pc:sldMk cId="2527640084" sldId="446"/>
            <ac:picMk id="10" creationId="{7A69351B-2496-D41F-DF61-2CC93233D267}"/>
          </ac:picMkLst>
        </pc:picChg>
        <pc:picChg chg="add mod modCrop">
          <ac:chgData name="Trang Ha" userId="270efafb50020bd6" providerId="LiveId" clId="{042FBF6D-0D77-4697-A0B0-1C1BC9487B26}" dt="2022-08-08T18:41:43.135" v="1613" actId="1076"/>
          <ac:picMkLst>
            <pc:docMk/>
            <pc:sldMk cId="2527640084" sldId="446"/>
            <ac:picMk id="14" creationId="{61AB38AC-8E03-E0D8-BE5D-378213A5EF6B}"/>
          </ac:picMkLst>
        </pc:picChg>
        <pc:picChg chg="add del mod">
          <ac:chgData name="Trang Ha" userId="270efafb50020bd6" providerId="LiveId" clId="{042FBF6D-0D77-4697-A0B0-1C1BC9487B26}" dt="2022-08-08T18:38:57.428" v="1585" actId="21"/>
          <ac:picMkLst>
            <pc:docMk/>
            <pc:sldMk cId="2527640084" sldId="446"/>
            <ac:picMk id="17" creationId="{E8D53937-8389-1219-F18F-DBFCC687FEAF}"/>
          </ac:picMkLst>
        </pc:picChg>
        <pc:picChg chg="add mod">
          <ac:chgData name="Trang Ha" userId="270efafb50020bd6" providerId="LiveId" clId="{042FBF6D-0D77-4697-A0B0-1C1BC9487B26}" dt="2022-08-08T18:54:49.551" v="1657" actId="1076"/>
          <ac:picMkLst>
            <pc:docMk/>
            <pc:sldMk cId="2527640084" sldId="446"/>
            <ac:picMk id="18" creationId="{D2368F4B-F524-DD51-3C07-EF6404EE0CC5}"/>
          </ac:picMkLst>
        </pc:picChg>
        <pc:picChg chg="add mod">
          <ac:chgData name="Trang Ha" userId="270efafb50020bd6" providerId="LiveId" clId="{042FBF6D-0D77-4697-A0B0-1C1BC9487B26}" dt="2022-08-09T11:27:05.567" v="1776" actId="1076"/>
          <ac:picMkLst>
            <pc:docMk/>
            <pc:sldMk cId="2527640084" sldId="446"/>
            <ac:picMk id="20" creationId="{B974318F-DC44-E943-E23D-D5F6B1C0D16E}"/>
          </ac:picMkLst>
        </pc:picChg>
        <pc:picChg chg="add mod">
          <ac:chgData name="Trang Ha" userId="270efafb50020bd6" providerId="LiveId" clId="{042FBF6D-0D77-4697-A0B0-1C1BC9487B26}" dt="2022-08-09T11:22:30.381" v="1758" actId="1076"/>
          <ac:picMkLst>
            <pc:docMk/>
            <pc:sldMk cId="2527640084" sldId="446"/>
            <ac:picMk id="22" creationId="{444DA073-B979-3BAD-DB7B-BCCE4808FC86}"/>
          </ac:picMkLst>
        </pc:picChg>
        <pc:picChg chg="add mod">
          <ac:chgData name="Trang Ha" userId="270efafb50020bd6" providerId="LiveId" clId="{042FBF6D-0D77-4697-A0B0-1C1BC9487B26}" dt="2022-08-09T11:20:39.361" v="1738" actId="1076"/>
          <ac:picMkLst>
            <pc:docMk/>
            <pc:sldMk cId="2527640084" sldId="446"/>
            <ac:picMk id="24" creationId="{AABFFD35-7528-3480-E32C-36D9D173D564}"/>
          </ac:picMkLst>
        </pc:picChg>
        <pc:picChg chg="add mod">
          <ac:chgData name="Trang Ha" userId="270efafb50020bd6" providerId="LiveId" clId="{042FBF6D-0D77-4697-A0B0-1C1BC9487B26}" dt="2022-08-09T11:20:37.502" v="1737" actId="1076"/>
          <ac:picMkLst>
            <pc:docMk/>
            <pc:sldMk cId="2527640084" sldId="446"/>
            <ac:picMk id="26" creationId="{4049CBA1-A9AE-DAF0-00FD-83109A87897D}"/>
          </ac:picMkLst>
        </pc:picChg>
        <pc:picChg chg="add mod">
          <ac:chgData name="Trang Ha" userId="270efafb50020bd6" providerId="LiveId" clId="{042FBF6D-0D77-4697-A0B0-1C1BC9487B26}" dt="2022-08-09T11:20:36.013" v="1736" actId="1076"/>
          <ac:picMkLst>
            <pc:docMk/>
            <pc:sldMk cId="2527640084" sldId="446"/>
            <ac:picMk id="28" creationId="{FF05F07C-1D3D-1168-3DFF-E0B58EA48710}"/>
          </ac:picMkLst>
        </pc:picChg>
        <pc:picChg chg="add mod">
          <ac:chgData name="Trang Ha" userId="270efafb50020bd6" providerId="LiveId" clId="{042FBF6D-0D77-4697-A0B0-1C1BC9487B26}" dt="2022-08-09T11:20:29.307" v="1733" actId="1076"/>
          <ac:picMkLst>
            <pc:docMk/>
            <pc:sldMk cId="2527640084" sldId="446"/>
            <ac:picMk id="30" creationId="{8AD769C0-FBC2-6CCC-93A4-1FA9047BE2E5}"/>
          </ac:picMkLst>
        </pc:picChg>
        <pc:picChg chg="add mod">
          <ac:chgData name="Trang Ha" userId="270efafb50020bd6" providerId="LiveId" clId="{042FBF6D-0D77-4697-A0B0-1C1BC9487B26}" dt="2022-08-09T11:20:34.057" v="1735" actId="1076"/>
          <ac:picMkLst>
            <pc:docMk/>
            <pc:sldMk cId="2527640084" sldId="446"/>
            <ac:picMk id="32" creationId="{268C60BD-4B7E-104C-FB3A-846057863AA2}"/>
          </ac:picMkLst>
        </pc:picChg>
        <pc:picChg chg="add mod">
          <ac:chgData name="Trang Ha" userId="270efafb50020bd6" providerId="LiveId" clId="{042FBF6D-0D77-4697-A0B0-1C1BC9487B26}" dt="2022-08-09T11:20:19.719" v="1731" actId="1076"/>
          <ac:picMkLst>
            <pc:docMk/>
            <pc:sldMk cId="2527640084" sldId="446"/>
            <ac:picMk id="52" creationId="{5B8F1DBC-FC16-074A-BE90-038BB15D7BFF}"/>
          </ac:picMkLst>
        </pc:picChg>
        <pc:picChg chg="add mod">
          <ac:chgData name="Trang Ha" userId="270efafb50020bd6" providerId="LiveId" clId="{042FBF6D-0D77-4697-A0B0-1C1BC9487B26}" dt="2022-08-09T11:20:09.857" v="1727" actId="1076"/>
          <ac:picMkLst>
            <pc:docMk/>
            <pc:sldMk cId="2527640084" sldId="446"/>
            <ac:picMk id="59" creationId="{79A4A9AC-52B6-2909-41EC-0FAF84B5E77A}"/>
          </ac:picMkLst>
        </pc:picChg>
        <pc:picChg chg="add mod">
          <ac:chgData name="Trang Ha" userId="270efafb50020bd6" providerId="LiveId" clId="{042FBF6D-0D77-4697-A0B0-1C1BC9487B26}" dt="2022-08-09T11:20:07.295" v="1726" actId="1076"/>
          <ac:picMkLst>
            <pc:docMk/>
            <pc:sldMk cId="2527640084" sldId="446"/>
            <ac:picMk id="61" creationId="{380BB0F5-4E57-7123-6D3F-675827EBAF4C}"/>
          </ac:picMkLst>
        </pc:picChg>
        <pc:picChg chg="add mod">
          <ac:chgData name="Trang Ha" userId="270efafb50020bd6" providerId="LiveId" clId="{042FBF6D-0D77-4697-A0B0-1C1BC9487B26}" dt="2022-08-09T11:20:01.359" v="1724" actId="1076"/>
          <ac:picMkLst>
            <pc:docMk/>
            <pc:sldMk cId="2527640084" sldId="446"/>
            <ac:picMk id="63" creationId="{9DCA7DEF-9133-9B05-FA0D-FBDD89896BDF}"/>
          </ac:picMkLst>
        </pc:picChg>
        <pc:picChg chg="add mod">
          <ac:chgData name="Trang Ha" userId="270efafb50020bd6" providerId="LiveId" clId="{042FBF6D-0D77-4697-A0B0-1C1BC9487B26}" dt="2022-08-09T11:19:59.306" v="1723" actId="1076"/>
          <ac:picMkLst>
            <pc:docMk/>
            <pc:sldMk cId="2527640084" sldId="446"/>
            <ac:picMk id="65" creationId="{13DB9F4C-9F2B-5FFF-32D2-3F65B79B7271}"/>
          </ac:picMkLst>
        </pc:picChg>
        <pc:cxnChg chg="mod">
          <ac:chgData name="Trang Ha" userId="270efafb50020bd6" providerId="LiveId" clId="{042FBF6D-0D77-4697-A0B0-1C1BC9487B26}" dt="2022-08-08T18:52:32.365" v="1639" actId="478"/>
          <ac:cxnSpMkLst>
            <pc:docMk/>
            <pc:sldMk cId="2527640084" sldId="446"/>
            <ac:cxnSpMk id="48" creationId="{00000000-0000-0000-0000-000000000000}"/>
          </ac:cxnSpMkLst>
        </pc:cxnChg>
      </pc:sldChg>
      <pc:sldChg chg="add del">
        <pc:chgData name="Trang Ha" userId="270efafb50020bd6" providerId="LiveId" clId="{042FBF6D-0D77-4697-A0B0-1C1BC9487B26}" dt="2022-08-08T18:06:32.539" v="1409" actId="47"/>
        <pc:sldMkLst>
          <pc:docMk/>
          <pc:sldMk cId="3835053867" sldId="447"/>
        </pc:sldMkLst>
      </pc:sldChg>
      <pc:sldChg chg="add del">
        <pc:chgData name="Trang Ha" userId="270efafb50020bd6" providerId="LiveId" clId="{042FBF6D-0D77-4697-A0B0-1C1BC9487B26}" dt="2022-08-08T18:06:23.271" v="1408" actId="47"/>
        <pc:sldMkLst>
          <pc:docMk/>
          <pc:sldMk cId="825656198" sldId="4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SỐ 2 MỸ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557757" y="2422357"/>
            <a:ext cx="10928600" cy="23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GẤU MI-SA 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6198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CẢM ƠN </a:t>
            </a:r>
          </a:p>
          <a:p>
            <a:pPr algn="ctr"/>
            <a:r>
              <a:rPr lang="vi-VN" sz="5700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CB8F5-8EB2-3D8B-9F87-2F6BFD4C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34" y="4325090"/>
            <a:ext cx="2688569" cy="4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C79CB1-4FB7-8787-1CCE-C6B91390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84" y="341009"/>
            <a:ext cx="14278069" cy="84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597629" y="533400"/>
            <a:ext cx="2300566" cy="523220"/>
            <a:chOff x="6486305" y="594359"/>
            <a:chExt cx="2261748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 theo thể thơ. Đọc diễn cảm, nhấn giọng ở những từ ngữ giàu sức gợi tả, gợi cảm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3578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 bỏ đi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đồ chơi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id="{15C64EFA-22DE-DFD0-EF93-9CE67BA4B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2" y="1162043"/>
            <a:ext cx="9051007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CHÚ GẤU MI-SA 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3152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 lộc,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3794917" y="7336691"/>
            <a:ext cx="198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rền rĩ,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5471319" y="7336691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 đựng quà,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70751" y="6292603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97629" y="533400"/>
            <a:ext cx="2300566" cy="523220"/>
            <a:chOff x="6486305" y="594359"/>
            <a:chExt cx="2261748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4EBEE1-6C81-8C4C-5603-FACFD3EBA394}"/>
              </a:ext>
            </a:extLst>
          </p:cNvPr>
          <p:cNvSpPr txBox="1"/>
          <p:nvPr/>
        </p:nvSpPr>
        <p:spPr>
          <a:xfrm>
            <a:off x="10043459" y="3443135"/>
            <a:ext cx="23620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7CACAF-5D5E-95C4-3972-1253D344AEF0}"/>
              </a:ext>
            </a:extLst>
          </p:cNvPr>
          <p:cNvSpPr txBox="1"/>
          <p:nvPr/>
        </p:nvSpPr>
        <p:spPr>
          <a:xfrm>
            <a:off x="1661319" y="3445891"/>
            <a:ext cx="2569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6BFC1-D426-0E7E-917D-3FAA357B18F1}"/>
              </a:ext>
            </a:extLst>
          </p:cNvPr>
          <p:cNvSpPr txBox="1"/>
          <p:nvPr/>
        </p:nvSpPr>
        <p:spPr>
          <a:xfrm>
            <a:off x="3749372" y="3453875"/>
            <a:ext cx="2918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E0904-AC0A-6D4E-877F-3492DFDA7BB2}"/>
              </a:ext>
            </a:extLst>
          </p:cNvPr>
          <p:cNvSpPr txBox="1"/>
          <p:nvPr/>
        </p:nvSpPr>
        <p:spPr>
          <a:xfrm>
            <a:off x="6131397" y="3483114"/>
            <a:ext cx="2918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7E0BB-2618-2E71-25D3-EADC45DE30E6}"/>
              </a:ext>
            </a:extLst>
          </p:cNvPr>
          <p:cNvSpPr txBox="1"/>
          <p:nvPr/>
        </p:nvSpPr>
        <p:spPr>
          <a:xfrm>
            <a:off x="8153391" y="3473600"/>
            <a:ext cx="2064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40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EA265-6ED2-FBE6-270D-44CB70C5DF42}"/>
              </a:ext>
            </a:extLst>
          </p:cNvPr>
          <p:cNvSpPr txBox="1"/>
          <p:nvPr/>
        </p:nvSpPr>
        <p:spPr>
          <a:xfrm>
            <a:off x="1507226" y="4309275"/>
            <a:ext cx="13297119" cy="1505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 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4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199019C8-D587-74F9-1D36-492EF125F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7" y="1162043"/>
            <a:ext cx="6781801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CHÚ GẤU MI-SA 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7" grpId="0"/>
      <p:bldP spid="28" grpId="0"/>
      <p:bldP spid="9" grpId="0"/>
      <p:bldP spid="12" grpId="0"/>
      <p:bldP spid="14" grpId="0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1: Vì sao chú gấu bông Mi-sa bỏ nhà ra đi?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2209" y="3438860"/>
            <a:ext cx="10207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 gấu bông Mi-sa bỏ nhà ra đi vì cô chủ cư xử không thân thiện: túm lấy chú, bỏ vào nhà kho, khiến chú tủi thân.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48300" y="5357419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2: Gặp tuần lộc đêm Giáng sinh, gấu bông giúp tuần lộc làm việc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23718" y="6855972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 tuần lộc đêm Giáng sinh, gấu bông cùng đi phát quà với tuần lộc.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597629" y="533400"/>
            <a:ext cx="2300566" cy="523220"/>
            <a:chOff x="6486305" y="594359"/>
            <a:chExt cx="2261748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155FC8-2CB6-89F4-8070-F57F7C199921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C152C-9DF5-AE13-635B-120F3AE94E7F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48535-5F2A-4B0A-90BC-8D10CC5F2040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DC85A-7B2C-19A0-B376-218C838B27C1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BCBA4-E4DA-5F7E-8DED-9594983FC992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655AD-25E2-19FE-C60C-0A8A8D03DD6D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1CA0289-8FCC-94B3-2864-ACE44141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 GẤU MI – SA 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07638" y="261594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 túp lều có cậu bé đang ốm, không còn đồ chơi để phát, Mi-sa đã làm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9992" y="3749988"/>
            <a:ext cx="102108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túp lều có một cậu bé đang ốm nhưng túi đồ chơi chẳng còn gì, Mi-sa bước vào lều. Chú ngồi lên chiếc ủng, trở thành quà Giáng sinh tặng cậu bé đang ốm.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0518" y="5927784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có nhận xét gì về chú gấu bông Mi-sa?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22938" y="6877870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Mi-sa rất thương người, sẵn sàng giúp mọi người. /Mi-sa rất thương cậu bé nghèo bị ốm lại không được nhận quà Giáng sinh.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597629" y="533400"/>
            <a:ext cx="2300566" cy="523220"/>
            <a:chOff x="6486305" y="594359"/>
            <a:chExt cx="2261748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B81DD76-3331-DB1D-55D5-5B750CAD9236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040044-9232-CF73-A92D-BF5989D4277A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020DC-1457-5C16-D256-999664C62EBD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BB380-87DF-99AD-7A67-D0A23A5E9729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7D855E-BE91-BF10-D383-961110C595F7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2FA44-C740-5DBD-63BA-01F6B8A0744C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1A8F737A-C97C-9046-2113-F2F0507D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 GẤU MI-SA </a:t>
            </a: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318919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2051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025518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597629" y="533400"/>
            <a:ext cx="2300566" cy="523220"/>
            <a:chOff x="6486305" y="594359"/>
            <a:chExt cx="2261748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870482" y="3655162"/>
            <a:ext cx="9746438" cy="4834117"/>
            <a:chOff x="6289573" y="4486274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94523" y="2381324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023404" y="5059883"/>
              <a:ext cx="7356005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Gấu bông Mi-sa tốt bụng, nhân hậu. Chú bỏ đi vì cô chủ không quý trọng đồ chơi nhưng lại quyết định ở lại nhà cậu bé nghèo đang ốm vì muốn mang lại niềm vui cho cậu bé vào ngày Giáng sinh.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867A3-A77C-07D2-8A05-D29DD6439255}"/>
              </a:ext>
            </a:extLst>
          </p:cNvPr>
          <p:cNvSpPr txBox="1"/>
          <p:nvPr/>
        </p:nvSpPr>
        <p:spPr>
          <a:xfrm>
            <a:off x="3949082" y="3792722"/>
            <a:ext cx="14172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ĩ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6A4C-6CC0-475A-420B-9AE6C15F55C2}"/>
              </a:ext>
            </a:extLst>
          </p:cNvPr>
          <p:cNvSpPr txBox="1"/>
          <p:nvPr/>
        </p:nvSpPr>
        <p:spPr>
          <a:xfrm>
            <a:off x="426665" y="2995081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ạc cây,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6D05F4-99C9-7006-16C5-53146D369041}"/>
              </a:ext>
            </a:extLst>
          </p:cNvPr>
          <p:cNvSpPr txBox="1"/>
          <p:nvPr/>
        </p:nvSpPr>
        <p:spPr>
          <a:xfrm>
            <a:off x="2291727" y="2996598"/>
            <a:ext cx="256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 keng,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C962C6-B427-C376-9D26-5B7FFC471C6B}"/>
              </a:ext>
            </a:extLst>
          </p:cNvPr>
          <p:cNvSpPr txBox="1"/>
          <p:nvPr/>
        </p:nvSpPr>
        <p:spPr>
          <a:xfrm>
            <a:off x="338385" y="3819050"/>
            <a:ext cx="2918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ộc,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21259-D7D5-3B01-2C69-01A53489D7F4}"/>
              </a:ext>
            </a:extLst>
          </p:cNvPr>
          <p:cNvSpPr txBox="1"/>
          <p:nvPr/>
        </p:nvSpPr>
        <p:spPr>
          <a:xfrm>
            <a:off x="2286654" y="3805886"/>
            <a:ext cx="2064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túp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ều, 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59573F-6339-08AA-9EFD-07E2B6BF6B9F}"/>
              </a:ext>
            </a:extLst>
          </p:cNvPr>
          <p:cNvSpPr txBox="1"/>
          <p:nvPr/>
        </p:nvSpPr>
        <p:spPr>
          <a:xfrm>
            <a:off x="230359" y="4914530"/>
            <a:ext cx="5158580" cy="269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không may,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ông già Nô-en bị ốm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chỉ có tuần lộc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 kéo xe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vừa phát quà.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079CBBED-9EDF-BC7A-EFF9-70AE0473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 GẤU MI-SA 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77BC275-5779-261F-084B-BDBE1C6E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4607102"/>
            <a:ext cx="13839149" cy="43610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597629" y="533400"/>
            <a:ext cx="2300566" cy="523220"/>
            <a:chOff x="6486305" y="594359"/>
            <a:chExt cx="2261748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6486305" y="594359"/>
              <a:ext cx="22617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20" y="2360474"/>
            <a:ext cx="1470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 các từ ngữ dưới dây vào nhóm thích hợp (có thể xếp một từ ngữ vào hai nhóm khác nhau):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AB38AC-8E03-E0D8-BE5D-378213A5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93" t="15469" r="15689" b="1620"/>
          <a:stretch/>
        </p:blipFill>
        <p:spPr>
          <a:xfrm>
            <a:off x="4175920" y="3326605"/>
            <a:ext cx="8447644" cy="5529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4DA073-B979-3BAD-DB7B-BCCE4808FC8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475" y="3181819"/>
            <a:ext cx="1649672" cy="16496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BFFD35-7528-3480-E32C-36D9D173D5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514" y="3181819"/>
            <a:ext cx="1683958" cy="2376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49CBA1-A9AE-DAF0-00FD-83109A8789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377" y="3198534"/>
            <a:ext cx="1817366" cy="18270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05F07C-1D3D-1168-3DFF-E0B58EA4871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1324" y="3342454"/>
            <a:ext cx="1849064" cy="17757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D769C0-FBC2-6CCC-93A4-1FA9047BE2E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062" y="3239599"/>
            <a:ext cx="1817366" cy="16498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68C60BD-4B7E-104C-FB3A-846057863A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9539" y="3120224"/>
            <a:ext cx="2073114" cy="2037526"/>
          </a:xfrm>
          <a:prstGeom prst="rect">
            <a:avLst/>
          </a:prstGeom>
        </p:spPr>
      </p:pic>
      <p:sp>
        <p:nvSpPr>
          <p:cNvPr id="42" name="Text Box 14">
            <a:extLst>
              <a:ext uri="{FF2B5EF4-FFF2-40B4-BE49-F238E27FC236}">
                <a16:creationId xmlns:a16="http://schemas.microsoft.com/office/drawing/2014/main" id="{FED552AB-EF58-9132-A460-0511B8D9B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162043"/>
            <a:ext cx="6019799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CHÚ GẤU MI-SA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B8F1DBC-FC16-074A-BE90-038BB15D7BF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4129" y="3147580"/>
            <a:ext cx="2133638" cy="179674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9A4A9AC-52B6-2909-41EC-0FAF84B5E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2089" y="3108267"/>
            <a:ext cx="2073114" cy="208308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80BB0F5-4E57-7123-6D3F-675827EBAF4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0043" y="2944639"/>
            <a:ext cx="2302396" cy="25624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DCA7DEF-9133-9B05-FA0D-FBDD89896BD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32717" y="2941797"/>
            <a:ext cx="2216222" cy="192009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3DB9F4C-9F2B-5FFF-32D2-3F65B79B727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93596" y="3214627"/>
            <a:ext cx="1940529" cy="19234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C8A619-A605-DD8B-9B25-EB7BAC0C713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97482" y="3048000"/>
            <a:ext cx="2045320" cy="20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00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747E-7 -8.33333E-7 L 0.05803 0.2953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" y="14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052E-6 2.22222E-6 L 0.04915 0.2859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" y="14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945E-7 -2.77778E-6 L 0.22725 0.3017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3" y="1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571E-6 0.00417 L -0.04184 0.28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" y="14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2 -0.00972 L -0.05091 0.287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6" y="1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455E-6 -4.16667E-6 L 0.24929 0.2890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5571E-7 -4.72222E-6 L -0.22647 0.4458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4" y="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282E-6 5.55556E-7 L -0.38476 0.4461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3" y="22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5197E-6 -2.77778E-6 L -0.15995 0.2960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025E-6 3.88889E-6 L 0.00371 0.311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5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769E-7 0.02136 L 0.00293 0.301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40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193E-6 -3.05556E-6 L -0.80581 0.44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1" y="2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11241</TotalTime>
  <Words>609</Words>
  <Application>Microsoft Office PowerPoint</Application>
  <PresentationFormat>Custom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1094</cp:revision>
  <dcterms:created xsi:type="dcterms:W3CDTF">2008-09-09T22:52:10Z</dcterms:created>
  <dcterms:modified xsi:type="dcterms:W3CDTF">2025-10-10T06:48:02Z</dcterms:modified>
</cp:coreProperties>
</file>