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metadata" ContentType="application/binary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wdp" ContentType="image/vnd.ms-photo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418" r:id="rId2"/>
    <p:sldId id="419" r:id="rId3"/>
    <p:sldId id="393" r:id="rId4"/>
    <p:sldId id="420" r:id="rId5"/>
    <p:sldId id="387" r:id="rId6"/>
    <p:sldId id="388" r:id="rId7"/>
    <p:sldId id="421" r:id="rId8"/>
    <p:sldId id="390" r:id="rId9"/>
    <p:sldId id="392" r:id="rId10"/>
    <p:sldId id="281" r:id="rId11"/>
    <p:sldId id="422" r:id="rId12"/>
    <p:sldId id="423" r:id="rId13"/>
  </p:sldIdLst>
  <p:sldSz cx="12192000" cy="6858000"/>
  <p:notesSz cx="6858000" cy="9144000"/>
  <p:custDataLst>
    <p:tags r:id="rId15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F8CBAD"/>
    <a:srgbClr val="00FF00"/>
    <a:srgbClr val="006600"/>
    <a:srgbClr val="FFFFCC"/>
    <a:srgbClr val="51B416"/>
    <a:srgbClr val="FF66CC"/>
    <a:srgbClr val="E6B9B8"/>
    <a:srgbClr val="FFFFFF"/>
    <a:srgbClr val="FF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-60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SG"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SG"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SG"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/>
              <a:t>‹#›</a:t>
            </a:fld>
            <a:endParaRPr lang="en-US" sz="12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495859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UTM Avo" panose="02040603050506020204" pitchFamily="18" charset="0"/>
        <a:ea typeface="UTM Avo" panose="02040603050506020204" pitchFamily="18" charset="0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sz="1200" b="0" i="0" u="none" strike="noStrike" cap="none" dirty="0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0751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1891" y="0"/>
            <a:ext cx="1225389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10/21/2025</a:t>
            </a:fld>
            <a:endParaRPr lang="en-US" dirty="0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11408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10/21/2025</a:t>
            </a:fld>
            <a:endParaRPr lang="en-US" dirty="0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43360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10/21/2025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8184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10/21/2025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77581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10/21/2025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38402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SG" dirty="0"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SG" dirty="0"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25" r:id="rId4"/>
    <p:sldLayoutId id="2147483726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3000" t="-18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54;p1">
            <a:extLst>
              <a:ext uri="{FF2B5EF4-FFF2-40B4-BE49-F238E27FC236}">
                <a16:creationId xmlns:a16="http://schemas.microsoft.com/office/drawing/2014/main" xmlns="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-220835" y="796834"/>
            <a:ext cx="13235781" cy="2238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ctr" defTabSz="914377">
              <a:lnSpc>
                <a:spcPct val="100000"/>
              </a:lnSpc>
              <a:defRPr/>
            </a:pP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21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2025</a:t>
            </a:r>
            <a:b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iết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7261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163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5453D94-F8CB-485B-B2FA-40FF6754D10B}"/>
              </a:ext>
            </a:extLst>
          </p:cNvPr>
          <p:cNvSpPr txBox="1"/>
          <p:nvPr/>
        </p:nvSpPr>
        <p:spPr>
          <a:xfrm>
            <a:off x="2712113" y="3530166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UTM Avo" panose="02040603050506020204" pitchFamily="18" charset="0"/>
              </a:rPr>
              <a:t>Bài</a:t>
            </a:r>
            <a:r>
              <a:rPr 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UTM Avo" panose="02040603050506020204" pitchFamily="18" charset="0"/>
              </a:rPr>
              <a:t>học</a:t>
            </a:r>
            <a:r>
              <a:rPr 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UTM Avo" panose="02040603050506020204" pitchFamily="18" charset="0"/>
              </a:rPr>
              <a:t>hôm</a:t>
            </a:r>
            <a:r>
              <a:rPr 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UTM Avo" panose="02040603050506020204" pitchFamily="18" charset="0"/>
              </a:rPr>
              <a:t> nay </a:t>
            </a:r>
            <a:r>
              <a:rPr lang="en-US" sz="3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UTM Avo" panose="02040603050506020204" pitchFamily="18" charset="0"/>
              </a:rPr>
              <a:t>biết</a:t>
            </a:r>
            <a:r>
              <a:rPr 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UTM Avo" panose="02040603050506020204" pitchFamily="18" charset="0"/>
              </a:rPr>
              <a:t>thêm</a:t>
            </a:r>
            <a:r>
              <a:rPr 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UTM Avo" panose="02040603050506020204" pitchFamily="18" charset="0"/>
              </a:rPr>
              <a:t>được</a:t>
            </a:r>
            <a:r>
              <a:rPr 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UTM Avo" panose="02040603050506020204" pitchFamily="18" charset="0"/>
              </a:rPr>
              <a:t>điều</a:t>
            </a:r>
            <a:r>
              <a:rPr 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5D3F467-6705-4C18-9FD1-748EC63802DD}"/>
              </a:ext>
            </a:extLst>
          </p:cNvPr>
          <p:cNvSpPr txBox="1"/>
          <p:nvPr/>
        </p:nvSpPr>
        <p:spPr>
          <a:xfrm>
            <a:off x="2448065" y="3477915"/>
            <a:ext cx="72410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UTM Avo" panose="02040603050506020204" pitchFamily="18" charset="0"/>
              </a:rPr>
              <a:t>Để</a:t>
            </a:r>
            <a:r>
              <a:rPr 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UTM Avo" panose="02040603050506020204" pitchFamily="18" charset="0"/>
              </a:rPr>
              <a:t>có</a:t>
            </a:r>
            <a:r>
              <a:rPr 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UTM Avo" panose="02040603050506020204" pitchFamily="18" charset="0"/>
              </a:rPr>
              <a:t>thể</a:t>
            </a:r>
            <a:r>
              <a:rPr 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UTM Avo" panose="02040603050506020204" pitchFamily="18" charset="0"/>
              </a:rPr>
              <a:t>làm</a:t>
            </a:r>
            <a:r>
              <a:rPr 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UTM Avo" panose="02040603050506020204" pitchFamily="18" charset="0"/>
              </a:rPr>
              <a:t>tốt</a:t>
            </a:r>
            <a:r>
              <a:rPr 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UTM Avo" panose="02040603050506020204" pitchFamily="18" charset="0"/>
              </a:rPr>
              <a:t>bài</a:t>
            </a:r>
            <a:r>
              <a:rPr 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UTM Avo" panose="02040603050506020204" pitchFamily="18" charset="0"/>
              </a:rPr>
              <a:t>tập</a:t>
            </a:r>
            <a:r>
              <a:rPr 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UTM Avo" panose="02040603050506020204" pitchFamily="18" charset="0"/>
              </a:rPr>
              <a:t>trên</a:t>
            </a:r>
            <a:r>
              <a:rPr 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UTM Avo" panose="02040603050506020204" pitchFamily="18" charset="0"/>
              </a:rPr>
              <a:t>nhắn</a:t>
            </a:r>
            <a:r>
              <a:rPr 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UTM Avo" panose="02040603050506020204" pitchFamily="18" charset="0"/>
              </a:rPr>
              <a:t>bạn</a:t>
            </a:r>
            <a:r>
              <a:rPr 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UTM Avo" panose="02040603050506020204" pitchFamily="18" charset="0"/>
              </a:rPr>
              <a:t>điều</a:t>
            </a:r>
            <a:r>
              <a:rPr 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UTM Avo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38504214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241AB84-3D51-466B-976F-EA9CB9CC96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748412" y="735347"/>
            <a:ext cx="9031823" cy="5595884"/>
          </a:xfrm>
          <a:prstGeom prst="rect">
            <a:avLst/>
          </a:prstGeom>
        </p:spPr>
      </p:pic>
      <p:sp>
        <p:nvSpPr>
          <p:cNvPr id="4" name="Google Shape;290;p7">
            <a:extLst>
              <a:ext uri="{FF2B5EF4-FFF2-40B4-BE49-F238E27FC236}">
                <a16:creationId xmlns:a16="http://schemas.microsoft.com/office/drawing/2014/main" xmlns="" id="{1E6FD1A2-5ADF-4FBD-8A61-83C985E8B6BB}"/>
              </a:ext>
            </a:extLst>
          </p:cNvPr>
          <p:cNvSpPr txBox="1"/>
          <p:nvPr/>
        </p:nvSpPr>
        <p:spPr>
          <a:xfrm>
            <a:off x="3536494" y="2697071"/>
            <a:ext cx="5455657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xmlns="" val="31749435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xmlns="" id="{421167B2-B9C0-4A1A-B847-1459A6305C33}"/>
              </a:ext>
            </a:extLst>
          </p:cNvPr>
          <p:cNvSpPr txBox="1">
            <a:spLocks/>
          </p:cNvSpPr>
          <p:nvPr/>
        </p:nvSpPr>
        <p:spPr>
          <a:xfrm>
            <a:off x="1940315" y="2866322"/>
            <a:ext cx="9144000" cy="898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UTM Avo" panose="02040603050506020204" pitchFamily="18" charset="0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solidFill>
                  <a:srgbClr val="FF8119"/>
                </a:solidFill>
              </a:rPr>
              <a:t>     </a:t>
            </a:r>
            <a:r>
              <a:rPr lang="en-US" sz="6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6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húc</a:t>
            </a:r>
            <a:r>
              <a:rPr lang="en-US" sz="6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6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6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6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6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xmlns="" val="25392551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666"/>
          <a:stretch/>
        </p:blipFill>
        <p:spPr>
          <a:xfrm>
            <a:off x="0" y="0"/>
            <a:ext cx="12192000" cy="6400800"/>
          </a:xfrm>
          <a:prstGeom prst="rect">
            <a:avLst/>
          </a:prstGeom>
        </p:spPr>
      </p:pic>
      <p:sp>
        <p:nvSpPr>
          <p:cNvPr id="189" name="Google Shape;189;p2"/>
          <p:cNvSpPr txBox="1"/>
          <p:nvPr/>
        </p:nvSpPr>
        <p:spPr>
          <a:xfrm>
            <a:off x="3750954" y="3284663"/>
            <a:ext cx="531075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KHỞI ĐỘNG</a:t>
            </a:r>
            <a:endParaRPr sz="5400" b="1" i="0" u="none" strike="noStrike" cap="none" dirty="0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9416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20B30EA-A260-4017-8535-0D23DD74E6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429984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DBB5E426-78B5-4F85-8E93-A65B775D7561}"/>
              </a:ext>
            </a:extLst>
          </p:cNvPr>
          <p:cNvGrpSpPr/>
          <p:nvPr/>
        </p:nvGrpSpPr>
        <p:grpSpPr>
          <a:xfrm>
            <a:off x="2772382" y="2672553"/>
            <a:ext cx="3471265" cy="3802099"/>
            <a:chOff x="1409351" y="1368279"/>
            <a:chExt cx="3704958" cy="412144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F60B69E8-5CE2-4050-A9AF-B09518CFF2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186" t="18792" r="48853" b="18792"/>
            <a:stretch/>
          </p:blipFill>
          <p:spPr>
            <a:xfrm>
              <a:off x="1409351" y="1368279"/>
              <a:ext cx="3045204" cy="4121442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FC5D66B5-4F08-4A7C-9966-0F7ADC49EA96}"/>
                </a:ext>
              </a:extLst>
            </p:cNvPr>
            <p:cNvGrpSpPr/>
            <p:nvPr/>
          </p:nvGrpSpPr>
          <p:grpSpPr>
            <a:xfrm>
              <a:off x="3487206" y="1368279"/>
              <a:ext cx="1627103" cy="2138371"/>
              <a:chOff x="3294259" y="1284426"/>
              <a:chExt cx="1627103" cy="2138371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xmlns="" id="{E05CB3CB-D7D6-4F84-87A7-A2CF4AFB51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 xmlns="">
                      <a14:imgLayer r:embed="rId6">
                        <a14:imgEffect>
                          <a14:backgroundRemoval t="2174" b="95217" l="6977" r="87597">
                            <a14:foregroundMark x1="38760" y1="6087" x2="38760" y2="6087"/>
                            <a14:foregroundMark x1="58915" y1="6087" x2="58915" y2="6087"/>
                            <a14:foregroundMark x1="10078" y1="27826" x2="10078" y2="27826"/>
                            <a14:foregroundMark x1="9302" y1="26522" x2="6977" y2="26522"/>
                            <a14:foregroundMark x1="68217" y1="5217" x2="68217" y2="5217"/>
                            <a14:foregroundMark x1="51163" y1="4348" x2="51163" y2="4348"/>
                            <a14:foregroundMark x1="41860" y1="4348" x2="41860" y2="4348"/>
                            <a14:foregroundMark x1="87597" y1="29565" x2="87597" y2="29565"/>
                            <a14:foregroundMark x1="87597" y1="23043" x2="87597" y2="23043"/>
                            <a14:foregroundMark x1="86047" y1="23913" x2="86047" y2="23913"/>
                            <a14:foregroundMark x1="62791" y1="3478" x2="62791" y2="3478"/>
                            <a14:foregroundMark x1="50388" y1="2174" x2="50388" y2="2174"/>
                            <a14:foregroundMark x1="58140" y1="91739" x2="58140" y2="91739"/>
                            <a14:foregroundMark x1="57364" y1="95217" x2="57364" y2="95217"/>
                            <a14:foregroundMark x1="55814" y1="45217" x2="55814" y2="45217"/>
                            <a14:foregroundMark x1="54264" y1="42174" x2="54264" y2="42174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2536225">
                <a:off x="4203887" y="1367014"/>
                <a:ext cx="690105" cy="1794909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B95966C5-AB94-472C-A005-EC1D007D3E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94259" y="1284426"/>
                <a:ext cx="1627103" cy="2138371"/>
              </a:xfrm>
              <a:prstGeom prst="rect">
                <a:avLst/>
              </a:prstGeom>
            </p:spPr>
          </p:pic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9633B80A-C241-402D-BAB4-A6D874F2CE2C}"/>
              </a:ext>
            </a:extLst>
          </p:cNvPr>
          <p:cNvGrpSpPr/>
          <p:nvPr/>
        </p:nvGrpSpPr>
        <p:grpSpPr>
          <a:xfrm>
            <a:off x="6527075" y="2531002"/>
            <a:ext cx="3113036" cy="3986529"/>
            <a:chOff x="5914162" y="1214306"/>
            <a:chExt cx="3582176" cy="442938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D18EDF4B-A29F-4C3A-8A79-20C647E668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0039" t="16746" r="1508" b="16174"/>
            <a:stretch/>
          </p:blipFill>
          <p:spPr>
            <a:xfrm>
              <a:off x="6543032" y="1214306"/>
              <a:ext cx="2953306" cy="4429388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7B22AFE8-A87A-42C5-A8FC-67FCCFE3563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0415711">
              <a:off x="5914162" y="1279134"/>
              <a:ext cx="1627103" cy="2138371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1AF5EA42-3FCE-40ED-A863-F3301D4B6444}"/>
              </a:ext>
            </a:extLst>
          </p:cNvPr>
          <p:cNvGrpSpPr/>
          <p:nvPr/>
        </p:nvGrpSpPr>
        <p:grpSpPr>
          <a:xfrm>
            <a:off x="1709689" y="1358877"/>
            <a:ext cx="2429164" cy="1006764"/>
            <a:chOff x="2244437" y="1071418"/>
            <a:chExt cx="2429164" cy="1006764"/>
          </a:xfrm>
        </p:grpSpPr>
        <p:sp>
          <p:nvSpPr>
            <p:cNvPr id="19" name="Speech Bubble: Oval 18">
              <a:extLst>
                <a:ext uri="{FF2B5EF4-FFF2-40B4-BE49-F238E27FC236}">
                  <a16:creationId xmlns:a16="http://schemas.microsoft.com/office/drawing/2014/main" xmlns="" id="{6F6131CF-7DC0-4A1F-BDF2-7699DA430EE1}"/>
                </a:ext>
              </a:extLst>
            </p:cNvPr>
            <p:cNvSpPr/>
            <p:nvPr/>
          </p:nvSpPr>
          <p:spPr>
            <a:xfrm>
              <a:off x="2244437" y="1071418"/>
              <a:ext cx="2429164" cy="1006764"/>
            </a:xfrm>
            <a:prstGeom prst="wedgeEllipseCallout">
              <a:avLst>
                <a:gd name="adj1" fmla="val 15405"/>
                <a:gd name="adj2" fmla="val 79767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F0C67A07-1EE1-43F7-B826-C8EE051AE41E}"/>
                </a:ext>
              </a:extLst>
            </p:cNvPr>
            <p:cNvSpPr txBox="1"/>
            <p:nvPr/>
          </p:nvSpPr>
          <p:spPr>
            <a:xfrm>
              <a:off x="2523793" y="1220857"/>
              <a:ext cx="1870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Tớ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hái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được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5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bông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hoa</a:t>
              </a:r>
              <a:endPara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76821798-794B-4BFB-9F08-B812B981447B}"/>
              </a:ext>
            </a:extLst>
          </p:cNvPr>
          <p:cNvGrpSpPr/>
          <p:nvPr/>
        </p:nvGrpSpPr>
        <p:grpSpPr>
          <a:xfrm>
            <a:off x="8458026" y="1411868"/>
            <a:ext cx="2429164" cy="1301558"/>
            <a:chOff x="2244437" y="1071418"/>
            <a:chExt cx="2429164" cy="1006764"/>
          </a:xfrm>
        </p:grpSpPr>
        <p:sp>
          <p:nvSpPr>
            <p:cNvPr id="23" name="Speech Bubble: Oval 22">
              <a:extLst>
                <a:ext uri="{FF2B5EF4-FFF2-40B4-BE49-F238E27FC236}">
                  <a16:creationId xmlns:a16="http://schemas.microsoft.com/office/drawing/2014/main" xmlns="" id="{BBD2450A-1DDD-4F63-8576-562D4189C4A3}"/>
                </a:ext>
              </a:extLst>
            </p:cNvPr>
            <p:cNvSpPr/>
            <p:nvPr/>
          </p:nvSpPr>
          <p:spPr>
            <a:xfrm>
              <a:off x="2244437" y="1071418"/>
              <a:ext cx="2429164" cy="1006764"/>
            </a:xfrm>
            <a:prstGeom prst="wedgeEllipseCallout">
              <a:avLst>
                <a:gd name="adj1" fmla="val -8218"/>
                <a:gd name="adj2" fmla="val 67212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98FAAE9C-0F23-4063-9832-7CA0E5BE43C9}"/>
                </a:ext>
              </a:extLst>
            </p:cNvPr>
            <p:cNvSpPr txBox="1"/>
            <p:nvPr/>
          </p:nvSpPr>
          <p:spPr>
            <a:xfrm>
              <a:off x="2458093" y="1219174"/>
              <a:ext cx="2001851" cy="7856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Tớ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hái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thêm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được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4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bông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hoa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nữa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42DF9B41-B106-4888-88EE-C1539E67D100}"/>
              </a:ext>
            </a:extLst>
          </p:cNvPr>
          <p:cNvSpPr/>
          <p:nvPr/>
        </p:nvSpPr>
        <p:spPr>
          <a:xfrm>
            <a:off x="1834574" y="194572"/>
            <a:ext cx="8818109" cy="871370"/>
          </a:xfrm>
          <a:prstGeom prst="roundRect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Hãy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nêu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toán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phù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hợp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tình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huống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75B341C2-752C-4F51-AEA0-4EB0F8AD43F6}"/>
              </a:ext>
            </a:extLst>
          </p:cNvPr>
          <p:cNvSpPr/>
          <p:nvPr/>
        </p:nvSpPr>
        <p:spPr>
          <a:xfrm>
            <a:off x="4756975" y="1966533"/>
            <a:ext cx="3179327" cy="272962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02D20FA-73A3-48EF-8B2C-0206E4978F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929" y="901468"/>
            <a:ext cx="667284" cy="116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353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" grpId="0" animBg="1"/>
      <p:bldP spid="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766F4C1-9DBC-4B74-A103-BC3CED441B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422"/>
          <a:stretch/>
        </p:blipFill>
        <p:spPr>
          <a:xfrm>
            <a:off x="3175" y="0"/>
            <a:ext cx="12185650" cy="6417578"/>
          </a:xfrm>
          <a:prstGeom prst="rect">
            <a:avLst/>
          </a:prstGeom>
        </p:spPr>
      </p:pic>
      <p:sp>
        <p:nvSpPr>
          <p:cNvPr id="6" name="Google Shape;290;p7">
            <a:extLst>
              <a:ext uri="{FF2B5EF4-FFF2-40B4-BE49-F238E27FC236}">
                <a16:creationId xmlns:a16="http://schemas.microsoft.com/office/drawing/2014/main" xmlns="" id="{33B59181-BBA9-491F-89B4-61067621488D}"/>
              </a:ext>
            </a:extLst>
          </p:cNvPr>
          <p:cNvSpPr txBox="1"/>
          <p:nvPr/>
        </p:nvSpPr>
        <p:spPr>
          <a:xfrm>
            <a:off x="3686783" y="2429964"/>
            <a:ext cx="7607032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KHÁM PHÁ KIẾN THỨC MỚI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52078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933"/>
          <a:stretch/>
        </p:blipFill>
        <p:spPr>
          <a:xfrm>
            <a:off x="0" y="0"/>
            <a:ext cx="12192000" cy="64465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65345BD-8EF1-4813-8492-0EA66AA9EC11}"/>
              </a:ext>
            </a:extLst>
          </p:cNvPr>
          <p:cNvSpPr txBox="1"/>
          <p:nvPr/>
        </p:nvSpPr>
        <p:spPr>
          <a:xfrm>
            <a:off x="1147313" y="1355321"/>
            <a:ext cx="1011809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An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hái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5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bông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hoa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Bình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hái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4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bông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hoa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cả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hái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tất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cả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bao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nhiêu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bông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hoa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C1D6176A-4555-4327-B278-30CB46CEA319}"/>
              </a:ext>
            </a:extLst>
          </p:cNvPr>
          <p:cNvGrpSpPr/>
          <p:nvPr/>
        </p:nvGrpSpPr>
        <p:grpSpPr>
          <a:xfrm>
            <a:off x="1410283" y="258736"/>
            <a:ext cx="9133241" cy="1062538"/>
            <a:chOff x="1488020" y="109832"/>
            <a:chExt cx="9133241" cy="106253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80B2D239-7EE6-4F9E-885D-918A0DFC65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14688" b="38125" l="12344" r="84531">
                          <a14:foregroundMark x1="18750" y1="27813" x2="18750" y2="27813"/>
                          <a14:foregroundMark x1="14844" y1="33125" x2="14844" y2="33125"/>
                          <a14:foregroundMark x1="80469" y1="28281" x2="80469" y2="28281"/>
                          <a14:foregroundMark x1="81406" y1="19219" x2="81406" y2="19219"/>
                          <a14:foregroundMark x1="23438" y1="36094" x2="23438" y2="36094"/>
                          <a14:foregroundMark x1="22188" y1="35781" x2="33594" y2="35469"/>
                          <a14:foregroundMark x1="33594" y1="35469" x2="77500" y2="35469"/>
                          <a14:foregroundMark x1="77500" y1="35469" x2="83750" y2="25625"/>
                          <a14:foregroundMark x1="83750" y1="25625" x2="82031" y2="15156"/>
                          <a14:foregroundMark x1="82031" y1="15156" x2="22188" y2="14688"/>
                          <a14:foregroundMark x1="18255" y1="17899" x2="17344" y2="20781"/>
                          <a14:foregroundMark x1="13594" y1="33281" x2="21094" y2="29844"/>
                          <a14:foregroundMark x1="21094" y1="29844" x2="17969" y2="33125"/>
                          <a14:foregroundMark x1="22656" y1="30000" x2="22656" y2="30000"/>
                          <a14:foregroundMark x1="18906" y1="35156" x2="18906" y2="35156"/>
                          <a14:foregroundMark x1="16094" y1="35938" x2="16094" y2="35938"/>
                          <a14:foregroundMark x1="18438" y1="35469" x2="18438" y2="35469"/>
                          <a14:foregroundMark x1="18438" y1="37188" x2="18438" y2="37188"/>
                          <a14:foregroundMark x1="12969" y1="36719" x2="12969" y2="36719"/>
                          <a14:foregroundMark x1="15000" y1="37188" x2="15000" y2="37188"/>
                          <a14:foregroundMark x1="14063" y1="35938" x2="14063" y2="35938"/>
                          <a14:foregroundMark x1="13281" y1="36719" x2="13281" y2="36719"/>
                          <a14:foregroundMark x1="12344" y1="33906" x2="12344" y2="33906"/>
                          <a14:foregroundMark x1="17031" y1="19375" x2="17031" y2="33125"/>
                          <a14:foregroundMark x1="20000" y1="34844" x2="35781" y2="34688"/>
                          <a14:foregroundMark x1="35781" y1="34688" x2="78438" y2="34688"/>
                          <a14:foregroundMark x1="79844" y1="17969" x2="65156" y2="17969"/>
                          <a14:foregroundMark x1="20156" y1="17188" x2="81406" y2="17188"/>
                          <a14:foregroundMark x1="36406" y1="14688" x2="83906" y2="16406"/>
                          <a14:foregroundMark x1="83906" y1="16406" x2="83906" y2="16875"/>
                          <a14:foregroundMark x1="38125" y1="14219" x2="84375" y2="15625"/>
                          <a14:foregroundMark x1="84375" y1="15625" x2="84531" y2="15781"/>
                          <a14:backgroundMark x1="19219" y1="15781" x2="19219" y2="15781"/>
                          <a14:backgroundMark x1="19219" y1="15781" x2="19219" y2="15781"/>
                          <a14:backgroundMark x1="18906" y1="15781" x2="18906" y2="15781"/>
                          <a14:backgroundMark x1="18750" y1="16406" x2="18750" y2="16406"/>
                          <a14:backgroundMark x1="19375" y1="14688" x2="18906" y2="15625"/>
                          <a14:backgroundMark x1="18906" y1="15937" x2="18594" y2="15937"/>
                          <a14:backgroundMark x1="17969" y1="16875" x2="18906" y2="16875"/>
                        </a14:backgroundRemoval>
                      </a14:imgEffect>
                    </a14:imgLayer>
                  </a14:imgProps>
                </a:ext>
              </a:extLst>
            </a:blip>
            <a:srcRect l="11579" t="12587" r="13430" b="58764"/>
            <a:stretch/>
          </p:blipFill>
          <p:spPr>
            <a:xfrm>
              <a:off x="1488020" y="109832"/>
              <a:ext cx="9133241" cy="1062538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F1D955BC-4DB9-435F-8505-1AE5611002D8}"/>
                </a:ext>
              </a:extLst>
            </p:cNvPr>
            <p:cNvSpPr/>
            <p:nvPr/>
          </p:nvSpPr>
          <p:spPr>
            <a:xfrm>
              <a:off x="2236500" y="281811"/>
              <a:ext cx="7855035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</a:rPr>
                <a:t>BÀI TOÁN LIÊN QUAN ĐẾN PHÉP CỘNG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D2811596-760F-40A4-ACC9-CA26D48B35E8}"/>
              </a:ext>
            </a:extLst>
          </p:cNvPr>
          <p:cNvSpPr/>
          <p:nvPr/>
        </p:nvSpPr>
        <p:spPr>
          <a:xfrm>
            <a:off x="3294496" y="2465895"/>
            <a:ext cx="5603008" cy="1446716"/>
          </a:xfrm>
          <a:prstGeom prst="roundRect">
            <a:avLst>
              <a:gd name="adj" fmla="val 1140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An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hái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       5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hoa</a:t>
            </a:r>
            <a:endParaRPr lang="en-US" sz="24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Bình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hái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    4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hoa</a:t>
            </a:r>
            <a:endParaRPr lang="en-US" sz="24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Cả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hai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hoa</a:t>
            </a:r>
            <a:endParaRPr lang="en-US" sz="24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EB78914-2CB2-4BDE-A67D-1DF67376584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-3451" r="53839" b="45113"/>
          <a:stretch/>
        </p:blipFill>
        <p:spPr>
          <a:xfrm>
            <a:off x="687457" y="4188684"/>
            <a:ext cx="1869677" cy="21853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192B290-4045-4630-92AC-8C3F8EB04E98}"/>
              </a:ext>
            </a:extLst>
          </p:cNvPr>
          <p:cNvSpPr txBox="1"/>
          <p:nvPr/>
        </p:nvSpPr>
        <p:spPr>
          <a:xfrm>
            <a:off x="3772106" y="4089941"/>
            <a:ext cx="41465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2800" b="1" u="sng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giải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AB43E05-7FFE-4D92-B09D-016CBF20535C}"/>
              </a:ext>
            </a:extLst>
          </p:cNvPr>
          <p:cNvSpPr txBox="1"/>
          <p:nvPr/>
        </p:nvSpPr>
        <p:spPr>
          <a:xfrm>
            <a:off x="1707510" y="4585653"/>
            <a:ext cx="93931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Cả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hái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tất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cả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bông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hoa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75C703E-5D3D-4BCA-8D01-4A4E4831DCBB}"/>
              </a:ext>
            </a:extLst>
          </p:cNvPr>
          <p:cNvSpPr txBox="1"/>
          <p:nvPr/>
        </p:nvSpPr>
        <p:spPr>
          <a:xfrm>
            <a:off x="3831797" y="5146061"/>
            <a:ext cx="27685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 + 4 = 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CEF93AD-A7FB-44D9-A9E5-6D9D1C66FF4B}"/>
              </a:ext>
            </a:extLst>
          </p:cNvPr>
          <p:cNvSpPr txBox="1"/>
          <p:nvPr/>
        </p:nvSpPr>
        <p:spPr>
          <a:xfrm>
            <a:off x="5734738" y="5131440"/>
            <a:ext cx="17639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(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bông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6B499DC-E911-4005-8568-0612B951823B}"/>
              </a:ext>
            </a:extLst>
          </p:cNvPr>
          <p:cNvSpPr txBox="1"/>
          <p:nvPr/>
        </p:nvSpPr>
        <p:spPr>
          <a:xfrm>
            <a:off x="2508069" y="5700276"/>
            <a:ext cx="63734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    </a:t>
            </a:r>
            <a:r>
              <a:rPr lang="en-US" sz="2800" b="1" u="sng" dirty="0" err="1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Đáp</a:t>
            </a:r>
            <a:r>
              <a:rPr lang="en-US" sz="2800" b="1" u="sng" dirty="0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9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bông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hoa</a:t>
            </a:r>
            <a:endParaRPr lang="en-US" sz="28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071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3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933"/>
          <a:stretch/>
        </p:blipFill>
        <p:spPr>
          <a:xfrm>
            <a:off x="0" y="0"/>
            <a:ext cx="12192000" cy="644652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C1D6176A-4555-4327-B278-30CB46CEA319}"/>
              </a:ext>
            </a:extLst>
          </p:cNvPr>
          <p:cNvGrpSpPr/>
          <p:nvPr/>
        </p:nvGrpSpPr>
        <p:grpSpPr>
          <a:xfrm>
            <a:off x="1420010" y="364424"/>
            <a:ext cx="9133241" cy="1062538"/>
            <a:chOff x="1488020" y="109832"/>
            <a:chExt cx="9133241" cy="106253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80B2D239-7EE6-4F9E-885D-918A0DFC65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14688" b="38125" l="12344" r="84531">
                          <a14:foregroundMark x1="18750" y1="27813" x2="18750" y2="27813"/>
                          <a14:foregroundMark x1="14844" y1="33125" x2="14844" y2="33125"/>
                          <a14:foregroundMark x1="80469" y1="28281" x2="80469" y2="28281"/>
                          <a14:foregroundMark x1="81406" y1="19219" x2="81406" y2="19219"/>
                          <a14:foregroundMark x1="23438" y1="36094" x2="23438" y2="36094"/>
                          <a14:foregroundMark x1="22188" y1="35781" x2="33594" y2="35469"/>
                          <a14:foregroundMark x1="33594" y1="35469" x2="77500" y2="35469"/>
                          <a14:foregroundMark x1="77500" y1="35469" x2="83750" y2="25625"/>
                          <a14:foregroundMark x1="83750" y1="25625" x2="82031" y2="15156"/>
                          <a14:foregroundMark x1="82031" y1="15156" x2="22188" y2="14688"/>
                          <a14:foregroundMark x1="18255" y1="17899" x2="17344" y2="20781"/>
                          <a14:foregroundMark x1="13594" y1="33281" x2="21094" y2="29844"/>
                          <a14:foregroundMark x1="21094" y1="29844" x2="17969" y2="33125"/>
                          <a14:foregroundMark x1="22656" y1="30000" x2="22656" y2="30000"/>
                          <a14:foregroundMark x1="18906" y1="35156" x2="18906" y2="35156"/>
                          <a14:foregroundMark x1="16094" y1="35938" x2="16094" y2="35938"/>
                          <a14:foregroundMark x1="18438" y1="35469" x2="18438" y2="35469"/>
                          <a14:foregroundMark x1="18438" y1="37188" x2="18438" y2="37188"/>
                          <a14:foregroundMark x1="12969" y1="36719" x2="12969" y2="36719"/>
                          <a14:foregroundMark x1="15000" y1="37188" x2="15000" y2="37188"/>
                          <a14:foregroundMark x1="14063" y1="35938" x2="14063" y2="35938"/>
                          <a14:foregroundMark x1="13281" y1="36719" x2="13281" y2="36719"/>
                          <a14:foregroundMark x1="12344" y1="33906" x2="12344" y2="33906"/>
                          <a14:foregroundMark x1="17031" y1="19375" x2="17031" y2="33125"/>
                          <a14:foregroundMark x1="20000" y1="34844" x2="35781" y2="34688"/>
                          <a14:foregroundMark x1="35781" y1="34688" x2="78438" y2="34688"/>
                          <a14:foregroundMark x1="79844" y1="17969" x2="65156" y2="17969"/>
                          <a14:foregroundMark x1="20156" y1="17188" x2="81406" y2="17188"/>
                          <a14:foregroundMark x1="36406" y1="14688" x2="83906" y2="16406"/>
                          <a14:foregroundMark x1="83906" y1="16406" x2="83906" y2="16875"/>
                          <a14:foregroundMark x1="38125" y1="14219" x2="84375" y2="15625"/>
                          <a14:foregroundMark x1="84375" y1="15625" x2="84531" y2="15781"/>
                          <a14:backgroundMark x1="19219" y1="15781" x2="19219" y2="15781"/>
                          <a14:backgroundMark x1="19219" y1="15781" x2="19219" y2="15781"/>
                          <a14:backgroundMark x1="18906" y1="15781" x2="18906" y2="15781"/>
                          <a14:backgroundMark x1="18750" y1="16406" x2="18750" y2="16406"/>
                          <a14:backgroundMark x1="19375" y1="14688" x2="18906" y2="15625"/>
                          <a14:backgroundMark x1="18906" y1="15937" x2="18594" y2="15937"/>
                          <a14:backgroundMark x1="17969" y1="16875" x2="18906" y2="16875"/>
                        </a14:backgroundRemoval>
                      </a14:imgEffect>
                    </a14:imgLayer>
                  </a14:imgProps>
                </a:ext>
              </a:extLst>
            </a:blip>
            <a:srcRect l="11579" t="12587" r="13430" b="58764"/>
            <a:stretch/>
          </p:blipFill>
          <p:spPr>
            <a:xfrm>
              <a:off x="1488020" y="109832"/>
              <a:ext cx="9133241" cy="1062538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F1D955BC-4DB9-435F-8505-1AE5611002D8}"/>
                </a:ext>
              </a:extLst>
            </p:cNvPr>
            <p:cNvSpPr/>
            <p:nvPr/>
          </p:nvSpPr>
          <p:spPr>
            <a:xfrm>
              <a:off x="2236500" y="281811"/>
              <a:ext cx="7855035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</a:rPr>
                <a:t>BÀI TOÁN LIÊN QUAN ĐẾN PHÉP CỘNG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EB78914-2CB2-4BDE-A67D-1DF67376584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-3451" r="53839" b="45113"/>
          <a:stretch/>
        </p:blipFill>
        <p:spPr>
          <a:xfrm>
            <a:off x="4226323" y="4219488"/>
            <a:ext cx="1869677" cy="21853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192B290-4045-4630-92AC-8C3F8EB04E98}"/>
              </a:ext>
            </a:extLst>
          </p:cNvPr>
          <p:cNvSpPr txBox="1"/>
          <p:nvPr/>
        </p:nvSpPr>
        <p:spPr>
          <a:xfrm>
            <a:off x="4542140" y="1431826"/>
            <a:ext cx="33043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2800" b="1" u="sng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giải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AB43E05-7FFE-4D92-B09D-016CBF20535C}"/>
              </a:ext>
            </a:extLst>
          </p:cNvPr>
          <p:cNvSpPr txBox="1"/>
          <p:nvPr/>
        </p:nvSpPr>
        <p:spPr>
          <a:xfrm>
            <a:off x="2451666" y="1927538"/>
            <a:ext cx="82193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Cả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hái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tất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cả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bông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hoa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75C703E-5D3D-4BCA-8D01-4A4E4831DCBB}"/>
              </a:ext>
            </a:extLst>
          </p:cNvPr>
          <p:cNvSpPr txBox="1"/>
          <p:nvPr/>
        </p:nvSpPr>
        <p:spPr>
          <a:xfrm>
            <a:off x="4226323" y="2503037"/>
            <a:ext cx="22062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 + 4 = 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CEF93AD-A7FB-44D9-A9E5-6D9D1C66FF4B}"/>
              </a:ext>
            </a:extLst>
          </p:cNvPr>
          <p:cNvSpPr txBox="1"/>
          <p:nvPr/>
        </p:nvSpPr>
        <p:spPr>
          <a:xfrm>
            <a:off x="5986628" y="2466720"/>
            <a:ext cx="17512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(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bông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6B499DC-E911-4005-8568-0612B951823B}"/>
              </a:ext>
            </a:extLst>
          </p:cNvPr>
          <p:cNvSpPr txBox="1"/>
          <p:nvPr/>
        </p:nvSpPr>
        <p:spPr>
          <a:xfrm>
            <a:off x="3265714" y="3070491"/>
            <a:ext cx="56062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Đáp</a:t>
            </a:r>
            <a:r>
              <a:rPr lang="en-US" sz="2800" b="1" u="sng" dirty="0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9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bông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hoa</a:t>
            </a:r>
            <a:endParaRPr lang="en-US" sz="28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C2A02F2-9794-44F8-ACCD-2405706EDFC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8703" t="4988" b="26564"/>
          <a:stretch/>
        </p:blipFill>
        <p:spPr>
          <a:xfrm>
            <a:off x="5872364" y="4070290"/>
            <a:ext cx="2069053" cy="234826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AA004387-DCA5-489E-90B6-F79B03980B2C}"/>
              </a:ext>
            </a:extLst>
          </p:cNvPr>
          <p:cNvGrpSpPr/>
          <p:nvPr/>
        </p:nvGrpSpPr>
        <p:grpSpPr>
          <a:xfrm>
            <a:off x="707366" y="4219488"/>
            <a:ext cx="3590360" cy="1262106"/>
            <a:chOff x="-5218" y="3270326"/>
            <a:chExt cx="5000894" cy="892884"/>
          </a:xfrm>
        </p:grpSpPr>
        <p:sp>
          <p:nvSpPr>
            <p:cNvPr id="8" name="Speech Bubble: Rectangle with Corners Rounded 7">
              <a:extLst>
                <a:ext uri="{FF2B5EF4-FFF2-40B4-BE49-F238E27FC236}">
                  <a16:creationId xmlns:a16="http://schemas.microsoft.com/office/drawing/2014/main" xmlns="" id="{96EDFB5F-DCD2-4245-B5B1-2F0B5D8209C7}"/>
                </a:ext>
              </a:extLst>
            </p:cNvPr>
            <p:cNvSpPr/>
            <p:nvPr/>
          </p:nvSpPr>
          <p:spPr>
            <a:xfrm>
              <a:off x="156952" y="3270326"/>
              <a:ext cx="4784829" cy="892884"/>
            </a:xfrm>
            <a:prstGeom prst="wedgeRoundRectCallout">
              <a:avLst>
                <a:gd name="adj1" fmla="val 56756"/>
                <a:gd name="adj2" fmla="val -9981"/>
                <a:gd name="adj3" fmla="val 16667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97BF00CD-9F02-4D1E-B54D-32D4311AC066}"/>
                </a:ext>
              </a:extLst>
            </p:cNvPr>
            <p:cNvSpPr txBox="1"/>
            <p:nvPr/>
          </p:nvSpPr>
          <p:spPr>
            <a:xfrm>
              <a:off x="-5218" y="3345013"/>
              <a:ext cx="5000894" cy="718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Khi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trình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bày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bài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toán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có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lời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văn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,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chúng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ta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phải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thực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hiện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mấy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bước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D0FA310A-D374-48D6-8B2A-AFCDF44E5CA4}"/>
              </a:ext>
            </a:extLst>
          </p:cNvPr>
          <p:cNvGrpSpPr/>
          <p:nvPr/>
        </p:nvGrpSpPr>
        <p:grpSpPr>
          <a:xfrm>
            <a:off x="7941417" y="3862636"/>
            <a:ext cx="3395572" cy="1631230"/>
            <a:chOff x="475410" y="3270326"/>
            <a:chExt cx="4520266" cy="1154023"/>
          </a:xfrm>
        </p:grpSpPr>
        <p:sp>
          <p:nvSpPr>
            <p:cNvPr id="26" name="Speech Bubble: Rectangle with Corners Rounded 25">
              <a:extLst>
                <a:ext uri="{FF2B5EF4-FFF2-40B4-BE49-F238E27FC236}">
                  <a16:creationId xmlns:a16="http://schemas.microsoft.com/office/drawing/2014/main" xmlns="" id="{8C5E391E-B547-4095-BB9B-709C810744C8}"/>
                </a:ext>
              </a:extLst>
            </p:cNvPr>
            <p:cNvSpPr/>
            <p:nvPr/>
          </p:nvSpPr>
          <p:spPr>
            <a:xfrm>
              <a:off x="523796" y="3270326"/>
              <a:ext cx="4412474" cy="1154023"/>
            </a:xfrm>
            <a:prstGeom prst="wedgeRoundRectCallout">
              <a:avLst>
                <a:gd name="adj1" fmla="val -61096"/>
                <a:gd name="adj2" fmla="val -9601"/>
                <a:gd name="adj3" fmla="val 16667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DB81DA50-21D8-452F-B8C5-B425EF77194E}"/>
                </a:ext>
              </a:extLst>
            </p:cNvPr>
            <p:cNvSpPr txBox="1"/>
            <p:nvPr/>
          </p:nvSpPr>
          <p:spPr>
            <a:xfrm>
              <a:off x="475410" y="3345013"/>
              <a:ext cx="4520266" cy="936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Phải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thực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hiện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3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bước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</a:t>
              </a:r>
            </a:p>
            <a:p>
              <a:pPr lvl="2"/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-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Viết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lời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giải</a:t>
              </a:r>
              <a:endPara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  <a:p>
              <a:pPr lvl="2"/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-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Viết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phép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tính</a:t>
              </a:r>
              <a:endPara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  <a:p>
              <a:pPr lvl="2"/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-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Viết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đáp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số</a:t>
              </a:r>
              <a:endPara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8C8EFAB3-0FB4-40C5-8AA6-8F5A852972EF}"/>
              </a:ext>
            </a:extLst>
          </p:cNvPr>
          <p:cNvSpPr txBox="1"/>
          <p:nvPr/>
        </p:nvSpPr>
        <p:spPr>
          <a:xfrm>
            <a:off x="1034523" y="1958315"/>
            <a:ext cx="1417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Bước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</a:rPr>
              <a:t> 1: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627BFAAE-2803-4C55-9052-999AC1DE4118}"/>
              </a:ext>
            </a:extLst>
          </p:cNvPr>
          <p:cNvSpPr txBox="1"/>
          <p:nvPr/>
        </p:nvSpPr>
        <p:spPr>
          <a:xfrm>
            <a:off x="1034523" y="2573465"/>
            <a:ext cx="1417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Bước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</a:rPr>
              <a:t> 2: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9672260A-F7EB-4FD2-AE63-DBDDCB6C5035}"/>
              </a:ext>
            </a:extLst>
          </p:cNvPr>
          <p:cNvSpPr txBox="1"/>
          <p:nvPr/>
        </p:nvSpPr>
        <p:spPr>
          <a:xfrm>
            <a:off x="1034522" y="3157837"/>
            <a:ext cx="1417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Bước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</a:rPr>
              <a:t> 3:</a:t>
            </a:r>
          </a:p>
        </p:txBody>
      </p:sp>
    </p:spTree>
    <p:extLst>
      <p:ext uri="{BB962C8B-B14F-4D97-AF65-F5344CB8AC3E}">
        <p14:creationId xmlns:p14="http://schemas.microsoft.com/office/powerpoint/2010/main" xmlns="" val="121027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29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766F4C1-9DBC-4B74-A103-BC3CED441B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422"/>
          <a:stretch/>
        </p:blipFill>
        <p:spPr>
          <a:xfrm>
            <a:off x="3175" y="0"/>
            <a:ext cx="12185650" cy="6417578"/>
          </a:xfrm>
          <a:prstGeom prst="rect">
            <a:avLst/>
          </a:prstGeom>
        </p:spPr>
      </p:pic>
      <p:sp>
        <p:nvSpPr>
          <p:cNvPr id="6" name="Google Shape;290;p7">
            <a:extLst>
              <a:ext uri="{FF2B5EF4-FFF2-40B4-BE49-F238E27FC236}">
                <a16:creationId xmlns:a16="http://schemas.microsoft.com/office/drawing/2014/main" xmlns="" id="{33B59181-BBA9-491F-89B4-61067621488D}"/>
              </a:ext>
            </a:extLst>
          </p:cNvPr>
          <p:cNvSpPr txBox="1"/>
          <p:nvPr/>
        </p:nvSpPr>
        <p:spPr>
          <a:xfrm>
            <a:off x="3686783" y="2429964"/>
            <a:ext cx="7607032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LUYỆN</a:t>
            </a: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TẬP</a:t>
            </a: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– </a:t>
            </a: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THỰC</a:t>
            </a: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HÀNH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31720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933"/>
          <a:stretch/>
        </p:blipFill>
        <p:spPr>
          <a:xfrm>
            <a:off x="0" y="0"/>
            <a:ext cx="12192000" cy="644652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D2811596-760F-40A4-ACC9-CA26D48B35E8}"/>
              </a:ext>
            </a:extLst>
          </p:cNvPr>
          <p:cNvSpPr/>
          <p:nvPr/>
        </p:nvSpPr>
        <p:spPr>
          <a:xfrm>
            <a:off x="3380232" y="1957672"/>
            <a:ext cx="4997111" cy="1446716"/>
          </a:xfrm>
          <a:prstGeom prst="roundRect">
            <a:avLst>
              <a:gd name="adj" fmla="val 1140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Long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10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chiếc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bút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màu</a:t>
            </a:r>
            <a:endParaRPr lang="en-US" sz="24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Bảo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    9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chiếc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bút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màu</a:t>
            </a:r>
            <a:endParaRPr lang="en-US" sz="24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tất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cả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chiếc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bút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màu</a:t>
            </a:r>
            <a:endParaRPr lang="en-US" sz="24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EB78914-2CB2-4BDE-A67D-1DF6737658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3451" r="53839" b="45113"/>
          <a:stretch/>
        </p:blipFill>
        <p:spPr>
          <a:xfrm>
            <a:off x="532835" y="4177851"/>
            <a:ext cx="1869677" cy="21853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192B290-4045-4630-92AC-8C3F8EB04E98}"/>
              </a:ext>
            </a:extLst>
          </p:cNvPr>
          <p:cNvSpPr txBox="1"/>
          <p:nvPr/>
        </p:nvSpPr>
        <p:spPr>
          <a:xfrm>
            <a:off x="4480247" y="3931630"/>
            <a:ext cx="330439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u="sng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2600" b="1" u="sng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u="sng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giải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CEF93AD-A7FB-44D9-A9E5-6D9D1C66FF4B}"/>
              </a:ext>
            </a:extLst>
          </p:cNvPr>
          <p:cNvSpPr txBox="1"/>
          <p:nvPr/>
        </p:nvSpPr>
        <p:spPr>
          <a:xfrm>
            <a:off x="6132442" y="4953321"/>
            <a:ext cx="278727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=         (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chiếc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6B499DC-E911-4005-8568-0612B951823B}"/>
              </a:ext>
            </a:extLst>
          </p:cNvPr>
          <p:cNvSpPr txBox="1"/>
          <p:nvPr/>
        </p:nvSpPr>
        <p:spPr>
          <a:xfrm>
            <a:off x="5001662" y="5657723"/>
            <a:ext cx="481403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u="sng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Đáp</a:t>
            </a:r>
            <a:r>
              <a:rPr lang="en-US" sz="2600" b="1" u="sng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u="sng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      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chiếc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bút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màu</a:t>
            </a:r>
            <a:endParaRPr lang="en-US" sz="26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2BBF1A05-7857-4B13-A889-93F547F2E4A8}"/>
              </a:ext>
            </a:extLst>
          </p:cNvPr>
          <p:cNvGrpSpPr/>
          <p:nvPr/>
        </p:nvGrpSpPr>
        <p:grpSpPr>
          <a:xfrm>
            <a:off x="1035170" y="423999"/>
            <a:ext cx="10351702" cy="1151078"/>
            <a:chOff x="-2195675" y="125793"/>
            <a:chExt cx="9956313" cy="1151078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xmlns="" id="{A741D734-4E1C-4315-AC7C-E0E885A6794F}"/>
                </a:ext>
              </a:extLst>
            </p:cNvPr>
            <p:cNvSpPr/>
            <p:nvPr/>
          </p:nvSpPr>
          <p:spPr>
            <a:xfrm>
              <a:off x="-2195675" y="125793"/>
              <a:ext cx="9956313" cy="1151078"/>
            </a:xfrm>
            <a:prstGeom prst="roundRect">
              <a:avLst>
                <a:gd name="adj" fmla="val 49773"/>
              </a:avLst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A3377098-46BA-4732-A93C-1C8C3F06A8C3}"/>
                </a:ext>
              </a:extLst>
            </p:cNvPr>
            <p:cNvSpPr/>
            <p:nvPr/>
          </p:nvSpPr>
          <p:spPr>
            <a:xfrm>
              <a:off x="-2116407" y="383566"/>
              <a:ext cx="596710" cy="5627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1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65345BD-8EF1-4813-8492-0EA66AA9EC11}"/>
              </a:ext>
            </a:extLst>
          </p:cNvPr>
          <p:cNvSpPr txBox="1"/>
          <p:nvPr/>
        </p:nvSpPr>
        <p:spPr>
          <a:xfrm>
            <a:off x="1630802" y="505232"/>
            <a:ext cx="980782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Long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10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bút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Bảo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9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bút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</a:p>
          <a:p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tất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cả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bao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nhiêu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bút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A18C55D-6C28-424F-A315-B65263C007CA}"/>
              </a:ext>
            </a:extLst>
          </p:cNvPr>
          <p:cNvSpPr txBox="1"/>
          <p:nvPr/>
        </p:nvSpPr>
        <p:spPr>
          <a:xfrm>
            <a:off x="2561987" y="4412711"/>
            <a:ext cx="748534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Cả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hai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tất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cả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chiếc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bút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màu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2A5B3AA0-C1DC-4631-855C-2AF481990028}"/>
              </a:ext>
            </a:extLst>
          </p:cNvPr>
          <p:cNvSpPr/>
          <p:nvPr/>
        </p:nvSpPr>
        <p:spPr>
          <a:xfrm>
            <a:off x="4296480" y="4953321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E2C3BD03-CAB9-4191-BF75-1127E2521465}"/>
              </a:ext>
            </a:extLst>
          </p:cNvPr>
          <p:cNvSpPr/>
          <p:nvPr/>
        </p:nvSpPr>
        <p:spPr>
          <a:xfrm>
            <a:off x="5531434" y="4953321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F2F97206-F4AF-44FF-864E-EEEAC800A262}"/>
              </a:ext>
            </a:extLst>
          </p:cNvPr>
          <p:cNvSpPr/>
          <p:nvPr/>
        </p:nvSpPr>
        <p:spPr>
          <a:xfrm>
            <a:off x="6536967" y="4961748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DFE6FF97-E369-487E-938C-293987DE90B5}"/>
              </a:ext>
            </a:extLst>
          </p:cNvPr>
          <p:cNvSpPr/>
          <p:nvPr/>
        </p:nvSpPr>
        <p:spPr>
          <a:xfrm>
            <a:off x="4940610" y="4970137"/>
            <a:ext cx="467633" cy="475627"/>
          </a:xfrm>
          <a:prstGeom prst="ellips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3F6570DF-7D4D-4FC1-9848-8324D80F6A9E}"/>
              </a:ext>
            </a:extLst>
          </p:cNvPr>
          <p:cNvSpPr/>
          <p:nvPr/>
        </p:nvSpPr>
        <p:spPr>
          <a:xfrm>
            <a:off x="6553745" y="5599838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DA7F9F93-B18C-4FD1-B33A-A8330A412D90}"/>
              </a:ext>
            </a:extLst>
          </p:cNvPr>
          <p:cNvSpPr/>
          <p:nvPr/>
        </p:nvSpPr>
        <p:spPr>
          <a:xfrm>
            <a:off x="4946102" y="4970626"/>
            <a:ext cx="467633" cy="475627"/>
          </a:xfrm>
          <a:prstGeom prst="ellipse">
            <a:avLst/>
          </a:prstGeom>
          <a:solidFill>
            <a:srgbClr val="F8CBAD"/>
          </a:solidFill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+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420AE0B2-5AB7-4FAA-AE1E-B6D257FEB23A}"/>
              </a:ext>
            </a:extLst>
          </p:cNvPr>
          <p:cNvGrpSpPr/>
          <p:nvPr/>
        </p:nvGrpSpPr>
        <p:grpSpPr>
          <a:xfrm>
            <a:off x="4259363" y="4946571"/>
            <a:ext cx="677694" cy="541538"/>
            <a:chOff x="6062436" y="4386814"/>
            <a:chExt cx="677694" cy="541538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xmlns="" id="{01D5FBA1-7604-4197-AA5B-C1EFC2E50B28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8E7DFF31-388B-4879-9E2B-215D2861B243}"/>
                </a:ext>
              </a:extLst>
            </p:cNvPr>
            <p:cNvSpPr txBox="1"/>
            <p:nvPr/>
          </p:nvSpPr>
          <p:spPr>
            <a:xfrm>
              <a:off x="6062436" y="4386814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UTM Avo" panose="02040603050506020204" pitchFamily="18" charset="0"/>
                </a:rPr>
                <a:t>10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6738C55D-6262-4875-B644-1703B9F26CE5}"/>
              </a:ext>
            </a:extLst>
          </p:cNvPr>
          <p:cNvGrpSpPr/>
          <p:nvPr/>
        </p:nvGrpSpPr>
        <p:grpSpPr>
          <a:xfrm>
            <a:off x="5533397" y="4948192"/>
            <a:ext cx="617811" cy="541538"/>
            <a:chOff x="6096000" y="4386814"/>
            <a:chExt cx="617811" cy="541538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xmlns="" id="{C2FC6E13-F34D-4EDF-BECC-CA2F267B3659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0919C7D9-286A-469E-AF95-C3709F6B5566}"/>
                </a:ext>
              </a:extLst>
            </p:cNvPr>
            <p:cNvSpPr txBox="1"/>
            <p:nvPr/>
          </p:nvSpPr>
          <p:spPr>
            <a:xfrm>
              <a:off x="6168972" y="4386814"/>
              <a:ext cx="5448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UTM Avo" panose="02040603050506020204" pitchFamily="18" charset="0"/>
                </a:rPr>
                <a:t>9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C3F045A6-5CA7-44D0-9DE7-A387AD608D44}"/>
              </a:ext>
            </a:extLst>
          </p:cNvPr>
          <p:cNvGrpSpPr/>
          <p:nvPr/>
        </p:nvGrpSpPr>
        <p:grpSpPr>
          <a:xfrm>
            <a:off x="6510333" y="4957070"/>
            <a:ext cx="677694" cy="541538"/>
            <a:chOff x="6062436" y="4386814"/>
            <a:chExt cx="677694" cy="541538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xmlns="" id="{D1B97003-3DF6-4AC8-92BC-6E23BEF9D300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4DC369DE-7A61-4B2A-AF78-342CFF5DEAA2}"/>
                </a:ext>
              </a:extLst>
            </p:cNvPr>
            <p:cNvSpPr txBox="1"/>
            <p:nvPr/>
          </p:nvSpPr>
          <p:spPr>
            <a:xfrm>
              <a:off x="6062436" y="4386814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UTM Avo" panose="02040603050506020204" pitchFamily="18" charset="0"/>
                </a:rPr>
                <a:t>19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86384B6E-C6A2-470D-AC57-AA6E5ACC0F38}"/>
              </a:ext>
            </a:extLst>
          </p:cNvPr>
          <p:cNvGrpSpPr/>
          <p:nvPr/>
        </p:nvGrpSpPr>
        <p:grpSpPr>
          <a:xfrm>
            <a:off x="6528089" y="5600832"/>
            <a:ext cx="677694" cy="541538"/>
            <a:chOff x="6062436" y="4386814"/>
            <a:chExt cx="677694" cy="541538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xmlns="" id="{D5311EBA-982E-4B4C-8174-5279AD824DFA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F223326C-C089-432D-B5D3-B996DCFBC219}"/>
                </a:ext>
              </a:extLst>
            </p:cNvPr>
            <p:cNvSpPr txBox="1"/>
            <p:nvPr/>
          </p:nvSpPr>
          <p:spPr>
            <a:xfrm>
              <a:off x="6062436" y="4386814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UTM Avo" panose="02040603050506020204" pitchFamily="18" charset="0"/>
                </a:rPr>
                <a:t>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27513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6" grpId="0"/>
      <p:bldP spid="17" grpId="0"/>
      <p:bldP spid="21" grpId="0"/>
      <p:bldP spid="2" grpId="0" animBg="1"/>
      <p:bldP spid="28" grpId="0" animBg="1"/>
      <p:bldP spid="29" grpId="0" animBg="1"/>
      <p:bldP spid="3" grpId="0" animBg="1"/>
      <p:bldP spid="30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933"/>
          <a:stretch/>
        </p:blipFill>
        <p:spPr>
          <a:xfrm>
            <a:off x="0" y="0"/>
            <a:ext cx="12192000" cy="644652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D2811596-760F-40A4-ACC9-CA26D48B35E8}"/>
              </a:ext>
            </a:extLst>
          </p:cNvPr>
          <p:cNvSpPr/>
          <p:nvPr/>
        </p:nvSpPr>
        <p:spPr>
          <a:xfrm>
            <a:off x="3890857" y="1733700"/>
            <a:ext cx="5006255" cy="1706862"/>
          </a:xfrm>
          <a:prstGeom prst="roundRect">
            <a:avLst>
              <a:gd name="adj" fmla="val 1140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        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bộ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máy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tính</a:t>
            </a:r>
            <a:endParaRPr lang="en-US" sz="24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Thêm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       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bộ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máy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tính</a:t>
            </a:r>
            <a:endParaRPr lang="en-US" sz="24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tất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cả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      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bộ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máy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tính</a:t>
            </a:r>
            <a:endParaRPr lang="en-US" sz="24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EB78914-2CB2-4BDE-A67D-1DF6737658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3451" r="53839" b="45113"/>
          <a:stretch/>
        </p:blipFill>
        <p:spPr>
          <a:xfrm>
            <a:off x="554471" y="4177851"/>
            <a:ext cx="1869677" cy="21853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192B290-4045-4630-92AC-8C3F8EB04E98}"/>
              </a:ext>
            </a:extLst>
          </p:cNvPr>
          <p:cNvSpPr txBox="1"/>
          <p:nvPr/>
        </p:nvSpPr>
        <p:spPr>
          <a:xfrm>
            <a:off x="4178689" y="3681102"/>
            <a:ext cx="330439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u="sng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2600" b="1" u="sng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u="sng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giải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CEF93AD-A7FB-44D9-A9E5-6D9D1C66FF4B}"/>
              </a:ext>
            </a:extLst>
          </p:cNvPr>
          <p:cNvSpPr txBox="1"/>
          <p:nvPr/>
        </p:nvSpPr>
        <p:spPr>
          <a:xfrm>
            <a:off x="5830884" y="4702793"/>
            <a:ext cx="254185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=         (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bộ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6B499DC-E911-4005-8568-0612B951823B}"/>
              </a:ext>
            </a:extLst>
          </p:cNvPr>
          <p:cNvSpPr txBox="1"/>
          <p:nvPr/>
        </p:nvSpPr>
        <p:spPr>
          <a:xfrm>
            <a:off x="4591997" y="5353470"/>
            <a:ext cx="458894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u="sng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Đáp</a:t>
            </a:r>
            <a:r>
              <a:rPr lang="en-US" sz="2600" b="1" u="sng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u="sng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      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bộ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máy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tính</a:t>
            </a:r>
            <a:endParaRPr lang="en-US" sz="26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2BBF1A05-7857-4B13-A889-93F547F2E4A8}"/>
              </a:ext>
            </a:extLst>
          </p:cNvPr>
          <p:cNvGrpSpPr/>
          <p:nvPr/>
        </p:nvGrpSpPr>
        <p:grpSpPr>
          <a:xfrm>
            <a:off x="554472" y="358584"/>
            <a:ext cx="10779531" cy="1151078"/>
            <a:chOff x="-2481582" y="125793"/>
            <a:chExt cx="10242221" cy="1151078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xmlns="" id="{A741D734-4E1C-4315-AC7C-E0E885A6794F}"/>
                </a:ext>
              </a:extLst>
            </p:cNvPr>
            <p:cNvSpPr/>
            <p:nvPr/>
          </p:nvSpPr>
          <p:spPr>
            <a:xfrm>
              <a:off x="-2277910" y="125793"/>
              <a:ext cx="10038549" cy="1151078"/>
            </a:xfrm>
            <a:prstGeom prst="roundRect">
              <a:avLst>
                <a:gd name="adj" fmla="val 49773"/>
              </a:avLst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A3377098-46BA-4732-A93C-1C8C3F06A8C3}"/>
                </a:ext>
              </a:extLst>
            </p:cNvPr>
            <p:cNvSpPr/>
            <p:nvPr/>
          </p:nvSpPr>
          <p:spPr>
            <a:xfrm>
              <a:off x="-2481582" y="419978"/>
              <a:ext cx="542130" cy="5627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2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65345BD-8EF1-4813-8492-0EA66AA9EC11}"/>
              </a:ext>
            </a:extLst>
          </p:cNvPr>
          <p:cNvSpPr txBox="1"/>
          <p:nvPr/>
        </p:nvSpPr>
        <p:spPr>
          <a:xfrm>
            <a:off x="839757" y="510459"/>
            <a:ext cx="1070860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phòng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máy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9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bộ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máy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người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ta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mang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thêm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vào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bộ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nữa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phòng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đó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tất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cả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bao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nhiêu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bộ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máy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A18C55D-6C28-424F-A315-B65263C007CA}"/>
              </a:ext>
            </a:extLst>
          </p:cNvPr>
          <p:cNvSpPr txBox="1"/>
          <p:nvPr/>
        </p:nvSpPr>
        <p:spPr>
          <a:xfrm>
            <a:off x="2260429" y="4162183"/>
            <a:ext cx="776346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Trong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phòng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đó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tất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cả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bộ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máy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tính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2A5B3AA0-C1DC-4631-855C-2AF481990028}"/>
              </a:ext>
            </a:extLst>
          </p:cNvPr>
          <p:cNvSpPr/>
          <p:nvPr/>
        </p:nvSpPr>
        <p:spPr>
          <a:xfrm>
            <a:off x="3959410" y="4702793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E2C3BD03-CAB9-4191-BF75-1127E2521465}"/>
              </a:ext>
            </a:extLst>
          </p:cNvPr>
          <p:cNvSpPr/>
          <p:nvPr/>
        </p:nvSpPr>
        <p:spPr>
          <a:xfrm>
            <a:off x="5229876" y="4702793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F2F97206-F4AF-44FF-864E-EEEAC800A262}"/>
              </a:ext>
            </a:extLst>
          </p:cNvPr>
          <p:cNvSpPr/>
          <p:nvPr/>
        </p:nvSpPr>
        <p:spPr>
          <a:xfrm>
            <a:off x="6235409" y="4711220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DFE6FF97-E369-487E-938C-293987DE90B5}"/>
              </a:ext>
            </a:extLst>
          </p:cNvPr>
          <p:cNvSpPr/>
          <p:nvPr/>
        </p:nvSpPr>
        <p:spPr>
          <a:xfrm>
            <a:off x="4639052" y="4719609"/>
            <a:ext cx="467633" cy="475627"/>
          </a:xfrm>
          <a:prstGeom prst="ellips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3F6570DF-7D4D-4FC1-9848-8324D80F6A9E}"/>
              </a:ext>
            </a:extLst>
          </p:cNvPr>
          <p:cNvSpPr/>
          <p:nvPr/>
        </p:nvSpPr>
        <p:spPr>
          <a:xfrm>
            <a:off x="6252187" y="5349310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DA7F9F93-B18C-4FD1-B33A-A8330A412D90}"/>
              </a:ext>
            </a:extLst>
          </p:cNvPr>
          <p:cNvSpPr/>
          <p:nvPr/>
        </p:nvSpPr>
        <p:spPr>
          <a:xfrm>
            <a:off x="4644544" y="4720098"/>
            <a:ext cx="467633" cy="475627"/>
          </a:xfrm>
          <a:prstGeom prst="ellipse">
            <a:avLst/>
          </a:prstGeom>
          <a:solidFill>
            <a:srgbClr val="F8CBAD"/>
          </a:solidFill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+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420AE0B2-5AB7-4FAA-AE1E-B6D257FEB23A}"/>
              </a:ext>
            </a:extLst>
          </p:cNvPr>
          <p:cNvGrpSpPr/>
          <p:nvPr/>
        </p:nvGrpSpPr>
        <p:grpSpPr>
          <a:xfrm>
            <a:off x="3961866" y="4706261"/>
            <a:ext cx="544839" cy="532660"/>
            <a:chOff x="6096000" y="4395692"/>
            <a:chExt cx="544839" cy="532660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xmlns="" id="{01D5FBA1-7604-4197-AA5B-C1EFC2E50B28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8E7DFF31-388B-4879-9E2B-215D2861B243}"/>
                </a:ext>
              </a:extLst>
            </p:cNvPr>
            <p:cNvSpPr txBox="1"/>
            <p:nvPr/>
          </p:nvSpPr>
          <p:spPr>
            <a:xfrm>
              <a:off x="6177850" y="4395692"/>
              <a:ext cx="4394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UTM Avo" panose="02040603050506020204" pitchFamily="18" charset="0"/>
                </a:rPr>
                <a:t>9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6738C55D-6262-4875-B644-1703B9F26CE5}"/>
              </a:ext>
            </a:extLst>
          </p:cNvPr>
          <p:cNvGrpSpPr/>
          <p:nvPr/>
        </p:nvGrpSpPr>
        <p:grpSpPr>
          <a:xfrm>
            <a:off x="5231839" y="4697664"/>
            <a:ext cx="617811" cy="541538"/>
            <a:chOff x="6096000" y="4386814"/>
            <a:chExt cx="617811" cy="541538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xmlns="" id="{C2FC6E13-F34D-4EDF-BECC-CA2F267B3659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0919C7D9-286A-469E-AF95-C3709F6B5566}"/>
                </a:ext>
              </a:extLst>
            </p:cNvPr>
            <p:cNvSpPr txBox="1"/>
            <p:nvPr/>
          </p:nvSpPr>
          <p:spPr>
            <a:xfrm>
              <a:off x="6168972" y="4386814"/>
              <a:ext cx="5448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UTM Avo" panose="02040603050506020204" pitchFamily="18" charset="0"/>
                </a:rPr>
                <a:t>3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C3F045A6-5CA7-44D0-9DE7-A387AD608D44}"/>
              </a:ext>
            </a:extLst>
          </p:cNvPr>
          <p:cNvGrpSpPr/>
          <p:nvPr/>
        </p:nvGrpSpPr>
        <p:grpSpPr>
          <a:xfrm>
            <a:off x="6208775" y="4706542"/>
            <a:ext cx="677694" cy="541538"/>
            <a:chOff x="6062436" y="4386814"/>
            <a:chExt cx="677694" cy="541538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xmlns="" id="{D1B97003-3DF6-4AC8-92BC-6E23BEF9D300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4DC369DE-7A61-4B2A-AF78-342CFF5DEAA2}"/>
                </a:ext>
              </a:extLst>
            </p:cNvPr>
            <p:cNvSpPr txBox="1"/>
            <p:nvPr/>
          </p:nvSpPr>
          <p:spPr>
            <a:xfrm>
              <a:off x="6062436" y="4386814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UTM Avo" panose="02040603050506020204" pitchFamily="18" charset="0"/>
                </a:rPr>
                <a:t>12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86384B6E-C6A2-470D-AC57-AA6E5ACC0F38}"/>
              </a:ext>
            </a:extLst>
          </p:cNvPr>
          <p:cNvGrpSpPr/>
          <p:nvPr/>
        </p:nvGrpSpPr>
        <p:grpSpPr>
          <a:xfrm>
            <a:off x="6226531" y="5350304"/>
            <a:ext cx="677694" cy="541538"/>
            <a:chOff x="6062436" y="4386814"/>
            <a:chExt cx="677694" cy="541538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xmlns="" id="{D5311EBA-982E-4B4C-8174-5279AD824DFA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F223326C-C089-432D-B5D3-B996DCFBC219}"/>
                </a:ext>
              </a:extLst>
            </p:cNvPr>
            <p:cNvSpPr txBox="1"/>
            <p:nvPr/>
          </p:nvSpPr>
          <p:spPr>
            <a:xfrm>
              <a:off x="6062436" y="4386814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UTM Avo" panose="02040603050506020204" pitchFamily="18" charset="0"/>
                </a:rPr>
                <a:t>12</a:t>
              </a:r>
            </a:p>
          </p:txBody>
        </p:sp>
      </p:grp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xmlns="" id="{D7E658BB-676B-431A-81A2-3319D07670C4}"/>
              </a:ext>
            </a:extLst>
          </p:cNvPr>
          <p:cNvSpPr/>
          <p:nvPr/>
        </p:nvSpPr>
        <p:spPr>
          <a:xfrm>
            <a:off x="4784749" y="1791701"/>
            <a:ext cx="469062" cy="45482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xmlns="" id="{FE0714AA-56AE-4B33-AB36-34A8769AB01D}"/>
              </a:ext>
            </a:extLst>
          </p:cNvPr>
          <p:cNvSpPr/>
          <p:nvPr/>
        </p:nvSpPr>
        <p:spPr>
          <a:xfrm>
            <a:off x="5137307" y="2325286"/>
            <a:ext cx="469062" cy="45482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xmlns="" id="{8D511ADA-8816-4DD6-8AB7-57257AEB52CA}"/>
              </a:ext>
            </a:extLst>
          </p:cNvPr>
          <p:cNvSpPr/>
          <p:nvPr/>
        </p:nvSpPr>
        <p:spPr>
          <a:xfrm>
            <a:off x="5663379" y="2873899"/>
            <a:ext cx="469062" cy="45482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93444B85-289E-45D4-B287-9DB631E8B99A}"/>
              </a:ext>
            </a:extLst>
          </p:cNvPr>
          <p:cNvGrpSpPr/>
          <p:nvPr/>
        </p:nvGrpSpPr>
        <p:grpSpPr>
          <a:xfrm>
            <a:off x="4790653" y="1794219"/>
            <a:ext cx="711139" cy="461665"/>
            <a:chOff x="6095997" y="4392778"/>
            <a:chExt cx="642730" cy="417256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xmlns="" id="{8D1F9B90-8B53-4A3A-AA9B-9B4144AFF09F}"/>
                </a:ext>
              </a:extLst>
            </p:cNvPr>
            <p:cNvSpPr/>
            <p:nvPr/>
          </p:nvSpPr>
          <p:spPr>
            <a:xfrm>
              <a:off x="6095997" y="4396172"/>
              <a:ext cx="410583" cy="388879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1824DE64-EF4F-4009-BCEA-7EF22CEAB0BD}"/>
                </a:ext>
              </a:extLst>
            </p:cNvPr>
            <p:cNvSpPr txBox="1"/>
            <p:nvPr/>
          </p:nvSpPr>
          <p:spPr>
            <a:xfrm>
              <a:off x="6146983" y="4392778"/>
              <a:ext cx="591744" cy="417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UTM Avo" panose="02040603050506020204" pitchFamily="18" charset="0"/>
                </a:rPr>
                <a:t>9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73B5E177-9BC2-4AEC-89C8-66DB2728D4CB}"/>
              </a:ext>
            </a:extLst>
          </p:cNvPr>
          <p:cNvGrpSpPr/>
          <p:nvPr/>
        </p:nvGrpSpPr>
        <p:grpSpPr>
          <a:xfrm>
            <a:off x="5152699" y="2339826"/>
            <a:ext cx="711139" cy="461665"/>
            <a:chOff x="6095997" y="4392778"/>
            <a:chExt cx="642730" cy="417256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xmlns="" id="{C57AA30C-F0CD-4DBB-B055-6E9C6FA7439F}"/>
                </a:ext>
              </a:extLst>
            </p:cNvPr>
            <p:cNvSpPr/>
            <p:nvPr/>
          </p:nvSpPr>
          <p:spPr>
            <a:xfrm>
              <a:off x="6095997" y="4396172"/>
              <a:ext cx="410583" cy="388879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415A051A-83A2-4FDB-A579-F53DDC0DF872}"/>
                </a:ext>
              </a:extLst>
            </p:cNvPr>
            <p:cNvSpPr txBox="1"/>
            <p:nvPr/>
          </p:nvSpPr>
          <p:spPr>
            <a:xfrm>
              <a:off x="6146983" y="4392778"/>
              <a:ext cx="591744" cy="417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UTM Avo" panose="02040603050506020204" pitchFamily="18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36996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6" grpId="0"/>
      <p:bldP spid="17" grpId="0"/>
      <p:bldP spid="21" grpId="0"/>
      <p:bldP spid="2" grpId="0" animBg="1"/>
      <p:bldP spid="28" grpId="0" animBg="1"/>
      <p:bldP spid="29" grpId="0" animBg="1"/>
      <p:bldP spid="3" grpId="0" animBg="1"/>
      <p:bldP spid="30" grpId="0" animBg="1"/>
      <p:bldP spid="32" grpId="0" animBg="1"/>
      <p:bldP spid="40" grpId="0" animBg="1"/>
      <p:bldP spid="41" grpId="0" animBg="1"/>
      <p:bldP spid="4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432937206"/>
</p:tagLst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2979</TotalTime>
  <Words>427</Words>
  <Application>Microsoft Office PowerPoint</Application>
  <PresentationFormat>Custom</PresentationFormat>
  <Paragraphs>83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1_Office Theme</vt:lpstr>
      <vt:lpstr>Thứ Ba ngày 21 tháng 10 năm 2025 Toán Bài toán liên quan đến phép cộng, phép trừ (Tiết 1)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NEC</cp:lastModifiedBy>
  <cp:revision>488</cp:revision>
  <dcterms:created xsi:type="dcterms:W3CDTF">2021-02-20T02:56:00Z</dcterms:created>
  <dcterms:modified xsi:type="dcterms:W3CDTF">2025-10-21T01:03:19Z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