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66" r:id="rId2"/>
    <p:sldId id="257" r:id="rId3"/>
    <p:sldId id="256" r:id="rId4"/>
    <p:sldId id="259" r:id="rId5"/>
    <p:sldId id="258" r:id="rId6"/>
    <p:sldId id="260" r:id="rId7"/>
    <p:sldId id="262" r:id="rId8"/>
    <p:sldId id="263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7BB880C5-7716-4A58-B3B0-2CEEA3671E99}" type="slidenum">
              <a:rPr lang="en-US" altLang="en-US" smtClean="0"/>
              <a:t>1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EB3B5-14D7-455D-B674-BF81CD18D5EE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5A687-6CC1-475C-BDB6-68483117C9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microsoft.com/office/2007/relationships/media" Target="file:///D:\KHO%20T&#431;%20LI&#7878;U%20GI&#193;O%20D&#7908;C\Audio-Video\MP3\L&#7899;p%202-Chim%20ch&#237;ch%20b&#244;ng.mp3" TargetMode="External"/><Relationship Id="rId7" Type="http://schemas.openxmlformats.org/officeDocument/2006/relationships/image" Target="../media/image1.GIF"/><Relationship Id="rId12" Type="http://schemas.openxmlformats.org/officeDocument/2006/relationships/image" Target="../media/image6.png"/><Relationship Id="rId2" Type="http://schemas.openxmlformats.org/officeDocument/2006/relationships/audio" Target="file:///G:\bai%2066\Bai-Hoc-Dau-Tien.mp3" TargetMode="External"/><Relationship Id="rId1" Type="http://schemas.microsoft.com/office/2007/relationships/media" Target="file:///G:\bai%2066\Bai-Hoc-Dau-Tien.mp3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GIF"/><Relationship Id="rId10" Type="http://schemas.openxmlformats.org/officeDocument/2006/relationships/image" Target="../media/image4.png"/><Relationship Id="rId4" Type="http://schemas.openxmlformats.org/officeDocument/2006/relationships/audio" Target="file:///D:\KHO%20T&#431;%20LI&#7878;U%20GI&#193;O%20D&#7908;C\Audio-Video\MP3\L&#7899;p%202-Chim%20ch&#237;ch%20b&#244;ng.mp3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337449" y="533400"/>
            <a:ext cx="7619008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spc="64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số 2 Mỹ Hiệp</a:t>
            </a:r>
            <a:endParaRPr lang="en-US" sz="3200" b="1" kern="10" spc="640">
              <a:ln w="9525">
                <a:noFill/>
                <a:rou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051" name="Picture 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3" y="6611938"/>
            <a:ext cx="121904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3" y="103188"/>
            <a:ext cx="121904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62804" y="0"/>
            <a:ext cx="18285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56511">
            <a:off x="10508746" y="5257919"/>
            <a:ext cx="1371600" cy="182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4" y="103188"/>
            <a:ext cx="3172471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82" y="5486400"/>
            <a:ext cx="18285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5713" y="5429250"/>
            <a:ext cx="190475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7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6566584">
            <a:off x="10524615" y="5191249"/>
            <a:ext cx="1428750" cy="190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Bai-Hoc-Dau-Tien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07300" y="152400"/>
            <a:ext cx="40634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2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0800000">
            <a:off x="4166011" y="3429000"/>
            <a:ext cx="436823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Lớp 2-Chim chích bông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1175498" y="6248400"/>
            <a:ext cx="40634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25"/>
          <p:cNvSpPr txBox="1">
            <a:spLocks noChangeArrowheads="1"/>
          </p:cNvSpPr>
          <p:nvPr/>
        </p:nvSpPr>
        <p:spPr bwMode="auto">
          <a:xfrm>
            <a:off x="4775531" y="2743201"/>
            <a:ext cx="3352364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pic>
        <p:nvPicPr>
          <p:cNvPr id="2063" name="Picture 2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69184" y="2133600"/>
            <a:ext cx="396188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WordArt 4"/>
          <p:cNvSpPr>
            <a:spLocks noChangeArrowheads="1" noChangeShapeType="1" noTextEdit="1"/>
          </p:cNvSpPr>
          <p:nvPr/>
        </p:nvSpPr>
        <p:spPr bwMode="auto">
          <a:xfrm>
            <a:off x="3734267" y="1485900"/>
            <a:ext cx="5384099" cy="3429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389404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/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về dự giờ lớp 2C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489829" y="4362450"/>
            <a:ext cx="8330116" cy="120015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endParaRPr lang="en-US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6" name="Picture 16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5400000">
            <a:off x="-2145400" y="3136953"/>
            <a:ext cx="5105400" cy="81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-5400000">
            <a:off x="9311685" y="3279812"/>
            <a:ext cx="5105400" cy="5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896176" y="5786438"/>
            <a:ext cx="7517421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accent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93" fill="hold"/>
                                        <p:tgtEl>
                                          <p:spTgt spid="9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7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503" fill="hold"/>
                                        <p:tgtEl>
                                          <p:spTgt spid="9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6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9"/>
                </p:tgtEl>
              </p:cMediaNode>
            </p:audio>
          </p:childTnLst>
        </p:cTn>
      </p:par>
    </p:tnLst>
    <p:bldLst>
      <p:bldP spid="92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329" y="899384"/>
            <a:ext cx="1084335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7: YÊU TH</a:t>
            </a:r>
            <a:r>
              <a:rPr lang="vi-VN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</a:t>
            </a:r>
            <a:r>
              <a:rPr lang="en-US" sz="3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GIA ĐÌNH. QUÝ TRỌNG PHỤ NỮ </a:t>
            </a:r>
            <a:endParaRPr lang="en-US" sz="3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869" y="2284379"/>
            <a:ext cx="11392674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00" b="1" dirty="0">
                <a:solidFill>
                  <a:schemeClr val="accent4"/>
                </a:solidFill>
              </a:rPr>
              <a:t>TUẦN 27: SINH HOẠT THEO </a:t>
            </a:r>
          </a:p>
          <a:p>
            <a:pPr algn="ctr"/>
            <a:r>
              <a:rPr lang="en-US" sz="5800" b="1" dirty="0">
                <a:solidFill>
                  <a:schemeClr val="accent4"/>
                </a:solidFill>
              </a:rPr>
              <a:t>CHỦ ĐỀ </a:t>
            </a:r>
          </a:p>
        </p:txBody>
      </p:sp>
      <p:sp>
        <p:nvSpPr>
          <p:cNvPr id="2" name="Rectangle 1"/>
          <p:cNvSpPr/>
          <p:nvPr/>
        </p:nvSpPr>
        <p:spPr>
          <a:xfrm>
            <a:off x="7074482" y="4305908"/>
            <a:ext cx="4250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GV: KHIẾU NGUYỄN TUỆ VY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13659729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5807" y="2257375"/>
            <a:ext cx="5468165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6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nhảy bài Chung sống - Sống Để Yêu Thương 20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44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483" y="1674674"/>
            <a:ext cx="1051903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i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CHIẾC LỌ </a:t>
            </a:r>
          </a:p>
          <a:p>
            <a:pPr algn="ctr"/>
            <a:r>
              <a:rPr lang="en-US" sz="6600" b="1" i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“KỈ NIỆM YÊU TH</a:t>
            </a:r>
            <a:r>
              <a:rPr lang="vi-VN" sz="6600" b="1" i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6600" b="1" i="1" cap="none" spc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</a:rPr>
              <a:t>CHUẨN BỊ: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48" y="1415182"/>
            <a:ext cx="7382932" cy="4393982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endParaRPr lang="en-US" sz="4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dải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1cm, </a:t>
            </a:r>
            <a:r>
              <a:rPr lang="en-US" sz="4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cm)</a:t>
            </a:r>
          </a:p>
          <a:p>
            <a:endParaRPr lang="en-US" sz="2000" dirty="0"/>
          </a:p>
        </p:txBody>
      </p:sp>
      <p:grpSp>
        <p:nvGrpSpPr>
          <p:cNvPr id="14" name="Group 13"/>
          <p:cNvGrpSpPr>
            <a:grpSpLocks noGrp="1" noUngrp="1" noRot="1" noChangeAspect="1" noMove="1" noResize="1"/>
          </p:cNvGrpSpPr>
          <p:nvPr/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5" name="Rectangle 14"/>
            <p:cNvSpPr/>
            <p:nvPr/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glass jar with a lid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4" y="1096225"/>
            <a:ext cx="4744391" cy="2727002"/>
          </a:xfrm>
          <a:prstGeom prst="rect">
            <a:avLst/>
          </a:prstGeom>
        </p:spPr>
      </p:pic>
      <p:grpSp>
        <p:nvGrpSpPr>
          <p:cNvPr id="18" name="Group 17"/>
          <p:cNvGrpSpPr>
            <a:grpSpLocks noGrp="1" noUngrp="1" noRot="1" noChangeAspect="1" noMove="1" noResize="1"/>
          </p:cNvGrpSpPr>
          <p:nvPr/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9" name="Isosceles Triangle 18"/>
            <p:cNvSpPr/>
            <p:nvPr/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Background patter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2" y="4090010"/>
            <a:ext cx="5701669" cy="1829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700" b="1" dirty="0">
                <a:solidFill>
                  <a:srgbClr val="FF0000"/>
                </a:solidFill>
              </a:rPr>
              <a:t>THỰC HIỆN: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08" y="1253331"/>
            <a:ext cx="11888191" cy="4351338"/>
          </a:xfrm>
        </p:spPr>
        <p:txBody>
          <a:bodyPr>
            <a:noAutofit/>
          </a:bodyPr>
          <a:lstStyle/>
          <a:p>
            <a:pPr algn="just">
              <a:lnSpc>
                <a:spcPct val="139000"/>
              </a:lnSpc>
              <a:spcAft>
                <a:spcPts val="1000"/>
              </a:spcAft>
            </a:pP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dải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40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9000"/>
              </a:lnSpc>
              <a:spcAft>
                <a:spcPts val="1000"/>
              </a:spcAft>
            </a:pP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9000"/>
              </a:lnSpc>
              <a:spcAft>
                <a:spcPts val="1000"/>
              </a:spcAft>
            </a:pPr>
            <a:r>
              <a:rPr lang="en-US" sz="4000" dirty="0" err="1">
                <a:solidFill>
                  <a:srgbClr val="FF5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solidFill>
                  <a:srgbClr val="FF5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5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5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5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</a:t>
            </a:r>
            <a:r>
              <a:rPr lang="en-US" sz="4000" dirty="0">
                <a:solidFill>
                  <a:srgbClr val="FF5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5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300" dirty="0"/>
          </a:p>
        </p:txBody>
      </p:sp>
      <p:pic>
        <p:nvPicPr>
          <p:cNvPr id="5" name="Picture 4" descr="Text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53" y="5604669"/>
            <a:ext cx="7143750" cy="116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i="1">
                <a:effectLst/>
              </a:rPr>
              <a:t>Thực hiện công việc trên vào cuối mỗi tuần. </a:t>
            </a:r>
            <a:br>
              <a:rPr lang="en-US" sz="2600" b="1" i="1">
                <a:effectLst/>
              </a:rPr>
            </a:br>
            <a:r>
              <a:rPr lang="en-US" sz="2600">
                <a:effectLst/>
              </a:rPr>
              <a:t>Sau một khoảng thời</a:t>
            </a:r>
            <a:r>
              <a:rPr lang="en-US" sz="2600"/>
              <a:t> gian sẽ tổng kết đếm lại số ngôi sao trong lọ của mình.</a:t>
            </a:r>
            <a:r>
              <a:rPr lang="en-US" sz="2600">
                <a:effectLst/>
              </a:rPr>
              <a:t/>
            </a:r>
            <a:br>
              <a:rPr lang="en-US" sz="2600">
                <a:effectLst/>
              </a:rPr>
            </a:br>
            <a:endParaRPr lang="en-US" sz="2600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asket of candy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r="1" b="1"/>
          <a:stretch>
            <a:fillRect/>
          </a:stretch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5129" y="426015"/>
            <a:ext cx="101817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</a:t>
            </a:r>
            <a:r>
              <a:rPr lang="vi-VN" sz="66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Widescreen</PresentationFormat>
  <Paragraphs>22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.VnTimeH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THỰC HIỆN:</vt:lpstr>
      <vt:lpstr>Thực hiện công việc trên vào cuối mỗi tuần.  Sau một khoảng thời gian sẽ tổng kết đếm lại số ngôi sao trong lọ của mình.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Khieu Nguyen Tue Vy</dc:creator>
  <cp:lastModifiedBy>Admin</cp:lastModifiedBy>
  <cp:revision>16</cp:revision>
  <dcterms:created xsi:type="dcterms:W3CDTF">2021-07-08T14:03:00Z</dcterms:created>
  <dcterms:modified xsi:type="dcterms:W3CDTF">2025-03-25T01:45:58Z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55D028CE8A4246AC8DB29F545D27B75F_13</vt:lpwstr>
  </property>
  <property fmtid="{D5CDD505-2E9C-101B-9397-08002B2CF9AE}" pid="3" name="KSOProductBuildVer">
    <vt:lpwstr>1033-12.2.0.17545</vt:lpwstr>
  </property>
</Properties>
</file>