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41" r:id="rId2"/>
    <p:sldMasterId id="2147483753" r:id="rId3"/>
    <p:sldMasterId id="2147483778" r:id="rId4"/>
    <p:sldMasterId id="2147483790" r:id="rId5"/>
    <p:sldMasterId id="2147483814" r:id="rId6"/>
    <p:sldMasterId id="2147483838" r:id="rId7"/>
    <p:sldMasterId id="2147483850" r:id="rId8"/>
  </p:sldMasterIdLst>
  <p:notesMasterIdLst>
    <p:notesMasterId r:id="rId24"/>
  </p:notesMasterIdLst>
  <p:sldIdLst>
    <p:sldId id="278" r:id="rId9"/>
    <p:sldId id="295" r:id="rId10"/>
    <p:sldId id="259" r:id="rId11"/>
    <p:sldId id="257" r:id="rId12"/>
    <p:sldId id="335" r:id="rId13"/>
    <p:sldId id="336" r:id="rId14"/>
    <p:sldId id="341" r:id="rId15"/>
    <p:sldId id="343" r:id="rId16"/>
    <p:sldId id="348" r:id="rId17"/>
    <p:sldId id="347" r:id="rId18"/>
    <p:sldId id="346" r:id="rId19"/>
    <p:sldId id="342" r:id="rId20"/>
    <p:sldId id="338" r:id="rId21"/>
    <p:sldId id="261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>
    <p:extLst>
      <p:ext uri="{19B8F6BF-5375-455C-9EA6-DF929625EA0E}">
        <p15:presenceInfo xmlns:p15="http://schemas.microsoft.com/office/powerpoint/2012/main" userId="Kim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E5211"/>
    <a:srgbClr val="0000FF"/>
    <a:srgbClr val="00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0D15D-FF2A-47A0-B76B-6B7907CBD19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90AE9-6A09-4734-A78C-9792023E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</a:t>
            </a:r>
            <a:r>
              <a:rPr lang="en-US" baseline="0"/>
              <a:t>GMAIL: huyduan2410@gmail.com - https://www.facebook.com/huyduan24/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D2AD9-1CA8-4354-AA63-B0B448917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1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59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873660"/>
      </p:ext>
    </p:extLst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00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92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5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43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1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8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8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94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740C8A-8D5C-2422-52DB-3AC7071B5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D0D3FC-3B52-8848-39B4-E065D4505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797E2D-2C14-DECF-A3B8-71CEA4F78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94372-BD81-44CA-A00C-079125BFB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54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66631-4515-09C3-EC6E-48285792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48301C-9A59-86A5-D665-F04E7A10E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429E2B-585B-5894-C095-75FB5A171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FF0B0-6A82-4FE3-9CC2-E4397AEC6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69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36983"/>
      </p:ext>
    </p:extLst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26AFF4-A564-5651-5CE0-54D1A2B0B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BE17C-EEFE-3D06-0337-9AD44A4AF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C0CE86-F3B1-0A02-57FA-68BFF50C7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82575-EDC7-4B4B-B5C4-03C387FBF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106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EF068-479A-C713-6680-F580F1CCE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B754F-4BFA-DD7F-96D7-094C276E9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E7965-CACD-6E62-A1B3-D9BBA79AA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A3338-E014-450E-84CE-603A2EC41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916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55C214-DE72-FEE1-6555-BB7DE3A10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3966AF-F42F-470C-5E8F-E61417F19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CE423C-81C8-ADFD-731F-4E4466A6E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60239-FB37-4E1E-A254-D9BA3FA80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882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546CFD-B377-9D56-0711-8BF0652FF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074305-D583-7B6E-BFAB-A4EB0F0E6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6898A3-BB81-53A5-F8D0-8A5C3B20A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92016-9249-4ED4-8005-B2C75BA44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48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28C8C1-ABBC-51DD-0332-12E8021FE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B370B8-80A5-CC84-12DF-5A40C374C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E3B5A5-DA56-16B2-3566-81B133072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E1570-C2DE-404A-ACC6-C6FCDCCA3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964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FA0FC-D330-E7CA-0BC0-38D7D0E92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28F10-29E9-E89D-2537-E9F778D17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BE4CD-69AA-8324-4CD9-6C9CF7EA5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EBFC3-8F86-47DA-9787-25B1BE92F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342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A40CC-5BCE-804E-8B4C-9EA2C723F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D61A7-F541-5DCF-065B-37D706245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F478E-F15E-73CE-162C-5D75C6D93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E5C86-8C27-47CD-997A-6C7D50D4B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99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DFAB7-EEEF-FF01-8DB3-F3EDB564A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4D522-5266-59B3-DB87-112739613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4FAD53-0D30-E924-2241-EB78C422F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AEE20-2141-4CC8-8D62-FD0DA6BDC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609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050A37-EFAE-41B7-00F3-DC3859552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72E12-EFD7-7237-890D-F093DD124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13C2E-397E-BA54-C210-D4E4703FF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1B82F-D08A-4483-80E9-151C32BD2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90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8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98BFBE-F19E-49C5-FE07-997F3B310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83A0E1-68FE-FF9C-C89C-C4EC67748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E5C239-D975-B50D-5243-C16E4C310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2366B-A6A3-4AB7-90A2-462C80709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0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2" y="-31141"/>
            <a:ext cx="980368" cy="15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13998"/>
      </p:ext>
    </p:extLst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64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67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70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89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51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59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9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54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68951"/>
      </p:ext>
    </p:extLst>
  </p:cSld>
  <p:clrMapOvr>
    <a:masterClrMapping/>
  </p:clrMapOvr>
  <p:transition spd="slow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77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05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68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23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64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07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82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90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7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1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13049"/>
      </p:ext>
    </p:extLst>
  </p:cSld>
  <p:clrMapOvr>
    <a:masterClrMapping/>
  </p:clrMapOvr>
  <p:transition spd="slow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01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77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98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00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66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65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03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53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5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5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30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02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534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50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07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98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90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05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6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40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26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3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6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394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07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23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839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59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892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28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00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85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8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4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6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2025/3/21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113" y="4543119"/>
            <a:ext cx="362090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ransition spd="slow" advTm="0">
    <p:fade/>
  </p:transition>
  <p:txStyles>
    <p:titleStyle>
      <a:lvl1pPr algn="ctr" defTabSz="914378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E734-AFA3-482F-A5CE-88DF2FFC3F6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68589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09" indent="-257209" algn="l" defTabSz="6858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defTabSz="68589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88458F-A80A-54FE-AA6F-8D36B0EE0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68A726-A6A8-64F6-25C7-408A669C1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459A93-25CB-EAD0-2C92-76409B1CC7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4229DA-6CEF-0914-CCF5-5B76D10973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4EA718-4D3D-00CC-9B25-28F7CEB5B7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D8091E-EBE2-4BFE-9987-1904201FD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2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3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0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19.xml"/><Relationship Id="rId7" Type="http://schemas.openxmlformats.org/officeDocument/2006/relationships/slide" Target="slide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;p1"/>
          <p:cNvSpPr txBox="1"/>
          <p:nvPr/>
        </p:nvSpPr>
        <p:spPr>
          <a:xfrm>
            <a:off x="416460" y="1258475"/>
            <a:ext cx="8328034" cy="181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6" tIns="34279" rIns="68576" bIns="34279" numCol="1" anchor="t" anchorCtr="0">
            <a:prstTxWarp prst="textCanUp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 defTabSz="914430"/>
            <a:r>
              <a:rPr lang="en-US" sz="45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</a:t>
            </a:r>
            <a:r>
              <a:rPr lang="en-US" sz="4501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MỪNG </a:t>
            </a:r>
            <a:r>
              <a:rPr lang="en-US" sz="4501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QUÝ </a:t>
            </a:r>
            <a:r>
              <a:rPr lang="en-US" sz="45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THẦY CÔ </a:t>
            </a:r>
            <a:r>
              <a:rPr lang="en-US" sz="4501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ĐẾN</a:t>
            </a:r>
            <a:r>
              <a:rPr lang="en-US" sz="4501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501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DỰ GIỜ THĂM LỚP</a:t>
            </a:r>
            <a:endParaRPr sz="4501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Google Shape;89;p1"/>
          <p:cNvSpPr txBox="1"/>
          <p:nvPr/>
        </p:nvSpPr>
        <p:spPr>
          <a:xfrm>
            <a:off x="2593150" y="4127741"/>
            <a:ext cx="3828954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6" tIns="34279" rIns="68576" bIns="34279" anchor="t" anchorCtr="0">
            <a:spAutoFit/>
          </a:bodyPr>
          <a:lstStyle/>
          <a:p>
            <a:pPr algn="ctr" defTabSz="914430"/>
            <a:r>
              <a:rPr lang="en-US" sz="2100" b="1" smtClean="0">
                <a:solidFill>
                  <a:srgbClr val="0E52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 Hồ Loan</a:t>
            </a:r>
            <a:endParaRPr lang="en-US" sz="2100" b="1" dirty="0">
              <a:solidFill>
                <a:srgbClr val="0E52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 descr="bc82553a.gif">
            <a:extLst>
              <a:ext uri="{FF2B5EF4-FFF2-40B4-BE49-F238E27FC236}">
                <a16:creationId xmlns:a16="http://schemas.microsoft.com/office/drawing/2014/main" id="{0AE6D183-8E42-4496-7F98-5A684F6430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9709" y="-205151"/>
            <a:ext cx="1381125" cy="1714500"/>
          </a:xfrm>
          <a:prstGeom prst="rect">
            <a:avLst/>
          </a:prstGeom>
        </p:spPr>
      </p:pic>
      <p:pic>
        <p:nvPicPr>
          <p:cNvPr id="6" name="Picture 5" descr="bc82553a.gif">
            <a:extLst>
              <a:ext uri="{FF2B5EF4-FFF2-40B4-BE49-F238E27FC236}">
                <a16:creationId xmlns:a16="http://schemas.microsoft.com/office/drawing/2014/main" id="{30D54DE6-1A1A-5D96-6CAC-B48D3CD150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6290" y="-205151"/>
            <a:ext cx="1381125" cy="1714500"/>
          </a:xfrm>
          <a:prstGeom prst="rect">
            <a:avLst/>
          </a:prstGeom>
        </p:spPr>
      </p:pic>
      <p:sp>
        <p:nvSpPr>
          <p:cNvPr id="7" name="Google Shape;89;p1"/>
          <p:cNvSpPr txBox="1"/>
          <p:nvPr/>
        </p:nvSpPr>
        <p:spPr>
          <a:xfrm>
            <a:off x="2665999" y="3349783"/>
            <a:ext cx="3828954" cy="71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6" tIns="34279" rIns="68576" bIns="34279" anchor="t" anchorCtr="0">
            <a:spAutoFit/>
          </a:bodyPr>
          <a:lstStyle/>
          <a:p>
            <a:pPr algn="ctr" defTabSz="914430"/>
            <a:r>
              <a:rPr lang="en-US" sz="21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TIẾNG VIỆT</a:t>
            </a:r>
            <a:endParaRPr lang="en-US" sz="21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defTabSz="914430"/>
            <a:r>
              <a:rPr lang="en-US" sz="2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1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1A</a:t>
            </a:r>
            <a:endParaRPr sz="21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6" y="202831"/>
            <a:ext cx="2876270" cy="6717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3.Tập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70" y="1037545"/>
            <a:ext cx="8311082" cy="486686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 và Hà</a:t>
            </a:r>
            <a:endParaRPr lang="en-US" dirty="0" smtClean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lẩm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“Giỏ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 con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Cho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con,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4”.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 “Còn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?”.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ngẫm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“8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3 = 5”.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NGUYỄN LY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115" y="2416989"/>
            <a:ext cx="3196238" cy="1943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120" y="14485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043" y="13399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2667" y="13399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6714" y="18831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6496" y="1839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265" y="2862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38174" y="23533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634" y="3600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1391" y="32316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600" y="45674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5120" y="40942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8517" y="44408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930" y="5038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13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0" y="1146463"/>
            <a:ext cx="8062674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8844" y="1892174"/>
            <a:ext cx="39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0492" y="3202705"/>
            <a:ext cx="39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459" y="1846007"/>
            <a:ext cx="39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435" y="188639"/>
            <a:ext cx="2876270" cy="6717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3.Tập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6" y="860424"/>
            <a:ext cx="8778684" cy="568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435" y="188639"/>
            <a:ext cx="2876270" cy="6717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3.Tập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2" y="342900"/>
            <a:ext cx="405552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4546" y="1188720"/>
            <a:ext cx="4647163" cy="8335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46367" y="2232430"/>
            <a:ext cx="5187950" cy="760152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Sơn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46825" y="3202710"/>
            <a:ext cx="5187491" cy="842561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Giúp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Sơn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图片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15" y="4133874"/>
            <a:ext cx="6624570" cy="2084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094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6991" y="2913288"/>
            <a:ext cx="6182530" cy="1315916"/>
          </a:xfrm>
          <a:prstGeom prst="rect">
            <a:avLst/>
          </a:prstGeom>
          <a:noFill/>
        </p:spPr>
        <p:txBody>
          <a:bodyPr spcFirstLastPara="1" wrap="square" lIns="68589" tIns="34294" rIns="68589" bIns="34294" numCol="1">
            <a:prstTxWarp prst="textArchUp">
              <a:avLst/>
            </a:prstTxWarp>
            <a:spAutoFit/>
          </a:bodyPr>
          <a:lstStyle/>
          <a:p>
            <a:pPr algn="ctr" defTabSz="914430"/>
            <a:r>
              <a:rPr lang="en-US" sz="4051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 defTabSz="914430"/>
            <a:r>
              <a:rPr lang="en-US" sz="4051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Tạm</a:t>
            </a:r>
            <a:r>
              <a:rPr lang="en-US" sz="4051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sz="4051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51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51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51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51" b="1" dirty="0">
              <a:ln w="6600">
                <a:solidFill>
                  <a:srgbClr val="C0504D"/>
                </a:solidFill>
                <a:prstDash val="solid"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50+ Ảnh động trái tim cực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53" y="3343306"/>
            <a:ext cx="2498806" cy="17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03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600" y="2513353"/>
            <a:ext cx="5715744" cy="1200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30"/>
            <a:r>
              <a:rPr lang="en-US" sz="72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22" y="3119114"/>
            <a:ext cx="2916744" cy="2572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9" y="685485"/>
            <a:ext cx="1577713" cy="18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83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>
            <a:extLst>
              <a:ext uri="{FF2B5EF4-FFF2-40B4-BE49-F238E27FC236}">
                <a16:creationId xmlns:a16="http://schemas.microsoft.com/office/drawing/2014/main" id="{EECA8BE1-E8C8-B42B-B198-39C4DAC50C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44958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3600" b="0" i="0" u="none" strike="noStrike" kern="10" cap="none" spc="0" normalizeH="0" baseline="0" noProof="0">
              <a:ln>
                <a:noFill/>
              </a:ln>
              <a:solidFill>
                <a:srgbClr val="00B050"/>
              </a:soli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9" name="WordArt 5">
            <a:extLst>
              <a:ext uri="{FF2B5EF4-FFF2-40B4-BE49-F238E27FC236}">
                <a16:creationId xmlns:a16="http://schemas.microsoft.com/office/drawing/2014/main" id="{6621C181-3DD2-8FD9-C747-C59C7C4A07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170238"/>
            <a:ext cx="5562600" cy="1325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 táo</a:t>
            </a:r>
          </a:p>
        </p:txBody>
      </p:sp>
      <p:pic>
        <p:nvPicPr>
          <p:cNvPr id="2" name="Nhac-nen-vui-nhon-lam-vide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61E9BF3-8A66-1ED1-37C9-222EF339E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613" y="598703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6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">
            <a:extLst>
              <a:ext uri="{FF2B5EF4-FFF2-40B4-BE49-F238E27FC236}">
                <a16:creationId xmlns:a16="http://schemas.microsoft.com/office/drawing/2014/main" id="{988698BD-30BA-4C7B-23AB-5B8E6786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43" y="1608430"/>
            <a:ext cx="472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táo đỏ">
            <a:extLst>
              <a:ext uri="{FF2B5EF4-FFF2-40B4-BE49-F238E27FC236}">
                <a16:creationId xmlns:a16="http://schemas.microsoft.com/office/drawing/2014/main" id="{BCA10EF3-53D0-243F-2354-335AA9BD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74" y="4431756"/>
            <a:ext cx="723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D9A24573-3960-1E4D-723A-2A7FFDF2AA9E}"/>
              </a:ext>
            </a:extLst>
          </p:cNvPr>
          <p:cNvSpPr>
            <a:spLocks/>
          </p:cNvSpPr>
          <p:nvPr/>
        </p:nvSpPr>
        <p:spPr bwMode="auto">
          <a:xfrm>
            <a:off x="84423" y="0"/>
            <a:ext cx="4881052" cy="3248026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noProof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thờn bơn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1" name="Picture 19" descr="táo đỏ">
            <a:extLst>
              <a:ext uri="{FF2B5EF4-FFF2-40B4-BE49-F238E27FC236}">
                <a16:creationId xmlns:a16="http://schemas.microsoft.com/office/drawing/2014/main" id="{F1AC259A-4B25-D89B-F255-76B5394E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89" y="3580925"/>
            <a:ext cx="723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táo đỏ">
            <a:extLst>
              <a:ext uri="{FF2B5EF4-FFF2-40B4-BE49-F238E27FC236}">
                <a16:creationId xmlns:a16="http://schemas.microsoft.com/office/drawing/2014/main" id="{7FCAF207-BB35-5F19-229E-4C4DA109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52" y="2925763"/>
            <a:ext cx="723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táo đỏ">
            <a:extLst>
              <a:ext uri="{FF2B5EF4-FFF2-40B4-BE49-F238E27FC236}">
                <a16:creationId xmlns:a16="http://schemas.microsoft.com/office/drawing/2014/main" id="{AE3E1A78-3CFC-AF90-E71E-D9392BC8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55" y="3248026"/>
            <a:ext cx="723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táo đỏ">
            <a:extLst>
              <a:ext uri="{FF2B5EF4-FFF2-40B4-BE49-F238E27FC236}">
                <a16:creationId xmlns:a16="http://schemas.microsoft.com/office/drawing/2014/main" id="{6A914F2C-4B44-7910-186A-C38662A3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98" y="4382770"/>
            <a:ext cx="723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6">
            <a:extLst>
              <a:ext uri="{FF2B5EF4-FFF2-40B4-BE49-F238E27FC236}">
                <a16:creationId xmlns:a16="http://schemas.microsoft.com/office/drawing/2014/main" id="{F3C711DC-9952-53BB-D075-81D32912B8D6}"/>
              </a:ext>
            </a:extLst>
          </p:cNvPr>
          <p:cNvSpPr>
            <a:spLocks/>
          </p:cNvSpPr>
          <p:nvPr/>
        </p:nvSpPr>
        <p:spPr bwMode="auto">
          <a:xfrm>
            <a:off x="21" y="2837"/>
            <a:ext cx="4965475" cy="3706813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nhà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altLang="en-US" sz="60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mưa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16">
            <a:extLst>
              <a:ext uri="{FF2B5EF4-FFF2-40B4-BE49-F238E27FC236}">
                <a16:creationId xmlns:a16="http://schemas.microsoft.com/office/drawing/2014/main" id="{3FBA7DAC-D669-F59F-60B3-39170752513A}"/>
              </a:ext>
            </a:extLst>
          </p:cNvPr>
          <p:cNvSpPr>
            <a:spLocks/>
          </p:cNvSpPr>
          <p:nvPr/>
        </p:nvSpPr>
        <p:spPr bwMode="auto">
          <a:xfrm>
            <a:off x="57274" y="-79936"/>
            <a:ext cx="4935389" cy="3660861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6600" noProof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16">
            <a:extLst>
              <a:ext uri="{FF2B5EF4-FFF2-40B4-BE49-F238E27FC236}">
                <a16:creationId xmlns:a16="http://schemas.microsoft.com/office/drawing/2014/main" id="{9F6CD141-31EE-DD66-84A7-DFA1CA33CBCC}"/>
              </a:ext>
            </a:extLst>
          </p:cNvPr>
          <p:cNvSpPr>
            <a:spLocks/>
          </p:cNvSpPr>
          <p:nvPr/>
        </p:nvSpPr>
        <p:spPr bwMode="auto">
          <a:xfrm>
            <a:off x="-32655" y="0"/>
            <a:ext cx="5115209" cy="363855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noProof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6000" noProof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noProof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sơn 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16">
            <a:extLst>
              <a:ext uri="{FF2B5EF4-FFF2-40B4-BE49-F238E27FC236}">
                <a16:creationId xmlns:a16="http://schemas.microsoft.com/office/drawing/2014/main" id="{B8973FDF-3A33-8B38-7D5E-FBD2248A445B}"/>
              </a:ext>
            </a:extLst>
          </p:cNvPr>
          <p:cNvSpPr>
            <a:spLocks/>
          </p:cNvSpPr>
          <p:nvPr/>
        </p:nvSpPr>
        <p:spPr bwMode="auto">
          <a:xfrm>
            <a:off x="-32656" y="72431"/>
            <a:ext cx="6019800" cy="3487699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 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13" name="AutoShape 63">
            <a:hlinkClick r:id="rId7" action="ppaction://hlinksldjump"/>
            <a:extLst>
              <a:ext uri="{FF2B5EF4-FFF2-40B4-BE49-F238E27FC236}">
                <a16:creationId xmlns:a16="http://schemas.microsoft.com/office/drawing/2014/main" id="{0936EC83-0F94-1112-E169-60E1E0E59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07" y="6213778"/>
            <a:ext cx="1124981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 descr="feuerwerk-0042.gif">
            <a:extLst>
              <a:ext uri="{FF2B5EF4-FFF2-40B4-BE49-F238E27FC236}">
                <a16:creationId xmlns:a16="http://schemas.microsoft.com/office/drawing/2014/main" id="{6425AE8E-1BC5-B6A5-3CF2-60F367B5077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40" y="4933384"/>
            <a:ext cx="2463215" cy="1786113"/>
          </a:xfrm>
          <a:prstGeom prst="rect">
            <a:avLst/>
          </a:prstGeom>
        </p:spPr>
      </p:pic>
      <p:pic>
        <p:nvPicPr>
          <p:cNvPr id="13" name="Picture 12" descr="feuerwerk-0042.gif">
            <a:extLst>
              <a:ext uri="{FF2B5EF4-FFF2-40B4-BE49-F238E27FC236}">
                <a16:creationId xmlns:a16="http://schemas.microsoft.com/office/drawing/2014/main" id="{21A7391D-FCB1-9603-A36A-7DF0C6E9202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4708365"/>
            <a:ext cx="2463215" cy="1786113"/>
          </a:xfrm>
          <a:prstGeom prst="rect">
            <a:avLst/>
          </a:prstGeom>
        </p:spPr>
      </p:pic>
      <p:pic>
        <p:nvPicPr>
          <p:cNvPr id="14" name="Picture 13" descr="hoa-5-canh-xinh.gif">
            <a:extLst>
              <a:ext uri="{FF2B5EF4-FFF2-40B4-BE49-F238E27FC236}">
                <a16:creationId xmlns:a16="http://schemas.microsoft.com/office/drawing/2014/main" id="{912746E7-B681-106C-D240-B3B9CFCFB9B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99562" y="4272438"/>
            <a:ext cx="510863" cy="476250"/>
          </a:xfrm>
          <a:prstGeom prst="rect">
            <a:avLst/>
          </a:prstGeom>
        </p:spPr>
      </p:pic>
      <p:pic>
        <p:nvPicPr>
          <p:cNvPr id="15" name="Picture 14" descr="hoa-5-canh-xinh.gif">
            <a:extLst>
              <a:ext uri="{FF2B5EF4-FFF2-40B4-BE49-F238E27FC236}">
                <a16:creationId xmlns:a16="http://schemas.microsoft.com/office/drawing/2014/main" id="{C49DAD15-E81B-05F9-0834-7C5E4DA053A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917" y="3436944"/>
            <a:ext cx="510863" cy="476250"/>
          </a:xfrm>
          <a:prstGeom prst="rect">
            <a:avLst/>
          </a:prstGeom>
        </p:spPr>
      </p:pic>
      <p:pic>
        <p:nvPicPr>
          <p:cNvPr id="16" name="Picture 15" descr="hoa-5-canh-xinh.gif">
            <a:extLst>
              <a:ext uri="{FF2B5EF4-FFF2-40B4-BE49-F238E27FC236}">
                <a16:creationId xmlns:a16="http://schemas.microsoft.com/office/drawing/2014/main" id="{737B630A-1149-F271-6BF4-A5996AB4BBE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125337" y="4338187"/>
            <a:ext cx="510863" cy="476250"/>
          </a:xfrm>
          <a:prstGeom prst="rect">
            <a:avLst/>
          </a:prstGeom>
        </p:spPr>
      </p:pic>
      <p:pic>
        <p:nvPicPr>
          <p:cNvPr id="18" name="Picture 17" descr="hoa-5-canh-xinh.gif">
            <a:extLst>
              <a:ext uri="{FF2B5EF4-FFF2-40B4-BE49-F238E27FC236}">
                <a16:creationId xmlns:a16="http://schemas.microsoft.com/office/drawing/2014/main" id="{F1C48BEF-E5DF-A42F-14BD-A7E351E1B71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578157" y="3560128"/>
            <a:ext cx="510863" cy="476250"/>
          </a:xfrm>
          <a:prstGeom prst="rect">
            <a:avLst/>
          </a:prstGeom>
        </p:spPr>
      </p:pic>
      <p:pic>
        <p:nvPicPr>
          <p:cNvPr id="19" name="Picture 18" descr="hoa-5-canh-xinh.gif">
            <a:extLst>
              <a:ext uri="{FF2B5EF4-FFF2-40B4-BE49-F238E27FC236}">
                <a16:creationId xmlns:a16="http://schemas.microsoft.com/office/drawing/2014/main" id="{D51A9815-3C69-85EA-477B-CAC0C667DF5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168427" y="2960694"/>
            <a:ext cx="510863" cy="476250"/>
          </a:xfrm>
          <a:prstGeom prst="rect">
            <a:avLst/>
          </a:prstGeom>
        </p:spPr>
      </p:pic>
      <p:pic>
        <p:nvPicPr>
          <p:cNvPr id="20" name="Picture 19" descr="hoa-5-canh-xinh.gif">
            <a:extLst>
              <a:ext uri="{FF2B5EF4-FFF2-40B4-BE49-F238E27FC236}">
                <a16:creationId xmlns:a16="http://schemas.microsoft.com/office/drawing/2014/main" id="{59412F7B-B3C5-D02C-5159-B7252021D00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60349" y="2687482"/>
            <a:ext cx="510863" cy="476250"/>
          </a:xfrm>
          <a:prstGeom prst="rect">
            <a:avLst/>
          </a:prstGeom>
        </p:spPr>
      </p:pic>
      <p:pic>
        <p:nvPicPr>
          <p:cNvPr id="21" name="Nhac-nen-vui-nhon-lam-vide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66A7CEE-329C-91E0-6B36-0335862E9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90739" y="40616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5417 L -0.00157 0.23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0185 L 0.00225 0.35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175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0208 L 0.03159 0.442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2222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324 L 0.00504 0.41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0463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0278 L 0.02552 0.230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136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animBg="1"/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" y="133004"/>
            <a:ext cx="8478982" cy="595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48" y="0"/>
            <a:ext cx="3232150" cy="993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8" y="959667"/>
            <a:ext cx="8799968" cy="58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6" y="202831"/>
            <a:ext cx="2876270" cy="6717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3.Tập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70" y="1037545"/>
            <a:ext cx="8311082" cy="486686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dirty="0" smtClean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lẩm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 con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Cho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con,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4”.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?”.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ngẫm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 8 – 3 = 5”.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NGUYỄN LY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115" y="2416989"/>
            <a:ext cx="3196238" cy="194337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74000" y="1838701"/>
            <a:ext cx="1325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2062" y="2316057"/>
            <a:ext cx="120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45279" y="4086463"/>
            <a:ext cx="958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29210" y="1838701"/>
            <a:ext cx="1218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36235" y="4937760"/>
            <a:ext cx="927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71603" y="2316057"/>
            <a:ext cx="4538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59260" y="4923003"/>
            <a:ext cx="14543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0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0867" y="4089862"/>
            <a:ext cx="7322266" cy="221193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7" b="86913" l="1800" r="97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837" y="1065184"/>
            <a:ext cx="417671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48" y="0"/>
            <a:ext cx="3232150" cy="993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8" y="959667"/>
            <a:ext cx="8799968" cy="58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2451</TotalTime>
  <Words>337</Words>
  <Application>Microsoft Office PowerPoint</Application>
  <PresentationFormat>On-screen Show (4:3)</PresentationFormat>
  <Paragraphs>69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宋体</vt:lpstr>
      <vt:lpstr>.VnAvant</vt:lpstr>
      <vt:lpstr>Arial</vt:lpstr>
      <vt:lpstr>Calibri</vt:lpstr>
      <vt:lpstr>Calibri Light</vt:lpstr>
      <vt:lpstr>Times New Roman</vt:lpstr>
      <vt:lpstr>1_第一PPT，www.1ppt.com</vt:lpstr>
      <vt:lpstr>3_Office Theme</vt:lpstr>
      <vt:lpstr>1_Default Design</vt:lpstr>
      <vt:lpstr>2_Office Theme</vt:lpstr>
      <vt:lpstr>5_Office Theme</vt:lpstr>
      <vt:lpstr>7_Office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Tập đọc:</vt:lpstr>
      <vt:lpstr>3.Tập đọc</vt:lpstr>
      <vt:lpstr>PowerPoint Presentation</vt:lpstr>
      <vt:lpstr>3. Tập đọc</vt:lpstr>
      <vt:lpstr>3.Tập đọc</vt:lpstr>
      <vt:lpstr>3.Tập đọc</vt:lpstr>
      <vt:lpstr>3.Tập đọc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191</cp:revision>
  <dcterms:created xsi:type="dcterms:W3CDTF">2019-04-23T02:02:06Z</dcterms:created>
  <dcterms:modified xsi:type="dcterms:W3CDTF">2025-03-21T03:25:34Z</dcterms:modified>
</cp:coreProperties>
</file>