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notesMasterIdLst>
    <p:notesMasterId r:id="rId18"/>
  </p:notesMasterIdLst>
  <p:sldIdLst>
    <p:sldId id="307" r:id="rId3"/>
    <p:sldId id="257" r:id="rId4"/>
    <p:sldId id="304" r:id="rId5"/>
    <p:sldId id="298" r:id="rId6"/>
    <p:sldId id="305" r:id="rId7"/>
    <p:sldId id="267" r:id="rId8"/>
    <p:sldId id="288" r:id="rId9"/>
    <p:sldId id="289" r:id="rId10"/>
    <p:sldId id="302" r:id="rId11"/>
    <p:sldId id="280" r:id="rId12"/>
    <p:sldId id="300" r:id="rId13"/>
    <p:sldId id="290" r:id="rId14"/>
    <p:sldId id="291" r:id="rId15"/>
    <p:sldId id="296" r:id="rId16"/>
    <p:sldId id="29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3399"/>
    <a:srgbClr val="006600"/>
    <a:srgbClr val="000099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46DF-BAB2-45AB-91F5-C0C462BD9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46DF-BAB2-45AB-91F5-C0C462BD9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6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46DF-BAB2-45AB-91F5-C0C462BD9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6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46DF-BAB2-45AB-91F5-C0C462BD9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7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46DF-BAB2-45AB-91F5-C0C462BD9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49E2-F71D-4855-AF3C-36322D95BC9D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F6A4-28D0-4A06-85CF-777D92E1E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8E3F-762F-4CCE-B60D-6FF581FCB2C4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1A7C-DDD1-4070-B441-484F250F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68"/>
      </p:ext>
    </p:extLst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214D-8013-4E8C-A194-4963523CC8E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47FC-D952-4941-A82E-B388EA1E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C7E-8BEF-4F26-B061-E7CE1DAAAF8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C1FA-52F6-40D3-A009-AF782146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9015"/>
      </p:ext>
    </p:extLst>
  </p:cSld>
  <p:clrMapOvr>
    <a:masterClrMapping/>
  </p:clrMapOvr>
  <p:transition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5D85-3B50-4ECE-8599-52E5DEBB03AB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A67F-444F-4DD0-8A01-C275B219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8263"/>
      </p:ext>
    </p:extLst>
  </p:cSld>
  <p:clrMapOvr>
    <a:masterClrMapping/>
  </p:clrMapOvr>
  <p:transition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0D38-C81F-480A-90D4-8C90983594C2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C48F-71E8-4011-953D-30ABC209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89562"/>
      </p:ext>
    </p:extLst>
  </p:cSld>
  <p:clrMapOvr>
    <a:masterClrMapping/>
  </p:clrMapOvr>
  <p:transition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3CA3-0D4D-4BB7-8F5A-9CD5E45852C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A004-51B1-4E2F-960C-F1B3F31AC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990"/>
      </p:ext>
    </p:extLst>
  </p:cSld>
  <p:clrMapOvr>
    <a:masterClrMapping/>
  </p:clrMapOvr>
  <p:transition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274D-93A3-4F6E-999E-52FBB51626D9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7460-4074-4959-8A53-E7372C5B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4227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7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0287-031D-40B3-9078-A0072F0A8BB6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DE13-B082-43C0-8C0E-11E6EFE42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274"/>
      </p:ext>
    </p:extLst>
  </p:cSld>
  <p:clrMapOvr>
    <a:masterClrMapping/>
  </p:clrMapOvr>
  <p:transition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AE50-7857-43A8-8959-1C966D3F588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8CE8-0CE3-4127-ACFF-62164F928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98"/>
      </p:ext>
    </p:extLst>
  </p:cSld>
  <p:clrMapOvr>
    <a:masterClrMapping/>
  </p:clrMapOvr>
  <p:transition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2F11-BCD4-4030-8889-0B43C3E60BAB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FDAE-CA2C-4FB2-A63A-CE7069B1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7884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EC12-D423-461B-A76C-62C353055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7DBF-C054-49D5-9CEB-BC35BB3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86AD272-B523-43D7-B71B-7272385BB64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A74D8C7-5CF9-48AE-B8C2-C764C65E7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9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wipe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0"/>
            <a:ext cx="9144000" cy="5164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10" y="-19596"/>
            <a:ext cx="8864972" cy="138110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InflateTop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</a:t>
            </a:r>
            <a:r>
              <a:rPr kumimoji="0" lang="vi-VN" sz="1350" b="0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 </a:t>
            </a:r>
            <a:r>
              <a:rPr kumimoji="0" lang="vi-VN" sz="1350" b="0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LỚP </a:t>
            </a:r>
            <a:r>
              <a:rPr kumimoji="0" lang="vi-VN" sz="1350" b="0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lang="en-US" sz="1350" noProof="0" dirty="0" smtClean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kumimoji="0" lang="en-US" sz="1350" b="0" i="0" u="none" strike="noStrike" kern="1200" cap="none" spc="0" normalizeH="0" baseline="0" noProof="0" dirty="0" smtClean="0">
              <a:ln>
                <a:solidFill>
                  <a:srgbClr val="FF6600"/>
                </a:solidFill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50" b="0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</a:t>
            </a:r>
            <a:r>
              <a:rPr kumimoji="0" lang="vi-VN" sz="1350" b="0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MỪNG CHÀO ĐÓN THẦY CÔ GIÁO VỀ DỰ TIẾT HỌC HOẠT ĐỘNG TRẢI NGHIỆM!</a:t>
            </a:r>
            <a:endParaRPr kumimoji="0" lang="en-US" sz="1350" b="0" i="0" u="none" strike="noStrike" kern="120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1613647"/>
            <a:ext cx="3832412" cy="21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68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74200"/>
            <a:ext cx="79248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smtClean="0">
                <a:latin typeface="Times New Roman"/>
                <a:ea typeface="Arial"/>
                <a:cs typeface="Times New Roman"/>
              </a:rPr>
              <a:t>	</a:t>
            </a:r>
            <a:r>
              <a:rPr lang="vi-VN" sz="3200" dirty="0" smtClean="0">
                <a:latin typeface="Times New Roman"/>
                <a:ea typeface="Arial"/>
                <a:cs typeface="Times New Roman"/>
              </a:rPr>
              <a:t>Thầy </a:t>
            </a:r>
            <a:r>
              <a:rPr lang="vi-VN" sz="3200" dirty="0">
                <a:latin typeface="Times New Roman"/>
                <a:ea typeface="Arial"/>
                <a:cs typeface="Times New Roman"/>
              </a:rPr>
              <a:t>cô giáo có công lao dạy dỗ </a:t>
            </a:r>
            <a:r>
              <a:rPr lang="en-US" sz="3200" dirty="0" err="1" smtClean="0">
                <a:latin typeface="Times New Roman"/>
                <a:ea typeface="Arial"/>
                <a:cs typeface="Times New Roman"/>
              </a:rPr>
              <a:t>học</a:t>
            </a:r>
            <a:r>
              <a:rPr lang="en-US" sz="3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Arial"/>
                <a:cs typeface="Times New Roman"/>
              </a:rPr>
              <a:t>sinh</a:t>
            </a:r>
            <a:r>
              <a:rPr lang="vi-VN" sz="3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3200" dirty="0">
                <a:latin typeface="Times New Roman"/>
                <a:ea typeface="Arial"/>
                <a:cs typeface="Times New Roman"/>
              </a:rPr>
              <a:t>trở thành người tốt, có ích cho xã hội. Vì thế các em cần kính trọng, lễ phép, vâng lời thầy cô giáo.</a:t>
            </a:r>
            <a:endParaRPr lang="en-US" sz="32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209550"/>
            <a:ext cx="56483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0095" y="921578"/>
            <a:ext cx="6526105" cy="72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dirty="0" smtClean="0">
                <a:latin typeface="Times New Roman"/>
                <a:ea typeface="Arial"/>
              </a:rPr>
              <a:t>Kể </a:t>
            </a:r>
            <a:r>
              <a:rPr lang="vi-VN" sz="3600" dirty="0">
                <a:latin typeface="Times New Roman"/>
                <a:ea typeface="Arial"/>
              </a:rPr>
              <a:t>về thầy 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4" y="209550"/>
            <a:ext cx="56970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71550"/>
            <a:ext cx="3352800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3.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Hát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thầy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Times New Roman"/>
            </a:endParaRPr>
          </a:p>
        </p:txBody>
      </p:sp>
      <p:pic>
        <p:nvPicPr>
          <p:cNvPr id="6146" name="Picture 2" descr="C:\Users\ADMIN\Desktop\trang 12- 27\tr27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550"/>
            <a:ext cx="72390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4" y="209550"/>
            <a:ext cx="56970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71550"/>
            <a:ext cx="3352800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Hát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thầy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vi-VN" sz="32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3200" dirty="0">
              <a:effectLst/>
              <a:latin typeface="Arial"/>
              <a:ea typeface="Arial"/>
              <a:cs typeface="Times New Roman"/>
            </a:endParaRPr>
          </a:p>
        </p:txBody>
      </p:sp>
      <p:pic>
        <p:nvPicPr>
          <p:cNvPr id="6146" name="Picture 2" descr="C:\Users\ADMIN\Desktop\trang 12- 27\tr27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3550"/>
            <a:ext cx="73152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-Va-Me-Quynh-Phuo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1731" y="911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1097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04219"/>
            <a:ext cx="8153400" cy="2529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Arial"/>
                <a:cs typeface="Times New Roman"/>
              </a:rPr>
              <a:t>	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Để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ca ngợi công ơn của thầy cô giáo,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đ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ã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có nhiều bài hát được sáng tác về thầy cô, mái trường.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em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cần học thuộc các bài hát và biểu diễn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h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ững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bài hát này trong những dịp phù hợp để tỏ lòng biết ơn thầy cô, như ngày Nhà giáo Việt Nam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20-11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.</a:t>
            </a:r>
            <a:endParaRPr lang="en-US" sz="28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7324" y="209550"/>
            <a:ext cx="56970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71550"/>
            <a:ext cx="33528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en-US" sz="3200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Hát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thầy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vi-VN" sz="32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3200" dirty="0"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ADMIN\Desktop\trang 12- 27\tr27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BD205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0"/>
            <a:ext cx="13144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46863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felicitsh7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10"/>
          <p:cNvSpPr>
            <a:spLocks noChangeArrowheads="1" noChangeShapeType="1" noTextEdit="1"/>
          </p:cNvSpPr>
          <p:nvPr/>
        </p:nvSpPr>
        <p:spPr bwMode="auto">
          <a:xfrm>
            <a:off x="1714500" y="2228850"/>
            <a:ext cx="5843588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7" name="WordArt 11"/>
          <p:cNvSpPr>
            <a:spLocks noChangeArrowheads="1" noChangeShapeType="1" noTextEdit="1"/>
          </p:cNvSpPr>
          <p:nvPr/>
        </p:nvSpPr>
        <p:spPr bwMode="auto">
          <a:xfrm>
            <a:off x="2286001" y="3257550"/>
            <a:ext cx="4764881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3698804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trang 12- 27\tr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9258" y="-95250"/>
            <a:ext cx="5069542" cy="85725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THẦY CÔ CỦA 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0331" y="57150"/>
            <a:ext cx="2428875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0" y="-19050"/>
            <a:ext cx="9144000" cy="6286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 thầy cô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7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62000" y="1145258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marR="0" lvl="0" indent="0" algn="ctr" defTabSz="914400" rtl="0" eaLnBrk="1" fontAlgn="auto" latinLnBrk="0" hangingPunct="1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Chào hỏi thầy cô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ADMIN\Desktop\trang 12- 27\tr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33550"/>
            <a:ext cx="80772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62000" y="1145258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marR="0" lvl="0" indent="0" algn="ctr" defTabSz="914400" rtl="0" eaLnBrk="1" fontAlgn="auto" latinLnBrk="0" hangingPunct="1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Chào hỏi thầy cô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ADMIN\Desktop\trang 12- 27\tr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750"/>
            <a:ext cx="72389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34575"/>
            <a:ext cx="271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82845"/>
            <a:ext cx="8839200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8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vi-VN" sz="3800" dirty="0" smtClean="0">
                <a:latin typeface="Times New Roman"/>
                <a:ea typeface="Calibri"/>
                <a:cs typeface="Times New Roman"/>
              </a:rPr>
              <a:t>Khi </a:t>
            </a:r>
            <a:r>
              <a:rPr lang="vi-VN" sz="3800" dirty="0">
                <a:latin typeface="Times New Roman"/>
                <a:ea typeface="Calibri"/>
                <a:cs typeface="Times New Roman"/>
              </a:rPr>
              <a:t>gặp thầy cô giáo, em cần chào hỏi </a:t>
            </a:r>
            <a:endParaRPr lang="en-US" sz="3800" dirty="0" smtClean="0">
              <a:latin typeface="Times New Roman"/>
              <a:ea typeface="Calibri"/>
              <a:cs typeface="Times New Roman"/>
            </a:endParaRPr>
          </a:p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800" dirty="0" smtClean="0">
                <a:latin typeface="Times New Roman"/>
                <a:ea typeface="Calibri"/>
                <a:cs typeface="Times New Roman"/>
              </a:rPr>
              <a:t>lễ </a:t>
            </a:r>
            <a:r>
              <a:rPr lang="vi-VN" sz="3800" dirty="0">
                <a:latin typeface="Times New Roman"/>
                <a:ea typeface="Calibri"/>
                <a:cs typeface="Times New Roman"/>
              </a:rPr>
              <a:t>phép.</a:t>
            </a:r>
            <a:endParaRPr lang="en-US" sz="38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7875" y="209550"/>
            <a:ext cx="564832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1053525"/>
            <a:ext cx="4572000" cy="71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marR="0" lvl="0" indent="0" algn="ctr" defTabSz="914400" rtl="0" eaLnBrk="1" fontAlgn="auto" latinLnBrk="0" hangingPunct="1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Chào hỏi thầy cô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-95250"/>
            <a:ext cx="56388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trang 12- 27\tr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868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7800" y="-19050"/>
            <a:ext cx="56483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0095" y="692978"/>
            <a:ext cx="6526105" cy="72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/>
                <a:ea typeface="Arial"/>
              </a:rPr>
              <a:t>Kể </a:t>
            </a:r>
            <a:r>
              <a:rPr lang="vi-VN" b="1" dirty="0">
                <a:latin typeface="Times New Roman"/>
                <a:ea typeface="Arial"/>
              </a:rPr>
              <a:t>về thầy 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450" y="1200150"/>
            <a:ext cx="8743950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kể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thầy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cô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mình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t</a:t>
            </a:r>
            <a:r>
              <a:rPr lang="vi-VN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heo </a:t>
            </a:r>
            <a:r>
              <a:rPr lang="vi-VN" sz="2800" b="1" dirty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các gợi ý </a:t>
            </a:r>
            <a:r>
              <a:rPr lang="vi-VN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:</a:t>
            </a:r>
            <a:endParaRPr lang="en-US" sz="2000" b="1" dirty="0">
              <a:solidFill>
                <a:srgbClr val="006600"/>
              </a:solidFill>
              <a:latin typeface="Arial"/>
              <a:ea typeface="Arial"/>
              <a:cs typeface="Times New Roman"/>
            </a:endParaRPr>
          </a:p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800" dirty="0">
                <a:latin typeface="Times New Roman"/>
                <a:ea typeface="Arial"/>
                <a:cs typeface="Times New Roman"/>
              </a:rPr>
              <a:t>- 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T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hầy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giáo, cô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giáo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em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tên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gì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?</a:t>
            </a:r>
            <a:endParaRPr lang="en-US" sz="2000" dirty="0">
              <a:latin typeface="Arial"/>
              <a:ea typeface="Arial"/>
              <a:cs typeface="Times New Roman"/>
            </a:endParaRPr>
          </a:p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800" dirty="0">
                <a:latin typeface="Times New Roman"/>
                <a:ea typeface="Arial"/>
                <a:cs typeface="Times New Roman"/>
              </a:rPr>
              <a:t>- Thầy, cô dạy ở đâu?</a:t>
            </a:r>
            <a:endParaRPr lang="en-US" sz="2000" dirty="0">
              <a:latin typeface="Arial"/>
              <a:ea typeface="Arial"/>
              <a:cs typeface="Times New Roman"/>
            </a:endParaRPr>
          </a:p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800" dirty="0">
                <a:latin typeface="Times New Roman"/>
                <a:ea typeface="Arial"/>
                <a:cs typeface="Times New Roman"/>
              </a:rPr>
              <a:t>- Đặc điểm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ủa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thầy, cô?</a:t>
            </a:r>
            <a:endParaRPr lang="en-US" sz="2000" dirty="0">
              <a:latin typeface="Arial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smtClean="0">
                <a:latin typeface="Times New Roman"/>
                <a:ea typeface="Arial"/>
                <a:cs typeface="Times New Roman"/>
              </a:rPr>
              <a:t>-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Một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kỉ niệm mà em nhớ nhất về thầy 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cô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1" y="1200150"/>
            <a:ext cx="3799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000" dirty="0">
                <a:solidFill>
                  <a:prstClr val="black"/>
                </a:solidFill>
                <a:latin typeface="Times New Roman"/>
                <a:ea typeface="Arial"/>
              </a:rPr>
              <a:t>Kể về thầy cô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8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250</Words>
  <Application>Microsoft Office PowerPoint</Application>
  <PresentationFormat>On-screen Show (16:9)</PresentationFormat>
  <Paragraphs>54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Times New Roman</vt:lpstr>
      <vt:lpstr>Wingdings 2</vt:lpstr>
      <vt:lpstr>3_Office Theme</vt:lpstr>
      <vt:lpstr>Flow</vt:lpstr>
      <vt:lpstr>PowerPoint Presentation</vt:lpstr>
      <vt:lpstr>Chủ đề 3: THẦY CÔ CỦA EM</vt:lpstr>
      <vt:lpstr>KHỞI ĐỘNG: Bài hát “Lời thầy cô”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Admin</cp:lastModifiedBy>
  <cp:revision>112</cp:revision>
  <dcterms:created xsi:type="dcterms:W3CDTF">2020-08-18T05:53:59Z</dcterms:created>
  <dcterms:modified xsi:type="dcterms:W3CDTF">2025-03-21T03:26:44Z</dcterms:modified>
</cp:coreProperties>
</file>