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58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C96DC-5EE2-4F26-A81C-E2AF779DA0A2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E543B-0E01-4FCF-BC5B-A0D4FF97428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472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99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5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0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09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4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14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09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58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44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E95F0-09DD-4B8F-B0CB-C552AA0E3C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941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344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780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636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644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416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071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106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12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3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280E-4B17-4878-9C54-CEF3DD001DBD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160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0280E-4B17-4878-9C54-CEF3DD001DBD}" type="datetimeFigureOut">
              <a:rPr lang="vi-VN" smtClean="0"/>
              <a:t>24/02/2025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602A-35C6-4E34-A295-EC5E40A817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46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emf"/><Relationship Id="rId10" Type="http://schemas.openxmlformats.org/officeDocument/2006/relationships/image" Target="../media/image10.sv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491DE7D6-AC33-BCC5-DB7A-BAC14B05D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0667" y="1906792"/>
            <a:ext cx="5600986" cy="2452997"/>
          </a:xfrm>
          <a:prstGeom prst="rect">
            <a:avLst/>
          </a:prstGeom>
        </p:spPr>
      </p:pic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CCFF68B2-40E2-DD82-4B28-FB69EFDC4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8439" y="5400811"/>
            <a:ext cx="2277252" cy="1201385"/>
          </a:xfrm>
          <a:prstGeom prst="rect">
            <a:avLst/>
          </a:prstGeom>
        </p:spPr>
      </p:pic>
      <p:grpSp>
        <p:nvGrpSpPr>
          <p:cNvPr id="23" name="组合 1">
            <a:extLst>
              <a:ext uri="{FF2B5EF4-FFF2-40B4-BE49-F238E27FC236}">
                <a16:creationId xmlns:a16="http://schemas.microsoft.com/office/drawing/2014/main" id="{7DD715F7-E4FC-1CD3-AE01-AA8038437C8F}"/>
              </a:ext>
            </a:extLst>
          </p:cNvPr>
          <p:cNvGrpSpPr/>
          <p:nvPr/>
        </p:nvGrpSpPr>
        <p:grpSpPr>
          <a:xfrm rot="21395309" flipH="1">
            <a:off x="52556" y="4647157"/>
            <a:ext cx="3531709" cy="1986756"/>
            <a:chOff x="5888140" y="2073318"/>
            <a:chExt cx="6303860" cy="4532249"/>
          </a:xfrm>
        </p:grpSpPr>
        <p:pic>
          <p:nvPicPr>
            <p:cNvPr id="24" name="图片 329">
              <a:extLst>
                <a:ext uri="{FF2B5EF4-FFF2-40B4-BE49-F238E27FC236}">
                  <a16:creationId xmlns:a16="http://schemas.microsoft.com/office/drawing/2014/main" id="{A48A68E0-F8DB-7F5C-E7DB-CC1C371A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25" name="图片 335">
              <a:extLst>
                <a:ext uri="{FF2B5EF4-FFF2-40B4-BE49-F238E27FC236}">
                  <a16:creationId xmlns:a16="http://schemas.microsoft.com/office/drawing/2014/main" id="{A1DD0247-E9AB-F327-487E-F35CE6BA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pic>
        <p:nvPicPr>
          <p:cNvPr id="361" name="Picture 8">
            <a:extLst>
              <a:ext uri="{FF2B5EF4-FFF2-40B4-BE49-F238E27FC236}">
                <a16:creationId xmlns:a16="http://schemas.microsoft.com/office/drawing/2014/main" id="{7A946928-6914-41FB-4B82-C83E07E6A6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995546" y="55177"/>
            <a:ext cx="2438954" cy="2743200"/>
          </a:xfrm>
          <a:prstGeom prst="rect">
            <a:avLst/>
          </a:prstGeom>
        </p:spPr>
      </p:pic>
      <p:pic>
        <p:nvPicPr>
          <p:cNvPr id="362" name="Picture 8">
            <a:extLst>
              <a:ext uri="{FF2B5EF4-FFF2-40B4-BE49-F238E27FC236}">
                <a16:creationId xmlns:a16="http://schemas.microsoft.com/office/drawing/2014/main" id="{AB93191B-942B-41A3-C6BF-0BBC3B7CA7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244789" y="13160"/>
            <a:ext cx="2438954" cy="2743200"/>
          </a:xfrm>
          <a:prstGeom prst="rect">
            <a:avLst/>
          </a:prstGeom>
        </p:spPr>
      </p:pic>
      <p:pic>
        <p:nvPicPr>
          <p:cNvPr id="357" name="图片 46">
            <a:extLst>
              <a:ext uri="{FF2B5EF4-FFF2-40B4-BE49-F238E27FC236}">
                <a16:creationId xmlns:a16="http://schemas.microsoft.com/office/drawing/2014/main" id="{47BB8F90-903E-10E7-8B2E-B2F809BB907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8950" b="-1"/>
          <a:stretch>
            <a:fillRect/>
          </a:stretch>
        </p:blipFill>
        <p:spPr>
          <a:xfrm>
            <a:off x="21000" y="-1930"/>
            <a:ext cx="12189194" cy="933840"/>
          </a:xfrm>
          <a:prstGeom prst="rect">
            <a:avLst/>
          </a:prstGeom>
          <a:effectLst/>
        </p:spPr>
      </p:pic>
      <p:sp>
        <p:nvSpPr>
          <p:cNvPr id="363" name="Rectangle 362"/>
          <p:cNvSpPr/>
          <p:nvPr/>
        </p:nvSpPr>
        <p:spPr>
          <a:xfrm>
            <a:off x="2039514" y="2891378"/>
            <a:ext cx="21358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BÀI ĐỌC 3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5490497" y="2294255"/>
            <a:ext cx="41812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dirty="0" smtClean="0">
                <a:solidFill>
                  <a:srgbClr val="C4131C"/>
                </a:solidFill>
                <a:cs typeface="Times New Roman" panose="02020603050405020304" pitchFamily="18" charset="0"/>
              </a:rPr>
              <a:t>Dây thun xanh, </a:t>
            </a:r>
          </a:p>
          <a:p>
            <a:pPr algn="ctr"/>
            <a:r>
              <a:rPr lang="vi-VN" sz="3600" dirty="0" smtClean="0">
                <a:solidFill>
                  <a:srgbClr val="C4131C"/>
                </a:solidFill>
                <a:cs typeface="Times New Roman" panose="02020603050405020304" pitchFamily="18" charset="0"/>
              </a:rPr>
              <a:t>dây thun đỏ</a:t>
            </a:r>
            <a:endParaRPr lang="vi-VN" sz="3600" dirty="0"/>
          </a:p>
        </p:txBody>
      </p:sp>
      <p:sp>
        <p:nvSpPr>
          <p:cNvPr id="2" name="Rounded Rectangle 1"/>
          <p:cNvSpPr/>
          <p:nvPr/>
        </p:nvSpPr>
        <p:spPr>
          <a:xfrm>
            <a:off x="3465061" y="99973"/>
            <a:ext cx="5757116" cy="10691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Việt 5 – Tuần 4</a:t>
            </a:r>
            <a:endParaRPr lang="vi-VN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9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700" fill="hold">
                                              <p:stCondLst>
                                                <p:cond delay="70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700" fill="hold">
                                              <p:stCondLst>
                                                <p:cond delay="140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700" fill="hold">
                                              <p:stCondLst>
                                                <p:cond delay="210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700" fill="hold">
                                              <p:stCondLst>
                                                <p:cond delay="280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9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-4.07407E-6 L 0.1819 -4.07407E-6 " pathEditMode="relative" rAng="0" ptsTypes="AA">
                                          <p:cBhvr>
                                            <p:cTn id="21" dur="4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8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3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700" fill="hold">
                                              <p:stCondLst>
                                                <p:cond delay="70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700" fill="hold">
                                              <p:stCondLst>
                                                <p:cond delay="140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700" fill="hold">
                                              <p:stCondLst>
                                                <p:cond delay="210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700" fill="hold">
                                              <p:stCondLst>
                                                <p:cond delay="280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3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700" fill="hold">
                                              <p:stCondLst>
                                                <p:cond delay="70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700" fill="hold">
                                              <p:stCondLst>
                                                <p:cond delay="140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700" fill="hold">
                                              <p:stCondLst>
                                                <p:cond delay="210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700" fill="hold">
                                              <p:stCondLst>
                                                <p:cond delay="2800"/>
                                              </p:stCondLst>
                                            </p:cTn>
                                            <p:tgtEl>
                                              <p:spTgt spid="36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-4.07407E-6 L 0.1819 -4.07407E-6 " pathEditMode="relative" rAng="0" ptsTypes="AA">
                                          <p:cBhvr>
                                            <p:cTn id="21" dur="4000" fill="hold"/>
                                            <p:tgtEl>
                                              <p:spTgt spid="3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8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3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700" fill="hold">
                                              <p:stCondLst>
                                                <p:cond delay="70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700" fill="hold">
                                              <p:stCondLst>
                                                <p:cond delay="140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700" fill="hold">
                                              <p:stCondLst>
                                                <p:cond delay="210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700" fill="hold">
                                              <p:stCondLst>
                                                <p:cond delay="2800"/>
                                              </p:stCondLst>
                                            </p:cTn>
                                            <p:tgtEl>
                                              <p:spTgt spid="3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491DE7D6-AC33-BCC5-DB7A-BAC14B05D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1045" y="24319"/>
            <a:ext cx="5356976" cy="2174108"/>
          </a:xfrm>
          <a:prstGeom prst="rect">
            <a:avLst/>
          </a:prstGeom>
        </p:spPr>
      </p:pic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组合 1">
            <a:extLst>
              <a:ext uri="{FF2B5EF4-FFF2-40B4-BE49-F238E27FC236}">
                <a16:creationId xmlns:a16="http://schemas.microsoft.com/office/drawing/2014/main" id="{7DD715F7-E4FC-1CD3-AE01-AA8038437C8F}"/>
              </a:ext>
            </a:extLst>
          </p:cNvPr>
          <p:cNvGrpSpPr/>
          <p:nvPr/>
        </p:nvGrpSpPr>
        <p:grpSpPr>
          <a:xfrm rot="21395309" flipH="1">
            <a:off x="240292" y="4700633"/>
            <a:ext cx="3531709" cy="1986756"/>
            <a:chOff x="5888140" y="2073318"/>
            <a:chExt cx="6303860" cy="4532249"/>
          </a:xfrm>
        </p:grpSpPr>
        <p:pic>
          <p:nvPicPr>
            <p:cNvPr id="24" name="图片 329">
              <a:extLst>
                <a:ext uri="{FF2B5EF4-FFF2-40B4-BE49-F238E27FC236}">
                  <a16:creationId xmlns:a16="http://schemas.microsoft.com/office/drawing/2014/main" id="{A48A68E0-F8DB-7F5C-E7DB-CC1C371A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25" name="图片 335">
              <a:extLst>
                <a:ext uri="{FF2B5EF4-FFF2-40B4-BE49-F238E27FC236}">
                  <a16:creationId xmlns:a16="http://schemas.microsoft.com/office/drawing/2014/main" id="{A1DD0247-E9AB-F327-487E-F35CE6BA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813164" y="788207"/>
            <a:ext cx="394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nối tiếp đoạn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385" y="1939802"/>
            <a:ext cx="4918198" cy="49181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19561" y="2263602"/>
            <a:ext cx="8305479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90170" marR="55880">
              <a:lnSpc>
                <a:spcPct val="150000"/>
              </a:lnSpc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  </a:t>
            </a:r>
            <a:r>
              <a:rPr lang="vi-VN" sz="3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 bạn đọc </a:t>
            </a:r>
            <a:r>
              <a:rPr lang="vi-VN" sz="3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thành </a:t>
            </a:r>
            <a:r>
              <a:rPr lang="vi-VN" sz="3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tiếng</a:t>
            </a:r>
          </a:p>
          <a:p>
            <a:pPr marL="90170" marR="55880">
              <a:lnSpc>
                <a:spcPct val="150000"/>
              </a:lnSpc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 </a:t>
            </a:r>
            <a:r>
              <a:rPr lang="vi-VN" sz="3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 </a:t>
            </a:r>
            <a:r>
              <a:rPr lang="vi-VN" sz="36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lớp theo dõi và đọc thầm </a:t>
            </a:r>
            <a:r>
              <a:rPr lang="vi-VN" sz="36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 </a:t>
            </a:r>
            <a:endParaRPr lang="vi-VN" sz="3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61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491DE7D6-AC33-BCC5-DB7A-BAC14B05D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302" y="16171"/>
            <a:ext cx="5711995" cy="1171027"/>
          </a:xfrm>
          <a:prstGeom prst="rect">
            <a:avLst/>
          </a:prstGeom>
        </p:spPr>
      </p:pic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71405" y="551713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组合 1">
            <a:extLst>
              <a:ext uri="{FF2B5EF4-FFF2-40B4-BE49-F238E27FC236}">
                <a16:creationId xmlns:a16="http://schemas.microsoft.com/office/drawing/2014/main" id="{7DD715F7-E4FC-1CD3-AE01-AA8038437C8F}"/>
              </a:ext>
            </a:extLst>
          </p:cNvPr>
          <p:cNvGrpSpPr/>
          <p:nvPr/>
        </p:nvGrpSpPr>
        <p:grpSpPr>
          <a:xfrm rot="21395309" flipH="1">
            <a:off x="240292" y="4700633"/>
            <a:ext cx="3531709" cy="1986756"/>
            <a:chOff x="5888140" y="2073318"/>
            <a:chExt cx="6303860" cy="4532249"/>
          </a:xfrm>
        </p:grpSpPr>
        <p:pic>
          <p:nvPicPr>
            <p:cNvPr id="24" name="图片 329">
              <a:extLst>
                <a:ext uri="{FF2B5EF4-FFF2-40B4-BE49-F238E27FC236}">
                  <a16:creationId xmlns:a16="http://schemas.microsoft.com/office/drawing/2014/main" id="{A48A68E0-F8DB-7F5C-E7DB-CC1C371A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25" name="图片 335">
              <a:extLst>
                <a:ext uri="{FF2B5EF4-FFF2-40B4-BE49-F238E27FC236}">
                  <a16:creationId xmlns:a16="http://schemas.microsoft.com/office/drawing/2014/main" id="{A1DD0247-E9AB-F327-487E-F35CE6BA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180308" y="305526"/>
            <a:ext cx="4366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 và câu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05" y="2535495"/>
            <a:ext cx="4319967" cy="43199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0053" y="786824"/>
            <a:ext cx="4682692" cy="739754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90170" marR="55880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mừng 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quýnh, 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phiêu 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lưu </a:t>
            </a:r>
            <a:endParaRPr lang="vi-VN" sz="3200" dirty="0">
              <a:solidFill>
                <a:srgbClr val="0070C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0608" y="1846055"/>
            <a:ext cx="8596042" cy="3046988"/>
          </a:xfrm>
          <a:prstGeom prst="rect">
            <a:avLst/>
          </a:prstGeom>
          <a:ln>
            <a:prstDash val="lg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0170" marR="55880" algn="just">
              <a:lnSpc>
                <a:spcPct val="150000"/>
              </a:lnSpc>
              <a:spcAft>
                <a:spcPts val="0"/>
              </a:spcAft>
            </a:pP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“Ly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mừng quýnh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/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mở gói giấy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/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cuốn </a:t>
            </a:r>
            <a:r>
              <a:rPr lang="vi-VN" sz="3200" i="1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Cuộc phiêu lưu của cô bé Tim Tím đến xứ sở Hoa Mười Giờ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/ 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còn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mới cứng /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và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thơm phức </a:t>
            </a:r>
            <a:r>
              <a:rPr lang="vi-VN" sz="32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mùi giấy in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r>
              <a:rPr lang="vi-VN" sz="32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//</a:t>
            </a:r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”</a:t>
            </a:r>
            <a:endParaRPr lang="vi-VN" sz="3200" dirty="0">
              <a:solidFill>
                <a:srgbClr val="0070C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01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491DE7D6-AC33-BCC5-DB7A-BAC14B05D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9212" y="0"/>
            <a:ext cx="5676984" cy="1434538"/>
          </a:xfrm>
          <a:prstGeom prst="rect">
            <a:avLst/>
          </a:prstGeom>
        </p:spPr>
      </p:pic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组合 1">
            <a:extLst>
              <a:ext uri="{FF2B5EF4-FFF2-40B4-BE49-F238E27FC236}">
                <a16:creationId xmlns:a16="http://schemas.microsoft.com/office/drawing/2014/main" id="{7DD715F7-E4FC-1CD3-AE01-AA8038437C8F}"/>
              </a:ext>
            </a:extLst>
          </p:cNvPr>
          <p:cNvGrpSpPr/>
          <p:nvPr/>
        </p:nvGrpSpPr>
        <p:grpSpPr>
          <a:xfrm rot="21395309" flipH="1">
            <a:off x="-467557" y="4811564"/>
            <a:ext cx="3531709" cy="2027932"/>
            <a:chOff x="5888140" y="1979381"/>
            <a:chExt cx="6303860" cy="4626186"/>
          </a:xfrm>
        </p:grpSpPr>
        <p:pic>
          <p:nvPicPr>
            <p:cNvPr id="24" name="图片 329">
              <a:extLst>
                <a:ext uri="{FF2B5EF4-FFF2-40B4-BE49-F238E27FC236}">
                  <a16:creationId xmlns:a16="http://schemas.microsoft.com/office/drawing/2014/main" id="{A48A68E0-F8DB-7F5C-E7DB-CC1C371A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794" y="1979381"/>
              <a:ext cx="5470265" cy="4384429"/>
            </a:xfrm>
            <a:prstGeom prst="rect">
              <a:avLst/>
            </a:prstGeom>
          </p:spPr>
        </p:pic>
        <p:pic>
          <p:nvPicPr>
            <p:cNvPr id="25" name="图片 335">
              <a:extLst>
                <a:ext uri="{FF2B5EF4-FFF2-40B4-BE49-F238E27FC236}">
                  <a16:creationId xmlns:a16="http://schemas.microsoft.com/office/drawing/2014/main" id="{A1DD0247-E9AB-F327-487E-F35CE6BA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739898" y="298140"/>
            <a:ext cx="394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nhóm 5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9837" y="1672798"/>
            <a:ext cx="8349069" cy="17543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</a:t>
            </a:r>
            <a:r>
              <a:rPr lang="vi-VN" sz="3600" b="1" dirty="0" smtClean="0"/>
              <a:t> Đọc nối tiếp đoạn: Mỗi </a:t>
            </a:r>
            <a:r>
              <a:rPr lang="vi-VN" sz="3600" b="1" dirty="0"/>
              <a:t>bạn trong nhóm đọc 1 </a:t>
            </a:r>
            <a:r>
              <a:rPr lang="vi-VN" sz="3600" b="1" dirty="0" smtClean="0"/>
              <a:t>đoạn</a:t>
            </a:r>
          </a:p>
          <a:p>
            <a:r>
              <a:rPr lang="vi-VN" sz="3600" b="1" dirty="0" smtClean="0">
                <a:solidFill>
                  <a:srgbClr val="FF0000"/>
                </a:solidFill>
                <a:sym typeface="Wingdings 2" panose="05020102010507070707" pitchFamily="18" charset="2"/>
              </a:rPr>
              <a:t></a:t>
            </a:r>
            <a:r>
              <a:rPr lang="vi-VN" sz="3600" b="1" dirty="0" smtClean="0"/>
              <a:t> Thi đọc  </a:t>
            </a:r>
            <a:endParaRPr lang="vi-VN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42" y="3574654"/>
            <a:ext cx="5993094" cy="3283345"/>
          </a:xfrm>
          <a:prstGeom prst="rect">
            <a:avLst/>
          </a:prstGeom>
        </p:spPr>
      </p:pic>
      <p:pic>
        <p:nvPicPr>
          <p:cNvPr id="357" name="Picture 8">
            <a:extLst>
              <a:ext uri="{FF2B5EF4-FFF2-40B4-BE49-F238E27FC236}">
                <a16:creationId xmlns:a16="http://schemas.microsoft.com/office/drawing/2014/main" id="{AB93191B-942B-41A3-C6BF-0BBC3B7CA7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91521" y="62938"/>
            <a:ext cx="243895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9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yellow, bedroom, room&#10;&#10;Description automatically generated">
            <a:extLst>
              <a:ext uri="{FF2B5EF4-FFF2-40B4-BE49-F238E27FC236}">
                <a16:creationId xmlns:a16="http://schemas.microsoft.com/office/drawing/2014/main" id="{382FD6B2-17CA-6E7E-B686-A5563CC79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12874" y="3667423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Khởi động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810" y="5314039"/>
            <a:ext cx="4038606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" marR="57785">
              <a:lnSpc>
                <a:spcPct val="150000"/>
              </a:lnSpc>
              <a:spcAft>
                <a:spcPts val="0"/>
              </a:spcAft>
            </a:pP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Ai có trí nhớ tốt?</a:t>
            </a:r>
            <a:endParaRPr lang="vi-VN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9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7BAC32E8-F880-70CF-705E-AB7CB4524950}"/>
              </a:ext>
            </a:extLst>
          </p:cNvPr>
          <p:cNvGrpSpPr/>
          <p:nvPr/>
        </p:nvGrpSpPr>
        <p:grpSpPr>
          <a:xfrm>
            <a:off x="6090403" y="689741"/>
            <a:ext cx="5798967" cy="3319313"/>
            <a:chOff x="2106302" y="1589960"/>
            <a:chExt cx="5575033" cy="2263404"/>
          </a:xfrm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B95C1DE7-FCEB-2002-172B-B65F5E528F78}"/>
                </a:ext>
              </a:extLst>
            </p:cNvPr>
            <p:cNvGrpSpPr/>
            <p:nvPr/>
          </p:nvGrpSpPr>
          <p:grpSpPr>
            <a:xfrm>
              <a:off x="2695909" y="1832081"/>
              <a:ext cx="4985426" cy="2021283"/>
              <a:chOff x="3376387" y="2401977"/>
              <a:chExt cx="4985426" cy="2021283"/>
            </a:xfrm>
          </p:grpSpPr>
          <p:sp>
            <p:nvSpPr>
              <p:cNvPr id="372" name="Rectangle: Rounded Corners 371">
                <a:extLst>
                  <a:ext uri="{FF2B5EF4-FFF2-40B4-BE49-F238E27FC236}">
                    <a16:creationId xmlns:a16="http://schemas.microsoft.com/office/drawing/2014/main" id="{DC5528AA-91F9-493E-EB53-82325A36371E}"/>
                  </a:ext>
                </a:extLst>
              </p:cNvPr>
              <p:cNvSpPr/>
              <p:nvPr/>
            </p:nvSpPr>
            <p:spPr>
              <a:xfrm>
                <a:off x="3376387" y="2401977"/>
                <a:ext cx="4985426" cy="137330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F0A2DC13-D25D-C17B-3F61-39FD152607BC}"/>
                  </a:ext>
                </a:extLst>
              </p:cNvPr>
              <p:cNvSpPr txBox="1"/>
              <p:nvPr/>
            </p:nvSpPr>
            <p:spPr>
              <a:xfrm>
                <a:off x="4465342" y="2484268"/>
                <a:ext cx="374940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Hình ảnh trong tranh nói về bài đọc nào? </a:t>
                </a:r>
                <a:endParaRPr lang="en-US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D842ACB5-422E-805A-14C6-500B07B26E53}"/>
                </a:ext>
              </a:extLst>
            </p:cNvPr>
            <p:cNvGrpSpPr/>
            <p:nvPr/>
          </p:nvGrpSpPr>
          <p:grpSpPr>
            <a:xfrm>
              <a:off x="2106302" y="1589960"/>
              <a:ext cx="1903028" cy="1688119"/>
              <a:chOff x="2786780" y="2159856"/>
              <a:chExt cx="1903028" cy="1688119"/>
            </a:xfrm>
          </p:grpSpPr>
          <p:pic>
            <p:nvPicPr>
              <p:cNvPr id="369" name="Picture 368" descr="Icon&#10;&#10;Description automatically generated">
                <a:extLst>
                  <a:ext uri="{FF2B5EF4-FFF2-40B4-BE49-F238E27FC236}">
                    <a16:creationId xmlns:a16="http://schemas.microsoft.com/office/drawing/2014/main" id="{C230F5E6-3145-36AB-AA81-C9D826B73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780" y="2159856"/>
                <a:ext cx="1903028" cy="1688119"/>
              </a:xfrm>
              <a:prstGeom prst="rect">
                <a:avLst/>
              </a:prstGeom>
            </p:spPr>
          </p:pic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2977EB5B-21C0-6162-2D38-680E47641CA7}"/>
                  </a:ext>
                </a:extLst>
              </p:cNvPr>
              <p:cNvSpPr txBox="1"/>
              <p:nvPr/>
            </p:nvSpPr>
            <p:spPr>
              <a:xfrm>
                <a:off x="3455686" y="2833657"/>
                <a:ext cx="30296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dirty="0">
                    <a:ln w="25400">
                      <a:solidFill>
                        <a:schemeClr val="bg1"/>
                      </a:solidFill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Ciel Crocante" panose="02000000000000000000" pitchFamily="50" charset="0"/>
                  </a:rPr>
                  <a:t>?</a:t>
                </a:r>
              </a:p>
            </p:txBody>
          </p:sp>
        </p:grp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D291F994-15BF-EA45-1EC9-449BC31666BC}"/>
              </a:ext>
            </a:extLst>
          </p:cNvPr>
          <p:cNvGrpSpPr/>
          <p:nvPr/>
        </p:nvGrpSpPr>
        <p:grpSpPr>
          <a:xfrm>
            <a:off x="2845943" y="4220018"/>
            <a:ext cx="9175411" cy="1269180"/>
            <a:chOff x="2106302" y="1589960"/>
            <a:chExt cx="8466450" cy="2306851"/>
          </a:xfrm>
        </p:grpSpPr>
        <p:sp>
          <p:nvSpPr>
            <p:cNvPr id="382" name="Rectangle: Rounded Corners 381">
              <a:extLst>
                <a:ext uri="{FF2B5EF4-FFF2-40B4-BE49-F238E27FC236}">
                  <a16:creationId xmlns:a16="http://schemas.microsoft.com/office/drawing/2014/main" id="{20765421-0EA1-FC54-2AA2-7B8515F7D8A8}"/>
                </a:ext>
              </a:extLst>
            </p:cNvPr>
            <p:cNvSpPr/>
            <p:nvPr/>
          </p:nvSpPr>
          <p:spPr>
            <a:xfrm>
              <a:off x="2695908" y="1832081"/>
              <a:ext cx="7876844" cy="206473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Bài đọc </a:t>
              </a:r>
              <a:r>
                <a:rPr lang="en-US" sz="36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 trưởng lớp tôi</a:t>
              </a:r>
              <a:endPara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/>
            </a:p>
          </p:txBody>
        </p: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26AF42F8-9505-B3F5-114E-0EF6978BB7D5}"/>
                </a:ext>
              </a:extLst>
            </p:cNvPr>
            <p:cNvGrpSpPr/>
            <p:nvPr/>
          </p:nvGrpSpPr>
          <p:grpSpPr>
            <a:xfrm>
              <a:off x="2106302" y="1589960"/>
              <a:ext cx="1903028" cy="1688119"/>
              <a:chOff x="2786780" y="2159856"/>
              <a:chExt cx="1903028" cy="1688119"/>
            </a:xfrm>
          </p:grpSpPr>
          <p:pic>
            <p:nvPicPr>
              <p:cNvPr id="380" name="Picture 379" descr="Icon&#10;&#10;Description automatically generated">
                <a:extLst>
                  <a:ext uri="{FF2B5EF4-FFF2-40B4-BE49-F238E27FC236}">
                    <a16:creationId xmlns:a16="http://schemas.microsoft.com/office/drawing/2014/main" id="{7BB2A887-59DA-F488-A38E-8FA3734A9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780" y="2159856"/>
                <a:ext cx="1903028" cy="1688119"/>
              </a:xfrm>
              <a:prstGeom prst="rect">
                <a:avLst/>
              </a:prstGeom>
            </p:spPr>
          </p:pic>
          <p:sp>
            <p:nvSpPr>
              <p:cNvPr id="381" name="TextBox 380">
                <a:extLst>
                  <a:ext uri="{FF2B5EF4-FFF2-40B4-BE49-F238E27FC236}">
                    <a16:creationId xmlns:a16="http://schemas.microsoft.com/office/drawing/2014/main" id="{A59329F7-B791-0626-F7EA-8BC9BF068B56}"/>
                  </a:ext>
                </a:extLst>
              </p:cNvPr>
              <p:cNvSpPr txBox="1"/>
              <p:nvPr/>
            </p:nvSpPr>
            <p:spPr>
              <a:xfrm>
                <a:off x="3607138" y="2833657"/>
                <a:ext cx="6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endParaRPr lang="en-US" sz="4000" dirty="0">
                  <a:ln w="2540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rocante" panose="02000000000000000000" pitchFamily="50" charset="0"/>
                </a:endParaRPr>
              </a:p>
            </p:txBody>
          </p:sp>
        </p:grpSp>
      </p:grpSp>
      <p:pic>
        <p:nvPicPr>
          <p:cNvPr id="357" name="Picture 3">
            <a:extLst>
              <a:ext uri="{FF2B5EF4-FFF2-40B4-BE49-F238E27FC236}">
                <a16:creationId xmlns:a16="http://schemas.microsoft.com/office/drawing/2014/main" id="{396D53DF-3A1D-F7E1-6D45-3A515B5755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27116" y="56247"/>
            <a:ext cx="1164800" cy="1191611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-622" y="-28941"/>
            <a:ext cx="6229767" cy="4657945"/>
          </a:xfrm>
          <a:custGeom>
            <a:avLst/>
            <a:gdLst>
              <a:gd name="connsiteX0" fmla="*/ 29197 w 6101385"/>
              <a:gd name="connsiteY0" fmla="*/ 500429 h 4558079"/>
              <a:gd name="connsiteX1" fmla="*/ 129210 w 6101385"/>
              <a:gd name="connsiteY1" fmla="*/ 471854 h 4558079"/>
              <a:gd name="connsiteX2" fmla="*/ 172072 w 6101385"/>
              <a:gd name="connsiteY2" fmla="*/ 428991 h 4558079"/>
              <a:gd name="connsiteX3" fmla="*/ 214935 w 6101385"/>
              <a:gd name="connsiteY3" fmla="*/ 414704 h 4558079"/>
              <a:gd name="connsiteX4" fmla="*/ 300660 w 6101385"/>
              <a:gd name="connsiteY4" fmla="*/ 357554 h 4558079"/>
              <a:gd name="connsiteX5" fmla="*/ 386385 w 6101385"/>
              <a:gd name="connsiteY5" fmla="*/ 300404 h 4558079"/>
              <a:gd name="connsiteX6" fmla="*/ 472110 w 6101385"/>
              <a:gd name="connsiteY6" fmla="*/ 243254 h 4558079"/>
              <a:gd name="connsiteX7" fmla="*/ 514972 w 6101385"/>
              <a:gd name="connsiteY7" fmla="*/ 214679 h 4558079"/>
              <a:gd name="connsiteX8" fmla="*/ 557835 w 6101385"/>
              <a:gd name="connsiteY8" fmla="*/ 200391 h 4558079"/>
              <a:gd name="connsiteX9" fmla="*/ 643560 w 6101385"/>
              <a:gd name="connsiteY9" fmla="*/ 143241 h 4558079"/>
              <a:gd name="connsiteX10" fmla="*/ 757860 w 6101385"/>
              <a:gd name="connsiteY10" fmla="*/ 128954 h 4558079"/>
              <a:gd name="connsiteX11" fmla="*/ 1386510 w 6101385"/>
              <a:gd name="connsiteY11" fmla="*/ 143241 h 4558079"/>
              <a:gd name="connsiteX12" fmla="*/ 1557960 w 6101385"/>
              <a:gd name="connsiteY12" fmla="*/ 128954 h 4558079"/>
              <a:gd name="connsiteX13" fmla="*/ 1629397 w 6101385"/>
              <a:gd name="connsiteY13" fmla="*/ 114666 h 4558079"/>
              <a:gd name="connsiteX14" fmla="*/ 1672260 w 6101385"/>
              <a:gd name="connsiteY14" fmla="*/ 100379 h 4558079"/>
              <a:gd name="connsiteX15" fmla="*/ 2900985 w 6101385"/>
              <a:gd name="connsiteY15" fmla="*/ 86091 h 4558079"/>
              <a:gd name="connsiteX16" fmla="*/ 3043860 w 6101385"/>
              <a:gd name="connsiteY16" fmla="*/ 57516 h 4558079"/>
              <a:gd name="connsiteX17" fmla="*/ 3086722 w 6101385"/>
              <a:gd name="connsiteY17" fmla="*/ 43229 h 4558079"/>
              <a:gd name="connsiteX18" fmla="*/ 3229597 w 6101385"/>
              <a:gd name="connsiteY18" fmla="*/ 366 h 4558079"/>
              <a:gd name="connsiteX19" fmla="*/ 3786810 w 6101385"/>
              <a:gd name="connsiteY19" fmla="*/ 14653 h 4558079"/>
              <a:gd name="connsiteX20" fmla="*/ 3986835 w 6101385"/>
              <a:gd name="connsiteY20" fmla="*/ 43229 h 4558079"/>
              <a:gd name="connsiteX21" fmla="*/ 4029697 w 6101385"/>
              <a:gd name="connsiteY21" fmla="*/ 57516 h 4558079"/>
              <a:gd name="connsiteX22" fmla="*/ 5086972 w 6101385"/>
              <a:gd name="connsiteY22" fmla="*/ 71804 h 4558079"/>
              <a:gd name="connsiteX23" fmla="*/ 5229847 w 6101385"/>
              <a:gd name="connsiteY23" fmla="*/ 114666 h 4558079"/>
              <a:gd name="connsiteX24" fmla="*/ 5272710 w 6101385"/>
              <a:gd name="connsiteY24" fmla="*/ 143241 h 4558079"/>
              <a:gd name="connsiteX25" fmla="*/ 5315572 w 6101385"/>
              <a:gd name="connsiteY25" fmla="*/ 186104 h 4558079"/>
              <a:gd name="connsiteX26" fmla="*/ 5358435 w 6101385"/>
              <a:gd name="connsiteY26" fmla="*/ 200391 h 4558079"/>
              <a:gd name="connsiteX27" fmla="*/ 5387010 w 6101385"/>
              <a:gd name="connsiteY27" fmla="*/ 243254 h 4558079"/>
              <a:gd name="connsiteX28" fmla="*/ 5429872 w 6101385"/>
              <a:gd name="connsiteY28" fmla="*/ 257541 h 4558079"/>
              <a:gd name="connsiteX29" fmla="*/ 5515597 w 6101385"/>
              <a:gd name="connsiteY29" fmla="*/ 386129 h 4558079"/>
              <a:gd name="connsiteX30" fmla="*/ 5544172 w 6101385"/>
              <a:gd name="connsiteY30" fmla="*/ 428991 h 4558079"/>
              <a:gd name="connsiteX31" fmla="*/ 5558460 w 6101385"/>
              <a:gd name="connsiteY31" fmla="*/ 471854 h 4558079"/>
              <a:gd name="connsiteX32" fmla="*/ 5601322 w 6101385"/>
              <a:gd name="connsiteY32" fmla="*/ 500429 h 4558079"/>
              <a:gd name="connsiteX33" fmla="*/ 5615610 w 6101385"/>
              <a:gd name="connsiteY33" fmla="*/ 614729 h 4558079"/>
              <a:gd name="connsiteX34" fmla="*/ 5629897 w 6101385"/>
              <a:gd name="connsiteY34" fmla="*/ 671879 h 4558079"/>
              <a:gd name="connsiteX35" fmla="*/ 5615610 w 6101385"/>
              <a:gd name="connsiteY35" fmla="*/ 800466 h 4558079"/>
              <a:gd name="connsiteX36" fmla="*/ 5587035 w 6101385"/>
              <a:gd name="connsiteY36" fmla="*/ 914766 h 4558079"/>
              <a:gd name="connsiteX37" fmla="*/ 5601322 w 6101385"/>
              <a:gd name="connsiteY37" fmla="*/ 1014779 h 4558079"/>
              <a:gd name="connsiteX38" fmla="*/ 5644185 w 6101385"/>
              <a:gd name="connsiteY38" fmla="*/ 1029066 h 4558079"/>
              <a:gd name="connsiteX39" fmla="*/ 5687047 w 6101385"/>
              <a:gd name="connsiteY39" fmla="*/ 1071929 h 4558079"/>
              <a:gd name="connsiteX40" fmla="*/ 5815635 w 6101385"/>
              <a:gd name="connsiteY40" fmla="*/ 1157654 h 4558079"/>
              <a:gd name="connsiteX41" fmla="*/ 5858497 w 6101385"/>
              <a:gd name="connsiteY41" fmla="*/ 1186229 h 4558079"/>
              <a:gd name="connsiteX42" fmla="*/ 5901360 w 6101385"/>
              <a:gd name="connsiteY42" fmla="*/ 1229091 h 4558079"/>
              <a:gd name="connsiteX43" fmla="*/ 5929935 w 6101385"/>
              <a:gd name="connsiteY43" fmla="*/ 1314816 h 4558079"/>
              <a:gd name="connsiteX44" fmla="*/ 5958510 w 6101385"/>
              <a:gd name="connsiteY44" fmla="*/ 1457691 h 4558079"/>
              <a:gd name="connsiteX45" fmla="*/ 5944222 w 6101385"/>
              <a:gd name="connsiteY45" fmla="*/ 1686291 h 4558079"/>
              <a:gd name="connsiteX46" fmla="*/ 5929935 w 6101385"/>
              <a:gd name="connsiteY46" fmla="*/ 1729154 h 4558079"/>
              <a:gd name="connsiteX47" fmla="*/ 5944222 w 6101385"/>
              <a:gd name="connsiteY47" fmla="*/ 1929179 h 4558079"/>
              <a:gd name="connsiteX48" fmla="*/ 5972797 w 6101385"/>
              <a:gd name="connsiteY48" fmla="*/ 2014904 h 4558079"/>
              <a:gd name="connsiteX49" fmla="*/ 6029947 w 6101385"/>
              <a:gd name="connsiteY49" fmla="*/ 2100629 h 4558079"/>
              <a:gd name="connsiteX50" fmla="*/ 6044235 w 6101385"/>
              <a:gd name="connsiteY50" fmla="*/ 2157779 h 4558079"/>
              <a:gd name="connsiteX51" fmla="*/ 6072810 w 6101385"/>
              <a:gd name="connsiteY51" fmla="*/ 2200641 h 4558079"/>
              <a:gd name="connsiteX52" fmla="*/ 6087097 w 6101385"/>
              <a:gd name="connsiteY52" fmla="*/ 2243504 h 4558079"/>
              <a:gd name="connsiteX53" fmla="*/ 6058522 w 6101385"/>
              <a:gd name="connsiteY53" fmla="*/ 2357804 h 4558079"/>
              <a:gd name="connsiteX54" fmla="*/ 6044235 w 6101385"/>
              <a:gd name="connsiteY54" fmla="*/ 2400666 h 4558079"/>
              <a:gd name="connsiteX55" fmla="*/ 5987085 w 6101385"/>
              <a:gd name="connsiteY55" fmla="*/ 2486391 h 4558079"/>
              <a:gd name="connsiteX56" fmla="*/ 5987085 w 6101385"/>
              <a:gd name="connsiteY56" fmla="*/ 2643554 h 4558079"/>
              <a:gd name="connsiteX57" fmla="*/ 6029947 w 6101385"/>
              <a:gd name="connsiteY57" fmla="*/ 2672129 h 4558079"/>
              <a:gd name="connsiteX58" fmla="*/ 6101385 w 6101385"/>
              <a:gd name="connsiteY58" fmla="*/ 2800716 h 4558079"/>
              <a:gd name="connsiteX59" fmla="*/ 6087097 w 6101385"/>
              <a:gd name="connsiteY59" fmla="*/ 3057891 h 4558079"/>
              <a:gd name="connsiteX60" fmla="*/ 6072810 w 6101385"/>
              <a:gd name="connsiteY60" fmla="*/ 3457941 h 4558079"/>
              <a:gd name="connsiteX61" fmla="*/ 6058522 w 6101385"/>
              <a:gd name="connsiteY61" fmla="*/ 3500804 h 4558079"/>
              <a:gd name="connsiteX62" fmla="*/ 6015660 w 6101385"/>
              <a:gd name="connsiteY62" fmla="*/ 3529379 h 4558079"/>
              <a:gd name="connsiteX63" fmla="*/ 6001372 w 6101385"/>
              <a:gd name="connsiteY63" fmla="*/ 3586529 h 4558079"/>
              <a:gd name="connsiteX64" fmla="*/ 5972797 w 6101385"/>
              <a:gd name="connsiteY64" fmla="*/ 3629391 h 4558079"/>
              <a:gd name="connsiteX65" fmla="*/ 5958510 w 6101385"/>
              <a:gd name="connsiteY65" fmla="*/ 3743691 h 4558079"/>
              <a:gd name="connsiteX66" fmla="*/ 5944222 w 6101385"/>
              <a:gd name="connsiteY66" fmla="*/ 3915141 h 4558079"/>
              <a:gd name="connsiteX67" fmla="*/ 5858497 w 6101385"/>
              <a:gd name="connsiteY67" fmla="*/ 3943716 h 4558079"/>
              <a:gd name="connsiteX68" fmla="*/ 5815635 w 6101385"/>
              <a:gd name="connsiteY68" fmla="*/ 3958004 h 4558079"/>
              <a:gd name="connsiteX69" fmla="*/ 5701335 w 6101385"/>
              <a:gd name="connsiteY69" fmla="*/ 3986579 h 4558079"/>
              <a:gd name="connsiteX70" fmla="*/ 5615610 w 6101385"/>
              <a:gd name="connsiteY70" fmla="*/ 4015154 h 4558079"/>
              <a:gd name="connsiteX71" fmla="*/ 5558460 w 6101385"/>
              <a:gd name="connsiteY71" fmla="*/ 4029441 h 4558079"/>
              <a:gd name="connsiteX72" fmla="*/ 5472735 w 6101385"/>
              <a:gd name="connsiteY72" fmla="*/ 4058016 h 4558079"/>
              <a:gd name="connsiteX73" fmla="*/ 5372722 w 6101385"/>
              <a:gd name="connsiteY73" fmla="*/ 4086591 h 4558079"/>
              <a:gd name="connsiteX74" fmla="*/ 5286997 w 6101385"/>
              <a:gd name="connsiteY74" fmla="*/ 4143741 h 4558079"/>
              <a:gd name="connsiteX75" fmla="*/ 5244135 w 6101385"/>
              <a:gd name="connsiteY75" fmla="*/ 4186604 h 4558079"/>
              <a:gd name="connsiteX76" fmla="*/ 5215560 w 6101385"/>
              <a:gd name="connsiteY76" fmla="*/ 4229466 h 4558079"/>
              <a:gd name="connsiteX77" fmla="*/ 5129835 w 6101385"/>
              <a:gd name="connsiteY77" fmla="*/ 4258041 h 4558079"/>
              <a:gd name="connsiteX78" fmla="*/ 4944097 w 6101385"/>
              <a:gd name="connsiteY78" fmla="*/ 4243754 h 4558079"/>
              <a:gd name="connsiteX79" fmla="*/ 4844085 w 6101385"/>
              <a:gd name="connsiteY79" fmla="*/ 4215179 h 4558079"/>
              <a:gd name="connsiteX80" fmla="*/ 4758360 w 6101385"/>
              <a:gd name="connsiteY80" fmla="*/ 4200891 h 4558079"/>
              <a:gd name="connsiteX81" fmla="*/ 4529760 w 6101385"/>
              <a:gd name="connsiteY81" fmla="*/ 4215179 h 4558079"/>
              <a:gd name="connsiteX82" fmla="*/ 4486897 w 6101385"/>
              <a:gd name="connsiteY82" fmla="*/ 4229466 h 4558079"/>
              <a:gd name="connsiteX83" fmla="*/ 4429747 w 6101385"/>
              <a:gd name="connsiteY83" fmla="*/ 4243754 h 4558079"/>
              <a:gd name="connsiteX84" fmla="*/ 4358310 w 6101385"/>
              <a:gd name="connsiteY84" fmla="*/ 4258041 h 4558079"/>
              <a:gd name="connsiteX85" fmla="*/ 4272585 w 6101385"/>
              <a:gd name="connsiteY85" fmla="*/ 4286616 h 4558079"/>
              <a:gd name="connsiteX86" fmla="*/ 4229722 w 6101385"/>
              <a:gd name="connsiteY86" fmla="*/ 4300904 h 4558079"/>
              <a:gd name="connsiteX87" fmla="*/ 4086847 w 6101385"/>
              <a:gd name="connsiteY87" fmla="*/ 4329479 h 4558079"/>
              <a:gd name="connsiteX88" fmla="*/ 4043985 w 6101385"/>
              <a:gd name="connsiteY88" fmla="*/ 4343766 h 4558079"/>
              <a:gd name="connsiteX89" fmla="*/ 3815385 w 6101385"/>
              <a:gd name="connsiteY89" fmla="*/ 4358054 h 4558079"/>
              <a:gd name="connsiteX90" fmla="*/ 3715372 w 6101385"/>
              <a:gd name="connsiteY90" fmla="*/ 4372341 h 4558079"/>
              <a:gd name="connsiteX91" fmla="*/ 3615360 w 6101385"/>
              <a:gd name="connsiteY91" fmla="*/ 4400916 h 4558079"/>
              <a:gd name="connsiteX92" fmla="*/ 3501060 w 6101385"/>
              <a:gd name="connsiteY92" fmla="*/ 4429491 h 4558079"/>
              <a:gd name="connsiteX93" fmla="*/ 3443910 w 6101385"/>
              <a:gd name="connsiteY93" fmla="*/ 4443779 h 4558079"/>
              <a:gd name="connsiteX94" fmla="*/ 3329610 w 6101385"/>
              <a:gd name="connsiteY94" fmla="*/ 4472354 h 4558079"/>
              <a:gd name="connsiteX95" fmla="*/ 3000997 w 6101385"/>
              <a:gd name="connsiteY95" fmla="*/ 4458066 h 4558079"/>
              <a:gd name="connsiteX96" fmla="*/ 2958135 w 6101385"/>
              <a:gd name="connsiteY96" fmla="*/ 4443779 h 4558079"/>
              <a:gd name="connsiteX97" fmla="*/ 2900985 w 6101385"/>
              <a:gd name="connsiteY97" fmla="*/ 4429491 h 4558079"/>
              <a:gd name="connsiteX98" fmla="*/ 2858122 w 6101385"/>
              <a:gd name="connsiteY98" fmla="*/ 4415204 h 4558079"/>
              <a:gd name="connsiteX99" fmla="*/ 2743822 w 6101385"/>
              <a:gd name="connsiteY99" fmla="*/ 4386629 h 4558079"/>
              <a:gd name="connsiteX100" fmla="*/ 2672385 w 6101385"/>
              <a:gd name="connsiteY100" fmla="*/ 4400916 h 4558079"/>
              <a:gd name="connsiteX101" fmla="*/ 2586660 w 6101385"/>
              <a:gd name="connsiteY101" fmla="*/ 4415204 h 4558079"/>
              <a:gd name="connsiteX102" fmla="*/ 2429497 w 6101385"/>
              <a:gd name="connsiteY102" fmla="*/ 4458066 h 4558079"/>
              <a:gd name="connsiteX103" fmla="*/ 2300910 w 6101385"/>
              <a:gd name="connsiteY103" fmla="*/ 4486641 h 4558079"/>
              <a:gd name="connsiteX104" fmla="*/ 2229472 w 6101385"/>
              <a:gd name="connsiteY104" fmla="*/ 4515216 h 4558079"/>
              <a:gd name="connsiteX105" fmla="*/ 2129460 w 6101385"/>
              <a:gd name="connsiteY105" fmla="*/ 4529504 h 4558079"/>
              <a:gd name="connsiteX106" fmla="*/ 2029447 w 6101385"/>
              <a:gd name="connsiteY106" fmla="*/ 4558079 h 4558079"/>
              <a:gd name="connsiteX107" fmla="*/ 800722 w 6101385"/>
              <a:gd name="connsiteY107" fmla="*/ 4529504 h 4558079"/>
              <a:gd name="connsiteX108" fmla="*/ 700710 w 6101385"/>
              <a:gd name="connsiteY108" fmla="*/ 4486641 h 4558079"/>
              <a:gd name="connsiteX109" fmla="*/ 657847 w 6101385"/>
              <a:gd name="connsiteY109" fmla="*/ 4458066 h 4558079"/>
              <a:gd name="connsiteX110" fmla="*/ 600697 w 6101385"/>
              <a:gd name="connsiteY110" fmla="*/ 4429491 h 4558079"/>
              <a:gd name="connsiteX111" fmla="*/ 557835 w 6101385"/>
              <a:gd name="connsiteY111" fmla="*/ 4400916 h 4558079"/>
              <a:gd name="connsiteX112" fmla="*/ 429247 w 6101385"/>
              <a:gd name="connsiteY112" fmla="*/ 4343766 h 4558079"/>
              <a:gd name="connsiteX113" fmla="*/ 329235 w 6101385"/>
              <a:gd name="connsiteY113" fmla="*/ 4243754 h 4558079"/>
              <a:gd name="connsiteX114" fmla="*/ 286372 w 6101385"/>
              <a:gd name="connsiteY114" fmla="*/ 4200891 h 4558079"/>
              <a:gd name="connsiteX115" fmla="*/ 243510 w 6101385"/>
              <a:gd name="connsiteY115" fmla="*/ 4186604 h 4558079"/>
              <a:gd name="connsiteX116" fmla="*/ 172072 w 6101385"/>
              <a:gd name="connsiteY116" fmla="*/ 4129454 h 4558079"/>
              <a:gd name="connsiteX117" fmla="*/ 129210 w 6101385"/>
              <a:gd name="connsiteY117" fmla="*/ 4086591 h 4558079"/>
              <a:gd name="connsiteX118" fmla="*/ 43485 w 6101385"/>
              <a:gd name="connsiteY118" fmla="*/ 4015154 h 4558079"/>
              <a:gd name="connsiteX119" fmla="*/ 29197 w 6101385"/>
              <a:gd name="connsiteY119" fmla="*/ 3972291 h 4558079"/>
              <a:gd name="connsiteX120" fmla="*/ 622 w 6101385"/>
              <a:gd name="connsiteY120" fmla="*/ 3929429 h 4558079"/>
              <a:gd name="connsiteX121" fmla="*/ 14910 w 6101385"/>
              <a:gd name="connsiteY121" fmla="*/ 3800841 h 4558079"/>
              <a:gd name="connsiteX122" fmla="*/ 57772 w 6101385"/>
              <a:gd name="connsiteY122" fmla="*/ 3600816 h 4558079"/>
              <a:gd name="connsiteX123" fmla="*/ 114922 w 6101385"/>
              <a:gd name="connsiteY123" fmla="*/ 3500804 h 4558079"/>
              <a:gd name="connsiteX124" fmla="*/ 143497 w 6101385"/>
              <a:gd name="connsiteY124" fmla="*/ 3400791 h 4558079"/>
              <a:gd name="connsiteX125" fmla="*/ 129210 w 6101385"/>
              <a:gd name="connsiteY125" fmla="*/ 3115041 h 4558079"/>
              <a:gd name="connsiteX126" fmla="*/ 86347 w 6101385"/>
              <a:gd name="connsiteY126" fmla="*/ 2957879 h 4558079"/>
              <a:gd name="connsiteX127" fmla="*/ 86347 w 6101385"/>
              <a:gd name="connsiteY127" fmla="*/ 2257791 h 4558079"/>
              <a:gd name="connsiteX128" fmla="*/ 114922 w 6101385"/>
              <a:gd name="connsiteY128" fmla="*/ 2172066 h 4558079"/>
              <a:gd name="connsiteX129" fmla="*/ 129210 w 6101385"/>
              <a:gd name="connsiteY129" fmla="*/ 2129204 h 4558079"/>
              <a:gd name="connsiteX130" fmla="*/ 143497 w 6101385"/>
              <a:gd name="connsiteY130" fmla="*/ 2086341 h 4558079"/>
              <a:gd name="connsiteX131" fmla="*/ 172072 w 6101385"/>
              <a:gd name="connsiteY131" fmla="*/ 2043479 h 4558079"/>
              <a:gd name="connsiteX132" fmla="*/ 257797 w 6101385"/>
              <a:gd name="connsiteY132" fmla="*/ 1772016 h 4558079"/>
              <a:gd name="connsiteX133" fmla="*/ 272085 w 6101385"/>
              <a:gd name="connsiteY133" fmla="*/ 1729154 h 4558079"/>
              <a:gd name="connsiteX134" fmla="*/ 286372 w 6101385"/>
              <a:gd name="connsiteY134" fmla="*/ 1657716 h 4558079"/>
              <a:gd name="connsiteX135" fmla="*/ 272085 w 6101385"/>
              <a:gd name="connsiteY135" fmla="*/ 1386254 h 4558079"/>
              <a:gd name="connsiteX136" fmla="*/ 257797 w 6101385"/>
              <a:gd name="connsiteY136" fmla="*/ 1343391 h 4558079"/>
              <a:gd name="connsiteX137" fmla="*/ 229222 w 6101385"/>
              <a:gd name="connsiteY137" fmla="*/ 800466 h 4558079"/>
              <a:gd name="connsiteX138" fmla="*/ 214935 w 6101385"/>
              <a:gd name="connsiteY138" fmla="*/ 729029 h 4558079"/>
              <a:gd name="connsiteX139" fmla="*/ 157785 w 6101385"/>
              <a:gd name="connsiteY139" fmla="*/ 529004 h 4558079"/>
              <a:gd name="connsiteX140" fmla="*/ 143497 w 6101385"/>
              <a:gd name="connsiteY140" fmla="*/ 486141 h 4558079"/>
              <a:gd name="connsiteX141" fmla="*/ 129210 w 6101385"/>
              <a:gd name="connsiteY141" fmla="*/ 443279 h 4558079"/>
              <a:gd name="connsiteX142" fmla="*/ 100635 w 6101385"/>
              <a:gd name="connsiteY142" fmla="*/ 543291 h 4558079"/>
              <a:gd name="connsiteX143" fmla="*/ 143497 w 6101385"/>
              <a:gd name="connsiteY143" fmla="*/ 571866 h 455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101385" h="4558079">
                <a:moveTo>
                  <a:pt x="29197" y="500429"/>
                </a:moveTo>
                <a:cubicBezTo>
                  <a:pt x="62535" y="490904"/>
                  <a:pt x="98199" y="487360"/>
                  <a:pt x="129210" y="471854"/>
                </a:cubicBezTo>
                <a:cubicBezTo>
                  <a:pt x="147282" y="462818"/>
                  <a:pt x="155260" y="440199"/>
                  <a:pt x="172072" y="428991"/>
                </a:cubicBezTo>
                <a:cubicBezTo>
                  <a:pt x="184603" y="420637"/>
                  <a:pt x="200647" y="419466"/>
                  <a:pt x="214935" y="414704"/>
                </a:cubicBezTo>
                <a:cubicBezTo>
                  <a:pt x="243510" y="395654"/>
                  <a:pt x="276376" y="381838"/>
                  <a:pt x="300660" y="357554"/>
                </a:cubicBezTo>
                <a:cubicBezTo>
                  <a:pt x="354171" y="304042"/>
                  <a:pt x="324353" y="321080"/>
                  <a:pt x="386385" y="300404"/>
                </a:cubicBezTo>
                <a:lnTo>
                  <a:pt x="472110" y="243254"/>
                </a:lnTo>
                <a:cubicBezTo>
                  <a:pt x="486397" y="233729"/>
                  <a:pt x="498682" y="220109"/>
                  <a:pt x="514972" y="214679"/>
                </a:cubicBezTo>
                <a:cubicBezTo>
                  <a:pt x="529260" y="209916"/>
                  <a:pt x="544670" y="207705"/>
                  <a:pt x="557835" y="200391"/>
                </a:cubicBezTo>
                <a:cubicBezTo>
                  <a:pt x="587856" y="183713"/>
                  <a:pt x="609482" y="147501"/>
                  <a:pt x="643560" y="143241"/>
                </a:cubicBezTo>
                <a:lnTo>
                  <a:pt x="757860" y="128954"/>
                </a:lnTo>
                <a:cubicBezTo>
                  <a:pt x="967410" y="133716"/>
                  <a:pt x="1176906" y="143241"/>
                  <a:pt x="1386510" y="143241"/>
                </a:cubicBezTo>
                <a:cubicBezTo>
                  <a:pt x="1443858" y="143241"/>
                  <a:pt x="1501005" y="135655"/>
                  <a:pt x="1557960" y="128954"/>
                </a:cubicBezTo>
                <a:cubicBezTo>
                  <a:pt x="1582078" y="126117"/>
                  <a:pt x="1605838" y="120556"/>
                  <a:pt x="1629397" y="114666"/>
                </a:cubicBezTo>
                <a:cubicBezTo>
                  <a:pt x="1644008" y="111013"/>
                  <a:pt x="1657203" y="100717"/>
                  <a:pt x="1672260" y="100379"/>
                </a:cubicBezTo>
                <a:cubicBezTo>
                  <a:pt x="2081759" y="91177"/>
                  <a:pt x="2491410" y="90854"/>
                  <a:pt x="2900985" y="86091"/>
                </a:cubicBezTo>
                <a:cubicBezTo>
                  <a:pt x="2997821" y="53813"/>
                  <a:pt x="2879687" y="90351"/>
                  <a:pt x="3043860" y="57516"/>
                </a:cubicBezTo>
                <a:cubicBezTo>
                  <a:pt x="3058628" y="54562"/>
                  <a:pt x="3072435" y="47991"/>
                  <a:pt x="3086722" y="43229"/>
                </a:cubicBezTo>
                <a:cubicBezTo>
                  <a:pt x="3136849" y="-6899"/>
                  <a:pt x="3117888" y="366"/>
                  <a:pt x="3229597" y="366"/>
                </a:cubicBezTo>
                <a:cubicBezTo>
                  <a:pt x="3415396" y="366"/>
                  <a:pt x="3601072" y="9891"/>
                  <a:pt x="3786810" y="14653"/>
                </a:cubicBezTo>
                <a:cubicBezTo>
                  <a:pt x="3927702" y="49877"/>
                  <a:pt x="3733482" y="4252"/>
                  <a:pt x="3986835" y="43229"/>
                </a:cubicBezTo>
                <a:cubicBezTo>
                  <a:pt x="4001720" y="45519"/>
                  <a:pt x="4014642" y="57125"/>
                  <a:pt x="4029697" y="57516"/>
                </a:cubicBezTo>
                <a:cubicBezTo>
                  <a:pt x="4382035" y="66668"/>
                  <a:pt x="4734547" y="67041"/>
                  <a:pt x="5086972" y="71804"/>
                </a:cubicBezTo>
                <a:cubicBezTo>
                  <a:pt x="5191326" y="106589"/>
                  <a:pt x="5143476" y="93074"/>
                  <a:pt x="5229847" y="114666"/>
                </a:cubicBezTo>
                <a:cubicBezTo>
                  <a:pt x="5244135" y="124191"/>
                  <a:pt x="5259518" y="132248"/>
                  <a:pt x="5272710" y="143241"/>
                </a:cubicBezTo>
                <a:cubicBezTo>
                  <a:pt x="5288232" y="156176"/>
                  <a:pt x="5298760" y="174896"/>
                  <a:pt x="5315572" y="186104"/>
                </a:cubicBezTo>
                <a:cubicBezTo>
                  <a:pt x="5328103" y="194458"/>
                  <a:pt x="5344147" y="195629"/>
                  <a:pt x="5358435" y="200391"/>
                </a:cubicBezTo>
                <a:cubicBezTo>
                  <a:pt x="5367960" y="214679"/>
                  <a:pt x="5373601" y="232527"/>
                  <a:pt x="5387010" y="243254"/>
                </a:cubicBezTo>
                <a:cubicBezTo>
                  <a:pt x="5398770" y="252662"/>
                  <a:pt x="5419223" y="246892"/>
                  <a:pt x="5429872" y="257541"/>
                </a:cubicBezTo>
                <a:cubicBezTo>
                  <a:pt x="5429875" y="257544"/>
                  <a:pt x="5501308" y="364696"/>
                  <a:pt x="5515597" y="386129"/>
                </a:cubicBezTo>
                <a:cubicBezTo>
                  <a:pt x="5525122" y="400416"/>
                  <a:pt x="5538742" y="412701"/>
                  <a:pt x="5544172" y="428991"/>
                </a:cubicBezTo>
                <a:cubicBezTo>
                  <a:pt x="5548935" y="443279"/>
                  <a:pt x="5549052" y="460094"/>
                  <a:pt x="5558460" y="471854"/>
                </a:cubicBezTo>
                <a:cubicBezTo>
                  <a:pt x="5569187" y="485263"/>
                  <a:pt x="5587035" y="490904"/>
                  <a:pt x="5601322" y="500429"/>
                </a:cubicBezTo>
                <a:cubicBezTo>
                  <a:pt x="5606085" y="538529"/>
                  <a:pt x="5609298" y="576855"/>
                  <a:pt x="5615610" y="614729"/>
                </a:cubicBezTo>
                <a:cubicBezTo>
                  <a:pt x="5618838" y="634098"/>
                  <a:pt x="5629897" y="652243"/>
                  <a:pt x="5629897" y="671879"/>
                </a:cubicBezTo>
                <a:cubicBezTo>
                  <a:pt x="5629897" y="715005"/>
                  <a:pt x="5621709" y="757773"/>
                  <a:pt x="5615610" y="800466"/>
                </a:cubicBezTo>
                <a:cubicBezTo>
                  <a:pt x="5606990" y="860806"/>
                  <a:pt x="5603654" y="864906"/>
                  <a:pt x="5587035" y="914766"/>
                </a:cubicBezTo>
                <a:cubicBezTo>
                  <a:pt x="5591797" y="948104"/>
                  <a:pt x="5586262" y="984658"/>
                  <a:pt x="5601322" y="1014779"/>
                </a:cubicBezTo>
                <a:cubicBezTo>
                  <a:pt x="5608057" y="1028249"/>
                  <a:pt x="5631654" y="1020712"/>
                  <a:pt x="5644185" y="1029066"/>
                </a:cubicBezTo>
                <a:cubicBezTo>
                  <a:pt x="5660997" y="1040274"/>
                  <a:pt x="5671098" y="1059524"/>
                  <a:pt x="5687047" y="1071929"/>
                </a:cubicBezTo>
                <a:cubicBezTo>
                  <a:pt x="5687057" y="1071937"/>
                  <a:pt x="5794199" y="1143363"/>
                  <a:pt x="5815635" y="1157654"/>
                </a:cubicBezTo>
                <a:cubicBezTo>
                  <a:pt x="5829922" y="1167179"/>
                  <a:pt x="5846355" y="1174087"/>
                  <a:pt x="5858497" y="1186229"/>
                </a:cubicBezTo>
                <a:lnTo>
                  <a:pt x="5901360" y="1229091"/>
                </a:lnTo>
                <a:cubicBezTo>
                  <a:pt x="5910885" y="1257666"/>
                  <a:pt x="5925675" y="1284998"/>
                  <a:pt x="5929935" y="1314816"/>
                </a:cubicBezTo>
                <a:cubicBezTo>
                  <a:pt x="5946352" y="1429738"/>
                  <a:pt x="5933572" y="1382881"/>
                  <a:pt x="5958510" y="1457691"/>
                </a:cubicBezTo>
                <a:cubicBezTo>
                  <a:pt x="5953747" y="1533891"/>
                  <a:pt x="5952215" y="1610362"/>
                  <a:pt x="5944222" y="1686291"/>
                </a:cubicBezTo>
                <a:cubicBezTo>
                  <a:pt x="5942645" y="1701269"/>
                  <a:pt x="5929935" y="1714094"/>
                  <a:pt x="5929935" y="1729154"/>
                </a:cubicBezTo>
                <a:cubicBezTo>
                  <a:pt x="5929935" y="1795999"/>
                  <a:pt x="5934306" y="1863074"/>
                  <a:pt x="5944222" y="1929179"/>
                </a:cubicBezTo>
                <a:cubicBezTo>
                  <a:pt x="5948690" y="1958966"/>
                  <a:pt x="5956089" y="1989842"/>
                  <a:pt x="5972797" y="2014904"/>
                </a:cubicBezTo>
                <a:lnTo>
                  <a:pt x="6029947" y="2100629"/>
                </a:lnTo>
                <a:cubicBezTo>
                  <a:pt x="6034710" y="2119679"/>
                  <a:pt x="6036500" y="2139730"/>
                  <a:pt x="6044235" y="2157779"/>
                </a:cubicBezTo>
                <a:cubicBezTo>
                  <a:pt x="6050999" y="2173562"/>
                  <a:pt x="6065131" y="2185282"/>
                  <a:pt x="6072810" y="2200641"/>
                </a:cubicBezTo>
                <a:cubicBezTo>
                  <a:pt x="6079545" y="2214112"/>
                  <a:pt x="6082335" y="2229216"/>
                  <a:pt x="6087097" y="2243504"/>
                </a:cubicBezTo>
                <a:cubicBezTo>
                  <a:pt x="6077572" y="2281604"/>
                  <a:pt x="6070941" y="2320547"/>
                  <a:pt x="6058522" y="2357804"/>
                </a:cubicBezTo>
                <a:cubicBezTo>
                  <a:pt x="6053760" y="2372091"/>
                  <a:pt x="6051549" y="2387501"/>
                  <a:pt x="6044235" y="2400666"/>
                </a:cubicBezTo>
                <a:cubicBezTo>
                  <a:pt x="6027557" y="2430687"/>
                  <a:pt x="5987085" y="2486391"/>
                  <a:pt x="5987085" y="2486391"/>
                </a:cubicBezTo>
                <a:cubicBezTo>
                  <a:pt x="5972191" y="2545964"/>
                  <a:pt x="5957051" y="2575977"/>
                  <a:pt x="5987085" y="2643554"/>
                </a:cubicBezTo>
                <a:cubicBezTo>
                  <a:pt x="5994059" y="2659245"/>
                  <a:pt x="6015660" y="2662604"/>
                  <a:pt x="6029947" y="2672129"/>
                </a:cubicBezTo>
                <a:cubicBezTo>
                  <a:pt x="6095451" y="2770385"/>
                  <a:pt x="6076236" y="2725274"/>
                  <a:pt x="6101385" y="2800716"/>
                </a:cubicBezTo>
                <a:cubicBezTo>
                  <a:pt x="6096622" y="2886441"/>
                  <a:pt x="6090826" y="2972115"/>
                  <a:pt x="6087097" y="3057891"/>
                </a:cubicBezTo>
                <a:cubicBezTo>
                  <a:pt x="6081301" y="3191200"/>
                  <a:pt x="6081401" y="3324783"/>
                  <a:pt x="6072810" y="3457941"/>
                </a:cubicBezTo>
                <a:cubicBezTo>
                  <a:pt x="6071840" y="3472970"/>
                  <a:pt x="6067930" y="3489044"/>
                  <a:pt x="6058522" y="3500804"/>
                </a:cubicBezTo>
                <a:cubicBezTo>
                  <a:pt x="6047795" y="3514213"/>
                  <a:pt x="6029947" y="3519854"/>
                  <a:pt x="6015660" y="3529379"/>
                </a:cubicBezTo>
                <a:cubicBezTo>
                  <a:pt x="6010897" y="3548429"/>
                  <a:pt x="6009107" y="3568480"/>
                  <a:pt x="6001372" y="3586529"/>
                </a:cubicBezTo>
                <a:cubicBezTo>
                  <a:pt x="5994608" y="3602312"/>
                  <a:pt x="5977315" y="3612825"/>
                  <a:pt x="5972797" y="3629391"/>
                </a:cubicBezTo>
                <a:cubicBezTo>
                  <a:pt x="5962694" y="3666435"/>
                  <a:pt x="5962331" y="3705485"/>
                  <a:pt x="5958510" y="3743691"/>
                </a:cubicBezTo>
                <a:cubicBezTo>
                  <a:pt x="5952804" y="3800755"/>
                  <a:pt x="5969869" y="3863847"/>
                  <a:pt x="5944222" y="3915141"/>
                </a:cubicBezTo>
                <a:cubicBezTo>
                  <a:pt x="5930752" y="3942082"/>
                  <a:pt x="5887072" y="3934191"/>
                  <a:pt x="5858497" y="3943716"/>
                </a:cubicBezTo>
                <a:cubicBezTo>
                  <a:pt x="5844210" y="3948479"/>
                  <a:pt x="5830246" y="3954351"/>
                  <a:pt x="5815635" y="3958004"/>
                </a:cubicBezTo>
                <a:cubicBezTo>
                  <a:pt x="5777535" y="3967529"/>
                  <a:pt x="5738592" y="3974160"/>
                  <a:pt x="5701335" y="3986579"/>
                </a:cubicBezTo>
                <a:cubicBezTo>
                  <a:pt x="5672760" y="3996104"/>
                  <a:pt x="5644831" y="4007849"/>
                  <a:pt x="5615610" y="4015154"/>
                </a:cubicBezTo>
                <a:cubicBezTo>
                  <a:pt x="5596560" y="4019916"/>
                  <a:pt x="5577268" y="4023799"/>
                  <a:pt x="5558460" y="4029441"/>
                </a:cubicBezTo>
                <a:cubicBezTo>
                  <a:pt x="5529610" y="4038096"/>
                  <a:pt x="5501956" y="4050710"/>
                  <a:pt x="5472735" y="4058016"/>
                </a:cubicBezTo>
                <a:cubicBezTo>
                  <a:pt x="5400974" y="4075957"/>
                  <a:pt x="5434214" y="4066095"/>
                  <a:pt x="5372722" y="4086591"/>
                </a:cubicBezTo>
                <a:cubicBezTo>
                  <a:pt x="5235989" y="4223327"/>
                  <a:pt x="5411059" y="4061033"/>
                  <a:pt x="5286997" y="4143741"/>
                </a:cubicBezTo>
                <a:cubicBezTo>
                  <a:pt x="5270185" y="4154949"/>
                  <a:pt x="5257070" y="4171082"/>
                  <a:pt x="5244135" y="4186604"/>
                </a:cubicBezTo>
                <a:cubicBezTo>
                  <a:pt x="5233142" y="4199795"/>
                  <a:pt x="5230121" y="4220365"/>
                  <a:pt x="5215560" y="4229466"/>
                </a:cubicBezTo>
                <a:cubicBezTo>
                  <a:pt x="5190018" y="4245430"/>
                  <a:pt x="5129835" y="4258041"/>
                  <a:pt x="5129835" y="4258041"/>
                </a:cubicBezTo>
                <a:cubicBezTo>
                  <a:pt x="5067922" y="4253279"/>
                  <a:pt x="5005767" y="4251009"/>
                  <a:pt x="4944097" y="4243754"/>
                </a:cubicBezTo>
                <a:cubicBezTo>
                  <a:pt x="4877985" y="4235976"/>
                  <a:pt x="4901244" y="4227881"/>
                  <a:pt x="4844085" y="4215179"/>
                </a:cubicBezTo>
                <a:cubicBezTo>
                  <a:pt x="4815806" y="4208895"/>
                  <a:pt x="4786935" y="4205654"/>
                  <a:pt x="4758360" y="4200891"/>
                </a:cubicBezTo>
                <a:cubicBezTo>
                  <a:pt x="4682160" y="4205654"/>
                  <a:pt x="4605689" y="4207186"/>
                  <a:pt x="4529760" y="4215179"/>
                </a:cubicBezTo>
                <a:cubicBezTo>
                  <a:pt x="4514782" y="4216756"/>
                  <a:pt x="4501378" y="4225329"/>
                  <a:pt x="4486897" y="4229466"/>
                </a:cubicBezTo>
                <a:cubicBezTo>
                  <a:pt x="4468016" y="4234860"/>
                  <a:pt x="4448916" y="4239494"/>
                  <a:pt x="4429747" y="4243754"/>
                </a:cubicBezTo>
                <a:cubicBezTo>
                  <a:pt x="4406041" y="4249022"/>
                  <a:pt x="4381738" y="4251652"/>
                  <a:pt x="4358310" y="4258041"/>
                </a:cubicBezTo>
                <a:cubicBezTo>
                  <a:pt x="4329251" y="4265966"/>
                  <a:pt x="4301160" y="4277091"/>
                  <a:pt x="4272585" y="4286616"/>
                </a:cubicBezTo>
                <a:cubicBezTo>
                  <a:pt x="4258297" y="4291379"/>
                  <a:pt x="4244578" y="4298428"/>
                  <a:pt x="4229722" y="4300904"/>
                </a:cubicBezTo>
                <a:cubicBezTo>
                  <a:pt x="4162350" y="4312132"/>
                  <a:pt x="4146532" y="4312426"/>
                  <a:pt x="4086847" y="4329479"/>
                </a:cubicBezTo>
                <a:cubicBezTo>
                  <a:pt x="4072366" y="4333616"/>
                  <a:pt x="4058962" y="4342189"/>
                  <a:pt x="4043985" y="4343766"/>
                </a:cubicBezTo>
                <a:cubicBezTo>
                  <a:pt x="3968056" y="4351759"/>
                  <a:pt x="3891585" y="4353291"/>
                  <a:pt x="3815385" y="4358054"/>
                </a:cubicBezTo>
                <a:cubicBezTo>
                  <a:pt x="3782047" y="4362816"/>
                  <a:pt x="3748301" y="4365285"/>
                  <a:pt x="3715372" y="4372341"/>
                </a:cubicBezTo>
                <a:cubicBezTo>
                  <a:pt x="3681470" y="4379606"/>
                  <a:pt x="3648861" y="4391982"/>
                  <a:pt x="3615360" y="4400916"/>
                </a:cubicBezTo>
                <a:cubicBezTo>
                  <a:pt x="3577413" y="4411035"/>
                  <a:pt x="3539160" y="4419966"/>
                  <a:pt x="3501060" y="4429491"/>
                </a:cubicBezTo>
                <a:cubicBezTo>
                  <a:pt x="3482010" y="4434254"/>
                  <a:pt x="3462539" y="4437570"/>
                  <a:pt x="3443910" y="4443779"/>
                </a:cubicBezTo>
                <a:cubicBezTo>
                  <a:pt x="3378009" y="4465745"/>
                  <a:pt x="3415815" y="4455112"/>
                  <a:pt x="3329610" y="4472354"/>
                </a:cubicBezTo>
                <a:cubicBezTo>
                  <a:pt x="3220072" y="4467591"/>
                  <a:pt x="3110315" y="4466475"/>
                  <a:pt x="3000997" y="4458066"/>
                </a:cubicBezTo>
                <a:cubicBezTo>
                  <a:pt x="2985981" y="4456911"/>
                  <a:pt x="2972616" y="4447916"/>
                  <a:pt x="2958135" y="4443779"/>
                </a:cubicBezTo>
                <a:cubicBezTo>
                  <a:pt x="2939254" y="4438384"/>
                  <a:pt x="2919866" y="4434885"/>
                  <a:pt x="2900985" y="4429491"/>
                </a:cubicBezTo>
                <a:cubicBezTo>
                  <a:pt x="2886504" y="4425354"/>
                  <a:pt x="2872733" y="4418857"/>
                  <a:pt x="2858122" y="4415204"/>
                </a:cubicBezTo>
                <a:lnTo>
                  <a:pt x="2743822" y="4386629"/>
                </a:lnTo>
                <a:lnTo>
                  <a:pt x="2672385" y="4400916"/>
                </a:lnTo>
                <a:cubicBezTo>
                  <a:pt x="2643883" y="4406098"/>
                  <a:pt x="2615067" y="4409523"/>
                  <a:pt x="2586660" y="4415204"/>
                </a:cubicBezTo>
                <a:cubicBezTo>
                  <a:pt x="2546256" y="4423285"/>
                  <a:pt x="2459430" y="4449902"/>
                  <a:pt x="2429497" y="4458066"/>
                </a:cubicBezTo>
                <a:cubicBezTo>
                  <a:pt x="2374000" y="4473202"/>
                  <a:pt x="2360423" y="4474739"/>
                  <a:pt x="2300910" y="4486641"/>
                </a:cubicBezTo>
                <a:cubicBezTo>
                  <a:pt x="2277097" y="4496166"/>
                  <a:pt x="2254353" y="4508996"/>
                  <a:pt x="2229472" y="4515216"/>
                </a:cubicBezTo>
                <a:cubicBezTo>
                  <a:pt x="2196802" y="4523384"/>
                  <a:pt x="2162593" y="4523480"/>
                  <a:pt x="2129460" y="4529504"/>
                </a:cubicBezTo>
                <a:cubicBezTo>
                  <a:pt x="2089986" y="4536681"/>
                  <a:pt x="2066176" y="4545836"/>
                  <a:pt x="2029447" y="4558079"/>
                </a:cubicBezTo>
                <a:lnTo>
                  <a:pt x="800722" y="4529504"/>
                </a:lnTo>
                <a:cubicBezTo>
                  <a:pt x="779432" y="4528786"/>
                  <a:pt x="712248" y="4493234"/>
                  <a:pt x="700710" y="4486641"/>
                </a:cubicBezTo>
                <a:cubicBezTo>
                  <a:pt x="685801" y="4478122"/>
                  <a:pt x="672756" y="4466585"/>
                  <a:pt x="657847" y="4458066"/>
                </a:cubicBezTo>
                <a:cubicBezTo>
                  <a:pt x="639355" y="4447499"/>
                  <a:pt x="619189" y="4440058"/>
                  <a:pt x="600697" y="4429491"/>
                </a:cubicBezTo>
                <a:cubicBezTo>
                  <a:pt x="585788" y="4420972"/>
                  <a:pt x="573526" y="4407890"/>
                  <a:pt x="557835" y="4400916"/>
                </a:cubicBezTo>
                <a:cubicBezTo>
                  <a:pt x="491966" y="4371641"/>
                  <a:pt x="476565" y="4386352"/>
                  <a:pt x="429247" y="4343766"/>
                </a:cubicBezTo>
                <a:cubicBezTo>
                  <a:pt x="394204" y="4312227"/>
                  <a:pt x="362572" y="4277091"/>
                  <a:pt x="329235" y="4243754"/>
                </a:cubicBezTo>
                <a:cubicBezTo>
                  <a:pt x="314947" y="4229466"/>
                  <a:pt x="305541" y="4207281"/>
                  <a:pt x="286372" y="4200891"/>
                </a:cubicBezTo>
                <a:lnTo>
                  <a:pt x="243510" y="4186604"/>
                </a:lnTo>
                <a:cubicBezTo>
                  <a:pt x="179602" y="4090741"/>
                  <a:pt x="254887" y="4184664"/>
                  <a:pt x="172072" y="4129454"/>
                </a:cubicBezTo>
                <a:cubicBezTo>
                  <a:pt x="155260" y="4118246"/>
                  <a:pt x="144732" y="4099526"/>
                  <a:pt x="129210" y="4086591"/>
                </a:cubicBezTo>
                <a:cubicBezTo>
                  <a:pt x="9853" y="3987126"/>
                  <a:pt x="168715" y="4140384"/>
                  <a:pt x="43485" y="4015154"/>
                </a:cubicBezTo>
                <a:cubicBezTo>
                  <a:pt x="38722" y="4000866"/>
                  <a:pt x="35932" y="3985762"/>
                  <a:pt x="29197" y="3972291"/>
                </a:cubicBezTo>
                <a:cubicBezTo>
                  <a:pt x="21518" y="3956933"/>
                  <a:pt x="2048" y="3946541"/>
                  <a:pt x="622" y="3929429"/>
                </a:cubicBezTo>
                <a:cubicBezTo>
                  <a:pt x="-2959" y="3886452"/>
                  <a:pt x="9871" y="3843672"/>
                  <a:pt x="14910" y="3800841"/>
                </a:cubicBezTo>
                <a:cubicBezTo>
                  <a:pt x="20524" y="3753123"/>
                  <a:pt x="26789" y="3647289"/>
                  <a:pt x="57772" y="3600816"/>
                </a:cubicBezTo>
                <a:cubicBezTo>
                  <a:pt x="86470" y="3557769"/>
                  <a:pt x="93169" y="3551561"/>
                  <a:pt x="114922" y="3500804"/>
                </a:cubicBezTo>
                <a:cubicBezTo>
                  <a:pt x="127222" y="3472104"/>
                  <a:pt x="136246" y="3429798"/>
                  <a:pt x="143497" y="3400791"/>
                </a:cubicBezTo>
                <a:cubicBezTo>
                  <a:pt x="138735" y="3305541"/>
                  <a:pt x="139370" y="3209867"/>
                  <a:pt x="129210" y="3115041"/>
                </a:cubicBezTo>
                <a:cubicBezTo>
                  <a:pt x="124121" y="3067542"/>
                  <a:pt x="102648" y="3006778"/>
                  <a:pt x="86347" y="2957879"/>
                </a:cubicBezTo>
                <a:cubicBezTo>
                  <a:pt x="40911" y="2685256"/>
                  <a:pt x="53523" y="2793928"/>
                  <a:pt x="86347" y="2257791"/>
                </a:cubicBezTo>
                <a:cubicBezTo>
                  <a:pt x="88188" y="2227727"/>
                  <a:pt x="105397" y="2200641"/>
                  <a:pt x="114922" y="2172066"/>
                </a:cubicBezTo>
                <a:lnTo>
                  <a:pt x="129210" y="2129204"/>
                </a:lnTo>
                <a:cubicBezTo>
                  <a:pt x="133973" y="2114916"/>
                  <a:pt x="135143" y="2098872"/>
                  <a:pt x="143497" y="2086341"/>
                </a:cubicBezTo>
                <a:lnTo>
                  <a:pt x="172072" y="2043479"/>
                </a:lnTo>
                <a:cubicBezTo>
                  <a:pt x="217194" y="1885550"/>
                  <a:pt x="189687" y="1976345"/>
                  <a:pt x="257797" y="1772016"/>
                </a:cubicBezTo>
                <a:cubicBezTo>
                  <a:pt x="262560" y="1757729"/>
                  <a:pt x="269132" y="1743922"/>
                  <a:pt x="272085" y="1729154"/>
                </a:cubicBezTo>
                <a:lnTo>
                  <a:pt x="286372" y="1657716"/>
                </a:lnTo>
                <a:cubicBezTo>
                  <a:pt x="281610" y="1567229"/>
                  <a:pt x="280289" y="1476494"/>
                  <a:pt x="272085" y="1386254"/>
                </a:cubicBezTo>
                <a:cubicBezTo>
                  <a:pt x="270721" y="1371255"/>
                  <a:pt x="258799" y="1358418"/>
                  <a:pt x="257797" y="1343391"/>
                </a:cubicBezTo>
                <a:cubicBezTo>
                  <a:pt x="240920" y="1090240"/>
                  <a:pt x="255423" y="1010073"/>
                  <a:pt x="229222" y="800466"/>
                </a:cubicBezTo>
                <a:cubicBezTo>
                  <a:pt x="226210" y="776370"/>
                  <a:pt x="220395" y="752691"/>
                  <a:pt x="214935" y="729029"/>
                </a:cubicBezTo>
                <a:cubicBezTo>
                  <a:pt x="188026" y="612424"/>
                  <a:pt x="191898" y="631343"/>
                  <a:pt x="157785" y="529004"/>
                </a:cubicBezTo>
                <a:lnTo>
                  <a:pt x="143497" y="486141"/>
                </a:lnTo>
                <a:lnTo>
                  <a:pt x="129210" y="443279"/>
                </a:lnTo>
                <a:cubicBezTo>
                  <a:pt x="73804" y="461747"/>
                  <a:pt x="55134" y="452289"/>
                  <a:pt x="100635" y="543291"/>
                </a:cubicBezTo>
                <a:cubicBezTo>
                  <a:pt x="108314" y="558649"/>
                  <a:pt x="143497" y="571866"/>
                  <a:pt x="143497" y="571866"/>
                </a:cubicBezTo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392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7BAC32E8-F880-70CF-705E-AB7CB4524950}"/>
              </a:ext>
            </a:extLst>
          </p:cNvPr>
          <p:cNvGrpSpPr/>
          <p:nvPr/>
        </p:nvGrpSpPr>
        <p:grpSpPr>
          <a:xfrm>
            <a:off x="6090403" y="689741"/>
            <a:ext cx="5798967" cy="3319313"/>
            <a:chOff x="2106302" y="1589960"/>
            <a:chExt cx="5575033" cy="2263404"/>
          </a:xfrm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B95C1DE7-FCEB-2002-172B-B65F5E528F78}"/>
                </a:ext>
              </a:extLst>
            </p:cNvPr>
            <p:cNvGrpSpPr/>
            <p:nvPr/>
          </p:nvGrpSpPr>
          <p:grpSpPr>
            <a:xfrm>
              <a:off x="2695909" y="1832081"/>
              <a:ext cx="4985426" cy="2021283"/>
              <a:chOff x="3376387" y="2401977"/>
              <a:chExt cx="4985426" cy="2021283"/>
            </a:xfrm>
          </p:grpSpPr>
          <p:sp>
            <p:nvSpPr>
              <p:cNvPr id="372" name="Rectangle: Rounded Corners 371">
                <a:extLst>
                  <a:ext uri="{FF2B5EF4-FFF2-40B4-BE49-F238E27FC236}">
                    <a16:creationId xmlns:a16="http://schemas.microsoft.com/office/drawing/2014/main" id="{DC5528AA-91F9-493E-EB53-82325A36371E}"/>
                  </a:ext>
                </a:extLst>
              </p:cNvPr>
              <p:cNvSpPr/>
              <p:nvPr/>
            </p:nvSpPr>
            <p:spPr>
              <a:xfrm>
                <a:off x="3376387" y="2401977"/>
                <a:ext cx="4985426" cy="137330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F0A2DC13-D25D-C17B-3F61-39FD152607BC}"/>
                  </a:ext>
                </a:extLst>
              </p:cNvPr>
              <p:cNvSpPr txBox="1"/>
              <p:nvPr/>
            </p:nvSpPr>
            <p:spPr>
              <a:xfrm>
                <a:off x="4465342" y="2484268"/>
                <a:ext cx="374940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Hình ảnh trong tranh nói về bài đọc nào? </a:t>
                </a:r>
                <a:endParaRPr lang="en-US" sz="4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D842ACB5-422E-805A-14C6-500B07B26E53}"/>
                </a:ext>
              </a:extLst>
            </p:cNvPr>
            <p:cNvGrpSpPr/>
            <p:nvPr/>
          </p:nvGrpSpPr>
          <p:grpSpPr>
            <a:xfrm>
              <a:off x="2106302" y="1589960"/>
              <a:ext cx="1903028" cy="1688119"/>
              <a:chOff x="2786780" y="2159856"/>
              <a:chExt cx="1903028" cy="1688119"/>
            </a:xfrm>
          </p:grpSpPr>
          <p:pic>
            <p:nvPicPr>
              <p:cNvPr id="369" name="Picture 368" descr="Icon&#10;&#10;Description automatically generated">
                <a:extLst>
                  <a:ext uri="{FF2B5EF4-FFF2-40B4-BE49-F238E27FC236}">
                    <a16:creationId xmlns:a16="http://schemas.microsoft.com/office/drawing/2014/main" id="{C230F5E6-3145-36AB-AA81-C9D826B73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780" y="2159856"/>
                <a:ext cx="1903028" cy="1688119"/>
              </a:xfrm>
              <a:prstGeom prst="rect">
                <a:avLst/>
              </a:prstGeom>
            </p:spPr>
          </p:pic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2977EB5B-21C0-6162-2D38-680E47641CA7}"/>
                  </a:ext>
                </a:extLst>
              </p:cNvPr>
              <p:cNvSpPr txBox="1"/>
              <p:nvPr/>
            </p:nvSpPr>
            <p:spPr>
              <a:xfrm>
                <a:off x="3455686" y="2833657"/>
                <a:ext cx="30296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dirty="0">
                    <a:ln w="25400">
                      <a:solidFill>
                        <a:schemeClr val="bg1"/>
                      </a:solidFill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Ciel Crocante" panose="02000000000000000000" pitchFamily="50" charset="0"/>
                  </a:rPr>
                  <a:t>?</a:t>
                </a:r>
              </a:p>
            </p:txBody>
          </p:sp>
        </p:grp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D291F994-15BF-EA45-1EC9-449BC31666BC}"/>
              </a:ext>
            </a:extLst>
          </p:cNvPr>
          <p:cNvGrpSpPr/>
          <p:nvPr/>
        </p:nvGrpSpPr>
        <p:grpSpPr>
          <a:xfrm>
            <a:off x="2845943" y="4220018"/>
            <a:ext cx="9175411" cy="1269180"/>
            <a:chOff x="2106302" y="1589960"/>
            <a:chExt cx="8466450" cy="2306851"/>
          </a:xfrm>
        </p:grpSpPr>
        <p:sp>
          <p:nvSpPr>
            <p:cNvPr id="382" name="Rectangle: Rounded Corners 381">
              <a:extLst>
                <a:ext uri="{FF2B5EF4-FFF2-40B4-BE49-F238E27FC236}">
                  <a16:creationId xmlns:a16="http://schemas.microsoft.com/office/drawing/2014/main" id="{20765421-0EA1-FC54-2AA2-7B8515F7D8A8}"/>
                </a:ext>
              </a:extLst>
            </p:cNvPr>
            <p:cNvSpPr/>
            <p:nvPr/>
          </p:nvSpPr>
          <p:spPr>
            <a:xfrm>
              <a:off x="2695908" y="1832081"/>
              <a:ext cx="7876844" cy="206473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Bài đọc </a:t>
              </a:r>
              <a:r>
                <a:rPr lang="en-US" sz="36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Muôn sắc hoa tươi</a:t>
              </a:r>
              <a:endPara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/>
            </a:p>
          </p:txBody>
        </p: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26AF42F8-9505-B3F5-114E-0EF6978BB7D5}"/>
                </a:ext>
              </a:extLst>
            </p:cNvPr>
            <p:cNvGrpSpPr/>
            <p:nvPr/>
          </p:nvGrpSpPr>
          <p:grpSpPr>
            <a:xfrm>
              <a:off x="2106302" y="1589960"/>
              <a:ext cx="1903028" cy="1688119"/>
              <a:chOff x="2786780" y="2159856"/>
              <a:chExt cx="1903028" cy="1688119"/>
            </a:xfrm>
          </p:grpSpPr>
          <p:pic>
            <p:nvPicPr>
              <p:cNvPr id="380" name="Picture 379" descr="Icon&#10;&#10;Description automatically generated">
                <a:extLst>
                  <a:ext uri="{FF2B5EF4-FFF2-40B4-BE49-F238E27FC236}">
                    <a16:creationId xmlns:a16="http://schemas.microsoft.com/office/drawing/2014/main" id="{7BB2A887-59DA-F488-A38E-8FA3734A9C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780" y="2159856"/>
                <a:ext cx="1903028" cy="1688119"/>
              </a:xfrm>
              <a:prstGeom prst="rect">
                <a:avLst/>
              </a:prstGeom>
            </p:spPr>
          </p:pic>
          <p:sp>
            <p:nvSpPr>
              <p:cNvPr id="381" name="TextBox 380">
                <a:extLst>
                  <a:ext uri="{FF2B5EF4-FFF2-40B4-BE49-F238E27FC236}">
                    <a16:creationId xmlns:a16="http://schemas.microsoft.com/office/drawing/2014/main" id="{A59329F7-B791-0626-F7EA-8BC9BF068B56}"/>
                  </a:ext>
                </a:extLst>
              </p:cNvPr>
              <p:cNvSpPr txBox="1"/>
              <p:nvPr/>
            </p:nvSpPr>
            <p:spPr>
              <a:xfrm>
                <a:off x="3607138" y="2833657"/>
                <a:ext cx="6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endParaRPr lang="en-US" sz="4000" dirty="0">
                  <a:ln w="2540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rocante" panose="02000000000000000000" pitchFamily="50" charset="0"/>
                </a:endParaRPr>
              </a:p>
            </p:txBody>
          </p:sp>
        </p:grpSp>
      </p:grpSp>
      <p:pic>
        <p:nvPicPr>
          <p:cNvPr id="357" name="Picture 3">
            <a:extLst>
              <a:ext uri="{FF2B5EF4-FFF2-40B4-BE49-F238E27FC236}">
                <a16:creationId xmlns:a16="http://schemas.microsoft.com/office/drawing/2014/main" id="{396D53DF-3A1D-F7E1-6D45-3A515B5755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27116" y="56247"/>
            <a:ext cx="1164800" cy="1191611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-15946" y="56247"/>
            <a:ext cx="6245091" cy="4572757"/>
          </a:xfrm>
          <a:custGeom>
            <a:avLst/>
            <a:gdLst>
              <a:gd name="connsiteX0" fmla="*/ 29197 w 6101385"/>
              <a:gd name="connsiteY0" fmla="*/ 500429 h 4558079"/>
              <a:gd name="connsiteX1" fmla="*/ 129210 w 6101385"/>
              <a:gd name="connsiteY1" fmla="*/ 471854 h 4558079"/>
              <a:gd name="connsiteX2" fmla="*/ 172072 w 6101385"/>
              <a:gd name="connsiteY2" fmla="*/ 428991 h 4558079"/>
              <a:gd name="connsiteX3" fmla="*/ 214935 w 6101385"/>
              <a:gd name="connsiteY3" fmla="*/ 414704 h 4558079"/>
              <a:gd name="connsiteX4" fmla="*/ 300660 w 6101385"/>
              <a:gd name="connsiteY4" fmla="*/ 357554 h 4558079"/>
              <a:gd name="connsiteX5" fmla="*/ 386385 w 6101385"/>
              <a:gd name="connsiteY5" fmla="*/ 300404 h 4558079"/>
              <a:gd name="connsiteX6" fmla="*/ 472110 w 6101385"/>
              <a:gd name="connsiteY6" fmla="*/ 243254 h 4558079"/>
              <a:gd name="connsiteX7" fmla="*/ 514972 w 6101385"/>
              <a:gd name="connsiteY7" fmla="*/ 214679 h 4558079"/>
              <a:gd name="connsiteX8" fmla="*/ 557835 w 6101385"/>
              <a:gd name="connsiteY8" fmla="*/ 200391 h 4558079"/>
              <a:gd name="connsiteX9" fmla="*/ 643560 w 6101385"/>
              <a:gd name="connsiteY9" fmla="*/ 143241 h 4558079"/>
              <a:gd name="connsiteX10" fmla="*/ 757860 w 6101385"/>
              <a:gd name="connsiteY10" fmla="*/ 128954 h 4558079"/>
              <a:gd name="connsiteX11" fmla="*/ 1386510 w 6101385"/>
              <a:gd name="connsiteY11" fmla="*/ 143241 h 4558079"/>
              <a:gd name="connsiteX12" fmla="*/ 1557960 w 6101385"/>
              <a:gd name="connsiteY12" fmla="*/ 128954 h 4558079"/>
              <a:gd name="connsiteX13" fmla="*/ 1629397 w 6101385"/>
              <a:gd name="connsiteY13" fmla="*/ 114666 h 4558079"/>
              <a:gd name="connsiteX14" fmla="*/ 1672260 w 6101385"/>
              <a:gd name="connsiteY14" fmla="*/ 100379 h 4558079"/>
              <a:gd name="connsiteX15" fmla="*/ 2900985 w 6101385"/>
              <a:gd name="connsiteY15" fmla="*/ 86091 h 4558079"/>
              <a:gd name="connsiteX16" fmla="*/ 3043860 w 6101385"/>
              <a:gd name="connsiteY16" fmla="*/ 57516 h 4558079"/>
              <a:gd name="connsiteX17" fmla="*/ 3086722 w 6101385"/>
              <a:gd name="connsiteY17" fmla="*/ 43229 h 4558079"/>
              <a:gd name="connsiteX18" fmla="*/ 3229597 w 6101385"/>
              <a:gd name="connsiteY18" fmla="*/ 366 h 4558079"/>
              <a:gd name="connsiteX19" fmla="*/ 3786810 w 6101385"/>
              <a:gd name="connsiteY19" fmla="*/ 14653 h 4558079"/>
              <a:gd name="connsiteX20" fmla="*/ 3986835 w 6101385"/>
              <a:gd name="connsiteY20" fmla="*/ 43229 h 4558079"/>
              <a:gd name="connsiteX21" fmla="*/ 4029697 w 6101385"/>
              <a:gd name="connsiteY21" fmla="*/ 57516 h 4558079"/>
              <a:gd name="connsiteX22" fmla="*/ 5086972 w 6101385"/>
              <a:gd name="connsiteY22" fmla="*/ 71804 h 4558079"/>
              <a:gd name="connsiteX23" fmla="*/ 5229847 w 6101385"/>
              <a:gd name="connsiteY23" fmla="*/ 114666 h 4558079"/>
              <a:gd name="connsiteX24" fmla="*/ 5272710 w 6101385"/>
              <a:gd name="connsiteY24" fmla="*/ 143241 h 4558079"/>
              <a:gd name="connsiteX25" fmla="*/ 5315572 w 6101385"/>
              <a:gd name="connsiteY25" fmla="*/ 186104 h 4558079"/>
              <a:gd name="connsiteX26" fmla="*/ 5358435 w 6101385"/>
              <a:gd name="connsiteY26" fmla="*/ 200391 h 4558079"/>
              <a:gd name="connsiteX27" fmla="*/ 5387010 w 6101385"/>
              <a:gd name="connsiteY27" fmla="*/ 243254 h 4558079"/>
              <a:gd name="connsiteX28" fmla="*/ 5429872 w 6101385"/>
              <a:gd name="connsiteY28" fmla="*/ 257541 h 4558079"/>
              <a:gd name="connsiteX29" fmla="*/ 5515597 w 6101385"/>
              <a:gd name="connsiteY29" fmla="*/ 386129 h 4558079"/>
              <a:gd name="connsiteX30" fmla="*/ 5544172 w 6101385"/>
              <a:gd name="connsiteY30" fmla="*/ 428991 h 4558079"/>
              <a:gd name="connsiteX31" fmla="*/ 5558460 w 6101385"/>
              <a:gd name="connsiteY31" fmla="*/ 471854 h 4558079"/>
              <a:gd name="connsiteX32" fmla="*/ 5601322 w 6101385"/>
              <a:gd name="connsiteY32" fmla="*/ 500429 h 4558079"/>
              <a:gd name="connsiteX33" fmla="*/ 5615610 w 6101385"/>
              <a:gd name="connsiteY33" fmla="*/ 614729 h 4558079"/>
              <a:gd name="connsiteX34" fmla="*/ 5629897 w 6101385"/>
              <a:gd name="connsiteY34" fmla="*/ 671879 h 4558079"/>
              <a:gd name="connsiteX35" fmla="*/ 5615610 w 6101385"/>
              <a:gd name="connsiteY35" fmla="*/ 800466 h 4558079"/>
              <a:gd name="connsiteX36" fmla="*/ 5587035 w 6101385"/>
              <a:gd name="connsiteY36" fmla="*/ 914766 h 4558079"/>
              <a:gd name="connsiteX37" fmla="*/ 5601322 w 6101385"/>
              <a:gd name="connsiteY37" fmla="*/ 1014779 h 4558079"/>
              <a:gd name="connsiteX38" fmla="*/ 5644185 w 6101385"/>
              <a:gd name="connsiteY38" fmla="*/ 1029066 h 4558079"/>
              <a:gd name="connsiteX39" fmla="*/ 5687047 w 6101385"/>
              <a:gd name="connsiteY39" fmla="*/ 1071929 h 4558079"/>
              <a:gd name="connsiteX40" fmla="*/ 5815635 w 6101385"/>
              <a:gd name="connsiteY40" fmla="*/ 1157654 h 4558079"/>
              <a:gd name="connsiteX41" fmla="*/ 5858497 w 6101385"/>
              <a:gd name="connsiteY41" fmla="*/ 1186229 h 4558079"/>
              <a:gd name="connsiteX42" fmla="*/ 5901360 w 6101385"/>
              <a:gd name="connsiteY42" fmla="*/ 1229091 h 4558079"/>
              <a:gd name="connsiteX43" fmla="*/ 5929935 w 6101385"/>
              <a:gd name="connsiteY43" fmla="*/ 1314816 h 4558079"/>
              <a:gd name="connsiteX44" fmla="*/ 5958510 w 6101385"/>
              <a:gd name="connsiteY44" fmla="*/ 1457691 h 4558079"/>
              <a:gd name="connsiteX45" fmla="*/ 5944222 w 6101385"/>
              <a:gd name="connsiteY45" fmla="*/ 1686291 h 4558079"/>
              <a:gd name="connsiteX46" fmla="*/ 5929935 w 6101385"/>
              <a:gd name="connsiteY46" fmla="*/ 1729154 h 4558079"/>
              <a:gd name="connsiteX47" fmla="*/ 5944222 w 6101385"/>
              <a:gd name="connsiteY47" fmla="*/ 1929179 h 4558079"/>
              <a:gd name="connsiteX48" fmla="*/ 5972797 w 6101385"/>
              <a:gd name="connsiteY48" fmla="*/ 2014904 h 4558079"/>
              <a:gd name="connsiteX49" fmla="*/ 6029947 w 6101385"/>
              <a:gd name="connsiteY49" fmla="*/ 2100629 h 4558079"/>
              <a:gd name="connsiteX50" fmla="*/ 6044235 w 6101385"/>
              <a:gd name="connsiteY50" fmla="*/ 2157779 h 4558079"/>
              <a:gd name="connsiteX51" fmla="*/ 6072810 w 6101385"/>
              <a:gd name="connsiteY51" fmla="*/ 2200641 h 4558079"/>
              <a:gd name="connsiteX52" fmla="*/ 6087097 w 6101385"/>
              <a:gd name="connsiteY52" fmla="*/ 2243504 h 4558079"/>
              <a:gd name="connsiteX53" fmla="*/ 6058522 w 6101385"/>
              <a:gd name="connsiteY53" fmla="*/ 2357804 h 4558079"/>
              <a:gd name="connsiteX54" fmla="*/ 6044235 w 6101385"/>
              <a:gd name="connsiteY54" fmla="*/ 2400666 h 4558079"/>
              <a:gd name="connsiteX55" fmla="*/ 5987085 w 6101385"/>
              <a:gd name="connsiteY55" fmla="*/ 2486391 h 4558079"/>
              <a:gd name="connsiteX56" fmla="*/ 5987085 w 6101385"/>
              <a:gd name="connsiteY56" fmla="*/ 2643554 h 4558079"/>
              <a:gd name="connsiteX57" fmla="*/ 6029947 w 6101385"/>
              <a:gd name="connsiteY57" fmla="*/ 2672129 h 4558079"/>
              <a:gd name="connsiteX58" fmla="*/ 6101385 w 6101385"/>
              <a:gd name="connsiteY58" fmla="*/ 2800716 h 4558079"/>
              <a:gd name="connsiteX59" fmla="*/ 6087097 w 6101385"/>
              <a:gd name="connsiteY59" fmla="*/ 3057891 h 4558079"/>
              <a:gd name="connsiteX60" fmla="*/ 6072810 w 6101385"/>
              <a:gd name="connsiteY60" fmla="*/ 3457941 h 4558079"/>
              <a:gd name="connsiteX61" fmla="*/ 6058522 w 6101385"/>
              <a:gd name="connsiteY61" fmla="*/ 3500804 h 4558079"/>
              <a:gd name="connsiteX62" fmla="*/ 6015660 w 6101385"/>
              <a:gd name="connsiteY62" fmla="*/ 3529379 h 4558079"/>
              <a:gd name="connsiteX63" fmla="*/ 6001372 w 6101385"/>
              <a:gd name="connsiteY63" fmla="*/ 3586529 h 4558079"/>
              <a:gd name="connsiteX64" fmla="*/ 5972797 w 6101385"/>
              <a:gd name="connsiteY64" fmla="*/ 3629391 h 4558079"/>
              <a:gd name="connsiteX65" fmla="*/ 5958510 w 6101385"/>
              <a:gd name="connsiteY65" fmla="*/ 3743691 h 4558079"/>
              <a:gd name="connsiteX66" fmla="*/ 5944222 w 6101385"/>
              <a:gd name="connsiteY66" fmla="*/ 3915141 h 4558079"/>
              <a:gd name="connsiteX67" fmla="*/ 5858497 w 6101385"/>
              <a:gd name="connsiteY67" fmla="*/ 3943716 h 4558079"/>
              <a:gd name="connsiteX68" fmla="*/ 5815635 w 6101385"/>
              <a:gd name="connsiteY68" fmla="*/ 3958004 h 4558079"/>
              <a:gd name="connsiteX69" fmla="*/ 5701335 w 6101385"/>
              <a:gd name="connsiteY69" fmla="*/ 3986579 h 4558079"/>
              <a:gd name="connsiteX70" fmla="*/ 5615610 w 6101385"/>
              <a:gd name="connsiteY70" fmla="*/ 4015154 h 4558079"/>
              <a:gd name="connsiteX71" fmla="*/ 5558460 w 6101385"/>
              <a:gd name="connsiteY71" fmla="*/ 4029441 h 4558079"/>
              <a:gd name="connsiteX72" fmla="*/ 5472735 w 6101385"/>
              <a:gd name="connsiteY72" fmla="*/ 4058016 h 4558079"/>
              <a:gd name="connsiteX73" fmla="*/ 5372722 w 6101385"/>
              <a:gd name="connsiteY73" fmla="*/ 4086591 h 4558079"/>
              <a:gd name="connsiteX74" fmla="*/ 5286997 w 6101385"/>
              <a:gd name="connsiteY74" fmla="*/ 4143741 h 4558079"/>
              <a:gd name="connsiteX75" fmla="*/ 5244135 w 6101385"/>
              <a:gd name="connsiteY75" fmla="*/ 4186604 h 4558079"/>
              <a:gd name="connsiteX76" fmla="*/ 5215560 w 6101385"/>
              <a:gd name="connsiteY76" fmla="*/ 4229466 h 4558079"/>
              <a:gd name="connsiteX77" fmla="*/ 5129835 w 6101385"/>
              <a:gd name="connsiteY77" fmla="*/ 4258041 h 4558079"/>
              <a:gd name="connsiteX78" fmla="*/ 4944097 w 6101385"/>
              <a:gd name="connsiteY78" fmla="*/ 4243754 h 4558079"/>
              <a:gd name="connsiteX79" fmla="*/ 4844085 w 6101385"/>
              <a:gd name="connsiteY79" fmla="*/ 4215179 h 4558079"/>
              <a:gd name="connsiteX80" fmla="*/ 4758360 w 6101385"/>
              <a:gd name="connsiteY80" fmla="*/ 4200891 h 4558079"/>
              <a:gd name="connsiteX81" fmla="*/ 4529760 w 6101385"/>
              <a:gd name="connsiteY81" fmla="*/ 4215179 h 4558079"/>
              <a:gd name="connsiteX82" fmla="*/ 4486897 w 6101385"/>
              <a:gd name="connsiteY82" fmla="*/ 4229466 h 4558079"/>
              <a:gd name="connsiteX83" fmla="*/ 4429747 w 6101385"/>
              <a:gd name="connsiteY83" fmla="*/ 4243754 h 4558079"/>
              <a:gd name="connsiteX84" fmla="*/ 4358310 w 6101385"/>
              <a:gd name="connsiteY84" fmla="*/ 4258041 h 4558079"/>
              <a:gd name="connsiteX85" fmla="*/ 4272585 w 6101385"/>
              <a:gd name="connsiteY85" fmla="*/ 4286616 h 4558079"/>
              <a:gd name="connsiteX86" fmla="*/ 4229722 w 6101385"/>
              <a:gd name="connsiteY86" fmla="*/ 4300904 h 4558079"/>
              <a:gd name="connsiteX87" fmla="*/ 4086847 w 6101385"/>
              <a:gd name="connsiteY87" fmla="*/ 4329479 h 4558079"/>
              <a:gd name="connsiteX88" fmla="*/ 4043985 w 6101385"/>
              <a:gd name="connsiteY88" fmla="*/ 4343766 h 4558079"/>
              <a:gd name="connsiteX89" fmla="*/ 3815385 w 6101385"/>
              <a:gd name="connsiteY89" fmla="*/ 4358054 h 4558079"/>
              <a:gd name="connsiteX90" fmla="*/ 3715372 w 6101385"/>
              <a:gd name="connsiteY90" fmla="*/ 4372341 h 4558079"/>
              <a:gd name="connsiteX91" fmla="*/ 3615360 w 6101385"/>
              <a:gd name="connsiteY91" fmla="*/ 4400916 h 4558079"/>
              <a:gd name="connsiteX92" fmla="*/ 3501060 w 6101385"/>
              <a:gd name="connsiteY92" fmla="*/ 4429491 h 4558079"/>
              <a:gd name="connsiteX93" fmla="*/ 3443910 w 6101385"/>
              <a:gd name="connsiteY93" fmla="*/ 4443779 h 4558079"/>
              <a:gd name="connsiteX94" fmla="*/ 3329610 w 6101385"/>
              <a:gd name="connsiteY94" fmla="*/ 4472354 h 4558079"/>
              <a:gd name="connsiteX95" fmla="*/ 3000997 w 6101385"/>
              <a:gd name="connsiteY95" fmla="*/ 4458066 h 4558079"/>
              <a:gd name="connsiteX96" fmla="*/ 2958135 w 6101385"/>
              <a:gd name="connsiteY96" fmla="*/ 4443779 h 4558079"/>
              <a:gd name="connsiteX97" fmla="*/ 2900985 w 6101385"/>
              <a:gd name="connsiteY97" fmla="*/ 4429491 h 4558079"/>
              <a:gd name="connsiteX98" fmla="*/ 2858122 w 6101385"/>
              <a:gd name="connsiteY98" fmla="*/ 4415204 h 4558079"/>
              <a:gd name="connsiteX99" fmla="*/ 2743822 w 6101385"/>
              <a:gd name="connsiteY99" fmla="*/ 4386629 h 4558079"/>
              <a:gd name="connsiteX100" fmla="*/ 2672385 w 6101385"/>
              <a:gd name="connsiteY100" fmla="*/ 4400916 h 4558079"/>
              <a:gd name="connsiteX101" fmla="*/ 2586660 w 6101385"/>
              <a:gd name="connsiteY101" fmla="*/ 4415204 h 4558079"/>
              <a:gd name="connsiteX102" fmla="*/ 2429497 w 6101385"/>
              <a:gd name="connsiteY102" fmla="*/ 4458066 h 4558079"/>
              <a:gd name="connsiteX103" fmla="*/ 2300910 w 6101385"/>
              <a:gd name="connsiteY103" fmla="*/ 4486641 h 4558079"/>
              <a:gd name="connsiteX104" fmla="*/ 2229472 w 6101385"/>
              <a:gd name="connsiteY104" fmla="*/ 4515216 h 4558079"/>
              <a:gd name="connsiteX105" fmla="*/ 2129460 w 6101385"/>
              <a:gd name="connsiteY105" fmla="*/ 4529504 h 4558079"/>
              <a:gd name="connsiteX106" fmla="*/ 2029447 w 6101385"/>
              <a:gd name="connsiteY106" fmla="*/ 4558079 h 4558079"/>
              <a:gd name="connsiteX107" fmla="*/ 800722 w 6101385"/>
              <a:gd name="connsiteY107" fmla="*/ 4529504 h 4558079"/>
              <a:gd name="connsiteX108" fmla="*/ 700710 w 6101385"/>
              <a:gd name="connsiteY108" fmla="*/ 4486641 h 4558079"/>
              <a:gd name="connsiteX109" fmla="*/ 657847 w 6101385"/>
              <a:gd name="connsiteY109" fmla="*/ 4458066 h 4558079"/>
              <a:gd name="connsiteX110" fmla="*/ 600697 w 6101385"/>
              <a:gd name="connsiteY110" fmla="*/ 4429491 h 4558079"/>
              <a:gd name="connsiteX111" fmla="*/ 557835 w 6101385"/>
              <a:gd name="connsiteY111" fmla="*/ 4400916 h 4558079"/>
              <a:gd name="connsiteX112" fmla="*/ 429247 w 6101385"/>
              <a:gd name="connsiteY112" fmla="*/ 4343766 h 4558079"/>
              <a:gd name="connsiteX113" fmla="*/ 329235 w 6101385"/>
              <a:gd name="connsiteY113" fmla="*/ 4243754 h 4558079"/>
              <a:gd name="connsiteX114" fmla="*/ 286372 w 6101385"/>
              <a:gd name="connsiteY114" fmla="*/ 4200891 h 4558079"/>
              <a:gd name="connsiteX115" fmla="*/ 243510 w 6101385"/>
              <a:gd name="connsiteY115" fmla="*/ 4186604 h 4558079"/>
              <a:gd name="connsiteX116" fmla="*/ 172072 w 6101385"/>
              <a:gd name="connsiteY116" fmla="*/ 4129454 h 4558079"/>
              <a:gd name="connsiteX117" fmla="*/ 129210 w 6101385"/>
              <a:gd name="connsiteY117" fmla="*/ 4086591 h 4558079"/>
              <a:gd name="connsiteX118" fmla="*/ 43485 w 6101385"/>
              <a:gd name="connsiteY118" fmla="*/ 4015154 h 4558079"/>
              <a:gd name="connsiteX119" fmla="*/ 29197 w 6101385"/>
              <a:gd name="connsiteY119" fmla="*/ 3972291 h 4558079"/>
              <a:gd name="connsiteX120" fmla="*/ 622 w 6101385"/>
              <a:gd name="connsiteY120" fmla="*/ 3929429 h 4558079"/>
              <a:gd name="connsiteX121" fmla="*/ 14910 w 6101385"/>
              <a:gd name="connsiteY121" fmla="*/ 3800841 h 4558079"/>
              <a:gd name="connsiteX122" fmla="*/ 57772 w 6101385"/>
              <a:gd name="connsiteY122" fmla="*/ 3600816 h 4558079"/>
              <a:gd name="connsiteX123" fmla="*/ 114922 w 6101385"/>
              <a:gd name="connsiteY123" fmla="*/ 3500804 h 4558079"/>
              <a:gd name="connsiteX124" fmla="*/ 143497 w 6101385"/>
              <a:gd name="connsiteY124" fmla="*/ 3400791 h 4558079"/>
              <a:gd name="connsiteX125" fmla="*/ 129210 w 6101385"/>
              <a:gd name="connsiteY125" fmla="*/ 3115041 h 4558079"/>
              <a:gd name="connsiteX126" fmla="*/ 86347 w 6101385"/>
              <a:gd name="connsiteY126" fmla="*/ 2957879 h 4558079"/>
              <a:gd name="connsiteX127" fmla="*/ 86347 w 6101385"/>
              <a:gd name="connsiteY127" fmla="*/ 2257791 h 4558079"/>
              <a:gd name="connsiteX128" fmla="*/ 114922 w 6101385"/>
              <a:gd name="connsiteY128" fmla="*/ 2172066 h 4558079"/>
              <a:gd name="connsiteX129" fmla="*/ 129210 w 6101385"/>
              <a:gd name="connsiteY129" fmla="*/ 2129204 h 4558079"/>
              <a:gd name="connsiteX130" fmla="*/ 143497 w 6101385"/>
              <a:gd name="connsiteY130" fmla="*/ 2086341 h 4558079"/>
              <a:gd name="connsiteX131" fmla="*/ 172072 w 6101385"/>
              <a:gd name="connsiteY131" fmla="*/ 2043479 h 4558079"/>
              <a:gd name="connsiteX132" fmla="*/ 257797 w 6101385"/>
              <a:gd name="connsiteY132" fmla="*/ 1772016 h 4558079"/>
              <a:gd name="connsiteX133" fmla="*/ 272085 w 6101385"/>
              <a:gd name="connsiteY133" fmla="*/ 1729154 h 4558079"/>
              <a:gd name="connsiteX134" fmla="*/ 286372 w 6101385"/>
              <a:gd name="connsiteY134" fmla="*/ 1657716 h 4558079"/>
              <a:gd name="connsiteX135" fmla="*/ 272085 w 6101385"/>
              <a:gd name="connsiteY135" fmla="*/ 1386254 h 4558079"/>
              <a:gd name="connsiteX136" fmla="*/ 257797 w 6101385"/>
              <a:gd name="connsiteY136" fmla="*/ 1343391 h 4558079"/>
              <a:gd name="connsiteX137" fmla="*/ 229222 w 6101385"/>
              <a:gd name="connsiteY137" fmla="*/ 800466 h 4558079"/>
              <a:gd name="connsiteX138" fmla="*/ 214935 w 6101385"/>
              <a:gd name="connsiteY138" fmla="*/ 729029 h 4558079"/>
              <a:gd name="connsiteX139" fmla="*/ 157785 w 6101385"/>
              <a:gd name="connsiteY139" fmla="*/ 529004 h 4558079"/>
              <a:gd name="connsiteX140" fmla="*/ 143497 w 6101385"/>
              <a:gd name="connsiteY140" fmla="*/ 486141 h 4558079"/>
              <a:gd name="connsiteX141" fmla="*/ 129210 w 6101385"/>
              <a:gd name="connsiteY141" fmla="*/ 443279 h 4558079"/>
              <a:gd name="connsiteX142" fmla="*/ 100635 w 6101385"/>
              <a:gd name="connsiteY142" fmla="*/ 543291 h 4558079"/>
              <a:gd name="connsiteX143" fmla="*/ 143497 w 6101385"/>
              <a:gd name="connsiteY143" fmla="*/ 571866 h 455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101385" h="4558079">
                <a:moveTo>
                  <a:pt x="29197" y="500429"/>
                </a:moveTo>
                <a:cubicBezTo>
                  <a:pt x="62535" y="490904"/>
                  <a:pt x="98199" y="487360"/>
                  <a:pt x="129210" y="471854"/>
                </a:cubicBezTo>
                <a:cubicBezTo>
                  <a:pt x="147282" y="462818"/>
                  <a:pt x="155260" y="440199"/>
                  <a:pt x="172072" y="428991"/>
                </a:cubicBezTo>
                <a:cubicBezTo>
                  <a:pt x="184603" y="420637"/>
                  <a:pt x="200647" y="419466"/>
                  <a:pt x="214935" y="414704"/>
                </a:cubicBezTo>
                <a:cubicBezTo>
                  <a:pt x="243510" y="395654"/>
                  <a:pt x="276376" y="381838"/>
                  <a:pt x="300660" y="357554"/>
                </a:cubicBezTo>
                <a:cubicBezTo>
                  <a:pt x="354171" y="304042"/>
                  <a:pt x="324353" y="321080"/>
                  <a:pt x="386385" y="300404"/>
                </a:cubicBezTo>
                <a:lnTo>
                  <a:pt x="472110" y="243254"/>
                </a:lnTo>
                <a:cubicBezTo>
                  <a:pt x="486397" y="233729"/>
                  <a:pt x="498682" y="220109"/>
                  <a:pt x="514972" y="214679"/>
                </a:cubicBezTo>
                <a:cubicBezTo>
                  <a:pt x="529260" y="209916"/>
                  <a:pt x="544670" y="207705"/>
                  <a:pt x="557835" y="200391"/>
                </a:cubicBezTo>
                <a:cubicBezTo>
                  <a:pt x="587856" y="183713"/>
                  <a:pt x="609482" y="147501"/>
                  <a:pt x="643560" y="143241"/>
                </a:cubicBezTo>
                <a:lnTo>
                  <a:pt x="757860" y="128954"/>
                </a:lnTo>
                <a:cubicBezTo>
                  <a:pt x="967410" y="133716"/>
                  <a:pt x="1176906" y="143241"/>
                  <a:pt x="1386510" y="143241"/>
                </a:cubicBezTo>
                <a:cubicBezTo>
                  <a:pt x="1443858" y="143241"/>
                  <a:pt x="1501005" y="135655"/>
                  <a:pt x="1557960" y="128954"/>
                </a:cubicBezTo>
                <a:cubicBezTo>
                  <a:pt x="1582078" y="126117"/>
                  <a:pt x="1605838" y="120556"/>
                  <a:pt x="1629397" y="114666"/>
                </a:cubicBezTo>
                <a:cubicBezTo>
                  <a:pt x="1644008" y="111013"/>
                  <a:pt x="1657203" y="100717"/>
                  <a:pt x="1672260" y="100379"/>
                </a:cubicBezTo>
                <a:cubicBezTo>
                  <a:pt x="2081759" y="91177"/>
                  <a:pt x="2491410" y="90854"/>
                  <a:pt x="2900985" y="86091"/>
                </a:cubicBezTo>
                <a:cubicBezTo>
                  <a:pt x="2997821" y="53813"/>
                  <a:pt x="2879687" y="90351"/>
                  <a:pt x="3043860" y="57516"/>
                </a:cubicBezTo>
                <a:cubicBezTo>
                  <a:pt x="3058628" y="54562"/>
                  <a:pt x="3072435" y="47991"/>
                  <a:pt x="3086722" y="43229"/>
                </a:cubicBezTo>
                <a:cubicBezTo>
                  <a:pt x="3136849" y="-6899"/>
                  <a:pt x="3117888" y="366"/>
                  <a:pt x="3229597" y="366"/>
                </a:cubicBezTo>
                <a:cubicBezTo>
                  <a:pt x="3415396" y="366"/>
                  <a:pt x="3601072" y="9891"/>
                  <a:pt x="3786810" y="14653"/>
                </a:cubicBezTo>
                <a:cubicBezTo>
                  <a:pt x="3927702" y="49877"/>
                  <a:pt x="3733482" y="4252"/>
                  <a:pt x="3986835" y="43229"/>
                </a:cubicBezTo>
                <a:cubicBezTo>
                  <a:pt x="4001720" y="45519"/>
                  <a:pt x="4014642" y="57125"/>
                  <a:pt x="4029697" y="57516"/>
                </a:cubicBezTo>
                <a:cubicBezTo>
                  <a:pt x="4382035" y="66668"/>
                  <a:pt x="4734547" y="67041"/>
                  <a:pt x="5086972" y="71804"/>
                </a:cubicBezTo>
                <a:cubicBezTo>
                  <a:pt x="5191326" y="106589"/>
                  <a:pt x="5143476" y="93074"/>
                  <a:pt x="5229847" y="114666"/>
                </a:cubicBezTo>
                <a:cubicBezTo>
                  <a:pt x="5244135" y="124191"/>
                  <a:pt x="5259518" y="132248"/>
                  <a:pt x="5272710" y="143241"/>
                </a:cubicBezTo>
                <a:cubicBezTo>
                  <a:pt x="5288232" y="156176"/>
                  <a:pt x="5298760" y="174896"/>
                  <a:pt x="5315572" y="186104"/>
                </a:cubicBezTo>
                <a:cubicBezTo>
                  <a:pt x="5328103" y="194458"/>
                  <a:pt x="5344147" y="195629"/>
                  <a:pt x="5358435" y="200391"/>
                </a:cubicBezTo>
                <a:cubicBezTo>
                  <a:pt x="5367960" y="214679"/>
                  <a:pt x="5373601" y="232527"/>
                  <a:pt x="5387010" y="243254"/>
                </a:cubicBezTo>
                <a:cubicBezTo>
                  <a:pt x="5398770" y="252662"/>
                  <a:pt x="5419223" y="246892"/>
                  <a:pt x="5429872" y="257541"/>
                </a:cubicBezTo>
                <a:cubicBezTo>
                  <a:pt x="5429875" y="257544"/>
                  <a:pt x="5501308" y="364696"/>
                  <a:pt x="5515597" y="386129"/>
                </a:cubicBezTo>
                <a:cubicBezTo>
                  <a:pt x="5525122" y="400416"/>
                  <a:pt x="5538742" y="412701"/>
                  <a:pt x="5544172" y="428991"/>
                </a:cubicBezTo>
                <a:cubicBezTo>
                  <a:pt x="5548935" y="443279"/>
                  <a:pt x="5549052" y="460094"/>
                  <a:pt x="5558460" y="471854"/>
                </a:cubicBezTo>
                <a:cubicBezTo>
                  <a:pt x="5569187" y="485263"/>
                  <a:pt x="5587035" y="490904"/>
                  <a:pt x="5601322" y="500429"/>
                </a:cubicBezTo>
                <a:cubicBezTo>
                  <a:pt x="5606085" y="538529"/>
                  <a:pt x="5609298" y="576855"/>
                  <a:pt x="5615610" y="614729"/>
                </a:cubicBezTo>
                <a:cubicBezTo>
                  <a:pt x="5618838" y="634098"/>
                  <a:pt x="5629897" y="652243"/>
                  <a:pt x="5629897" y="671879"/>
                </a:cubicBezTo>
                <a:cubicBezTo>
                  <a:pt x="5629897" y="715005"/>
                  <a:pt x="5621709" y="757773"/>
                  <a:pt x="5615610" y="800466"/>
                </a:cubicBezTo>
                <a:cubicBezTo>
                  <a:pt x="5606990" y="860806"/>
                  <a:pt x="5603654" y="864906"/>
                  <a:pt x="5587035" y="914766"/>
                </a:cubicBezTo>
                <a:cubicBezTo>
                  <a:pt x="5591797" y="948104"/>
                  <a:pt x="5586262" y="984658"/>
                  <a:pt x="5601322" y="1014779"/>
                </a:cubicBezTo>
                <a:cubicBezTo>
                  <a:pt x="5608057" y="1028249"/>
                  <a:pt x="5631654" y="1020712"/>
                  <a:pt x="5644185" y="1029066"/>
                </a:cubicBezTo>
                <a:cubicBezTo>
                  <a:pt x="5660997" y="1040274"/>
                  <a:pt x="5671098" y="1059524"/>
                  <a:pt x="5687047" y="1071929"/>
                </a:cubicBezTo>
                <a:cubicBezTo>
                  <a:pt x="5687057" y="1071937"/>
                  <a:pt x="5794199" y="1143363"/>
                  <a:pt x="5815635" y="1157654"/>
                </a:cubicBezTo>
                <a:cubicBezTo>
                  <a:pt x="5829922" y="1167179"/>
                  <a:pt x="5846355" y="1174087"/>
                  <a:pt x="5858497" y="1186229"/>
                </a:cubicBezTo>
                <a:lnTo>
                  <a:pt x="5901360" y="1229091"/>
                </a:lnTo>
                <a:cubicBezTo>
                  <a:pt x="5910885" y="1257666"/>
                  <a:pt x="5925675" y="1284998"/>
                  <a:pt x="5929935" y="1314816"/>
                </a:cubicBezTo>
                <a:cubicBezTo>
                  <a:pt x="5946352" y="1429738"/>
                  <a:pt x="5933572" y="1382881"/>
                  <a:pt x="5958510" y="1457691"/>
                </a:cubicBezTo>
                <a:cubicBezTo>
                  <a:pt x="5953747" y="1533891"/>
                  <a:pt x="5952215" y="1610362"/>
                  <a:pt x="5944222" y="1686291"/>
                </a:cubicBezTo>
                <a:cubicBezTo>
                  <a:pt x="5942645" y="1701269"/>
                  <a:pt x="5929935" y="1714094"/>
                  <a:pt x="5929935" y="1729154"/>
                </a:cubicBezTo>
                <a:cubicBezTo>
                  <a:pt x="5929935" y="1795999"/>
                  <a:pt x="5934306" y="1863074"/>
                  <a:pt x="5944222" y="1929179"/>
                </a:cubicBezTo>
                <a:cubicBezTo>
                  <a:pt x="5948690" y="1958966"/>
                  <a:pt x="5956089" y="1989842"/>
                  <a:pt x="5972797" y="2014904"/>
                </a:cubicBezTo>
                <a:lnTo>
                  <a:pt x="6029947" y="2100629"/>
                </a:lnTo>
                <a:cubicBezTo>
                  <a:pt x="6034710" y="2119679"/>
                  <a:pt x="6036500" y="2139730"/>
                  <a:pt x="6044235" y="2157779"/>
                </a:cubicBezTo>
                <a:cubicBezTo>
                  <a:pt x="6050999" y="2173562"/>
                  <a:pt x="6065131" y="2185282"/>
                  <a:pt x="6072810" y="2200641"/>
                </a:cubicBezTo>
                <a:cubicBezTo>
                  <a:pt x="6079545" y="2214112"/>
                  <a:pt x="6082335" y="2229216"/>
                  <a:pt x="6087097" y="2243504"/>
                </a:cubicBezTo>
                <a:cubicBezTo>
                  <a:pt x="6077572" y="2281604"/>
                  <a:pt x="6070941" y="2320547"/>
                  <a:pt x="6058522" y="2357804"/>
                </a:cubicBezTo>
                <a:cubicBezTo>
                  <a:pt x="6053760" y="2372091"/>
                  <a:pt x="6051549" y="2387501"/>
                  <a:pt x="6044235" y="2400666"/>
                </a:cubicBezTo>
                <a:cubicBezTo>
                  <a:pt x="6027557" y="2430687"/>
                  <a:pt x="5987085" y="2486391"/>
                  <a:pt x="5987085" y="2486391"/>
                </a:cubicBezTo>
                <a:cubicBezTo>
                  <a:pt x="5972191" y="2545964"/>
                  <a:pt x="5957051" y="2575977"/>
                  <a:pt x="5987085" y="2643554"/>
                </a:cubicBezTo>
                <a:cubicBezTo>
                  <a:pt x="5994059" y="2659245"/>
                  <a:pt x="6015660" y="2662604"/>
                  <a:pt x="6029947" y="2672129"/>
                </a:cubicBezTo>
                <a:cubicBezTo>
                  <a:pt x="6095451" y="2770385"/>
                  <a:pt x="6076236" y="2725274"/>
                  <a:pt x="6101385" y="2800716"/>
                </a:cubicBezTo>
                <a:cubicBezTo>
                  <a:pt x="6096622" y="2886441"/>
                  <a:pt x="6090826" y="2972115"/>
                  <a:pt x="6087097" y="3057891"/>
                </a:cubicBezTo>
                <a:cubicBezTo>
                  <a:pt x="6081301" y="3191200"/>
                  <a:pt x="6081401" y="3324783"/>
                  <a:pt x="6072810" y="3457941"/>
                </a:cubicBezTo>
                <a:cubicBezTo>
                  <a:pt x="6071840" y="3472970"/>
                  <a:pt x="6067930" y="3489044"/>
                  <a:pt x="6058522" y="3500804"/>
                </a:cubicBezTo>
                <a:cubicBezTo>
                  <a:pt x="6047795" y="3514213"/>
                  <a:pt x="6029947" y="3519854"/>
                  <a:pt x="6015660" y="3529379"/>
                </a:cubicBezTo>
                <a:cubicBezTo>
                  <a:pt x="6010897" y="3548429"/>
                  <a:pt x="6009107" y="3568480"/>
                  <a:pt x="6001372" y="3586529"/>
                </a:cubicBezTo>
                <a:cubicBezTo>
                  <a:pt x="5994608" y="3602312"/>
                  <a:pt x="5977315" y="3612825"/>
                  <a:pt x="5972797" y="3629391"/>
                </a:cubicBezTo>
                <a:cubicBezTo>
                  <a:pt x="5962694" y="3666435"/>
                  <a:pt x="5962331" y="3705485"/>
                  <a:pt x="5958510" y="3743691"/>
                </a:cubicBezTo>
                <a:cubicBezTo>
                  <a:pt x="5952804" y="3800755"/>
                  <a:pt x="5969869" y="3863847"/>
                  <a:pt x="5944222" y="3915141"/>
                </a:cubicBezTo>
                <a:cubicBezTo>
                  <a:pt x="5930752" y="3942082"/>
                  <a:pt x="5887072" y="3934191"/>
                  <a:pt x="5858497" y="3943716"/>
                </a:cubicBezTo>
                <a:cubicBezTo>
                  <a:pt x="5844210" y="3948479"/>
                  <a:pt x="5830246" y="3954351"/>
                  <a:pt x="5815635" y="3958004"/>
                </a:cubicBezTo>
                <a:cubicBezTo>
                  <a:pt x="5777535" y="3967529"/>
                  <a:pt x="5738592" y="3974160"/>
                  <a:pt x="5701335" y="3986579"/>
                </a:cubicBezTo>
                <a:cubicBezTo>
                  <a:pt x="5672760" y="3996104"/>
                  <a:pt x="5644831" y="4007849"/>
                  <a:pt x="5615610" y="4015154"/>
                </a:cubicBezTo>
                <a:cubicBezTo>
                  <a:pt x="5596560" y="4019916"/>
                  <a:pt x="5577268" y="4023799"/>
                  <a:pt x="5558460" y="4029441"/>
                </a:cubicBezTo>
                <a:cubicBezTo>
                  <a:pt x="5529610" y="4038096"/>
                  <a:pt x="5501956" y="4050710"/>
                  <a:pt x="5472735" y="4058016"/>
                </a:cubicBezTo>
                <a:cubicBezTo>
                  <a:pt x="5400974" y="4075957"/>
                  <a:pt x="5434214" y="4066095"/>
                  <a:pt x="5372722" y="4086591"/>
                </a:cubicBezTo>
                <a:cubicBezTo>
                  <a:pt x="5235989" y="4223327"/>
                  <a:pt x="5411059" y="4061033"/>
                  <a:pt x="5286997" y="4143741"/>
                </a:cubicBezTo>
                <a:cubicBezTo>
                  <a:pt x="5270185" y="4154949"/>
                  <a:pt x="5257070" y="4171082"/>
                  <a:pt x="5244135" y="4186604"/>
                </a:cubicBezTo>
                <a:cubicBezTo>
                  <a:pt x="5233142" y="4199795"/>
                  <a:pt x="5230121" y="4220365"/>
                  <a:pt x="5215560" y="4229466"/>
                </a:cubicBezTo>
                <a:cubicBezTo>
                  <a:pt x="5190018" y="4245430"/>
                  <a:pt x="5129835" y="4258041"/>
                  <a:pt x="5129835" y="4258041"/>
                </a:cubicBezTo>
                <a:cubicBezTo>
                  <a:pt x="5067922" y="4253279"/>
                  <a:pt x="5005767" y="4251009"/>
                  <a:pt x="4944097" y="4243754"/>
                </a:cubicBezTo>
                <a:cubicBezTo>
                  <a:pt x="4877985" y="4235976"/>
                  <a:pt x="4901244" y="4227881"/>
                  <a:pt x="4844085" y="4215179"/>
                </a:cubicBezTo>
                <a:cubicBezTo>
                  <a:pt x="4815806" y="4208895"/>
                  <a:pt x="4786935" y="4205654"/>
                  <a:pt x="4758360" y="4200891"/>
                </a:cubicBezTo>
                <a:cubicBezTo>
                  <a:pt x="4682160" y="4205654"/>
                  <a:pt x="4605689" y="4207186"/>
                  <a:pt x="4529760" y="4215179"/>
                </a:cubicBezTo>
                <a:cubicBezTo>
                  <a:pt x="4514782" y="4216756"/>
                  <a:pt x="4501378" y="4225329"/>
                  <a:pt x="4486897" y="4229466"/>
                </a:cubicBezTo>
                <a:cubicBezTo>
                  <a:pt x="4468016" y="4234860"/>
                  <a:pt x="4448916" y="4239494"/>
                  <a:pt x="4429747" y="4243754"/>
                </a:cubicBezTo>
                <a:cubicBezTo>
                  <a:pt x="4406041" y="4249022"/>
                  <a:pt x="4381738" y="4251652"/>
                  <a:pt x="4358310" y="4258041"/>
                </a:cubicBezTo>
                <a:cubicBezTo>
                  <a:pt x="4329251" y="4265966"/>
                  <a:pt x="4301160" y="4277091"/>
                  <a:pt x="4272585" y="4286616"/>
                </a:cubicBezTo>
                <a:cubicBezTo>
                  <a:pt x="4258297" y="4291379"/>
                  <a:pt x="4244578" y="4298428"/>
                  <a:pt x="4229722" y="4300904"/>
                </a:cubicBezTo>
                <a:cubicBezTo>
                  <a:pt x="4162350" y="4312132"/>
                  <a:pt x="4146532" y="4312426"/>
                  <a:pt x="4086847" y="4329479"/>
                </a:cubicBezTo>
                <a:cubicBezTo>
                  <a:pt x="4072366" y="4333616"/>
                  <a:pt x="4058962" y="4342189"/>
                  <a:pt x="4043985" y="4343766"/>
                </a:cubicBezTo>
                <a:cubicBezTo>
                  <a:pt x="3968056" y="4351759"/>
                  <a:pt x="3891585" y="4353291"/>
                  <a:pt x="3815385" y="4358054"/>
                </a:cubicBezTo>
                <a:cubicBezTo>
                  <a:pt x="3782047" y="4362816"/>
                  <a:pt x="3748301" y="4365285"/>
                  <a:pt x="3715372" y="4372341"/>
                </a:cubicBezTo>
                <a:cubicBezTo>
                  <a:pt x="3681470" y="4379606"/>
                  <a:pt x="3648861" y="4391982"/>
                  <a:pt x="3615360" y="4400916"/>
                </a:cubicBezTo>
                <a:cubicBezTo>
                  <a:pt x="3577413" y="4411035"/>
                  <a:pt x="3539160" y="4419966"/>
                  <a:pt x="3501060" y="4429491"/>
                </a:cubicBezTo>
                <a:cubicBezTo>
                  <a:pt x="3482010" y="4434254"/>
                  <a:pt x="3462539" y="4437570"/>
                  <a:pt x="3443910" y="4443779"/>
                </a:cubicBezTo>
                <a:cubicBezTo>
                  <a:pt x="3378009" y="4465745"/>
                  <a:pt x="3415815" y="4455112"/>
                  <a:pt x="3329610" y="4472354"/>
                </a:cubicBezTo>
                <a:cubicBezTo>
                  <a:pt x="3220072" y="4467591"/>
                  <a:pt x="3110315" y="4466475"/>
                  <a:pt x="3000997" y="4458066"/>
                </a:cubicBezTo>
                <a:cubicBezTo>
                  <a:pt x="2985981" y="4456911"/>
                  <a:pt x="2972616" y="4447916"/>
                  <a:pt x="2958135" y="4443779"/>
                </a:cubicBezTo>
                <a:cubicBezTo>
                  <a:pt x="2939254" y="4438384"/>
                  <a:pt x="2919866" y="4434885"/>
                  <a:pt x="2900985" y="4429491"/>
                </a:cubicBezTo>
                <a:cubicBezTo>
                  <a:pt x="2886504" y="4425354"/>
                  <a:pt x="2872733" y="4418857"/>
                  <a:pt x="2858122" y="4415204"/>
                </a:cubicBezTo>
                <a:lnTo>
                  <a:pt x="2743822" y="4386629"/>
                </a:lnTo>
                <a:lnTo>
                  <a:pt x="2672385" y="4400916"/>
                </a:lnTo>
                <a:cubicBezTo>
                  <a:pt x="2643883" y="4406098"/>
                  <a:pt x="2615067" y="4409523"/>
                  <a:pt x="2586660" y="4415204"/>
                </a:cubicBezTo>
                <a:cubicBezTo>
                  <a:pt x="2546256" y="4423285"/>
                  <a:pt x="2459430" y="4449902"/>
                  <a:pt x="2429497" y="4458066"/>
                </a:cubicBezTo>
                <a:cubicBezTo>
                  <a:pt x="2374000" y="4473202"/>
                  <a:pt x="2360423" y="4474739"/>
                  <a:pt x="2300910" y="4486641"/>
                </a:cubicBezTo>
                <a:cubicBezTo>
                  <a:pt x="2277097" y="4496166"/>
                  <a:pt x="2254353" y="4508996"/>
                  <a:pt x="2229472" y="4515216"/>
                </a:cubicBezTo>
                <a:cubicBezTo>
                  <a:pt x="2196802" y="4523384"/>
                  <a:pt x="2162593" y="4523480"/>
                  <a:pt x="2129460" y="4529504"/>
                </a:cubicBezTo>
                <a:cubicBezTo>
                  <a:pt x="2089986" y="4536681"/>
                  <a:pt x="2066176" y="4545836"/>
                  <a:pt x="2029447" y="4558079"/>
                </a:cubicBezTo>
                <a:lnTo>
                  <a:pt x="800722" y="4529504"/>
                </a:lnTo>
                <a:cubicBezTo>
                  <a:pt x="779432" y="4528786"/>
                  <a:pt x="712248" y="4493234"/>
                  <a:pt x="700710" y="4486641"/>
                </a:cubicBezTo>
                <a:cubicBezTo>
                  <a:pt x="685801" y="4478122"/>
                  <a:pt x="672756" y="4466585"/>
                  <a:pt x="657847" y="4458066"/>
                </a:cubicBezTo>
                <a:cubicBezTo>
                  <a:pt x="639355" y="4447499"/>
                  <a:pt x="619189" y="4440058"/>
                  <a:pt x="600697" y="4429491"/>
                </a:cubicBezTo>
                <a:cubicBezTo>
                  <a:pt x="585788" y="4420972"/>
                  <a:pt x="573526" y="4407890"/>
                  <a:pt x="557835" y="4400916"/>
                </a:cubicBezTo>
                <a:cubicBezTo>
                  <a:pt x="491966" y="4371641"/>
                  <a:pt x="476565" y="4386352"/>
                  <a:pt x="429247" y="4343766"/>
                </a:cubicBezTo>
                <a:cubicBezTo>
                  <a:pt x="394204" y="4312227"/>
                  <a:pt x="362572" y="4277091"/>
                  <a:pt x="329235" y="4243754"/>
                </a:cubicBezTo>
                <a:cubicBezTo>
                  <a:pt x="314947" y="4229466"/>
                  <a:pt x="305541" y="4207281"/>
                  <a:pt x="286372" y="4200891"/>
                </a:cubicBezTo>
                <a:lnTo>
                  <a:pt x="243510" y="4186604"/>
                </a:lnTo>
                <a:cubicBezTo>
                  <a:pt x="179602" y="4090741"/>
                  <a:pt x="254887" y="4184664"/>
                  <a:pt x="172072" y="4129454"/>
                </a:cubicBezTo>
                <a:cubicBezTo>
                  <a:pt x="155260" y="4118246"/>
                  <a:pt x="144732" y="4099526"/>
                  <a:pt x="129210" y="4086591"/>
                </a:cubicBezTo>
                <a:cubicBezTo>
                  <a:pt x="9853" y="3987126"/>
                  <a:pt x="168715" y="4140384"/>
                  <a:pt x="43485" y="4015154"/>
                </a:cubicBezTo>
                <a:cubicBezTo>
                  <a:pt x="38722" y="4000866"/>
                  <a:pt x="35932" y="3985762"/>
                  <a:pt x="29197" y="3972291"/>
                </a:cubicBezTo>
                <a:cubicBezTo>
                  <a:pt x="21518" y="3956933"/>
                  <a:pt x="2048" y="3946541"/>
                  <a:pt x="622" y="3929429"/>
                </a:cubicBezTo>
                <a:cubicBezTo>
                  <a:pt x="-2959" y="3886452"/>
                  <a:pt x="9871" y="3843672"/>
                  <a:pt x="14910" y="3800841"/>
                </a:cubicBezTo>
                <a:cubicBezTo>
                  <a:pt x="20524" y="3753123"/>
                  <a:pt x="26789" y="3647289"/>
                  <a:pt x="57772" y="3600816"/>
                </a:cubicBezTo>
                <a:cubicBezTo>
                  <a:pt x="86470" y="3557769"/>
                  <a:pt x="93169" y="3551561"/>
                  <a:pt x="114922" y="3500804"/>
                </a:cubicBezTo>
                <a:cubicBezTo>
                  <a:pt x="127222" y="3472104"/>
                  <a:pt x="136246" y="3429798"/>
                  <a:pt x="143497" y="3400791"/>
                </a:cubicBezTo>
                <a:cubicBezTo>
                  <a:pt x="138735" y="3305541"/>
                  <a:pt x="139370" y="3209867"/>
                  <a:pt x="129210" y="3115041"/>
                </a:cubicBezTo>
                <a:cubicBezTo>
                  <a:pt x="124121" y="3067542"/>
                  <a:pt x="102648" y="3006778"/>
                  <a:pt x="86347" y="2957879"/>
                </a:cubicBezTo>
                <a:cubicBezTo>
                  <a:pt x="40911" y="2685256"/>
                  <a:pt x="53523" y="2793928"/>
                  <a:pt x="86347" y="2257791"/>
                </a:cubicBezTo>
                <a:cubicBezTo>
                  <a:pt x="88188" y="2227727"/>
                  <a:pt x="105397" y="2200641"/>
                  <a:pt x="114922" y="2172066"/>
                </a:cubicBezTo>
                <a:lnTo>
                  <a:pt x="129210" y="2129204"/>
                </a:lnTo>
                <a:cubicBezTo>
                  <a:pt x="133973" y="2114916"/>
                  <a:pt x="135143" y="2098872"/>
                  <a:pt x="143497" y="2086341"/>
                </a:cubicBezTo>
                <a:lnTo>
                  <a:pt x="172072" y="2043479"/>
                </a:lnTo>
                <a:cubicBezTo>
                  <a:pt x="217194" y="1885550"/>
                  <a:pt x="189687" y="1976345"/>
                  <a:pt x="257797" y="1772016"/>
                </a:cubicBezTo>
                <a:cubicBezTo>
                  <a:pt x="262560" y="1757729"/>
                  <a:pt x="269132" y="1743922"/>
                  <a:pt x="272085" y="1729154"/>
                </a:cubicBezTo>
                <a:lnTo>
                  <a:pt x="286372" y="1657716"/>
                </a:lnTo>
                <a:cubicBezTo>
                  <a:pt x="281610" y="1567229"/>
                  <a:pt x="280289" y="1476494"/>
                  <a:pt x="272085" y="1386254"/>
                </a:cubicBezTo>
                <a:cubicBezTo>
                  <a:pt x="270721" y="1371255"/>
                  <a:pt x="258799" y="1358418"/>
                  <a:pt x="257797" y="1343391"/>
                </a:cubicBezTo>
                <a:cubicBezTo>
                  <a:pt x="240920" y="1090240"/>
                  <a:pt x="255423" y="1010073"/>
                  <a:pt x="229222" y="800466"/>
                </a:cubicBezTo>
                <a:cubicBezTo>
                  <a:pt x="226210" y="776370"/>
                  <a:pt x="220395" y="752691"/>
                  <a:pt x="214935" y="729029"/>
                </a:cubicBezTo>
                <a:cubicBezTo>
                  <a:pt x="188026" y="612424"/>
                  <a:pt x="191898" y="631343"/>
                  <a:pt x="157785" y="529004"/>
                </a:cubicBezTo>
                <a:lnTo>
                  <a:pt x="143497" y="486141"/>
                </a:lnTo>
                <a:lnTo>
                  <a:pt x="129210" y="443279"/>
                </a:lnTo>
                <a:cubicBezTo>
                  <a:pt x="73804" y="461747"/>
                  <a:pt x="55134" y="452289"/>
                  <a:pt x="100635" y="543291"/>
                </a:cubicBezTo>
                <a:cubicBezTo>
                  <a:pt x="108314" y="558649"/>
                  <a:pt x="143497" y="571866"/>
                  <a:pt x="143497" y="571866"/>
                </a:cubicBezTo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5624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7BAC32E8-F880-70CF-705E-AB7CB4524950}"/>
              </a:ext>
            </a:extLst>
          </p:cNvPr>
          <p:cNvGrpSpPr/>
          <p:nvPr/>
        </p:nvGrpSpPr>
        <p:grpSpPr>
          <a:xfrm>
            <a:off x="1179026" y="3910789"/>
            <a:ext cx="9809457" cy="2252817"/>
            <a:chOff x="2106302" y="1589960"/>
            <a:chExt cx="6225909" cy="1688119"/>
          </a:xfrm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B95C1DE7-FCEB-2002-172B-B65F5E528F78}"/>
                </a:ext>
              </a:extLst>
            </p:cNvPr>
            <p:cNvGrpSpPr/>
            <p:nvPr/>
          </p:nvGrpSpPr>
          <p:grpSpPr>
            <a:xfrm>
              <a:off x="2695909" y="1832081"/>
              <a:ext cx="5636302" cy="1156766"/>
              <a:chOff x="3376387" y="2401977"/>
              <a:chExt cx="5636302" cy="1156766"/>
            </a:xfrm>
          </p:grpSpPr>
          <p:sp>
            <p:nvSpPr>
              <p:cNvPr id="372" name="Rectangle: Rounded Corners 371">
                <a:extLst>
                  <a:ext uri="{FF2B5EF4-FFF2-40B4-BE49-F238E27FC236}">
                    <a16:creationId xmlns:a16="http://schemas.microsoft.com/office/drawing/2014/main" id="{DC5528AA-91F9-493E-EB53-82325A36371E}"/>
                  </a:ext>
                </a:extLst>
              </p:cNvPr>
              <p:cNvSpPr/>
              <p:nvPr/>
            </p:nvSpPr>
            <p:spPr>
              <a:xfrm>
                <a:off x="3376387" y="2401977"/>
                <a:ext cx="5636302" cy="115676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F0A2DC13-D25D-C17B-3F61-39FD152607BC}"/>
                  </a:ext>
                </a:extLst>
              </p:cNvPr>
              <p:cNvSpPr txBox="1"/>
              <p:nvPr/>
            </p:nvSpPr>
            <p:spPr>
              <a:xfrm>
                <a:off x="4572825" y="2511619"/>
                <a:ext cx="4222774" cy="944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Mỗi bạn học sinh trong hai bài đọc trên, có điểm gì giống nhau?</a:t>
                </a:r>
                <a:endParaRPr lang="vi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D842ACB5-422E-805A-14C6-500B07B26E53}"/>
                </a:ext>
              </a:extLst>
            </p:cNvPr>
            <p:cNvGrpSpPr/>
            <p:nvPr/>
          </p:nvGrpSpPr>
          <p:grpSpPr>
            <a:xfrm>
              <a:off x="2106302" y="1589960"/>
              <a:ext cx="1903028" cy="1688119"/>
              <a:chOff x="2786780" y="2159856"/>
              <a:chExt cx="1903028" cy="1688119"/>
            </a:xfrm>
          </p:grpSpPr>
          <p:pic>
            <p:nvPicPr>
              <p:cNvPr id="369" name="Picture 368" descr="Icon&#10;&#10;Description automatically generated">
                <a:extLst>
                  <a:ext uri="{FF2B5EF4-FFF2-40B4-BE49-F238E27FC236}">
                    <a16:creationId xmlns:a16="http://schemas.microsoft.com/office/drawing/2014/main" id="{C230F5E6-3145-36AB-AA81-C9D826B73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780" y="2159856"/>
                <a:ext cx="1903028" cy="1688119"/>
              </a:xfrm>
              <a:prstGeom prst="rect">
                <a:avLst/>
              </a:prstGeom>
            </p:spPr>
          </p:pic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2977EB5B-21C0-6162-2D38-680E47641CA7}"/>
                  </a:ext>
                </a:extLst>
              </p:cNvPr>
              <p:cNvSpPr txBox="1"/>
              <p:nvPr/>
            </p:nvSpPr>
            <p:spPr>
              <a:xfrm>
                <a:off x="3455686" y="2833657"/>
                <a:ext cx="30296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dirty="0">
                    <a:ln w="25400">
                      <a:solidFill>
                        <a:schemeClr val="bg1"/>
                      </a:solidFill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Ciel Crocante" panose="02000000000000000000" pitchFamily="50" charset="0"/>
                  </a:rPr>
                  <a:t>?</a:t>
                </a:r>
              </a:p>
            </p:txBody>
          </p:sp>
        </p:grpSp>
      </p:grpSp>
      <p:sp>
        <p:nvSpPr>
          <p:cNvPr id="359" name="Freeform 358"/>
          <p:cNvSpPr/>
          <p:nvPr/>
        </p:nvSpPr>
        <p:spPr>
          <a:xfrm>
            <a:off x="345306" y="36413"/>
            <a:ext cx="5552951" cy="4049628"/>
          </a:xfrm>
          <a:custGeom>
            <a:avLst/>
            <a:gdLst>
              <a:gd name="connsiteX0" fmla="*/ 29197 w 6101385"/>
              <a:gd name="connsiteY0" fmla="*/ 500429 h 4558079"/>
              <a:gd name="connsiteX1" fmla="*/ 129210 w 6101385"/>
              <a:gd name="connsiteY1" fmla="*/ 471854 h 4558079"/>
              <a:gd name="connsiteX2" fmla="*/ 172072 w 6101385"/>
              <a:gd name="connsiteY2" fmla="*/ 428991 h 4558079"/>
              <a:gd name="connsiteX3" fmla="*/ 214935 w 6101385"/>
              <a:gd name="connsiteY3" fmla="*/ 414704 h 4558079"/>
              <a:gd name="connsiteX4" fmla="*/ 300660 w 6101385"/>
              <a:gd name="connsiteY4" fmla="*/ 357554 h 4558079"/>
              <a:gd name="connsiteX5" fmla="*/ 386385 w 6101385"/>
              <a:gd name="connsiteY5" fmla="*/ 300404 h 4558079"/>
              <a:gd name="connsiteX6" fmla="*/ 472110 w 6101385"/>
              <a:gd name="connsiteY6" fmla="*/ 243254 h 4558079"/>
              <a:gd name="connsiteX7" fmla="*/ 514972 w 6101385"/>
              <a:gd name="connsiteY7" fmla="*/ 214679 h 4558079"/>
              <a:gd name="connsiteX8" fmla="*/ 557835 w 6101385"/>
              <a:gd name="connsiteY8" fmla="*/ 200391 h 4558079"/>
              <a:gd name="connsiteX9" fmla="*/ 643560 w 6101385"/>
              <a:gd name="connsiteY9" fmla="*/ 143241 h 4558079"/>
              <a:gd name="connsiteX10" fmla="*/ 757860 w 6101385"/>
              <a:gd name="connsiteY10" fmla="*/ 128954 h 4558079"/>
              <a:gd name="connsiteX11" fmla="*/ 1386510 w 6101385"/>
              <a:gd name="connsiteY11" fmla="*/ 143241 h 4558079"/>
              <a:gd name="connsiteX12" fmla="*/ 1557960 w 6101385"/>
              <a:gd name="connsiteY12" fmla="*/ 128954 h 4558079"/>
              <a:gd name="connsiteX13" fmla="*/ 1629397 w 6101385"/>
              <a:gd name="connsiteY13" fmla="*/ 114666 h 4558079"/>
              <a:gd name="connsiteX14" fmla="*/ 1672260 w 6101385"/>
              <a:gd name="connsiteY14" fmla="*/ 100379 h 4558079"/>
              <a:gd name="connsiteX15" fmla="*/ 2900985 w 6101385"/>
              <a:gd name="connsiteY15" fmla="*/ 86091 h 4558079"/>
              <a:gd name="connsiteX16" fmla="*/ 3043860 w 6101385"/>
              <a:gd name="connsiteY16" fmla="*/ 57516 h 4558079"/>
              <a:gd name="connsiteX17" fmla="*/ 3086722 w 6101385"/>
              <a:gd name="connsiteY17" fmla="*/ 43229 h 4558079"/>
              <a:gd name="connsiteX18" fmla="*/ 3229597 w 6101385"/>
              <a:gd name="connsiteY18" fmla="*/ 366 h 4558079"/>
              <a:gd name="connsiteX19" fmla="*/ 3786810 w 6101385"/>
              <a:gd name="connsiteY19" fmla="*/ 14653 h 4558079"/>
              <a:gd name="connsiteX20" fmla="*/ 3986835 w 6101385"/>
              <a:gd name="connsiteY20" fmla="*/ 43229 h 4558079"/>
              <a:gd name="connsiteX21" fmla="*/ 4029697 w 6101385"/>
              <a:gd name="connsiteY21" fmla="*/ 57516 h 4558079"/>
              <a:gd name="connsiteX22" fmla="*/ 5086972 w 6101385"/>
              <a:gd name="connsiteY22" fmla="*/ 71804 h 4558079"/>
              <a:gd name="connsiteX23" fmla="*/ 5229847 w 6101385"/>
              <a:gd name="connsiteY23" fmla="*/ 114666 h 4558079"/>
              <a:gd name="connsiteX24" fmla="*/ 5272710 w 6101385"/>
              <a:gd name="connsiteY24" fmla="*/ 143241 h 4558079"/>
              <a:gd name="connsiteX25" fmla="*/ 5315572 w 6101385"/>
              <a:gd name="connsiteY25" fmla="*/ 186104 h 4558079"/>
              <a:gd name="connsiteX26" fmla="*/ 5358435 w 6101385"/>
              <a:gd name="connsiteY26" fmla="*/ 200391 h 4558079"/>
              <a:gd name="connsiteX27" fmla="*/ 5387010 w 6101385"/>
              <a:gd name="connsiteY27" fmla="*/ 243254 h 4558079"/>
              <a:gd name="connsiteX28" fmla="*/ 5429872 w 6101385"/>
              <a:gd name="connsiteY28" fmla="*/ 257541 h 4558079"/>
              <a:gd name="connsiteX29" fmla="*/ 5515597 w 6101385"/>
              <a:gd name="connsiteY29" fmla="*/ 386129 h 4558079"/>
              <a:gd name="connsiteX30" fmla="*/ 5544172 w 6101385"/>
              <a:gd name="connsiteY30" fmla="*/ 428991 h 4558079"/>
              <a:gd name="connsiteX31" fmla="*/ 5558460 w 6101385"/>
              <a:gd name="connsiteY31" fmla="*/ 471854 h 4558079"/>
              <a:gd name="connsiteX32" fmla="*/ 5601322 w 6101385"/>
              <a:gd name="connsiteY32" fmla="*/ 500429 h 4558079"/>
              <a:gd name="connsiteX33" fmla="*/ 5615610 w 6101385"/>
              <a:gd name="connsiteY33" fmla="*/ 614729 h 4558079"/>
              <a:gd name="connsiteX34" fmla="*/ 5629897 w 6101385"/>
              <a:gd name="connsiteY34" fmla="*/ 671879 h 4558079"/>
              <a:gd name="connsiteX35" fmla="*/ 5615610 w 6101385"/>
              <a:gd name="connsiteY35" fmla="*/ 800466 h 4558079"/>
              <a:gd name="connsiteX36" fmla="*/ 5587035 w 6101385"/>
              <a:gd name="connsiteY36" fmla="*/ 914766 h 4558079"/>
              <a:gd name="connsiteX37" fmla="*/ 5601322 w 6101385"/>
              <a:gd name="connsiteY37" fmla="*/ 1014779 h 4558079"/>
              <a:gd name="connsiteX38" fmla="*/ 5644185 w 6101385"/>
              <a:gd name="connsiteY38" fmla="*/ 1029066 h 4558079"/>
              <a:gd name="connsiteX39" fmla="*/ 5687047 w 6101385"/>
              <a:gd name="connsiteY39" fmla="*/ 1071929 h 4558079"/>
              <a:gd name="connsiteX40" fmla="*/ 5815635 w 6101385"/>
              <a:gd name="connsiteY40" fmla="*/ 1157654 h 4558079"/>
              <a:gd name="connsiteX41" fmla="*/ 5858497 w 6101385"/>
              <a:gd name="connsiteY41" fmla="*/ 1186229 h 4558079"/>
              <a:gd name="connsiteX42" fmla="*/ 5901360 w 6101385"/>
              <a:gd name="connsiteY42" fmla="*/ 1229091 h 4558079"/>
              <a:gd name="connsiteX43" fmla="*/ 5929935 w 6101385"/>
              <a:gd name="connsiteY43" fmla="*/ 1314816 h 4558079"/>
              <a:gd name="connsiteX44" fmla="*/ 5958510 w 6101385"/>
              <a:gd name="connsiteY44" fmla="*/ 1457691 h 4558079"/>
              <a:gd name="connsiteX45" fmla="*/ 5944222 w 6101385"/>
              <a:gd name="connsiteY45" fmla="*/ 1686291 h 4558079"/>
              <a:gd name="connsiteX46" fmla="*/ 5929935 w 6101385"/>
              <a:gd name="connsiteY46" fmla="*/ 1729154 h 4558079"/>
              <a:gd name="connsiteX47" fmla="*/ 5944222 w 6101385"/>
              <a:gd name="connsiteY47" fmla="*/ 1929179 h 4558079"/>
              <a:gd name="connsiteX48" fmla="*/ 5972797 w 6101385"/>
              <a:gd name="connsiteY48" fmla="*/ 2014904 h 4558079"/>
              <a:gd name="connsiteX49" fmla="*/ 6029947 w 6101385"/>
              <a:gd name="connsiteY49" fmla="*/ 2100629 h 4558079"/>
              <a:gd name="connsiteX50" fmla="*/ 6044235 w 6101385"/>
              <a:gd name="connsiteY50" fmla="*/ 2157779 h 4558079"/>
              <a:gd name="connsiteX51" fmla="*/ 6072810 w 6101385"/>
              <a:gd name="connsiteY51" fmla="*/ 2200641 h 4558079"/>
              <a:gd name="connsiteX52" fmla="*/ 6087097 w 6101385"/>
              <a:gd name="connsiteY52" fmla="*/ 2243504 h 4558079"/>
              <a:gd name="connsiteX53" fmla="*/ 6058522 w 6101385"/>
              <a:gd name="connsiteY53" fmla="*/ 2357804 h 4558079"/>
              <a:gd name="connsiteX54" fmla="*/ 6044235 w 6101385"/>
              <a:gd name="connsiteY54" fmla="*/ 2400666 h 4558079"/>
              <a:gd name="connsiteX55" fmla="*/ 5987085 w 6101385"/>
              <a:gd name="connsiteY55" fmla="*/ 2486391 h 4558079"/>
              <a:gd name="connsiteX56" fmla="*/ 5987085 w 6101385"/>
              <a:gd name="connsiteY56" fmla="*/ 2643554 h 4558079"/>
              <a:gd name="connsiteX57" fmla="*/ 6029947 w 6101385"/>
              <a:gd name="connsiteY57" fmla="*/ 2672129 h 4558079"/>
              <a:gd name="connsiteX58" fmla="*/ 6101385 w 6101385"/>
              <a:gd name="connsiteY58" fmla="*/ 2800716 h 4558079"/>
              <a:gd name="connsiteX59" fmla="*/ 6087097 w 6101385"/>
              <a:gd name="connsiteY59" fmla="*/ 3057891 h 4558079"/>
              <a:gd name="connsiteX60" fmla="*/ 6072810 w 6101385"/>
              <a:gd name="connsiteY60" fmla="*/ 3457941 h 4558079"/>
              <a:gd name="connsiteX61" fmla="*/ 6058522 w 6101385"/>
              <a:gd name="connsiteY61" fmla="*/ 3500804 h 4558079"/>
              <a:gd name="connsiteX62" fmla="*/ 6015660 w 6101385"/>
              <a:gd name="connsiteY62" fmla="*/ 3529379 h 4558079"/>
              <a:gd name="connsiteX63" fmla="*/ 6001372 w 6101385"/>
              <a:gd name="connsiteY63" fmla="*/ 3586529 h 4558079"/>
              <a:gd name="connsiteX64" fmla="*/ 5972797 w 6101385"/>
              <a:gd name="connsiteY64" fmla="*/ 3629391 h 4558079"/>
              <a:gd name="connsiteX65" fmla="*/ 5958510 w 6101385"/>
              <a:gd name="connsiteY65" fmla="*/ 3743691 h 4558079"/>
              <a:gd name="connsiteX66" fmla="*/ 5944222 w 6101385"/>
              <a:gd name="connsiteY66" fmla="*/ 3915141 h 4558079"/>
              <a:gd name="connsiteX67" fmla="*/ 5858497 w 6101385"/>
              <a:gd name="connsiteY67" fmla="*/ 3943716 h 4558079"/>
              <a:gd name="connsiteX68" fmla="*/ 5815635 w 6101385"/>
              <a:gd name="connsiteY68" fmla="*/ 3958004 h 4558079"/>
              <a:gd name="connsiteX69" fmla="*/ 5701335 w 6101385"/>
              <a:gd name="connsiteY69" fmla="*/ 3986579 h 4558079"/>
              <a:gd name="connsiteX70" fmla="*/ 5615610 w 6101385"/>
              <a:gd name="connsiteY70" fmla="*/ 4015154 h 4558079"/>
              <a:gd name="connsiteX71" fmla="*/ 5558460 w 6101385"/>
              <a:gd name="connsiteY71" fmla="*/ 4029441 h 4558079"/>
              <a:gd name="connsiteX72" fmla="*/ 5472735 w 6101385"/>
              <a:gd name="connsiteY72" fmla="*/ 4058016 h 4558079"/>
              <a:gd name="connsiteX73" fmla="*/ 5372722 w 6101385"/>
              <a:gd name="connsiteY73" fmla="*/ 4086591 h 4558079"/>
              <a:gd name="connsiteX74" fmla="*/ 5286997 w 6101385"/>
              <a:gd name="connsiteY74" fmla="*/ 4143741 h 4558079"/>
              <a:gd name="connsiteX75" fmla="*/ 5244135 w 6101385"/>
              <a:gd name="connsiteY75" fmla="*/ 4186604 h 4558079"/>
              <a:gd name="connsiteX76" fmla="*/ 5215560 w 6101385"/>
              <a:gd name="connsiteY76" fmla="*/ 4229466 h 4558079"/>
              <a:gd name="connsiteX77" fmla="*/ 5129835 w 6101385"/>
              <a:gd name="connsiteY77" fmla="*/ 4258041 h 4558079"/>
              <a:gd name="connsiteX78" fmla="*/ 4944097 w 6101385"/>
              <a:gd name="connsiteY78" fmla="*/ 4243754 h 4558079"/>
              <a:gd name="connsiteX79" fmla="*/ 4844085 w 6101385"/>
              <a:gd name="connsiteY79" fmla="*/ 4215179 h 4558079"/>
              <a:gd name="connsiteX80" fmla="*/ 4758360 w 6101385"/>
              <a:gd name="connsiteY80" fmla="*/ 4200891 h 4558079"/>
              <a:gd name="connsiteX81" fmla="*/ 4529760 w 6101385"/>
              <a:gd name="connsiteY81" fmla="*/ 4215179 h 4558079"/>
              <a:gd name="connsiteX82" fmla="*/ 4486897 w 6101385"/>
              <a:gd name="connsiteY82" fmla="*/ 4229466 h 4558079"/>
              <a:gd name="connsiteX83" fmla="*/ 4429747 w 6101385"/>
              <a:gd name="connsiteY83" fmla="*/ 4243754 h 4558079"/>
              <a:gd name="connsiteX84" fmla="*/ 4358310 w 6101385"/>
              <a:gd name="connsiteY84" fmla="*/ 4258041 h 4558079"/>
              <a:gd name="connsiteX85" fmla="*/ 4272585 w 6101385"/>
              <a:gd name="connsiteY85" fmla="*/ 4286616 h 4558079"/>
              <a:gd name="connsiteX86" fmla="*/ 4229722 w 6101385"/>
              <a:gd name="connsiteY86" fmla="*/ 4300904 h 4558079"/>
              <a:gd name="connsiteX87" fmla="*/ 4086847 w 6101385"/>
              <a:gd name="connsiteY87" fmla="*/ 4329479 h 4558079"/>
              <a:gd name="connsiteX88" fmla="*/ 4043985 w 6101385"/>
              <a:gd name="connsiteY88" fmla="*/ 4343766 h 4558079"/>
              <a:gd name="connsiteX89" fmla="*/ 3815385 w 6101385"/>
              <a:gd name="connsiteY89" fmla="*/ 4358054 h 4558079"/>
              <a:gd name="connsiteX90" fmla="*/ 3715372 w 6101385"/>
              <a:gd name="connsiteY90" fmla="*/ 4372341 h 4558079"/>
              <a:gd name="connsiteX91" fmla="*/ 3615360 w 6101385"/>
              <a:gd name="connsiteY91" fmla="*/ 4400916 h 4558079"/>
              <a:gd name="connsiteX92" fmla="*/ 3501060 w 6101385"/>
              <a:gd name="connsiteY92" fmla="*/ 4429491 h 4558079"/>
              <a:gd name="connsiteX93" fmla="*/ 3443910 w 6101385"/>
              <a:gd name="connsiteY93" fmla="*/ 4443779 h 4558079"/>
              <a:gd name="connsiteX94" fmla="*/ 3329610 w 6101385"/>
              <a:gd name="connsiteY94" fmla="*/ 4472354 h 4558079"/>
              <a:gd name="connsiteX95" fmla="*/ 3000997 w 6101385"/>
              <a:gd name="connsiteY95" fmla="*/ 4458066 h 4558079"/>
              <a:gd name="connsiteX96" fmla="*/ 2958135 w 6101385"/>
              <a:gd name="connsiteY96" fmla="*/ 4443779 h 4558079"/>
              <a:gd name="connsiteX97" fmla="*/ 2900985 w 6101385"/>
              <a:gd name="connsiteY97" fmla="*/ 4429491 h 4558079"/>
              <a:gd name="connsiteX98" fmla="*/ 2858122 w 6101385"/>
              <a:gd name="connsiteY98" fmla="*/ 4415204 h 4558079"/>
              <a:gd name="connsiteX99" fmla="*/ 2743822 w 6101385"/>
              <a:gd name="connsiteY99" fmla="*/ 4386629 h 4558079"/>
              <a:gd name="connsiteX100" fmla="*/ 2672385 w 6101385"/>
              <a:gd name="connsiteY100" fmla="*/ 4400916 h 4558079"/>
              <a:gd name="connsiteX101" fmla="*/ 2586660 w 6101385"/>
              <a:gd name="connsiteY101" fmla="*/ 4415204 h 4558079"/>
              <a:gd name="connsiteX102" fmla="*/ 2429497 w 6101385"/>
              <a:gd name="connsiteY102" fmla="*/ 4458066 h 4558079"/>
              <a:gd name="connsiteX103" fmla="*/ 2300910 w 6101385"/>
              <a:gd name="connsiteY103" fmla="*/ 4486641 h 4558079"/>
              <a:gd name="connsiteX104" fmla="*/ 2229472 w 6101385"/>
              <a:gd name="connsiteY104" fmla="*/ 4515216 h 4558079"/>
              <a:gd name="connsiteX105" fmla="*/ 2129460 w 6101385"/>
              <a:gd name="connsiteY105" fmla="*/ 4529504 h 4558079"/>
              <a:gd name="connsiteX106" fmla="*/ 2029447 w 6101385"/>
              <a:gd name="connsiteY106" fmla="*/ 4558079 h 4558079"/>
              <a:gd name="connsiteX107" fmla="*/ 800722 w 6101385"/>
              <a:gd name="connsiteY107" fmla="*/ 4529504 h 4558079"/>
              <a:gd name="connsiteX108" fmla="*/ 700710 w 6101385"/>
              <a:gd name="connsiteY108" fmla="*/ 4486641 h 4558079"/>
              <a:gd name="connsiteX109" fmla="*/ 657847 w 6101385"/>
              <a:gd name="connsiteY109" fmla="*/ 4458066 h 4558079"/>
              <a:gd name="connsiteX110" fmla="*/ 600697 w 6101385"/>
              <a:gd name="connsiteY110" fmla="*/ 4429491 h 4558079"/>
              <a:gd name="connsiteX111" fmla="*/ 557835 w 6101385"/>
              <a:gd name="connsiteY111" fmla="*/ 4400916 h 4558079"/>
              <a:gd name="connsiteX112" fmla="*/ 429247 w 6101385"/>
              <a:gd name="connsiteY112" fmla="*/ 4343766 h 4558079"/>
              <a:gd name="connsiteX113" fmla="*/ 329235 w 6101385"/>
              <a:gd name="connsiteY113" fmla="*/ 4243754 h 4558079"/>
              <a:gd name="connsiteX114" fmla="*/ 286372 w 6101385"/>
              <a:gd name="connsiteY114" fmla="*/ 4200891 h 4558079"/>
              <a:gd name="connsiteX115" fmla="*/ 243510 w 6101385"/>
              <a:gd name="connsiteY115" fmla="*/ 4186604 h 4558079"/>
              <a:gd name="connsiteX116" fmla="*/ 172072 w 6101385"/>
              <a:gd name="connsiteY116" fmla="*/ 4129454 h 4558079"/>
              <a:gd name="connsiteX117" fmla="*/ 129210 w 6101385"/>
              <a:gd name="connsiteY117" fmla="*/ 4086591 h 4558079"/>
              <a:gd name="connsiteX118" fmla="*/ 43485 w 6101385"/>
              <a:gd name="connsiteY118" fmla="*/ 4015154 h 4558079"/>
              <a:gd name="connsiteX119" fmla="*/ 29197 w 6101385"/>
              <a:gd name="connsiteY119" fmla="*/ 3972291 h 4558079"/>
              <a:gd name="connsiteX120" fmla="*/ 622 w 6101385"/>
              <a:gd name="connsiteY120" fmla="*/ 3929429 h 4558079"/>
              <a:gd name="connsiteX121" fmla="*/ 14910 w 6101385"/>
              <a:gd name="connsiteY121" fmla="*/ 3800841 h 4558079"/>
              <a:gd name="connsiteX122" fmla="*/ 57772 w 6101385"/>
              <a:gd name="connsiteY122" fmla="*/ 3600816 h 4558079"/>
              <a:gd name="connsiteX123" fmla="*/ 114922 w 6101385"/>
              <a:gd name="connsiteY123" fmla="*/ 3500804 h 4558079"/>
              <a:gd name="connsiteX124" fmla="*/ 143497 w 6101385"/>
              <a:gd name="connsiteY124" fmla="*/ 3400791 h 4558079"/>
              <a:gd name="connsiteX125" fmla="*/ 129210 w 6101385"/>
              <a:gd name="connsiteY125" fmla="*/ 3115041 h 4558079"/>
              <a:gd name="connsiteX126" fmla="*/ 86347 w 6101385"/>
              <a:gd name="connsiteY126" fmla="*/ 2957879 h 4558079"/>
              <a:gd name="connsiteX127" fmla="*/ 86347 w 6101385"/>
              <a:gd name="connsiteY127" fmla="*/ 2257791 h 4558079"/>
              <a:gd name="connsiteX128" fmla="*/ 114922 w 6101385"/>
              <a:gd name="connsiteY128" fmla="*/ 2172066 h 4558079"/>
              <a:gd name="connsiteX129" fmla="*/ 129210 w 6101385"/>
              <a:gd name="connsiteY129" fmla="*/ 2129204 h 4558079"/>
              <a:gd name="connsiteX130" fmla="*/ 143497 w 6101385"/>
              <a:gd name="connsiteY130" fmla="*/ 2086341 h 4558079"/>
              <a:gd name="connsiteX131" fmla="*/ 172072 w 6101385"/>
              <a:gd name="connsiteY131" fmla="*/ 2043479 h 4558079"/>
              <a:gd name="connsiteX132" fmla="*/ 257797 w 6101385"/>
              <a:gd name="connsiteY132" fmla="*/ 1772016 h 4558079"/>
              <a:gd name="connsiteX133" fmla="*/ 272085 w 6101385"/>
              <a:gd name="connsiteY133" fmla="*/ 1729154 h 4558079"/>
              <a:gd name="connsiteX134" fmla="*/ 286372 w 6101385"/>
              <a:gd name="connsiteY134" fmla="*/ 1657716 h 4558079"/>
              <a:gd name="connsiteX135" fmla="*/ 272085 w 6101385"/>
              <a:gd name="connsiteY135" fmla="*/ 1386254 h 4558079"/>
              <a:gd name="connsiteX136" fmla="*/ 257797 w 6101385"/>
              <a:gd name="connsiteY136" fmla="*/ 1343391 h 4558079"/>
              <a:gd name="connsiteX137" fmla="*/ 229222 w 6101385"/>
              <a:gd name="connsiteY137" fmla="*/ 800466 h 4558079"/>
              <a:gd name="connsiteX138" fmla="*/ 214935 w 6101385"/>
              <a:gd name="connsiteY138" fmla="*/ 729029 h 4558079"/>
              <a:gd name="connsiteX139" fmla="*/ 157785 w 6101385"/>
              <a:gd name="connsiteY139" fmla="*/ 529004 h 4558079"/>
              <a:gd name="connsiteX140" fmla="*/ 143497 w 6101385"/>
              <a:gd name="connsiteY140" fmla="*/ 486141 h 4558079"/>
              <a:gd name="connsiteX141" fmla="*/ 129210 w 6101385"/>
              <a:gd name="connsiteY141" fmla="*/ 443279 h 4558079"/>
              <a:gd name="connsiteX142" fmla="*/ 100635 w 6101385"/>
              <a:gd name="connsiteY142" fmla="*/ 543291 h 4558079"/>
              <a:gd name="connsiteX143" fmla="*/ 143497 w 6101385"/>
              <a:gd name="connsiteY143" fmla="*/ 571866 h 455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101385" h="4558079">
                <a:moveTo>
                  <a:pt x="29197" y="500429"/>
                </a:moveTo>
                <a:cubicBezTo>
                  <a:pt x="62535" y="490904"/>
                  <a:pt x="98199" y="487360"/>
                  <a:pt x="129210" y="471854"/>
                </a:cubicBezTo>
                <a:cubicBezTo>
                  <a:pt x="147282" y="462818"/>
                  <a:pt x="155260" y="440199"/>
                  <a:pt x="172072" y="428991"/>
                </a:cubicBezTo>
                <a:cubicBezTo>
                  <a:pt x="184603" y="420637"/>
                  <a:pt x="200647" y="419466"/>
                  <a:pt x="214935" y="414704"/>
                </a:cubicBezTo>
                <a:cubicBezTo>
                  <a:pt x="243510" y="395654"/>
                  <a:pt x="276376" y="381838"/>
                  <a:pt x="300660" y="357554"/>
                </a:cubicBezTo>
                <a:cubicBezTo>
                  <a:pt x="354171" y="304042"/>
                  <a:pt x="324353" y="321080"/>
                  <a:pt x="386385" y="300404"/>
                </a:cubicBezTo>
                <a:lnTo>
                  <a:pt x="472110" y="243254"/>
                </a:lnTo>
                <a:cubicBezTo>
                  <a:pt x="486397" y="233729"/>
                  <a:pt x="498682" y="220109"/>
                  <a:pt x="514972" y="214679"/>
                </a:cubicBezTo>
                <a:cubicBezTo>
                  <a:pt x="529260" y="209916"/>
                  <a:pt x="544670" y="207705"/>
                  <a:pt x="557835" y="200391"/>
                </a:cubicBezTo>
                <a:cubicBezTo>
                  <a:pt x="587856" y="183713"/>
                  <a:pt x="609482" y="147501"/>
                  <a:pt x="643560" y="143241"/>
                </a:cubicBezTo>
                <a:lnTo>
                  <a:pt x="757860" y="128954"/>
                </a:lnTo>
                <a:cubicBezTo>
                  <a:pt x="967410" y="133716"/>
                  <a:pt x="1176906" y="143241"/>
                  <a:pt x="1386510" y="143241"/>
                </a:cubicBezTo>
                <a:cubicBezTo>
                  <a:pt x="1443858" y="143241"/>
                  <a:pt x="1501005" y="135655"/>
                  <a:pt x="1557960" y="128954"/>
                </a:cubicBezTo>
                <a:cubicBezTo>
                  <a:pt x="1582078" y="126117"/>
                  <a:pt x="1605838" y="120556"/>
                  <a:pt x="1629397" y="114666"/>
                </a:cubicBezTo>
                <a:cubicBezTo>
                  <a:pt x="1644008" y="111013"/>
                  <a:pt x="1657203" y="100717"/>
                  <a:pt x="1672260" y="100379"/>
                </a:cubicBezTo>
                <a:cubicBezTo>
                  <a:pt x="2081759" y="91177"/>
                  <a:pt x="2491410" y="90854"/>
                  <a:pt x="2900985" y="86091"/>
                </a:cubicBezTo>
                <a:cubicBezTo>
                  <a:pt x="2997821" y="53813"/>
                  <a:pt x="2879687" y="90351"/>
                  <a:pt x="3043860" y="57516"/>
                </a:cubicBezTo>
                <a:cubicBezTo>
                  <a:pt x="3058628" y="54562"/>
                  <a:pt x="3072435" y="47991"/>
                  <a:pt x="3086722" y="43229"/>
                </a:cubicBezTo>
                <a:cubicBezTo>
                  <a:pt x="3136849" y="-6899"/>
                  <a:pt x="3117888" y="366"/>
                  <a:pt x="3229597" y="366"/>
                </a:cubicBezTo>
                <a:cubicBezTo>
                  <a:pt x="3415396" y="366"/>
                  <a:pt x="3601072" y="9891"/>
                  <a:pt x="3786810" y="14653"/>
                </a:cubicBezTo>
                <a:cubicBezTo>
                  <a:pt x="3927702" y="49877"/>
                  <a:pt x="3733482" y="4252"/>
                  <a:pt x="3986835" y="43229"/>
                </a:cubicBezTo>
                <a:cubicBezTo>
                  <a:pt x="4001720" y="45519"/>
                  <a:pt x="4014642" y="57125"/>
                  <a:pt x="4029697" y="57516"/>
                </a:cubicBezTo>
                <a:cubicBezTo>
                  <a:pt x="4382035" y="66668"/>
                  <a:pt x="4734547" y="67041"/>
                  <a:pt x="5086972" y="71804"/>
                </a:cubicBezTo>
                <a:cubicBezTo>
                  <a:pt x="5191326" y="106589"/>
                  <a:pt x="5143476" y="93074"/>
                  <a:pt x="5229847" y="114666"/>
                </a:cubicBezTo>
                <a:cubicBezTo>
                  <a:pt x="5244135" y="124191"/>
                  <a:pt x="5259518" y="132248"/>
                  <a:pt x="5272710" y="143241"/>
                </a:cubicBezTo>
                <a:cubicBezTo>
                  <a:pt x="5288232" y="156176"/>
                  <a:pt x="5298760" y="174896"/>
                  <a:pt x="5315572" y="186104"/>
                </a:cubicBezTo>
                <a:cubicBezTo>
                  <a:pt x="5328103" y="194458"/>
                  <a:pt x="5344147" y="195629"/>
                  <a:pt x="5358435" y="200391"/>
                </a:cubicBezTo>
                <a:cubicBezTo>
                  <a:pt x="5367960" y="214679"/>
                  <a:pt x="5373601" y="232527"/>
                  <a:pt x="5387010" y="243254"/>
                </a:cubicBezTo>
                <a:cubicBezTo>
                  <a:pt x="5398770" y="252662"/>
                  <a:pt x="5419223" y="246892"/>
                  <a:pt x="5429872" y="257541"/>
                </a:cubicBezTo>
                <a:cubicBezTo>
                  <a:pt x="5429875" y="257544"/>
                  <a:pt x="5501308" y="364696"/>
                  <a:pt x="5515597" y="386129"/>
                </a:cubicBezTo>
                <a:cubicBezTo>
                  <a:pt x="5525122" y="400416"/>
                  <a:pt x="5538742" y="412701"/>
                  <a:pt x="5544172" y="428991"/>
                </a:cubicBezTo>
                <a:cubicBezTo>
                  <a:pt x="5548935" y="443279"/>
                  <a:pt x="5549052" y="460094"/>
                  <a:pt x="5558460" y="471854"/>
                </a:cubicBezTo>
                <a:cubicBezTo>
                  <a:pt x="5569187" y="485263"/>
                  <a:pt x="5587035" y="490904"/>
                  <a:pt x="5601322" y="500429"/>
                </a:cubicBezTo>
                <a:cubicBezTo>
                  <a:pt x="5606085" y="538529"/>
                  <a:pt x="5609298" y="576855"/>
                  <a:pt x="5615610" y="614729"/>
                </a:cubicBezTo>
                <a:cubicBezTo>
                  <a:pt x="5618838" y="634098"/>
                  <a:pt x="5629897" y="652243"/>
                  <a:pt x="5629897" y="671879"/>
                </a:cubicBezTo>
                <a:cubicBezTo>
                  <a:pt x="5629897" y="715005"/>
                  <a:pt x="5621709" y="757773"/>
                  <a:pt x="5615610" y="800466"/>
                </a:cubicBezTo>
                <a:cubicBezTo>
                  <a:pt x="5606990" y="860806"/>
                  <a:pt x="5603654" y="864906"/>
                  <a:pt x="5587035" y="914766"/>
                </a:cubicBezTo>
                <a:cubicBezTo>
                  <a:pt x="5591797" y="948104"/>
                  <a:pt x="5586262" y="984658"/>
                  <a:pt x="5601322" y="1014779"/>
                </a:cubicBezTo>
                <a:cubicBezTo>
                  <a:pt x="5608057" y="1028249"/>
                  <a:pt x="5631654" y="1020712"/>
                  <a:pt x="5644185" y="1029066"/>
                </a:cubicBezTo>
                <a:cubicBezTo>
                  <a:pt x="5660997" y="1040274"/>
                  <a:pt x="5671098" y="1059524"/>
                  <a:pt x="5687047" y="1071929"/>
                </a:cubicBezTo>
                <a:cubicBezTo>
                  <a:pt x="5687057" y="1071937"/>
                  <a:pt x="5794199" y="1143363"/>
                  <a:pt x="5815635" y="1157654"/>
                </a:cubicBezTo>
                <a:cubicBezTo>
                  <a:pt x="5829922" y="1167179"/>
                  <a:pt x="5846355" y="1174087"/>
                  <a:pt x="5858497" y="1186229"/>
                </a:cubicBezTo>
                <a:lnTo>
                  <a:pt x="5901360" y="1229091"/>
                </a:lnTo>
                <a:cubicBezTo>
                  <a:pt x="5910885" y="1257666"/>
                  <a:pt x="5925675" y="1284998"/>
                  <a:pt x="5929935" y="1314816"/>
                </a:cubicBezTo>
                <a:cubicBezTo>
                  <a:pt x="5946352" y="1429738"/>
                  <a:pt x="5933572" y="1382881"/>
                  <a:pt x="5958510" y="1457691"/>
                </a:cubicBezTo>
                <a:cubicBezTo>
                  <a:pt x="5953747" y="1533891"/>
                  <a:pt x="5952215" y="1610362"/>
                  <a:pt x="5944222" y="1686291"/>
                </a:cubicBezTo>
                <a:cubicBezTo>
                  <a:pt x="5942645" y="1701269"/>
                  <a:pt x="5929935" y="1714094"/>
                  <a:pt x="5929935" y="1729154"/>
                </a:cubicBezTo>
                <a:cubicBezTo>
                  <a:pt x="5929935" y="1795999"/>
                  <a:pt x="5934306" y="1863074"/>
                  <a:pt x="5944222" y="1929179"/>
                </a:cubicBezTo>
                <a:cubicBezTo>
                  <a:pt x="5948690" y="1958966"/>
                  <a:pt x="5956089" y="1989842"/>
                  <a:pt x="5972797" y="2014904"/>
                </a:cubicBezTo>
                <a:lnTo>
                  <a:pt x="6029947" y="2100629"/>
                </a:lnTo>
                <a:cubicBezTo>
                  <a:pt x="6034710" y="2119679"/>
                  <a:pt x="6036500" y="2139730"/>
                  <a:pt x="6044235" y="2157779"/>
                </a:cubicBezTo>
                <a:cubicBezTo>
                  <a:pt x="6050999" y="2173562"/>
                  <a:pt x="6065131" y="2185282"/>
                  <a:pt x="6072810" y="2200641"/>
                </a:cubicBezTo>
                <a:cubicBezTo>
                  <a:pt x="6079545" y="2214112"/>
                  <a:pt x="6082335" y="2229216"/>
                  <a:pt x="6087097" y="2243504"/>
                </a:cubicBezTo>
                <a:cubicBezTo>
                  <a:pt x="6077572" y="2281604"/>
                  <a:pt x="6070941" y="2320547"/>
                  <a:pt x="6058522" y="2357804"/>
                </a:cubicBezTo>
                <a:cubicBezTo>
                  <a:pt x="6053760" y="2372091"/>
                  <a:pt x="6051549" y="2387501"/>
                  <a:pt x="6044235" y="2400666"/>
                </a:cubicBezTo>
                <a:cubicBezTo>
                  <a:pt x="6027557" y="2430687"/>
                  <a:pt x="5987085" y="2486391"/>
                  <a:pt x="5987085" y="2486391"/>
                </a:cubicBezTo>
                <a:cubicBezTo>
                  <a:pt x="5972191" y="2545964"/>
                  <a:pt x="5957051" y="2575977"/>
                  <a:pt x="5987085" y="2643554"/>
                </a:cubicBezTo>
                <a:cubicBezTo>
                  <a:pt x="5994059" y="2659245"/>
                  <a:pt x="6015660" y="2662604"/>
                  <a:pt x="6029947" y="2672129"/>
                </a:cubicBezTo>
                <a:cubicBezTo>
                  <a:pt x="6095451" y="2770385"/>
                  <a:pt x="6076236" y="2725274"/>
                  <a:pt x="6101385" y="2800716"/>
                </a:cubicBezTo>
                <a:cubicBezTo>
                  <a:pt x="6096622" y="2886441"/>
                  <a:pt x="6090826" y="2972115"/>
                  <a:pt x="6087097" y="3057891"/>
                </a:cubicBezTo>
                <a:cubicBezTo>
                  <a:pt x="6081301" y="3191200"/>
                  <a:pt x="6081401" y="3324783"/>
                  <a:pt x="6072810" y="3457941"/>
                </a:cubicBezTo>
                <a:cubicBezTo>
                  <a:pt x="6071840" y="3472970"/>
                  <a:pt x="6067930" y="3489044"/>
                  <a:pt x="6058522" y="3500804"/>
                </a:cubicBezTo>
                <a:cubicBezTo>
                  <a:pt x="6047795" y="3514213"/>
                  <a:pt x="6029947" y="3519854"/>
                  <a:pt x="6015660" y="3529379"/>
                </a:cubicBezTo>
                <a:cubicBezTo>
                  <a:pt x="6010897" y="3548429"/>
                  <a:pt x="6009107" y="3568480"/>
                  <a:pt x="6001372" y="3586529"/>
                </a:cubicBezTo>
                <a:cubicBezTo>
                  <a:pt x="5994608" y="3602312"/>
                  <a:pt x="5977315" y="3612825"/>
                  <a:pt x="5972797" y="3629391"/>
                </a:cubicBezTo>
                <a:cubicBezTo>
                  <a:pt x="5962694" y="3666435"/>
                  <a:pt x="5962331" y="3705485"/>
                  <a:pt x="5958510" y="3743691"/>
                </a:cubicBezTo>
                <a:cubicBezTo>
                  <a:pt x="5952804" y="3800755"/>
                  <a:pt x="5969869" y="3863847"/>
                  <a:pt x="5944222" y="3915141"/>
                </a:cubicBezTo>
                <a:cubicBezTo>
                  <a:pt x="5930752" y="3942082"/>
                  <a:pt x="5887072" y="3934191"/>
                  <a:pt x="5858497" y="3943716"/>
                </a:cubicBezTo>
                <a:cubicBezTo>
                  <a:pt x="5844210" y="3948479"/>
                  <a:pt x="5830246" y="3954351"/>
                  <a:pt x="5815635" y="3958004"/>
                </a:cubicBezTo>
                <a:cubicBezTo>
                  <a:pt x="5777535" y="3967529"/>
                  <a:pt x="5738592" y="3974160"/>
                  <a:pt x="5701335" y="3986579"/>
                </a:cubicBezTo>
                <a:cubicBezTo>
                  <a:pt x="5672760" y="3996104"/>
                  <a:pt x="5644831" y="4007849"/>
                  <a:pt x="5615610" y="4015154"/>
                </a:cubicBezTo>
                <a:cubicBezTo>
                  <a:pt x="5596560" y="4019916"/>
                  <a:pt x="5577268" y="4023799"/>
                  <a:pt x="5558460" y="4029441"/>
                </a:cubicBezTo>
                <a:cubicBezTo>
                  <a:pt x="5529610" y="4038096"/>
                  <a:pt x="5501956" y="4050710"/>
                  <a:pt x="5472735" y="4058016"/>
                </a:cubicBezTo>
                <a:cubicBezTo>
                  <a:pt x="5400974" y="4075957"/>
                  <a:pt x="5434214" y="4066095"/>
                  <a:pt x="5372722" y="4086591"/>
                </a:cubicBezTo>
                <a:cubicBezTo>
                  <a:pt x="5235989" y="4223327"/>
                  <a:pt x="5411059" y="4061033"/>
                  <a:pt x="5286997" y="4143741"/>
                </a:cubicBezTo>
                <a:cubicBezTo>
                  <a:pt x="5270185" y="4154949"/>
                  <a:pt x="5257070" y="4171082"/>
                  <a:pt x="5244135" y="4186604"/>
                </a:cubicBezTo>
                <a:cubicBezTo>
                  <a:pt x="5233142" y="4199795"/>
                  <a:pt x="5230121" y="4220365"/>
                  <a:pt x="5215560" y="4229466"/>
                </a:cubicBezTo>
                <a:cubicBezTo>
                  <a:pt x="5190018" y="4245430"/>
                  <a:pt x="5129835" y="4258041"/>
                  <a:pt x="5129835" y="4258041"/>
                </a:cubicBezTo>
                <a:cubicBezTo>
                  <a:pt x="5067922" y="4253279"/>
                  <a:pt x="5005767" y="4251009"/>
                  <a:pt x="4944097" y="4243754"/>
                </a:cubicBezTo>
                <a:cubicBezTo>
                  <a:pt x="4877985" y="4235976"/>
                  <a:pt x="4901244" y="4227881"/>
                  <a:pt x="4844085" y="4215179"/>
                </a:cubicBezTo>
                <a:cubicBezTo>
                  <a:pt x="4815806" y="4208895"/>
                  <a:pt x="4786935" y="4205654"/>
                  <a:pt x="4758360" y="4200891"/>
                </a:cubicBezTo>
                <a:cubicBezTo>
                  <a:pt x="4682160" y="4205654"/>
                  <a:pt x="4605689" y="4207186"/>
                  <a:pt x="4529760" y="4215179"/>
                </a:cubicBezTo>
                <a:cubicBezTo>
                  <a:pt x="4514782" y="4216756"/>
                  <a:pt x="4501378" y="4225329"/>
                  <a:pt x="4486897" y="4229466"/>
                </a:cubicBezTo>
                <a:cubicBezTo>
                  <a:pt x="4468016" y="4234860"/>
                  <a:pt x="4448916" y="4239494"/>
                  <a:pt x="4429747" y="4243754"/>
                </a:cubicBezTo>
                <a:cubicBezTo>
                  <a:pt x="4406041" y="4249022"/>
                  <a:pt x="4381738" y="4251652"/>
                  <a:pt x="4358310" y="4258041"/>
                </a:cubicBezTo>
                <a:cubicBezTo>
                  <a:pt x="4329251" y="4265966"/>
                  <a:pt x="4301160" y="4277091"/>
                  <a:pt x="4272585" y="4286616"/>
                </a:cubicBezTo>
                <a:cubicBezTo>
                  <a:pt x="4258297" y="4291379"/>
                  <a:pt x="4244578" y="4298428"/>
                  <a:pt x="4229722" y="4300904"/>
                </a:cubicBezTo>
                <a:cubicBezTo>
                  <a:pt x="4162350" y="4312132"/>
                  <a:pt x="4146532" y="4312426"/>
                  <a:pt x="4086847" y="4329479"/>
                </a:cubicBezTo>
                <a:cubicBezTo>
                  <a:pt x="4072366" y="4333616"/>
                  <a:pt x="4058962" y="4342189"/>
                  <a:pt x="4043985" y="4343766"/>
                </a:cubicBezTo>
                <a:cubicBezTo>
                  <a:pt x="3968056" y="4351759"/>
                  <a:pt x="3891585" y="4353291"/>
                  <a:pt x="3815385" y="4358054"/>
                </a:cubicBezTo>
                <a:cubicBezTo>
                  <a:pt x="3782047" y="4362816"/>
                  <a:pt x="3748301" y="4365285"/>
                  <a:pt x="3715372" y="4372341"/>
                </a:cubicBezTo>
                <a:cubicBezTo>
                  <a:pt x="3681470" y="4379606"/>
                  <a:pt x="3648861" y="4391982"/>
                  <a:pt x="3615360" y="4400916"/>
                </a:cubicBezTo>
                <a:cubicBezTo>
                  <a:pt x="3577413" y="4411035"/>
                  <a:pt x="3539160" y="4419966"/>
                  <a:pt x="3501060" y="4429491"/>
                </a:cubicBezTo>
                <a:cubicBezTo>
                  <a:pt x="3482010" y="4434254"/>
                  <a:pt x="3462539" y="4437570"/>
                  <a:pt x="3443910" y="4443779"/>
                </a:cubicBezTo>
                <a:cubicBezTo>
                  <a:pt x="3378009" y="4465745"/>
                  <a:pt x="3415815" y="4455112"/>
                  <a:pt x="3329610" y="4472354"/>
                </a:cubicBezTo>
                <a:cubicBezTo>
                  <a:pt x="3220072" y="4467591"/>
                  <a:pt x="3110315" y="4466475"/>
                  <a:pt x="3000997" y="4458066"/>
                </a:cubicBezTo>
                <a:cubicBezTo>
                  <a:pt x="2985981" y="4456911"/>
                  <a:pt x="2972616" y="4447916"/>
                  <a:pt x="2958135" y="4443779"/>
                </a:cubicBezTo>
                <a:cubicBezTo>
                  <a:pt x="2939254" y="4438384"/>
                  <a:pt x="2919866" y="4434885"/>
                  <a:pt x="2900985" y="4429491"/>
                </a:cubicBezTo>
                <a:cubicBezTo>
                  <a:pt x="2886504" y="4425354"/>
                  <a:pt x="2872733" y="4418857"/>
                  <a:pt x="2858122" y="4415204"/>
                </a:cubicBezTo>
                <a:lnTo>
                  <a:pt x="2743822" y="4386629"/>
                </a:lnTo>
                <a:lnTo>
                  <a:pt x="2672385" y="4400916"/>
                </a:lnTo>
                <a:cubicBezTo>
                  <a:pt x="2643883" y="4406098"/>
                  <a:pt x="2615067" y="4409523"/>
                  <a:pt x="2586660" y="4415204"/>
                </a:cubicBezTo>
                <a:cubicBezTo>
                  <a:pt x="2546256" y="4423285"/>
                  <a:pt x="2459430" y="4449902"/>
                  <a:pt x="2429497" y="4458066"/>
                </a:cubicBezTo>
                <a:cubicBezTo>
                  <a:pt x="2374000" y="4473202"/>
                  <a:pt x="2360423" y="4474739"/>
                  <a:pt x="2300910" y="4486641"/>
                </a:cubicBezTo>
                <a:cubicBezTo>
                  <a:pt x="2277097" y="4496166"/>
                  <a:pt x="2254353" y="4508996"/>
                  <a:pt x="2229472" y="4515216"/>
                </a:cubicBezTo>
                <a:cubicBezTo>
                  <a:pt x="2196802" y="4523384"/>
                  <a:pt x="2162593" y="4523480"/>
                  <a:pt x="2129460" y="4529504"/>
                </a:cubicBezTo>
                <a:cubicBezTo>
                  <a:pt x="2089986" y="4536681"/>
                  <a:pt x="2066176" y="4545836"/>
                  <a:pt x="2029447" y="4558079"/>
                </a:cubicBezTo>
                <a:lnTo>
                  <a:pt x="800722" y="4529504"/>
                </a:lnTo>
                <a:cubicBezTo>
                  <a:pt x="779432" y="4528786"/>
                  <a:pt x="712248" y="4493234"/>
                  <a:pt x="700710" y="4486641"/>
                </a:cubicBezTo>
                <a:cubicBezTo>
                  <a:pt x="685801" y="4478122"/>
                  <a:pt x="672756" y="4466585"/>
                  <a:pt x="657847" y="4458066"/>
                </a:cubicBezTo>
                <a:cubicBezTo>
                  <a:pt x="639355" y="4447499"/>
                  <a:pt x="619189" y="4440058"/>
                  <a:pt x="600697" y="4429491"/>
                </a:cubicBezTo>
                <a:cubicBezTo>
                  <a:pt x="585788" y="4420972"/>
                  <a:pt x="573526" y="4407890"/>
                  <a:pt x="557835" y="4400916"/>
                </a:cubicBezTo>
                <a:cubicBezTo>
                  <a:pt x="491966" y="4371641"/>
                  <a:pt x="476565" y="4386352"/>
                  <a:pt x="429247" y="4343766"/>
                </a:cubicBezTo>
                <a:cubicBezTo>
                  <a:pt x="394204" y="4312227"/>
                  <a:pt x="362572" y="4277091"/>
                  <a:pt x="329235" y="4243754"/>
                </a:cubicBezTo>
                <a:cubicBezTo>
                  <a:pt x="314947" y="4229466"/>
                  <a:pt x="305541" y="4207281"/>
                  <a:pt x="286372" y="4200891"/>
                </a:cubicBezTo>
                <a:lnTo>
                  <a:pt x="243510" y="4186604"/>
                </a:lnTo>
                <a:cubicBezTo>
                  <a:pt x="179602" y="4090741"/>
                  <a:pt x="254887" y="4184664"/>
                  <a:pt x="172072" y="4129454"/>
                </a:cubicBezTo>
                <a:cubicBezTo>
                  <a:pt x="155260" y="4118246"/>
                  <a:pt x="144732" y="4099526"/>
                  <a:pt x="129210" y="4086591"/>
                </a:cubicBezTo>
                <a:cubicBezTo>
                  <a:pt x="9853" y="3987126"/>
                  <a:pt x="168715" y="4140384"/>
                  <a:pt x="43485" y="4015154"/>
                </a:cubicBezTo>
                <a:cubicBezTo>
                  <a:pt x="38722" y="4000866"/>
                  <a:pt x="35932" y="3985762"/>
                  <a:pt x="29197" y="3972291"/>
                </a:cubicBezTo>
                <a:cubicBezTo>
                  <a:pt x="21518" y="3956933"/>
                  <a:pt x="2048" y="3946541"/>
                  <a:pt x="622" y="3929429"/>
                </a:cubicBezTo>
                <a:cubicBezTo>
                  <a:pt x="-2959" y="3886452"/>
                  <a:pt x="9871" y="3843672"/>
                  <a:pt x="14910" y="3800841"/>
                </a:cubicBezTo>
                <a:cubicBezTo>
                  <a:pt x="20524" y="3753123"/>
                  <a:pt x="26789" y="3647289"/>
                  <a:pt x="57772" y="3600816"/>
                </a:cubicBezTo>
                <a:cubicBezTo>
                  <a:pt x="86470" y="3557769"/>
                  <a:pt x="93169" y="3551561"/>
                  <a:pt x="114922" y="3500804"/>
                </a:cubicBezTo>
                <a:cubicBezTo>
                  <a:pt x="127222" y="3472104"/>
                  <a:pt x="136246" y="3429798"/>
                  <a:pt x="143497" y="3400791"/>
                </a:cubicBezTo>
                <a:cubicBezTo>
                  <a:pt x="138735" y="3305541"/>
                  <a:pt x="139370" y="3209867"/>
                  <a:pt x="129210" y="3115041"/>
                </a:cubicBezTo>
                <a:cubicBezTo>
                  <a:pt x="124121" y="3067542"/>
                  <a:pt x="102648" y="3006778"/>
                  <a:pt x="86347" y="2957879"/>
                </a:cubicBezTo>
                <a:cubicBezTo>
                  <a:pt x="40911" y="2685256"/>
                  <a:pt x="53523" y="2793928"/>
                  <a:pt x="86347" y="2257791"/>
                </a:cubicBezTo>
                <a:cubicBezTo>
                  <a:pt x="88188" y="2227727"/>
                  <a:pt x="105397" y="2200641"/>
                  <a:pt x="114922" y="2172066"/>
                </a:cubicBezTo>
                <a:lnTo>
                  <a:pt x="129210" y="2129204"/>
                </a:lnTo>
                <a:cubicBezTo>
                  <a:pt x="133973" y="2114916"/>
                  <a:pt x="135143" y="2098872"/>
                  <a:pt x="143497" y="2086341"/>
                </a:cubicBezTo>
                <a:lnTo>
                  <a:pt x="172072" y="2043479"/>
                </a:lnTo>
                <a:cubicBezTo>
                  <a:pt x="217194" y="1885550"/>
                  <a:pt x="189687" y="1976345"/>
                  <a:pt x="257797" y="1772016"/>
                </a:cubicBezTo>
                <a:cubicBezTo>
                  <a:pt x="262560" y="1757729"/>
                  <a:pt x="269132" y="1743922"/>
                  <a:pt x="272085" y="1729154"/>
                </a:cubicBezTo>
                <a:lnTo>
                  <a:pt x="286372" y="1657716"/>
                </a:lnTo>
                <a:cubicBezTo>
                  <a:pt x="281610" y="1567229"/>
                  <a:pt x="280289" y="1476494"/>
                  <a:pt x="272085" y="1386254"/>
                </a:cubicBezTo>
                <a:cubicBezTo>
                  <a:pt x="270721" y="1371255"/>
                  <a:pt x="258799" y="1358418"/>
                  <a:pt x="257797" y="1343391"/>
                </a:cubicBezTo>
                <a:cubicBezTo>
                  <a:pt x="240920" y="1090240"/>
                  <a:pt x="255423" y="1010073"/>
                  <a:pt x="229222" y="800466"/>
                </a:cubicBezTo>
                <a:cubicBezTo>
                  <a:pt x="226210" y="776370"/>
                  <a:pt x="220395" y="752691"/>
                  <a:pt x="214935" y="729029"/>
                </a:cubicBezTo>
                <a:cubicBezTo>
                  <a:pt x="188026" y="612424"/>
                  <a:pt x="191898" y="631343"/>
                  <a:pt x="157785" y="529004"/>
                </a:cubicBezTo>
                <a:lnTo>
                  <a:pt x="143497" y="486141"/>
                </a:lnTo>
                <a:lnTo>
                  <a:pt x="129210" y="443279"/>
                </a:lnTo>
                <a:cubicBezTo>
                  <a:pt x="73804" y="461747"/>
                  <a:pt x="55134" y="452289"/>
                  <a:pt x="100635" y="543291"/>
                </a:cubicBezTo>
                <a:cubicBezTo>
                  <a:pt x="108314" y="558649"/>
                  <a:pt x="143497" y="571866"/>
                  <a:pt x="143497" y="571866"/>
                </a:cubicBezTo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0" name="Freeform 359"/>
          <p:cNvSpPr/>
          <p:nvPr/>
        </p:nvSpPr>
        <p:spPr>
          <a:xfrm>
            <a:off x="6374738" y="-41431"/>
            <a:ext cx="5612561" cy="3878219"/>
          </a:xfrm>
          <a:custGeom>
            <a:avLst/>
            <a:gdLst>
              <a:gd name="connsiteX0" fmla="*/ 29197 w 6101385"/>
              <a:gd name="connsiteY0" fmla="*/ 500429 h 4558079"/>
              <a:gd name="connsiteX1" fmla="*/ 129210 w 6101385"/>
              <a:gd name="connsiteY1" fmla="*/ 471854 h 4558079"/>
              <a:gd name="connsiteX2" fmla="*/ 172072 w 6101385"/>
              <a:gd name="connsiteY2" fmla="*/ 428991 h 4558079"/>
              <a:gd name="connsiteX3" fmla="*/ 214935 w 6101385"/>
              <a:gd name="connsiteY3" fmla="*/ 414704 h 4558079"/>
              <a:gd name="connsiteX4" fmla="*/ 300660 w 6101385"/>
              <a:gd name="connsiteY4" fmla="*/ 357554 h 4558079"/>
              <a:gd name="connsiteX5" fmla="*/ 386385 w 6101385"/>
              <a:gd name="connsiteY5" fmla="*/ 300404 h 4558079"/>
              <a:gd name="connsiteX6" fmla="*/ 472110 w 6101385"/>
              <a:gd name="connsiteY6" fmla="*/ 243254 h 4558079"/>
              <a:gd name="connsiteX7" fmla="*/ 514972 w 6101385"/>
              <a:gd name="connsiteY7" fmla="*/ 214679 h 4558079"/>
              <a:gd name="connsiteX8" fmla="*/ 557835 w 6101385"/>
              <a:gd name="connsiteY8" fmla="*/ 200391 h 4558079"/>
              <a:gd name="connsiteX9" fmla="*/ 643560 w 6101385"/>
              <a:gd name="connsiteY9" fmla="*/ 143241 h 4558079"/>
              <a:gd name="connsiteX10" fmla="*/ 757860 w 6101385"/>
              <a:gd name="connsiteY10" fmla="*/ 128954 h 4558079"/>
              <a:gd name="connsiteX11" fmla="*/ 1386510 w 6101385"/>
              <a:gd name="connsiteY11" fmla="*/ 143241 h 4558079"/>
              <a:gd name="connsiteX12" fmla="*/ 1557960 w 6101385"/>
              <a:gd name="connsiteY12" fmla="*/ 128954 h 4558079"/>
              <a:gd name="connsiteX13" fmla="*/ 1629397 w 6101385"/>
              <a:gd name="connsiteY13" fmla="*/ 114666 h 4558079"/>
              <a:gd name="connsiteX14" fmla="*/ 1672260 w 6101385"/>
              <a:gd name="connsiteY14" fmla="*/ 100379 h 4558079"/>
              <a:gd name="connsiteX15" fmla="*/ 2900985 w 6101385"/>
              <a:gd name="connsiteY15" fmla="*/ 86091 h 4558079"/>
              <a:gd name="connsiteX16" fmla="*/ 3043860 w 6101385"/>
              <a:gd name="connsiteY16" fmla="*/ 57516 h 4558079"/>
              <a:gd name="connsiteX17" fmla="*/ 3086722 w 6101385"/>
              <a:gd name="connsiteY17" fmla="*/ 43229 h 4558079"/>
              <a:gd name="connsiteX18" fmla="*/ 3229597 w 6101385"/>
              <a:gd name="connsiteY18" fmla="*/ 366 h 4558079"/>
              <a:gd name="connsiteX19" fmla="*/ 3786810 w 6101385"/>
              <a:gd name="connsiteY19" fmla="*/ 14653 h 4558079"/>
              <a:gd name="connsiteX20" fmla="*/ 3986835 w 6101385"/>
              <a:gd name="connsiteY20" fmla="*/ 43229 h 4558079"/>
              <a:gd name="connsiteX21" fmla="*/ 4029697 w 6101385"/>
              <a:gd name="connsiteY21" fmla="*/ 57516 h 4558079"/>
              <a:gd name="connsiteX22" fmla="*/ 5086972 w 6101385"/>
              <a:gd name="connsiteY22" fmla="*/ 71804 h 4558079"/>
              <a:gd name="connsiteX23" fmla="*/ 5229847 w 6101385"/>
              <a:gd name="connsiteY23" fmla="*/ 114666 h 4558079"/>
              <a:gd name="connsiteX24" fmla="*/ 5272710 w 6101385"/>
              <a:gd name="connsiteY24" fmla="*/ 143241 h 4558079"/>
              <a:gd name="connsiteX25" fmla="*/ 5315572 w 6101385"/>
              <a:gd name="connsiteY25" fmla="*/ 186104 h 4558079"/>
              <a:gd name="connsiteX26" fmla="*/ 5358435 w 6101385"/>
              <a:gd name="connsiteY26" fmla="*/ 200391 h 4558079"/>
              <a:gd name="connsiteX27" fmla="*/ 5387010 w 6101385"/>
              <a:gd name="connsiteY27" fmla="*/ 243254 h 4558079"/>
              <a:gd name="connsiteX28" fmla="*/ 5429872 w 6101385"/>
              <a:gd name="connsiteY28" fmla="*/ 257541 h 4558079"/>
              <a:gd name="connsiteX29" fmla="*/ 5515597 w 6101385"/>
              <a:gd name="connsiteY29" fmla="*/ 386129 h 4558079"/>
              <a:gd name="connsiteX30" fmla="*/ 5544172 w 6101385"/>
              <a:gd name="connsiteY30" fmla="*/ 428991 h 4558079"/>
              <a:gd name="connsiteX31" fmla="*/ 5558460 w 6101385"/>
              <a:gd name="connsiteY31" fmla="*/ 471854 h 4558079"/>
              <a:gd name="connsiteX32" fmla="*/ 5601322 w 6101385"/>
              <a:gd name="connsiteY32" fmla="*/ 500429 h 4558079"/>
              <a:gd name="connsiteX33" fmla="*/ 5615610 w 6101385"/>
              <a:gd name="connsiteY33" fmla="*/ 614729 h 4558079"/>
              <a:gd name="connsiteX34" fmla="*/ 5629897 w 6101385"/>
              <a:gd name="connsiteY34" fmla="*/ 671879 h 4558079"/>
              <a:gd name="connsiteX35" fmla="*/ 5615610 w 6101385"/>
              <a:gd name="connsiteY35" fmla="*/ 800466 h 4558079"/>
              <a:gd name="connsiteX36" fmla="*/ 5587035 w 6101385"/>
              <a:gd name="connsiteY36" fmla="*/ 914766 h 4558079"/>
              <a:gd name="connsiteX37" fmla="*/ 5601322 w 6101385"/>
              <a:gd name="connsiteY37" fmla="*/ 1014779 h 4558079"/>
              <a:gd name="connsiteX38" fmla="*/ 5644185 w 6101385"/>
              <a:gd name="connsiteY38" fmla="*/ 1029066 h 4558079"/>
              <a:gd name="connsiteX39" fmla="*/ 5687047 w 6101385"/>
              <a:gd name="connsiteY39" fmla="*/ 1071929 h 4558079"/>
              <a:gd name="connsiteX40" fmla="*/ 5815635 w 6101385"/>
              <a:gd name="connsiteY40" fmla="*/ 1157654 h 4558079"/>
              <a:gd name="connsiteX41" fmla="*/ 5858497 w 6101385"/>
              <a:gd name="connsiteY41" fmla="*/ 1186229 h 4558079"/>
              <a:gd name="connsiteX42" fmla="*/ 5901360 w 6101385"/>
              <a:gd name="connsiteY42" fmla="*/ 1229091 h 4558079"/>
              <a:gd name="connsiteX43" fmla="*/ 5929935 w 6101385"/>
              <a:gd name="connsiteY43" fmla="*/ 1314816 h 4558079"/>
              <a:gd name="connsiteX44" fmla="*/ 5958510 w 6101385"/>
              <a:gd name="connsiteY44" fmla="*/ 1457691 h 4558079"/>
              <a:gd name="connsiteX45" fmla="*/ 5944222 w 6101385"/>
              <a:gd name="connsiteY45" fmla="*/ 1686291 h 4558079"/>
              <a:gd name="connsiteX46" fmla="*/ 5929935 w 6101385"/>
              <a:gd name="connsiteY46" fmla="*/ 1729154 h 4558079"/>
              <a:gd name="connsiteX47" fmla="*/ 5944222 w 6101385"/>
              <a:gd name="connsiteY47" fmla="*/ 1929179 h 4558079"/>
              <a:gd name="connsiteX48" fmla="*/ 5972797 w 6101385"/>
              <a:gd name="connsiteY48" fmla="*/ 2014904 h 4558079"/>
              <a:gd name="connsiteX49" fmla="*/ 6029947 w 6101385"/>
              <a:gd name="connsiteY49" fmla="*/ 2100629 h 4558079"/>
              <a:gd name="connsiteX50" fmla="*/ 6044235 w 6101385"/>
              <a:gd name="connsiteY50" fmla="*/ 2157779 h 4558079"/>
              <a:gd name="connsiteX51" fmla="*/ 6072810 w 6101385"/>
              <a:gd name="connsiteY51" fmla="*/ 2200641 h 4558079"/>
              <a:gd name="connsiteX52" fmla="*/ 6087097 w 6101385"/>
              <a:gd name="connsiteY52" fmla="*/ 2243504 h 4558079"/>
              <a:gd name="connsiteX53" fmla="*/ 6058522 w 6101385"/>
              <a:gd name="connsiteY53" fmla="*/ 2357804 h 4558079"/>
              <a:gd name="connsiteX54" fmla="*/ 6044235 w 6101385"/>
              <a:gd name="connsiteY54" fmla="*/ 2400666 h 4558079"/>
              <a:gd name="connsiteX55" fmla="*/ 5987085 w 6101385"/>
              <a:gd name="connsiteY55" fmla="*/ 2486391 h 4558079"/>
              <a:gd name="connsiteX56" fmla="*/ 5987085 w 6101385"/>
              <a:gd name="connsiteY56" fmla="*/ 2643554 h 4558079"/>
              <a:gd name="connsiteX57" fmla="*/ 6029947 w 6101385"/>
              <a:gd name="connsiteY57" fmla="*/ 2672129 h 4558079"/>
              <a:gd name="connsiteX58" fmla="*/ 6101385 w 6101385"/>
              <a:gd name="connsiteY58" fmla="*/ 2800716 h 4558079"/>
              <a:gd name="connsiteX59" fmla="*/ 6087097 w 6101385"/>
              <a:gd name="connsiteY59" fmla="*/ 3057891 h 4558079"/>
              <a:gd name="connsiteX60" fmla="*/ 6072810 w 6101385"/>
              <a:gd name="connsiteY60" fmla="*/ 3457941 h 4558079"/>
              <a:gd name="connsiteX61" fmla="*/ 6058522 w 6101385"/>
              <a:gd name="connsiteY61" fmla="*/ 3500804 h 4558079"/>
              <a:gd name="connsiteX62" fmla="*/ 6015660 w 6101385"/>
              <a:gd name="connsiteY62" fmla="*/ 3529379 h 4558079"/>
              <a:gd name="connsiteX63" fmla="*/ 6001372 w 6101385"/>
              <a:gd name="connsiteY63" fmla="*/ 3586529 h 4558079"/>
              <a:gd name="connsiteX64" fmla="*/ 5972797 w 6101385"/>
              <a:gd name="connsiteY64" fmla="*/ 3629391 h 4558079"/>
              <a:gd name="connsiteX65" fmla="*/ 5958510 w 6101385"/>
              <a:gd name="connsiteY65" fmla="*/ 3743691 h 4558079"/>
              <a:gd name="connsiteX66" fmla="*/ 5944222 w 6101385"/>
              <a:gd name="connsiteY66" fmla="*/ 3915141 h 4558079"/>
              <a:gd name="connsiteX67" fmla="*/ 5858497 w 6101385"/>
              <a:gd name="connsiteY67" fmla="*/ 3943716 h 4558079"/>
              <a:gd name="connsiteX68" fmla="*/ 5815635 w 6101385"/>
              <a:gd name="connsiteY68" fmla="*/ 3958004 h 4558079"/>
              <a:gd name="connsiteX69" fmla="*/ 5701335 w 6101385"/>
              <a:gd name="connsiteY69" fmla="*/ 3986579 h 4558079"/>
              <a:gd name="connsiteX70" fmla="*/ 5615610 w 6101385"/>
              <a:gd name="connsiteY70" fmla="*/ 4015154 h 4558079"/>
              <a:gd name="connsiteX71" fmla="*/ 5558460 w 6101385"/>
              <a:gd name="connsiteY71" fmla="*/ 4029441 h 4558079"/>
              <a:gd name="connsiteX72" fmla="*/ 5472735 w 6101385"/>
              <a:gd name="connsiteY72" fmla="*/ 4058016 h 4558079"/>
              <a:gd name="connsiteX73" fmla="*/ 5372722 w 6101385"/>
              <a:gd name="connsiteY73" fmla="*/ 4086591 h 4558079"/>
              <a:gd name="connsiteX74" fmla="*/ 5286997 w 6101385"/>
              <a:gd name="connsiteY74" fmla="*/ 4143741 h 4558079"/>
              <a:gd name="connsiteX75" fmla="*/ 5244135 w 6101385"/>
              <a:gd name="connsiteY75" fmla="*/ 4186604 h 4558079"/>
              <a:gd name="connsiteX76" fmla="*/ 5215560 w 6101385"/>
              <a:gd name="connsiteY76" fmla="*/ 4229466 h 4558079"/>
              <a:gd name="connsiteX77" fmla="*/ 5129835 w 6101385"/>
              <a:gd name="connsiteY77" fmla="*/ 4258041 h 4558079"/>
              <a:gd name="connsiteX78" fmla="*/ 4944097 w 6101385"/>
              <a:gd name="connsiteY78" fmla="*/ 4243754 h 4558079"/>
              <a:gd name="connsiteX79" fmla="*/ 4844085 w 6101385"/>
              <a:gd name="connsiteY79" fmla="*/ 4215179 h 4558079"/>
              <a:gd name="connsiteX80" fmla="*/ 4758360 w 6101385"/>
              <a:gd name="connsiteY80" fmla="*/ 4200891 h 4558079"/>
              <a:gd name="connsiteX81" fmla="*/ 4529760 w 6101385"/>
              <a:gd name="connsiteY81" fmla="*/ 4215179 h 4558079"/>
              <a:gd name="connsiteX82" fmla="*/ 4486897 w 6101385"/>
              <a:gd name="connsiteY82" fmla="*/ 4229466 h 4558079"/>
              <a:gd name="connsiteX83" fmla="*/ 4429747 w 6101385"/>
              <a:gd name="connsiteY83" fmla="*/ 4243754 h 4558079"/>
              <a:gd name="connsiteX84" fmla="*/ 4358310 w 6101385"/>
              <a:gd name="connsiteY84" fmla="*/ 4258041 h 4558079"/>
              <a:gd name="connsiteX85" fmla="*/ 4272585 w 6101385"/>
              <a:gd name="connsiteY85" fmla="*/ 4286616 h 4558079"/>
              <a:gd name="connsiteX86" fmla="*/ 4229722 w 6101385"/>
              <a:gd name="connsiteY86" fmla="*/ 4300904 h 4558079"/>
              <a:gd name="connsiteX87" fmla="*/ 4086847 w 6101385"/>
              <a:gd name="connsiteY87" fmla="*/ 4329479 h 4558079"/>
              <a:gd name="connsiteX88" fmla="*/ 4043985 w 6101385"/>
              <a:gd name="connsiteY88" fmla="*/ 4343766 h 4558079"/>
              <a:gd name="connsiteX89" fmla="*/ 3815385 w 6101385"/>
              <a:gd name="connsiteY89" fmla="*/ 4358054 h 4558079"/>
              <a:gd name="connsiteX90" fmla="*/ 3715372 w 6101385"/>
              <a:gd name="connsiteY90" fmla="*/ 4372341 h 4558079"/>
              <a:gd name="connsiteX91" fmla="*/ 3615360 w 6101385"/>
              <a:gd name="connsiteY91" fmla="*/ 4400916 h 4558079"/>
              <a:gd name="connsiteX92" fmla="*/ 3501060 w 6101385"/>
              <a:gd name="connsiteY92" fmla="*/ 4429491 h 4558079"/>
              <a:gd name="connsiteX93" fmla="*/ 3443910 w 6101385"/>
              <a:gd name="connsiteY93" fmla="*/ 4443779 h 4558079"/>
              <a:gd name="connsiteX94" fmla="*/ 3329610 w 6101385"/>
              <a:gd name="connsiteY94" fmla="*/ 4472354 h 4558079"/>
              <a:gd name="connsiteX95" fmla="*/ 3000997 w 6101385"/>
              <a:gd name="connsiteY95" fmla="*/ 4458066 h 4558079"/>
              <a:gd name="connsiteX96" fmla="*/ 2958135 w 6101385"/>
              <a:gd name="connsiteY96" fmla="*/ 4443779 h 4558079"/>
              <a:gd name="connsiteX97" fmla="*/ 2900985 w 6101385"/>
              <a:gd name="connsiteY97" fmla="*/ 4429491 h 4558079"/>
              <a:gd name="connsiteX98" fmla="*/ 2858122 w 6101385"/>
              <a:gd name="connsiteY98" fmla="*/ 4415204 h 4558079"/>
              <a:gd name="connsiteX99" fmla="*/ 2743822 w 6101385"/>
              <a:gd name="connsiteY99" fmla="*/ 4386629 h 4558079"/>
              <a:gd name="connsiteX100" fmla="*/ 2672385 w 6101385"/>
              <a:gd name="connsiteY100" fmla="*/ 4400916 h 4558079"/>
              <a:gd name="connsiteX101" fmla="*/ 2586660 w 6101385"/>
              <a:gd name="connsiteY101" fmla="*/ 4415204 h 4558079"/>
              <a:gd name="connsiteX102" fmla="*/ 2429497 w 6101385"/>
              <a:gd name="connsiteY102" fmla="*/ 4458066 h 4558079"/>
              <a:gd name="connsiteX103" fmla="*/ 2300910 w 6101385"/>
              <a:gd name="connsiteY103" fmla="*/ 4486641 h 4558079"/>
              <a:gd name="connsiteX104" fmla="*/ 2229472 w 6101385"/>
              <a:gd name="connsiteY104" fmla="*/ 4515216 h 4558079"/>
              <a:gd name="connsiteX105" fmla="*/ 2129460 w 6101385"/>
              <a:gd name="connsiteY105" fmla="*/ 4529504 h 4558079"/>
              <a:gd name="connsiteX106" fmla="*/ 2029447 w 6101385"/>
              <a:gd name="connsiteY106" fmla="*/ 4558079 h 4558079"/>
              <a:gd name="connsiteX107" fmla="*/ 800722 w 6101385"/>
              <a:gd name="connsiteY107" fmla="*/ 4529504 h 4558079"/>
              <a:gd name="connsiteX108" fmla="*/ 700710 w 6101385"/>
              <a:gd name="connsiteY108" fmla="*/ 4486641 h 4558079"/>
              <a:gd name="connsiteX109" fmla="*/ 657847 w 6101385"/>
              <a:gd name="connsiteY109" fmla="*/ 4458066 h 4558079"/>
              <a:gd name="connsiteX110" fmla="*/ 600697 w 6101385"/>
              <a:gd name="connsiteY110" fmla="*/ 4429491 h 4558079"/>
              <a:gd name="connsiteX111" fmla="*/ 557835 w 6101385"/>
              <a:gd name="connsiteY111" fmla="*/ 4400916 h 4558079"/>
              <a:gd name="connsiteX112" fmla="*/ 429247 w 6101385"/>
              <a:gd name="connsiteY112" fmla="*/ 4343766 h 4558079"/>
              <a:gd name="connsiteX113" fmla="*/ 329235 w 6101385"/>
              <a:gd name="connsiteY113" fmla="*/ 4243754 h 4558079"/>
              <a:gd name="connsiteX114" fmla="*/ 286372 w 6101385"/>
              <a:gd name="connsiteY114" fmla="*/ 4200891 h 4558079"/>
              <a:gd name="connsiteX115" fmla="*/ 243510 w 6101385"/>
              <a:gd name="connsiteY115" fmla="*/ 4186604 h 4558079"/>
              <a:gd name="connsiteX116" fmla="*/ 172072 w 6101385"/>
              <a:gd name="connsiteY116" fmla="*/ 4129454 h 4558079"/>
              <a:gd name="connsiteX117" fmla="*/ 129210 w 6101385"/>
              <a:gd name="connsiteY117" fmla="*/ 4086591 h 4558079"/>
              <a:gd name="connsiteX118" fmla="*/ 43485 w 6101385"/>
              <a:gd name="connsiteY118" fmla="*/ 4015154 h 4558079"/>
              <a:gd name="connsiteX119" fmla="*/ 29197 w 6101385"/>
              <a:gd name="connsiteY119" fmla="*/ 3972291 h 4558079"/>
              <a:gd name="connsiteX120" fmla="*/ 622 w 6101385"/>
              <a:gd name="connsiteY120" fmla="*/ 3929429 h 4558079"/>
              <a:gd name="connsiteX121" fmla="*/ 14910 w 6101385"/>
              <a:gd name="connsiteY121" fmla="*/ 3800841 h 4558079"/>
              <a:gd name="connsiteX122" fmla="*/ 57772 w 6101385"/>
              <a:gd name="connsiteY122" fmla="*/ 3600816 h 4558079"/>
              <a:gd name="connsiteX123" fmla="*/ 114922 w 6101385"/>
              <a:gd name="connsiteY123" fmla="*/ 3500804 h 4558079"/>
              <a:gd name="connsiteX124" fmla="*/ 143497 w 6101385"/>
              <a:gd name="connsiteY124" fmla="*/ 3400791 h 4558079"/>
              <a:gd name="connsiteX125" fmla="*/ 129210 w 6101385"/>
              <a:gd name="connsiteY125" fmla="*/ 3115041 h 4558079"/>
              <a:gd name="connsiteX126" fmla="*/ 86347 w 6101385"/>
              <a:gd name="connsiteY126" fmla="*/ 2957879 h 4558079"/>
              <a:gd name="connsiteX127" fmla="*/ 86347 w 6101385"/>
              <a:gd name="connsiteY127" fmla="*/ 2257791 h 4558079"/>
              <a:gd name="connsiteX128" fmla="*/ 114922 w 6101385"/>
              <a:gd name="connsiteY128" fmla="*/ 2172066 h 4558079"/>
              <a:gd name="connsiteX129" fmla="*/ 129210 w 6101385"/>
              <a:gd name="connsiteY129" fmla="*/ 2129204 h 4558079"/>
              <a:gd name="connsiteX130" fmla="*/ 143497 w 6101385"/>
              <a:gd name="connsiteY130" fmla="*/ 2086341 h 4558079"/>
              <a:gd name="connsiteX131" fmla="*/ 172072 w 6101385"/>
              <a:gd name="connsiteY131" fmla="*/ 2043479 h 4558079"/>
              <a:gd name="connsiteX132" fmla="*/ 257797 w 6101385"/>
              <a:gd name="connsiteY132" fmla="*/ 1772016 h 4558079"/>
              <a:gd name="connsiteX133" fmla="*/ 272085 w 6101385"/>
              <a:gd name="connsiteY133" fmla="*/ 1729154 h 4558079"/>
              <a:gd name="connsiteX134" fmla="*/ 286372 w 6101385"/>
              <a:gd name="connsiteY134" fmla="*/ 1657716 h 4558079"/>
              <a:gd name="connsiteX135" fmla="*/ 272085 w 6101385"/>
              <a:gd name="connsiteY135" fmla="*/ 1386254 h 4558079"/>
              <a:gd name="connsiteX136" fmla="*/ 257797 w 6101385"/>
              <a:gd name="connsiteY136" fmla="*/ 1343391 h 4558079"/>
              <a:gd name="connsiteX137" fmla="*/ 229222 w 6101385"/>
              <a:gd name="connsiteY137" fmla="*/ 800466 h 4558079"/>
              <a:gd name="connsiteX138" fmla="*/ 214935 w 6101385"/>
              <a:gd name="connsiteY138" fmla="*/ 729029 h 4558079"/>
              <a:gd name="connsiteX139" fmla="*/ 157785 w 6101385"/>
              <a:gd name="connsiteY139" fmla="*/ 529004 h 4558079"/>
              <a:gd name="connsiteX140" fmla="*/ 143497 w 6101385"/>
              <a:gd name="connsiteY140" fmla="*/ 486141 h 4558079"/>
              <a:gd name="connsiteX141" fmla="*/ 129210 w 6101385"/>
              <a:gd name="connsiteY141" fmla="*/ 443279 h 4558079"/>
              <a:gd name="connsiteX142" fmla="*/ 100635 w 6101385"/>
              <a:gd name="connsiteY142" fmla="*/ 543291 h 4558079"/>
              <a:gd name="connsiteX143" fmla="*/ 143497 w 6101385"/>
              <a:gd name="connsiteY143" fmla="*/ 571866 h 455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101385" h="4558079">
                <a:moveTo>
                  <a:pt x="29197" y="500429"/>
                </a:moveTo>
                <a:cubicBezTo>
                  <a:pt x="62535" y="490904"/>
                  <a:pt x="98199" y="487360"/>
                  <a:pt x="129210" y="471854"/>
                </a:cubicBezTo>
                <a:cubicBezTo>
                  <a:pt x="147282" y="462818"/>
                  <a:pt x="155260" y="440199"/>
                  <a:pt x="172072" y="428991"/>
                </a:cubicBezTo>
                <a:cubicBezTo>
                  <a:pt x="184603" y="420637"/>
                  <a:pt x="200647" y="419466"/>
                  <a:pt x="214935" y="414704"/>
                </a:cubicBezTo>
                <a:cubicBezTo>
                  <a:pt x="243510" y="395654"/>
                  <a:pt x="276376" y="381838"/>
                  <a:pt x="300660" y="357554"/>
                </a:cubicBezTo>
                <a:cubicBezTo>
                  <a:pt x="354171" y="304042"/>
                  <a:pt x="324353" y="321080"/>
                  <a:pt x="386385" y="300404"/>
                </a:cubicBezTo>
                <a:lnTo>
                  <a:pt x="472110" y="243254"/>
                </a:lnTo>
                <a:cubicBezTo>
                  <a:pt x="486397" y="233729"/>
                  <a:pt x="498682" y="220109"/>
                  <a:pt x="514972" y="214679"/>
                </a:cubicBezTo>
                <a:cubicBezTo>
                  <a:pt x="529260" y="209916"/>
                  <a:pt x="544670" y="207705"/>
                  <a:pt x="557835" y="200391"/>
                </a:cubicBezTo>
                <a:cubicBezTo>
                  <a:pt x="587856" y="183713"/>
                  <a:pt x="609482" y="147501"/>
                  <a:pt x="643560" y="143241"/>
                </a:cubicBezTo>
                <a:lnTo>
                  <a:pt x="757860" y="128954"/>
                </a:lnTo>
                <a:cubicBezTo>
                  <a:pt x="967410" y="133716"/>
                  <a:pt x="1176906" y="143241"/>
                  <a:pt x="1386510" y="143241"/>
                </a:cubicBezTo>
                <a:cubicBezTo>
                  <a:pt x="1443858" y="143241"/>
                  <a:pt x="1501005" y="135655"/>
                  <a:pt x="1557960" y="128954"/>
                </a:cubicBezTo>
                <a:cubicBezTo>
                  <a:pt x="1582078" y="126117"/>
                  <a:pt x="1605838" y="120556"/>
                  <a:pt x="1629397" y="114666"/>
                </a:cubicBezTo>
                <a:cubicBezTo>
                  <a:pt x="1644008" y="111013"/>
                  <a:pt x="1657203" y="100717"/>
                  <a:pt x="1672260" y="100379"/>
                </a:cubicBezTo>
                <a:cubicBezTo>
                  <a:pt x="2081759" y="91177"/>
                  <a:pt x="2491410" y="90854"/>
                  <a:pt x="2900985" y="86091"/>
                </a:cubicBezTo>
                <a:cubicBezTo>
                  <a:pt x="2997821" y="53813"/>
                  <a:pt x="2879687" y="90351"/>
                  <a:pt x="3043860" y="57516"/>
                </a:cubicBezTo>
                <a:cubicBezTo>
                  <a:pt x="3058628" y="54562"/>
                  <a:pt x="3072435" y="47991"/>
                  <a:pt x="3086722" y="43229"/>
                </a:cubicBezTo>
                <a:cubicBezTo>
                  <a:pt x="3136849" y="-6899"/>
                  <a:pt x="3117888" y="366"/>
                  <a:pt x="3229597" y="366"/>
                </a:cubicBezTo>
                <a:cubicBezTo>
                  <a:pt x="3415396" y="366"/>
                  <a:pt x="3601072" y="9891"/>
                  <a:pt x="3786810" y="14653"/>
                </a:cubicBezTo>
                <a:cubicBezTo>
                  <a:pt x="3927702" y="49877"/>
                  <a:pt x="3733482" y="4252"/>
                  <a:pt x="3986835" y="43229"/>
                </a:cubicBezTo>
                <a:cubicBezTo>
                  <a:pt x="4001720" y="45519"/>
                  <a:pt x="4014642" y="57125"/>
                  <a:pt x="4029697" y="57516"/>
                </a:cubicBezTo>
                <a:cubicBezTo>
                  <a:pt x="4382035" y="66668"/>
                  <a:pt x="4734547" y="67041"/>
                  <a:pt x="5086972" y="71804"/>
                </a:cubicBezTo>
                <a:cubicBezTo>
                  <a:pt x="5191326" y="106589"/>
                  <a:pt x="5143476" y="93074"/>
                  <a:pt x="5229847" y="114666"/>
                </a:cubicBezTo>
                <a:cubicBezTo>
                  <a:pt x="5244135" y="124191"/>
                  <a:pt x="5259518" y="132248"/>
                  <a:pt x="5272710" y="143241"/>
                </a:cubicBezTo>
                <a:cubicBezTo>
                  <a:pt x="5288232" y="156176"/>
                  <a:pt x="5298760" y="174896"/>
                  <a:pt x="5315572" y="186104"/>
                </a:cubicBezTo>
                <a:cubicBezTo>
                  <a:pt x="5328103" y="194458"/>
                  <a:pt x="5344147" y="195629"/>
                  <a:pt x="5358435" y="200391"/>
                </a:cubicBezTo>
                <a:cubicBezTo>
                  <a:pt x="5367960" y="214679"/>
                  <a:pt x="5373601" y="232527"/>
                  <a:pt x="5387010" y="243254"/>
                </a:cubicBezTo>
                <a:cubicBezTo>
                  <a:pt x="5398770" y="252662"/>
                  <a:pt x="5419223" y="246892"/>
                  <a:pt x="5429872" y="257541"/>
                </a:cubicBezTo>
                <a:cubicBezTo>
                  <a:pt x="5429875" y="257544"/>
                  <a:pt x="5501308" y="364696"/>
                  <a:pt x="5515597" y="386129"/>
                </a:cubicBezTo>
                <a:cubicBezTo>
                  <a:pt x="5525122" y="400416"/>
                  <a:pt x="5538742" y="412701"/>
                  <a:pt x="5544172" y="428991"/>
                </a:cubicBezTo>
                <a:cubicBezTo>
                  <a:pt x="5548935" y="443279"/>
                  <a:pt x="5549052" y="460094"/>
                  <a:pt x="5558460" y="471854"/>
                </a:cubicBezTo>
                <a:cubicBezTo>
                  <a:pt x="5569187" y="485263"/>
                  <a:pt x="5587035" y="490904"/>
                  <a:pt x="5601322" y="500429"/>
                </a:cubicBezTo>
                <a:cubicBezTo>
                  <a:pt x="5606085" y="538529"/>
                  <a:pt x="5609298" y="576855"/>
                  <a:pt x="5615610" y="614729"/>
                </a:cubicBezTo>
                <a:cubicBezTo>
                  <a:pt x="5618838" y="634098"/>
                  <a:pt x="5629897" y="652243"/>
                  <a:pt x="5629897" y="671879"/>
                </a:cubicBezTo>
                <a:cubicBezTo>
                  <a:pt x="5629897" y="715005"/>
                  <a:pt x="5621709" y="757773"/>
                  <a:pt x="5615610" y="800466"/>
                </a:cubicBezTo>
                <a:cubicBezTo>
                  <a:pt x="5606990" y="860806"/>
                  <a:pt x="5603654" y="864906"/>
                  <a:pt x="5587035" y="914766"/>
                </a:cubicBezTo>
                <a:cubicBezTo>
                  <a:pt x="5591797" y="948104"/>
                  <a:pt x="5586262" y="984658"/>
                  <a:pt x="5601322" y="1014779"/>
                </a:cubicBezTo>
                <a:cubicBezTo>
                  <a:pt x="5608057" y="1028249"/>
                  <a:pt x="5631654" y="1020712"/>
                  <a:pt x="5644185" y="1029066"/>
                </a:cubicBezTo>
                <a:cubicBezTo>
                  <a:pt x="5660997" y="1040274"/>
                  <a:pt x="5671098" y="1059524"/>
                  <a:pt x="5687047" y="1071929"/>
                </a:cubicBezTo>
                <a:cubicBezTo>
                  <a:pt x="5687057" y="1071937"/>
                  <a:pt x="5794199" y="1143363"/>
                  <a:pt x="5815635" y="1157654"/>
                </a:cubicBezTo>
                <a:cubicBezTo>
                  <a:pt x="5829922" y="1167179"/>
                  <a:pt x="5846355" y="1174087"/>
                  <a:pt x="5858497" y="1186229"/>
                </a:cubicBezTo>
                <a:lnTo>
                  <a:pt x="5901360" y="1229091"/>
                </a:lnTo>
                <a:cubicBezTo>
                  <a:pt x="5910885" y="1257666"/>
                  <a:pt x="5925675" y="1284998"/>
                  <a:pt x="5929935" y="1314816"/>
                </a:cubicBezTo>
                <a:cubicBezTo>
                  <a:pt x="5946352" y="1429738"/>
                  <a:pt x="5933572" y="1382881"/>
                  <a:pt x="5958510" y="1457691"/>
                </a:cubicBezTo>
                <a:cubicBezTo>
                  <a:pt x="5953747" y="1533891"/>
                  <a:pt x="5952215" y="1610362"/>
                  <a:pt x="5944222" y="1686291"/>
                </a:cubicBezTo>
                <a:cubicBezTo>
                  <a:pt x="5942645" y="1701269"/>
                  <a:pt x="5929935" y="1714094"/>
                  <a:pt x="5929935" y="1729154"/>
                </a:cubicBezTo>
                <a:cubicBezTo>
                  <a:pt x="5929935" y="1795999"/>
                  <a:pt x="5934306" y="1863074"/>
                  <a:pt x="5944222" y="1929179"/>
                </a:cubicBezTo>
                <a:cubicBezTo>
                  <a:pt x="5948690" y="1958966"/>
                  <a:pt x="5956089" y="1989842"/>
                  <a:pt x="5972797" y="2014904"/>
                </a:cubicBezTo>
                <a:lnTo>
                  <a:pt x="6029947" y="2100629"/>
                </a:lnTo>
                <a:cubicBezTo>
                  <a:pt x="6034710" y="2119679"/>
                  <a:pt x="6036500" y="2139730"/>
                  <a:pt x="6044235" y="2157779"/>
                </a:cubicBezTo>
                <a:cubicBezTo>
                  <a:pt x="6050999" y="2173562"/>
                  <a:pt x="6065131" y="2185282"/>
                  <a:pt x="6072810" y="2200641"/>
                </a:cubicBezTo>
                <a:cubicBezTo>
                  <a:pt x="6079545" y="2214112"/>
                  <a:pt x="6082335" y="2229216"/>
                  <a:pt x="6087097" y="2243504"/>
                </a:cubicBezTo>
                <a:cubicBezTo>
                  <a:pt x="6077572" y="2281604"/>
                  <a:pt x="6070941" y="2320547"/>
                  <a:pt x="6058522" y="2357804"/>
                </a:cubicBezTo>
                <a:cubicBezTo>
                  <a:pt x="6053760" y="2372091"/>
                  <a:pt x="6051549" y="2387501"/>
                  <a:pt x="6044235" y="2400666"/>
                </a:cubicBezTo>
                <a:cubicBezTo>
                  <a:pt x="6027557" y="2430687"/>
                  <a:pt x="5987085" y="2486391"/>
                  <a:pt x="5987085" y="2486391"/>
                </a:cubicBezTo>
                <a:cubicBezTo>
                  <a:pt x="5972191" y="2545964"/>
                  <a:pt x="5957051" y="2575977"/>
                  <a:pt x="5987085" y="2643554"/>
                </a:cubicBezTo>
                <a:cubicBezTo>
                  <a:pt x="5994059" y="2659245"/>
                  <a:pt x="6015660" y="2662604"/>
                  <a:pt x="6029947" y="2672129"/>
                </a:cubicBezTo>
                <a:cubicBezTo>
                  <a:pt x="6095451" y="2770385"/>
                  <a:pt x="6076236" y="2725274"/>
                  <a:pt x="6101385" y="2800716"/>
                </a:cubicBezTo>
                <a:cubicBezTo>
                  <a:pt x="6096622" y="2886441"/>
                  <a:pt x="6090826" y="2972115"/>
                  <a:pt x="6087097" y="3057891"/>
                </a:cubicBezTo>
                <a:cubicBezTo>
                  <a:pt x="6081301" y="3191200"/>
                  <a:pt x="6081401" y="3324783"/>
                  <a:pt x="6072810" y="3457941"/>
                </a:cubicBezTo>
                <a:cubicBezTo>
                  <a:pt x="6071840" y="3472970"/>
                  <a:pt x="6067930" y="3489044"/>
                  <a:pt x="6058522" y="3500804"/>
                </a:cubicBezTo>
                <a:cubicBezTo>
                  <a:pt x="6047795" y="3514213"/>
                  <a:pt x="6029947" y="3519854"/>
                  <a:pt x="6015660" y="3529379"/>
                </a:cubicBezTo>
                <a:cubicBezTo>
                  <a:pt x="6010897" y="3548429"/>
                  <a:pt x="6009107" y="3568480"/>
                  <a:pt x="6001372" y="3586529"/>
                </a:cubicBezTo>
                <a:cubicBezTo>
                  <a:pt x="5994608" y="3602312"/>
                  <a:pt x="5977315" y="3612825"/>
                  <a:pt x="5972797" y="3629391"/>
                </a:cubicBezTo>
                <a:cubicBezTo>
                  <a:pt x="5962694" y="3666435"/>
                  <a:pt x="5962331" y="3705485"/>
                  <a:pt x="5958510" y="3743691"/>
                </a:cubicBezTo>
                <a:cubicBezTo>
                  <a:pt x="5952804" y="3800755"/>
                  <a:pt x="5969869" y="3863847"/>
                  <a:pt x="5944222" y="3915141"/>
                </a:cubicBezTo>
                <a:cubicBezTo>
                  <a:pt x="5930752" y="3942082"/>
                  <a:pt x="5887072" y="3934191"/>
                  <a:pt x="5858497" y="3943716"/>
                </a:cubicBezTo>
                <a:cubicBezTo>
                  <a:pt x="5844210" y="3948479"/>
                  <a:pt x="5830246" y="3954351"/>
                  <a:pt x="5815635" y="3958004"/>
                </a:cubicBezTo>
                <a:cubicBezTo>
                  <a:pt x="5777535" y="3967529"/>
                  <a:pt x="5738592" y="3974160"/>
                  <a:pt x="5701335" y="3986579"/>
                </a:cubicBezTo>
                <a:cubicBezTo>
                  <a:pt x="5672760" y="3996104"/>
                  <a:pt x="5644831" y="4007849"/>
                  <a:pt x="5615610" y="4015154"/>
                </a:cubicBezTo>
                <a:cubicBezTo>
                  <a:pt x="5596560" y="4019916"/>
                  <a:pt x="5577268" y="4023799"/>
                  <a:pt x="5558460" y="4029441"/>
                </a:cubicBezTo>
                <a:cubicBezTo>
                  <a:pt x="5529610" y="4038096"/>
                  <a:pt x="5501956" y="4050710"/>
                  <a:pt x="5472735" y="4058016"/>
                </a:cubicBezTo>
                <a:cubicBezTo>
                  <a:pt x="5400974" y="4075957"/>
                  <a:pt x="5434214" y="4066095"/>
                  <a:pt x="5372722" y="4086591"/>
                </a:cubicBezTo>
                <a:cubicBezTo>
                  <a:pt x="5235989" y="4223327"/>
                  <a:pt x="5411059" y="4061033"/>
                  <a:pt x="5286997" y="4143741"/>
                </a:cubicBezTo>
                <a:cubicBezTo>
                  <a:pt x="5270185" y="4154949"/>
                  <a:pt x="5257070" y="4171082"/>
                  <a:pt x="5244135" y="4186604"/>
                </a:cubicBezTo>
                <a:cubicBezTo>
                  <a:pt x="5233142" y="4199795"/>
                  <a:pt x="5230121" y="4220365"/>
                  <a:pt x="5215560" y="4229466"/>
                </a:cubicBezTo>
                <a:cubicBezTo>
                  <a:pt x="5190018" y="4245430"/>
                  <a:pt x="5129835" y="4258041"/>
                  <a:pt x="5129835" y="4258041"/>
                </a:cubicBezTo>
                <a:cubicBezTo>
                  <a:pt x="5067922" y="4253279"/>
                  <a:pt x="5005767" y="4251009"/>
                  <a:pt x="4944097" y="4243754"/>
                </a:cubicBezTo>
                <a:cubicBezTo>
                  <a:pt x="4877985" y="4235976"/>
                  <a:pt x="4901244" y="4227881"/>
                  <a:pt x="4844085" y="4215179"/>
                </a:cubicBezTo>
                <a:cubicBezTo>
                  <a:pt x="4815806" y="4208895"/>
                  <a:pt x="4786935" y="4205654"/>
                  <a:pt x="4758360" y="4200891"/>
                </a:cubicBezTo>
                <a:cubicBezTo>
                  <a:pt x="4682160" y="4205654"/>
                  <a:pt x="4605689" y="4207186"/>
                  <a:pt x="4529760" y="4215179"/>
                </a:cubicBezTo>
                <a:cubicBezTo>
                  <a:pt x="4514782" y="4216756"/>
                  <a:pt x="4501378" y="4225329"/>
                  <a:pt x="4486897" y="4229466"/>
                </a:cubicBezTo>
                <a:cubicBezTo>
                  <a:pt x="4468016" y="4234860"/>
                  <a:pt x="4448916" y="4239494"/>
                  <a:pt x="4429747" y="4243754"/>
                </a:cubicBezTo>
                <a:cubicBezTo>
                  <a:pt x="4406041" y="4249022"/>
                  <a:pt x="4381738" y="4251652"/>
                  <a:pt x="4358310" y="4258041"/>
                </a:cubicBezTo>
                <a:cubicBezTo>
                  <a:pt x="4329251" y="4265966"/>
                  <a:pt x="4301160" y="4277091"/>
                  <a:pt x="4272585" y="4286616"/>
                </a:cubicBezTo>
                <a:cubicBezTo>
                  <a:pt x="4258297" y="4291379"/>
                  <a:pt x="4244578" y="4298428"/>
                  <a:pt x="4229722" y="4300904"/>
                </a:cubicBezTo>
                <a:cubicBezTo>
                  <a:pt x="4162350" y="4312132"/>
                  <a:pt x="4146532" y="4312426"/>
                  <a:pt x="4086847" y="4329479"/>
                </a:cubicBezTo>
                <a:cubicBezTo>
                  <a:pt x="4072366" y="4333616"/>
                  <a:pt x="4058962" y="4342189"/>
                  <a:pt x="4043985" y="4343766"/>
                </a:cubicBezTo>
                <a:cubicBezTo>
                  <a:pt x="3968056" y="4351759"/>
                  <a:pt x="3891585" y="4353291"/>
                  <a:pt x="3815385" y="4358054"/>
                </a:cubicBezTo>
                <a:cubicBezTo>
                  <a:pt x="3782047" y="4362816"/>
                  <a:pt x="3748301" y="4365285"/>
                  <a:pt x="3715372" y="4372341"/>
                </a:cubicBezTo>
                <a:cubicBezTo>
                  <a:pt x="3681470" y="4379606"/>
                  <a:pt x="3648861" y="4391982"/>
                  <a:pt x="3615360" y="4400916"/>
                </a:cubicBezTo>
                <a:cubicBezTo>
                  <a:pt x="3577413" y="4411035"/>
                  <a:pt x="3539160" y="4419966"/>
                  <a:pt x="3501060" y="4429491"/>
                </a:cubicBezTo>
                <a:cubicBezTo>
                  <a:pt x="3482010" y="4434254"/>
                  <a:pt x="3462539" y="4437570"/>
                  <a:pt x="3443910" y="4443779"/>
                </a:cubicBezTo>
                <a:cubicBezTo>
                  <a:pt x="3378009" y="4465745"/>
                  <a:pt x="3415815" y="4455112"/>
                  <a:pt x="3329610" y="4472354"/>
                </a:cubicBezTo>
                <a:cubicBezTo>
                  <a:pt x="3220072" y="4467591"/>
                  <a:pt x="3110315" y="4466475"/>
                  <a:pt x="3000997" y="4458066"/>
                </a:cubicBezTo>
                <a:cubicBezTo>
                  <a:pt x="2985981" y="4456911"/>
                  <a:pt x="2972616" y="4447916"/>
                  <a:pt x="2958135" y="4443779"/>
                </a:cubicBezTo>
                <a:cubicBezTo>
                  <a:pt x="2939254" y="4438384"/>
                  <a:pt x="2919866" y="4434885"/>
                  <a:pt x="2900985" y="4429491"/>
                </a:cubicBezTo>
                <a:cubicBezTo>
                  <a:pt x="2886504" y="4425354"/>
                  <a:pt x="2872733" y="4418857"/>
                  <a:pt x="2858122" y="4415204"/>
                </a:cubicBezTo>
                <a:lnTo>
                  <a:pt x="2743822" y="4386629"/>
                </a:lnTo>
                <a:lnTo>
                  <a:pt x="2672385" y="4400916"/>
                </a:lnTo>
                <a:cubicBezTo>
                  <a:pt x="2643883" y="4406098"/>
                  <a:pt x="2615067" y="4409523"/>
                  <a:pt x="2586660" y="4415204"/>
                </a:cubicBezTo>
                <a:cubicBezTo>
                  <a:pt x="2546256" y="4423285"/>
                  <a:pt x="2459430" y="4449902"/>
                  <a:pt x="2429497" y="4458066"/>
                </a:cubicBezTo>
                <a:cubicBezTo>
                  <a:pt x="2374000" y="4473202"/>
                  <a:pt x="2360423" y="4474739"/>
                  <a:pt x="2300910" y="4486641"/>
                </a:cubicBezTo>
                <a:cubicBezTo>
                  <a:pt x="2277097" y="4496166"/>
                  <a:pt x="2254353" y="4508996"/>
                  <a:pt x="2229472" y="4515216"/>
                </a:cubicBezTo>
                <a:cubicBezTo>
                  <a:pt x="2196802" y="4523384"/>
                  <a:pt x="2162593" y="4523480"/>
                  <a:pt x="2129460" y="4529504"/>
                </a:cubicBezTo>
                <a:cubicBezTo>
                  <a:pt x="2089986" y="4536681"/>
                  <a:pt x="2066176" y="4545836"/>
                  <a:pt x="2029447" y="4558079"/>
                </a:cubicBezTo>
                <a:lnTo>
                  <a:pt x="800722" y="4529504"/>
                </a:lnTo>
                <a:cubicBezTo>
                  <a:pt x="779432" y="4528786"/>
                  <a:pt x="712248" y="4493234"/>
                  <a:pt x="700710" y="4486641"/>
                </a:cubicBezTo>
                <a:cubicBezTo>
                  <a:pt x="685801" y="4478122"/>
                  <a:pt x="672756" y="4466585"/>
                  <a:pt x="657847" y="4458066"/>
                </a:cubicBezTo>
                <a:cubicBezTo>
                  <a:pt x="639355" y="4447499"/>
                  <a:pt x="619189" y="4440058"/>
                  <a:pt x="600697" y="4429491"/>
                </a:cubicBezTo>
                <a:cubicBezTo>
                  <a:pt x="585788" y="4420972"/>
                  <a:pt x="573526" y="4407890"/>
                  <a:pt x="557835" y="4400916"/>
                </a:cubicBezTo>
                <a:cubicBezTo>
                  <a:pt x="491966" y="4371641"/>
                  <a:pt x="476565" y="4386352"/>
                  <a:pt x="429247" y="4343766"/>
                </a:cubicBezTo>
                <a:cubicBezTo>
                  <a:pt x="394204" y="4312227"/>
                  <a:pt x="362572" y="4277091"/>
                  <a:pt x="329235" y="4243754"/>
                </a:cubicBezTo>
                <a:cubicBezTo>
                  <a:pt x="314947" y="4229466"/>
                  <a:pt x="305541" y="4207281"/>
                  <a:pt x="286372" y="4200891"/>
                </a:cubicBezTo>
                <a:lnTo>
                  <a:pt x="243510" y="4186604"/>
                </a:lnTo>
                <a:cubicBezTo>
                  <a:pt x="179602" y="4090741"/>
                  <a:pt x="254887" y="4184664"/>
                  <a:pt x="172072" y="4129454"/>
                </a:cubicBezTo>
                <a:cubicBezTo>
                  <a:pt x="155260" y="4118246"/>
                  <a:pt x="144732" y="4099526"/>
                  <a:pt x="129210" y="4086591"/>
                </a:cubicBezTo>
                <a:cubicBezTo>
                  <a:pt x="9853" y="3987126"/>
                  <a:pt x="168715" y="4140384"/>
                  <a:pt x="43485" y="4015154"/>
                </a:cubicBezTo>
                <a:cubicBezTo>
                  <a:pt x="38722" y="4000866"/>
                  <a:pt x="35932" y="3985762"/>
                  <a:pt x="29197" y="3972291"/>
                </a:cubicBezTo>
                <a:cubicBezTo>
                  <a:pt x="21518" y="3956933"/>
                  <a:pt x="2048" y="3946541"/>
                  <a:pt x="622" y="3929429"/>
                </a:cubicBezTo>
                <a:cubicBezTo>
                  <a:pt x="-2959" y="3886452"/>
                  <a:pt x="9871" y="3843672"/>
                  <a:pt x="14910" y="3800841"/>
                </a:cubicBezTo>
                <a:cubicBezTo>
                  <a:pt x="20524" y="3753123"/>
                  <a:pt x="26789" y="3647289"/>
                  <a:pt x="57772" y="3600816"/>
                </a:cubicBezTo>
                <a:cubicBezTo>
                  <a:pt x="86470" y="3557769"/>
                  <a:pt x="93169" y="3551561"/>
                  <a:pt x="114922" y="3500804"/>
                </a:cubicBezTo>
                <a:cubicBezTo>
                  <a:pt x="127222" y="3472104"/>
                  <a:pt x="136246" y="3429798"/>
                  <a:pt x="143497" y="3400791"/>
                </a:cubicBezTo>
                <a:cubicBezTo>
                  <a:pt x="138735" y="3305541"/>
                  <a:pt x="139370" y="3209867"/>
                  <a:pt x="129210" y="3115041"/>
                </a:cubicBezTo>
                <a:cubicBezTo>
                  <a:pt x="124121" y="3067542"/>
                  <a:pt x="102648" y="3006778"/>
                  <a:pt x="86347" y="2957879"/>
                </a:cubicBezTo>
                <a:cubicBezTo>
                  <a:pt x="40911" y="2685256"/>
                  <a:pt x="53523" y="2793928"/>
                  <a:pt x="86347" y="2257791"/>
                </a:cubicBezTo>
                <a:cubicBezTo>
                  <a:pt x="88188" y="2227727"/>
                  <a:pt x="105397" y="2200641"/>
                  <a:pt x="114922" y="2172066"/>
                </a:cubicBezTo>
                <a:lnTo>
                  <a:pt x="129210" y="2129204"/>
                </a:lnTo>
                <a:cubicBezTo>
                  <a:pt x="133973" y="2114916"/>
                  <a:pt x="135143" y="2098872"/>
                  <a:pt x="143497" y="2086341"/>
                </a:cubicBezTo>
                <a:lnTo>
                  <a:pt x="172072" y="2043479"/>
                </a:lnTo>
                <a:cubicBezTo>
                  <a:pt x="217194" y="1885550"/>
                  <a:pt x="189687" y="1976345"/>
                  <a:pt x="257797" y="1772016"/>
                </a:cubicBezTo>
                <a:cubicBezTo>
                  <a:pt x="262560" y="1757729"/>
                  <a:pt x="269132" y="1743922"/>
                  <a:pt x="272085" y="1729154"/>
                </a:cubicBezTo>
                <a:lnTo>
                  <a:pt x="286372" y="1657716"/>
                </a:lnTo>
                <a:cubicBezTo>
                  <a:pt x="281610" y="1567229"/>
                  <a:pt x="280289" y="1476494"/>
                  <a:pt x="272085" y="1386254"/>
                </a:cubicBezTo>
                <a:cubicBezTo>
                  <a:pt x="270721" y="1371255"/>
                  <a:pt x="258799" y="1358418"/>
                  <a:pt x="257797" y="1343391"/>
                </a:cubicBezTo>
                <a:cubicBezTo>
                  <a:pt x="240920" y="1090240"/>
                  <a:pt x="255423" y="1010073"/>
                  <a:pt x="229222" y="800466"/>
                </a:cubicBezTo>
                <a:cubicBezTo>
                  <a:pt x="226210" y="776370"/>
                  <a:pt x="220395" y="752691"/>
                  <a:pt x="214935" y="729029"/>
                </a:cubicBezTo>
                <a:cubicBezTo>
                  <a:pt x="188026" y="612424"/>
                  <a:pt x="191898" y="631343"/>
                  <a:pt x="157785" y="529004"/>
                </a:cubicBezTo>
                <a:lnTo>
                  <a:pt x="143497" y="486141"/>
                </a:lnTo>
                <a:lnTo>
                  <a:pt x="129210" y="443279"/>
                </a:lnTo>
                <a:cubicBezTo>
                  <a:pt x="73804" y="461747"/>
                  <a:pt x="55134" y="452289"/>
                  <a:pt x="100635" y="543291"/>
                </a:cubicBezTo>
                <a:cubicBezTo>
                  <a:pt x="108314" y="558649"/>
                  <a:pt x="143497" y="571866"/>
                  <a:pt x="143497" y="571866"/>
                </a:cubicBezTo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7BAC32E8-F880-70CF-705E-AB7CB4524950}"/>
              </a:ext>
            </a:extLst>
          </p:cNvPr>
          <p:cNvGrpSpPr/>
          <p:nvPr/>
        </p:nvGrpSpPr>
        <p:grpSpPr>
          <a:xfrm>
            <a:off x="1168264" y="3921516"/>
            <a:ext cx="9852071" cy="2252817"/>
            <a:chOff x="2106302" y="1589960"/>
            <a:chExt cx="6225909" cy="1688119"/>
          </a:xfrm>
        </p:grpSpPr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B95C1DE7-FCEB-2002-172B-B65F5E528F78}"/>
                </a:ext>
              </a:extLst>
            </p:cNvPr>
            <p:cNvGrpSpPr/>
            <p:nvPr/>
          </p:nvGrpSpPr>
          <p:grpSpPr>
            <a:xfrm>
              <a:off x="2695909" y="1832081"/>
              <a:ext cx="5636302" cy="1156766"/>
              <a:chOff x="3376387" y="2401977"/>
              <a:chExt cx="5636302" cy="1156766"/>
            </a:xfrm>
          </p:grpSpPr>
          <p:sp>
            <p:nvSpPr>
              <p:cNvPr id="370" name="Rectangle: Rounded Corners 371">
                <a:extLst>
                  <a:ext uri="{FF2B5EF4-FFF2-40B4-BE49-F238E27FC236}">
                    <a16:creationId xmlns:a16="http://schemas.microsoft.com/office/drawing/2014/main" id="{DC5528AA-91F9-493E-EB53-82325A36371E}"/>
                  </a:ext>
                </a:extLst>
              </p:cNvPr>
              <p:cNvSpPr/>
              <p:nvPr/>
            </p:nvSpPr>
            <p:spPr>
              <a:xfrm>
                <a:off x="3376387" y="2401977"/>
                <a:ext cx="5636302" cy="115676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TextBox 372">
                <a:extLst>
                  <a:ext uri="{FF2B5EF4-FFF2-40B4-BE49-F238E27FC236}">
                    <a16:creationId xmlns:a16="http://schemas.microsoft.com/office/drawing/2014/main" id="{F0A2DC13-D25D-C17B-3F61-39FD152607BC}"/>
                  </a:ext>
                </a:extLst>
              </p:cNvPr>
              <p:cNvSpPr txBox="1"/>
              <p:nvPr/>
            </p:nvSpPr>
            <p:spPr>
              <a:xfrm>
                <a:off x="4572824" y="2511619"/>
                <a:ext cx="4222774" cy="1037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Mỗi bạn học sinh trong hai bài đọc </a:t>
                </a:r>
                <a:r>
                  <a:rPr lang="vi-V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trên đều đáng yêu</a:t>
                </a:r>
                <a:endParaRPr lang="vi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D842ACB5-422E-805A-14C6-500B07B26E53}"/>
                </a:ext>
              </a:extLst>
            </p:cNvPr>
            <p:cNvGrpSpPr/>
            <p:nvPr/>
          </p:nvGrpSpPr>
          <p:grpSpPr>
            <a:xfrm>
              <a:off x="2106302" y="1589960"/>
              <a:ext cx="1903028" cy="1688119"/>
              <a:chOff x="2786780" y="2159856"/>
              <a:chExt cx="1903028" cy="1688119"/>
            </a:xfrm>
          </p:grpSpPr>
          <p:pic>
            <p:nvPicPr>
              <p:cNvPr id="364" name="Picture 363" descr="Icon&#10;&#10;Description automatically generated">
                <a:extLst>
                  <a:ext uri="{FF2B5EF4-FFF2-40B4-BE49-F238E27FC236}">
                    <a16:creationId xmlns:a16="http://schemas.microsoft.com/office/drawing/2014/main" id="{C230F5E6-3145-36AB-AA81-C9D826B73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780" y="2159856"/>
                <a:ext cx="1903028" cy="1688119"/>
              </a:xfrm>
              <a:prstGeom prst="rect">
                <a:avLst/>
              </a:prstGeom>
            </p:spPr>
          </p:pic>
          <p:sp>
            <p:nvSpPr>
              <p:cNvPr id="366" name="TextBox 365">
                <a:extLst>
                  <a:ext uri="{FF2B5EF4-FFF2-40B4-BE49-F238E27FC236}">
                    <a16:creationId xmlns:a16="http://schemas.microsoft.com/office/drawing/2014/main" id="{2977EB5B-21C0-6162-2D38-680E47641CA7}"/>
                  </a:ext>
                </a:extLst>
              </p:cNvPr>
              <p:cNvSpPr txBox="1"/>
              <p:nvPr/>
            </p:nvSpPr>
            <p:spPr>
              <a:xfrm>
                <a:off x="3455686" y="2833657"/>
                <a:ext cx="30296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000" dirty="0">
                    <a:ln w="25400">
                      <a:solidFill>
                        <a:schemeClr val="bg1"/>
                      </a:solidFill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Ciel Crocante" panose="02000000000000000000" pitchFamily="50" charset="0"/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3286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21000" y="14121"/>
            <a:ext cx="6328468" cy="4807261"/>
          </a:xfrm>
          <a:prstGeom prst="flowChartPredefined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CCFF68B2-40E2-DD82-4B28-FB69EFDC4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8439" y="5400811"/>
            <a:ext cx="2277252" cy="1201385"/>
          </a:xfrm>
          <a:prstGeom prst="rect">
            <a:avLst/>
          </a:prstGeom>
        </p:spPr>
      </p:pic>
      <p:grpSp>
        <p:nvGrpSpPr>
          <p:cNvPr id="23" name="组合 1">
            <a:extLst>
              <a:ext uri="{FF2B5EF4-FFF2-40B4-BE49-F238E27FC236}">
                <a16:creationId xmlns:a16="http://schemas.microsoft.com/office/drawing/2014/main" id="{7DD715F7-E4FC-1CD3-AE01-AA8038437C8F}"/>
              </a:ext>
            </a:extLst>
          </p:cNvPr>
          <p:cNvGrpSpPr/>
          <p:nvPr/>
        </p:nvGrpSpPr>
        <p:grpSpPr>
          <a:xfrm rot="21395309" flipH="1">
            <a:off x="52556" y="4647157"/>
            <a:ext cx="3531709" cy="1986756"/>
            <a:chOff x="5888140" y="2073318"/>
            <a:chExt cx="6303860" cy="4532249"/>
          </a:xfrm>
        </p:grpSpPr>
        <p:pic>
          <p:nvPicPr>
            <p:cNvPr id="24" name="图片 329">
              <a:extLst>
                <a:ext uri="{FF2B5EF4-FFF2-40B4-BE49-F238E27FC236}">
                  <a16:creationId xmlns:a16="http://schemas.microsoft.com/office/drawing/2014/main" id="{A48A68E0-F8DB-7F5C-E7DB-CC1C371A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25" name="图片 335">
              <a:extLst>
                <a:ext uri="{FF2B5EF4-FFF2-40B4-BE49-F238E27FC236}">
                  <a16:creationId xmlns:a16="http://schemas.microsoft.com/office/drawing/2014/main" id="{A1DD0247-E9AB-F327-487E-F35CE6BA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sp>
        <p:nvSpPr>
          <p:cNvPr id="364" name="Rectangle 363"/>
          <p:cNvSpPr/>
          <p:nvPr/>
        </p:nvSpPr>
        <p:spPr>
          <a:xfrm>
            <a:off x="6320711" y="185259"/>
            <a:ext cx="58425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u="sng" dirty="0" smtClean="0">
                <a:solidFill>
                  <a:srgbClr val="C4131C"/>
                </a:solidFill>
                <a:cs typeface="Times New Roman" panose="02020603050405020304" pitchFamily="18" charset="0"/>
              </a:rPr>
              <a:t>Bài đọc 3</a:t>
            </a:r>
          </a:p>
          <a:p>
            <a:pPr algn="ctr"/>
            <a:r>
              <a:rPr lang="vi-VN" sz="3600" dirty="0" smtClean="0">
                <a:solidFill>
                  <a:srgbClr val="C4131C"/>
                </a:solidFill>
                <a:cs typeface="Times New Roman" panose="02020603050405020304" pitchFamily="18" charset="0"/>
              </a:rPr>
              <a:t>Dây thun xanh, </a:t>
            </a:r>
          </a:p>
          <a:p>
            <a:pPr algn="ctr"/>
            <a:r>
              <a:rPr lang="vi-VN" sz="3600" dirty="0" smtClean="0">
                <a:solidFill>
                  <a:srgbClr val="C4131C"/>
                </a:solidFill>
                <a:cs typeface="Times New Roman" panose="02020603050405020304" pitchFamily="18" charset="0"/>
              </a:rPr>
              <a:t>dây thun đỏ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792591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6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36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yellow, bedroom, room&#10;&#10;Description automatically generated">
            <a:extLst>
              <a:ext uri="{FF2B5EF4-FFF2-40B4-BE49-F238E27FC236}">
                <a16:creationId xmlns:a16="http://schemas.microsoft.com/office/drawing/2014/main" id="{382FD6B2-17CA-6E7E-B686-A5563CC79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7631" y="3429000"/>
            <a:ext cx="4759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Đọc thành tiếng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4732" y="1995785"/>
            <a:ext cx="29854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" marR="57785">
              <a:lnSpc>
                <a:spcPct val="150000"/>
              </a:lnSpc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Hoạt động 1</a:t>
            </a:r>
            <a:endParaRPr lang="vi-VN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87631" y="5372100"/>
            <a:ext cx="5103969" cy="1276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Đọc cả bài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0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3" name="组合 1">
            <a:extLst>
              <a:ext uri="{FF2B5EF4-FFF2-40B4-BE49-F238E27FC236}">
                <a16:creationId xmlns:a16="http://schemas.microsoft.com/office/drawing/2014/main" id="{7DD715F7-E4FC-1CD3-AE01-AA8038437C8F}"/>
              </a:ext>
            </a:extLst>
          </p:cNvPr>
          <p:cNvGrpSpPr/>
          <p:nvPr/>
        </p:nvGrpSpPr>
        <p:grpSpPr>
          <a:xfrm rot="21395309" flipH="1">
            <a:off x="52556" y="4647157"/>
            <a:ext cx="3531709" cy="1986756"/>
            <a:chOff x="5888140" y="2073318"/>
            <a:chExt cx="6303860" cy="4532249"/>
          </a:xfrm>
        </p:grpSpPr>
        <p:pic>
          <p:nvPicPr>
            <p:cNvPr id="24" name="图片 329">
              <a:extLst>
                <a:ext uri="{FF2B5EF4-FFF2-40B4-BE49-F238E27FC236}">
                  <a16:creationId xmlns:a16="http://schemas.microsoft.com/office/drawing/2014/main" id="{A48A68E0-F8DB-7F5C-E7DB-CC1C371A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25" name="图片 335">
              <a:extLst>
                <a:ext uri="{FF2B5EF4-FFF2-40B4-BE49-F238E27FC236}">
                  <a16:creationId xmlns:a16="http://schemas.microsoft.com/office/drawing/2014/main" id="{A1DD0247-E9AB-F327-487E-F35CE6BA9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sp>
        <p:nvSpPr>
          <p:cNvPr id="2" name="Right Arrow 1"/>
          <p:cNvSpPr/>
          <p:nvPr/>
        </p:nvSpPr>
        <p:spPr>
          <a:xfrm>
            <a:off x="-9172" y="0"/>
            <a:ext cx="3086435" cy="1233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Giải nghĩa từ</a:t>
            </a:r>
            <a:endParaRPr lang="vi-VN" sz="3200" dirty="0"/>
          </a:p>
        </p:txBody>
      </p:sp>
      <p:sp>
        <p:nvSpPr>
          <p:cNvPr id="3" name="Rectangle 2"/>
          <p:cNvSpPr/>
          <p:nvPr/>
        </p:nvSpPr>
        <p:spPr>
          <a:xfrm>
            <a:off x="222896" y="4698707"/>
            <a:ext cx="2884539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2070" marR="55880" indent="215900">
              <a:lnSpc>
                <a:spcPct val="150000"/>
              </a:lnSpc>
              <a:spcAft>
                <a:spcPts val="0"/>
              </a:spcAft>
            </a:pPr>
            <a:r>
              <a:rPr lang="vi-VN" sz="3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vi-VN" sz="3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Thơm </a:t>
            </a:r>
            <a:r>
              <a:rPr lang="vi-VN" sz="3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phức</a:t>
            </a:r>
            <a:endParaRPr lang="vi-VN" sz="3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0221" y="284962"/>
            <a:ext cx="228780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52070" marR="55880" indent="215900">
              <a:lnSpc>
                <a:spcPct val="150000"/>
              </a:lnSpc>
              <a:spcAft>
                <a:spcPts val="0"/>
              </a:spcAft>
            </a:pPr>
            <a:r>
              <a:rPr lang="vi-VN" sz="3200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dây chun.</a:t>
            </a:r>
            <a:endParaRPr lang="vi-VN" sz="320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91630" y="1415210"/>
            <a:ext cx="958906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đoán biết được suy nghĩ của người khác để có cách ứng xử phù hợp.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59339" y="2668813"/>
            <a:ext cx="688842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52070" marR="55880" indent="215900">
              <a:lnSpc>
                <a:spcPct val="150000"/>
              </a:lnSpc>
              <a:spcAft>
                <a:spcPts val="0"/>
              </a:spcAft>
            </a:pPr>
            <a:r>
              <a:rPr lang="vi-VN" sz="3200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lấy thức ăn từ xoong nồi ra bát, đĩa</a:t>
            </a:r>
            <a:endParaRPr lang="vi-VN" sz="320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3010" y="3652494"/>
            <a:ext cx="666079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52070" marR="55880" indent="215900">
              <a:lnSpc>
                <a:spcPct val="150000"/>
              </a:lnSpc>
              <a:spcAft>
                <a:spcPts val="0"/>
              </a:spcAft>
            </a:pPr>
            <a:r>
              <a:rPr lang="vi-VN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mừng quá, đến mức cuống cả lên</a:t>
            </a:r>
            <a:endParaRPr lang="vi-VN" sz="32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540" y="4727095"/>
            <a:ext cx="8290223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 mùi thơm bốc lên mạnh và hấp dẫn (thường nói về thức ăn)</a:t>
            </a:r>
            <a:endParaRPr lang="vi-VN" sz="32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vi-VN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8510" y="362611"/>
            <a:ext cx="241063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2070" marR="55880" indent="215900">
              <a:lnSpc>
                <a:spcPct val="150000"/>
              </a:lnSpc>
              <a:spcAft>
                <a:spcPts val="0"/>
              </a:spcAft>
            </a:pPr>
            <a:r>
              <a:rPr lang="vi-VN" sz="3200" i="1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Dây thun </a:t>
            </a:r>
            <a:r>
              <a:rPr lang="vi-VN" sz="3200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320" y="1439902"/>
            <a:ext cx="168673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2070" marR="55880" indent="215900">
              <a:lnSpc>
                <a:spcPct val="150000"/>
              </a:lnSpc>
              <a:spcAft>
                <a:spcPts val="0"/>
              </a:spcAft>
            </a:pPr>
            <a:r>
              <a:rPr lang="vi-VN" sz="3200" i="1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 ý</a:t>
            </a:r>
            <a:r>
              <a:rPr lang="vi-VN" sz="3200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37738" y="2686138"/>
            <a:ext cx="2023555" cy="739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2070" marR="55880" indent="215900">
              <a:lnSpc>
                <a:spcPct val="150000"/>
              </a:lnSpc>
              <a:spcAft>
                <a:spcPts val="0"/>
              </a:spcAft>
            </a:pPr>
            <a:r>
              <a:rPr lang="vi-VN" sz="3200" i="1" dirty="0" smtClean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Đơm</a:t>
            </a:r>
            <a:endParaRPr lang="vi-VN" sz="3200" dirty="0" smtClean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802" y="3623337"/>
            <a:ext cx="342902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2070" marR="55880" indent="215900">
              <a:lnSpc>
                <a:spcPct val="150000"/>
              </a:lnSpc>
              <a:spcAft>
                <a:spcPts val="0"/>
              </a:spcAft>
            </a:pPr>
            <a:r>
              <a:rPr lang="vi-VN" sz="3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Mừng quýnh</a:t>
            </a:r>
            <a:endParaRPr lang="vi-VN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19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4">
            <a:extLst>
              <a:ext uri="{FF2B5EF4-FFF2-40B4-BE49-F238E27FC236}">
                <a16:creationId xmlns:a16="http://schemas.microsoft.com/office/drawing/2014/main" id="{B1A5C529-901F-D16C-33BC-C8BC64E3D3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93088" y="5515199"/>
            <a:ext cx="12831097" cy="1340263"/>
            <a:chOff x="0" y="1761"/>
            <a:chExt cx="7678" cy="802"/>
          </a:xfrm>
        </p:grpSpPr>
        <p:grpSp>
          <p:nvGrpSpPr>
            <p:cNvPr id="56" name="Group 205">
              <a:extLst>
                <a:ext uri="{FF2B5EF4-FFF2-40B4-BE49-F238E27FC236}">
                  <a16:creationId xmlns:a16="http://schemas.microsoft.com/office/drawing/2014/main" id="{F401F19C-47C2-467D-D72A-7C1C891A7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EC9C010D-71A5-BB7C-EF43-11B504682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AA90947F-D019-258E-728E-EE54578BD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7C7C839F-79EF-5E5D-D9D6-921D08967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7E670ECB-6101-BF3B-B3F4-76CB4C28D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63027096-5726-DB11-277F-38550028A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90826C-42EC-BD9C-DC56-263988C7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Rectangle 11">
                <a:extLst>
                  <a:ext uri="{FF2B5EF4-FFF2-40B4-BE49-F238E27FC236}">
                    <a16:creationId xmlns:a16="http://schemas.microsoft.com/office/drawing/2014/main" id="{E9835C21-0368-E0E8-DC0D-0A1F7D38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E378879F-38DE-3A04-3E8A-CEACA00AF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CA9FFB4E-0D94-B8FE-A164-917DA418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CBC6797F-40CF-0E98-5C96-0D36885DB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Rectangle 15">
                <a:extLst>
                  <a:ext uri="{FF2B5EF4-FFF2-40B4-BE49-F238E27FC236}">
                    <a16:creationId xmlns:a16="http://schemas.microsoft.com/office/drawing/2014/main" id="{DAC10FD1-9060-88EC-9220-28C20DDF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E2F41318-D112-48E7-FEA3-307BF27E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1385F431-A22F-66A1-7AFF-09488647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CD782D1A-7858-0F2A-2F29-AD5DFFBF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Rectangle 19">
                <a:extLst>
                  <a:ext uri="{FF2B5EF4-FFF2-40B4-BE49-F238E27FC236}">
                    <a16:creationId xmlns:a16="http://schemas.microsoft.com/office/drawing/2014/main" id="{E18BDF76-E011-19B7-EB8A-71505C91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70A9EF7A-C584-6D6D-9610-EC8DF1B5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8AC1502D-0613-1621-D5EC-FA8AF1915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C095BCE5-4E74-4A0D-917E-9F4100EA4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Rectangle 23">
                <a:extLst>
                  <a:ext uri="{FF2B5EF4-FFF2-40B4-BE49-F238E27FC236}">
                    <a16:creationId xmlns:a16="http://schemas.microsoft.com/office/drawing/2014/main" id="{FAE555C8-1C38-6C77-389D-CC0A2AAD0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82591187-0E1C-1701-01A8-BC97A748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Rectangle 25">
                <a:extLst>
                  <a:ext uri="{FF2B5EF4-FFF2-40B4-BE49-F238E27FC236}">
                    <a16:creationId xmlns:a16="http://schemas.microsoft.com/office/drawing/2014/main" id="{46739128-A8DE-04E0-30EF-516314484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Oval 26">
                <a:extLst>
                  <a:ext uri="{FF2B5EF4-FFF2-40B4-BE49-F238E27FC236}">
                    <a16:creationId xmlns:a16="http://schemas.microsoft.com/office/drawing/2014/main" id="{EE02F8B0-F66D-DA60-A179-500A88D39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4954BF4-9BB0-17A5-EDD8-46175524C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06A824FB-E787-9AA6-BCB0-A351DA2C3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Rectangle 29">
                <a:extLst>
                  <a:ext uri="{FF2B5EF4-FFF2-40B4-BE49-F238E27FC236}">
                    <a16:creationId xmlns:a16="http://schemas.microsoft.com/office/drawing/2014/main" id="{B5595AF4-6E6A-0C65-95DC-883B893DF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Oval 30">
                <a:extLst>
                  <a:ext uri="{FF2B5EF4-FFF2-40B4-BE49-F238E27FC236}">
                    <a16:creationId xmlns:a16="http://schemas.microsoft.com/office/drawing/2014/main" id="{27B0C41A-15F0-FCD6-9E7D-6764BC96C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98011969-5D8C-BE03-4321-90B1EB5D9A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EC2E2282-98B8-D620-A10C-78347FE0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Rectangle 33">
                <a:extLst>
                  <a:ext uri="{FF2B5EF4-FFF2-40B4-BE49-F238E27FC236}">
                    <a16:creationId xmlns:a16="http://schemas.microsoft.com/office/drawing/2014/main" id="{D53A648A-124A-BD59-E4B0-F521956E5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Oval 34">
                <a:extLst>
                  <a:ext uri="{FF2B5EF4-FFF2-40B4-BE49-F238E27FC236}">
                    <a16:creationId xmlns:a16="http://schemas.microsoft.com/office/drawing/2014/main" id="{4E2096CF-F1F8-B0FD-4552-D8FEA10F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B5F5CEE3-4EE6-B5CE-4673-A0F8B126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B47283E9-523B-FBDE-36FC-AAF41A20C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Rectangle 37">
                <a:extLst>
                  <a:ext uri="{FF2B5EF4-FFF2-40B4-BE49-F238E27FC236}">
                    <a16:creationId xmlns:a16="http://schemas.microsoft.com/office/drawing/2014/main" id="{994AD2E7-8878-4452-813A-D93DA56E1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Oval 38">
                <a:extLst>
                  <a:ext uri="{FF2B5EF4-FFF2-40B4-BE49-F238E27FC236}">
                    <a16:creationId xmlns:a16="http://schemas.microsoft.com/office/drawing/2014/main" id="{42E113EA-9AAA-F2AB-AF2C-42DEC9F5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C7AF7F70-5E90-9CA2-9FF3-41DBFC3D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EDB2911D-8A5B-AA4E-B7BA-4E7EDCE7E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4D17699A-6790-423B-1831-706FFC657A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7297E518-033E-C27B-B969-9DAF5532E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3E7F1959-196D-E05D-46F4-A095527ED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62C5A65A-5FA2-D4A0-45E6-77E46FF87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DB842032-9A4D-F5DB-DE7F-3F1833EA8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C0CB9BB4-F398-A90B-F74C-EA335418F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Rectangle 47">
                <a:extLst>
                  <a:ext uri="{FF2B5EF4-FFF2-40B4-BE49-F238E27FC236}">
                    <a16:creationId xmlns:a16="http://schemas.microsoft.com/office/drawing/2014/main" id="{7804091C-9E5A-AC96-E334-6B7FC66E0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Oval 48">
                <a:extLst>
                  <a:ext uri="{FF2B5EF4-FFF2-40B4-BE49-F238E27FC236}">
                    <a16:creationId xmlns:a16="http://schemas.microsoft.com/office/drawing/2014/main" id="{C8D71446-5EC9-1AC0-DEED-A738B2533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E04CEF40-F048-DABD-1D4A-2BF8F626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26F4F4B8-24C4-D0C5-A01F-BC7E4CFA4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54E87885-9B64-A6D7-2B7E-C0FBA73F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C6F2DA41-0941-EB1E-4AAB-93CBD4B01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1AD76FD1-6528-EF85-49E9-16779950E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EE50C7E2-1E17-8AA4-2FAE-0645B1959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A4A5262F-46F1-CA8B-4A11-E99E699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EAB623AE-8E08-1BAF-14EA-ECBAFCED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Rectangle 57">
                <a:extLst>
                  <a:ext uri="{FF2B5EF4-FFF2-40B4-BE49-F238E27FC236}">
                    <a16:creationId xmlns:a16="http://schemas.microsoft.com/office/drawing/2014/main" id="{F552F246-9FBC-7A88-FCE8-EF40594C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Oval 58">
                <a:extLst>
                  <a:ext uri="{FF2B5EF4-FFF2-40B4-BE49-F238E27FC236}">
                    <a16:creationId xmlns:a16="http://schemas.microsoft.com/office/drawing/2014/main" id="{7EEB1C08-BFBD-F064-B4F2-DFE85E0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546F83B2-67B2-1B22-9600-65D4E0F7E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FAD574B9-C832-3944-AC0C-AEB9188F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18E6E9E6-D75A-F392-7FC2-526F4821D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ED03C84B-47E0-B76A-42E0-F890C0E5D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0756DE45-7BD4-65F2-C00E-04CB1CEEC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6884F6B7-19E0-175F-DD11-A27A39C6B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4B769BBF-45C0-44C2-1062-02FD4B221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3D56B33E-2AA8-45CB-D582-42C53780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6B69F828-C891-91F3-5FCE-FD7FC2595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9F142536-F786-CE0A-3FB8-6B4A991DA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Rectangle 69">
                <a:extLst>
                  <a:ext uri="{FF2B5EF4-FFF2-40B4-BE49-F238E27FC236}">
                    <a16:creationId xmlns:a16="http://schemas.microsoft.com/office/drawing/2014/main" id="{D2812BE3-61D2-907D-67EA-6BAAB11E4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179AE5B1-3812-A2E0-3FE0-E13BC853D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D72D8A17-663A-A31D-EC73-5AB47451A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C4024EF9-2831-7D89-684D-4A8A096A6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9C8BE13-CB6D-8C61-1AB5-7CAF98401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5F77282D-8206-CDA0-9ED8-3F8DBF54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61DE8244-D027-FEB4-FE46-0536C67A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AFA8F02A-1DB6-2C30-D167-7D33B0DD2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FD391460-7523-8B87-FA34-4F7A969F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1C8A9C48-917E-1CB2-8D55-BF3CB8D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5F22BAC7-E509-6EEC-FE22-5BC42EF77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3DD62683-A095-225D-4D0E-91BF6233C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1FB01C86-0299-6EE4-274A-99BFF5E46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051F2336-47ED-BAC1-37B4-112734C38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097CDE12-E332-E9F9-2A55-92E482206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838715D8-7591-11DA-BDD9-34EA1BFFC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28D66AFC-690E-5634-6B51-92402DDB2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F184D1E4-7AB1-5E5D-0ADE-E2AE74609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62700B8C-35F0-F095-0B38-BC8C508E7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DFCF0DB2-74BD-F6C0-BBB6-FA32A61F8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89">
                <a:extLst>
                  <a:ext uri="{FF2B5EF4-FFF2-40B4-BE49-F238E27FC236}">
                    <a16:creationId xmlns:a16="http://schemas.microsoft.com/office/drawing/2014/main" id="{EC9D8F3F-FD97-E37D-7CD9-BA6887EB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90">
                <a:extLst>
                  <a:ext uri="{FF2B5EF4-FFF2-40B4-BE49-F238E27FC236}">
                    <a16:creationId xmlns:a16="http://schemas.microsoft.com/office/drawing/2014/main" id="{98E9BAB5-C356-49B1-8FB0-DFC3C87D2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91">
                <a:extLst>
                  <a:ext uri="{FF2B5EF4-FFF2-40B4-BE49-F238E27FC236}">
                    <a16:creationId xmlns:a16="http://schemas.microsoft.com/office/drawing/2014/main" id="{4FA8FA59-D8B5-38E3-14FD-D474C78E5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92">
                <a:extLst>
                  <a:ext uri="{FF2B5EF4-FFF2-40B4-BE49-F238E27FC236}">
                    <a16:creationId xmlns:a16="http://schemas.microsoft.com/office/drawing/2014/main" id="{6B43681B-BCBA-4251-E3F7-77B157099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93">
                <a:extLst>
                  <a:ext uri="{FF2B5EF4-FFF2-40B4-BE49-F238E27FC236}">
                    <a16:creationId xmlns:a16="http://schemas.microsoft.com/office/drawing/2014/main" id="{75389C35-A7D0-470E-FEF0-3364D0592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94">
                <a:extLst>
                  <a:ext uri="{FF2B5EF4-FFF2-40B4-BE49-F238E27FC236}">
                    <a16:creationId xmlns:a16="http://schemas.microsoft.com/office/drawing/2014/main" id="{33E04C7D-01CA-79E6-28E4-D7CCA6417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95">
                <a:extLst>
                  <a:ext uri="{FF2B5EF4-FFF2-40B4-BE49-F238E27FC236}">
                    <a16:creationId xmlns:a16="http://schemas.microsoft.com/office/drawing/2014/main" id="{1F6583F3-18A6-8CD2-28F2-86E0337BD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96">
                <a:extLst>
                  <a:ext uri="{FF2B5EF4-FFF2-40B4-BE49-F238E27FC236}">
                    <a16:creationId xmlns:a16="http://schemas.microsoft.com/office/drawing/2014/main" id="{2E0F84E5-6DCA-1B1D-24A2-1828F10DA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97">
                <a:extLst>
                  <a:ext uri="{FF2B5EF4-FFF2-40B4-BE49-F238E27FC236}">
                    <a16:creationId xmlns:a16="http://schemas.microsoft.com/office/drawing/2014/main" id="{667EE74E-7065-CF25-7E9A-F9D946EEB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98">
                <a:extLst>
                  <a:ext uri="{FF2B5EF4-FFF2-40B4-BE49-F238E27FC236}">
                    <a16:creationId xmlns:a16="http://schemas.microsoft.com/office/drawing/2014/main" id="{A2EE5F43-84D9-3DBE-81A1-2DE41FE18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99">
                <a:extLst>
                  <a:ext uri="{FF2B5EF4-FFF2-40B4-BE49-F238E27FC236}">
                    <a16:creationId xmlns:a16="http://schemas.microsoft.com/office/drawing/2014/main" id="{E8C1F8CB-E623-AF6E-3767-0237E304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00">
                <a:extLst>
                  <a:ext uri="{FF2B5EF4-FFF2-40B4-BE49-F238E27FC236}">
                    <a16:creationId xmlns:a16="http://schemas.microsoft.com/office/drawing/2014/main" id="{491C3C2A-B127-ECC8-A07E-630591465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01">
                <a:extLst>
                  <a:ext uri="{FF2B5EF4-FFF2-40B4-BE49-F238E27FC236}">
                    <a16:creationId xmlns:a16="http://schemas.microsoft.com/office/drawing/2014/main" id="{AACC20C4-8EE6-4FEF-635C-AED2B084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02">
                <a:extLst>
                  <a:ext uri="{FF2B5EF4-FFF2-40B4-BE49-F238E27FC236}">
                    <a16:creationId xmlns:a16="http://schemas.microsoft.com/office/drawing/2014/main" id="{CA6F6BF3-38E8-1ACB-1B20-8CB3823AD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03">
                <a:extLst>
                  <a:ext uri="{FF2B5EF4-FFF2-40B4-BE49-F238E27FC236}">
                    <a16:creationId xmlns:a16="http://schemas.microsoft.com/office/drawing/2014/main" id="{A515A146-D995-7293-0632-5750535A0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04">
                <a:extLst>
                  <a:ext uri="{FF2B5EF4-FFF2-40B4-BE49-F238E27FC236}">
                    <a16:creationId xmlns:a16="http://schemas.microsoft.com/office/drawing/2014/main" id="{1684D46D-24C6-F677-7ACF-A78138429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05">
                <a:extLst>
                  <a:ext uri="{FF2B5EF4-FFF2-40B4-BE49-F238E27FC236}">
                    <a16:creationId xmlns:a16="http://schemas.microsoft.com/office/drawing/2014/main" id="{5698634A-49E6-2A39-F085-D3E9CE2D9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06">
                <a:extLst>
                  <a:ext uri="{FF2B5EF4-FFF2-40B4-BE49-F238E27FC236}">
                    <a16:creationId xmlns:a16="http://schemas.microsoft.com/office/drawing/2014/main" id="{DBAA0BBE-3A2C-3EBC-2E7F-11FBA17D0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07">
                <a:extLst>
                  <a:ext uri="{FF2B5EF4-FFF2-40B4-BE49-F238E27FC236}">
                    <a16:creationId xmlns:a16="http://schemas.microsoft.com/office/drawing/2014/main" id="{55797B53-C9F8-671D-3759-0CC23DB9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08">
                <a:extLst>
                  <a:ext uri="{FF2B5EF4-FFF2-40B4-BE49-F238E27FC236}">
                    <a16:creationId xmlns:a16="http://schemas.microsoft.com/office/drawing/2014/main" id="{4EF51B00-D53D-7888-BBE1-FCEFEFB9B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Rectangle 109">
                <a:extLst>
                  <a:ext uri="{FF2B5EF4-FFF2-40B4-BE49-F238E27FC236}">
                    <a16:creationId xmlns:a16="http://schemas.microsoft.com/office/drawing/2014/main" id="{86735E6E-9990-C9AA-BC00-A3D58DC32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10">
                <a:extLst>
                  <a:ext uri="{FF2B5EF4-FFF2-40B4-BE49-F238E27FC236}">
                    <a16:creationId xmlns:a16="http://schemas.microsoft.com/office/drawing/2014/main" id="{C5E5865F-5864-EE7D-F09E-75453BDD6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11">
                <a:extLst>
                  <a:ext uri="{FF2B5EF4-FFF2-40B4-BE49-F238E27FC236}">
                    <a16:creationId xmlns:a16="http://schemas.microsoft.com/office/drawing/2014/main" id="{FA9A1526-3F54-FD2C-B118-850810716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12">
                <a:extLst>
                  <a:ext uri="{FF2B5EF4-FFF2-40B4-BE49-F238E27FC236}">
                    <a16:creationId xmlns:a16="http://schemas.microsoft.com/office/drawing/2014/main" id="{71935BE7-C379-9F27-466E-891D951EB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13">
                <a:extLst>
                  <a:ext uri="{FF2B5EF4-FFF2-40B4-BE49-F238E27FC236}">
                    <a16:creationId xmlns:a16="http://schemas.microsoft.com/office/drawing/2014/main" id="{C0B6A821-CC7D-330F-D64D-B2B412D3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14">
                <a:extLst>
                  <a:ext uri="{FF2B5EF4-FFF2-40B4-BE49-F238E27FC236}">
                    <a16:creationId xmlns:a16="http://schemas.microsoft.com/office/drawing/2014/main" id="{542F5A86-F74D-7A71-4174-B69B2E72D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15">
                <a:extLst>
                  <a:ext uri="{FF2B5EF4-FFF2-40B4-BE49-F238E27FC236}">
                    <a16:creationId xmlns:a16="http://schemas.microsoft.com/office/drawing/2014/main" id="{24052DC3-043E-DE4E-0ACC-34D859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16">
                <a:extLst>
                  <a:ext uri="{FF2B5EF4-FFF2-40B4-BE49-F238E27FC236}">
                    <a16:creationId xmlns:a16="http://schemas.microsoft.com/office/drawing/2014/main" id="{2978AD51-E346-6EA6-E8F0-1BF7F8A4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17">
                <a:extLst>
                  <a:ext uri="{FF2B5EF4-FFF2-40B4-BE49-F238E27FC236}">
                    <a16:creationId xmlns:a16="http://schemas.microsoft.com/office/drawing/2014/main" id="{A0A716F2-3E52-EA47-A0CA-EB4ED8EF2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18">
                <a:extLst>
                  <a:ext uri="{FF2B5EF4-FFF2-40B4-BE49-F238E27FC236}">
                    <a16:creationId xmlns:a16="http://schemas.microsoft.com/office/drawing/2014/main" id="{0B94A5D4-3B3F-AD22-C9F9-53C9A123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19">
                <a:extLst>
                  <a:ext uri="{FF2B5EF4-FFF2-40B4-BE49-F238E27FC236}">
                    <a16:creationId xmlns:a16="http://schemas.microsoft.com/office/drawing/2014/main" id="{9B6B79A7-3136-5A12-51F9-961BABBD2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20">
                <a:extLst>
                  <a:ext uri="{FF2B5EF4-FFF2-40B4-BE49-F238E27FC236}">
                    <a16:creationId xmlns:a16="http://schemas.microsoft.com/office/drawing/2014/main" id="{B18F1F69-D16F-8051-5F54-3EC246153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21">
                <a:extLst>
                  <a:ext uri="{FF2B5EF4-FFF2-40B4-BE49-F238E27FC236}">
                    <a16:creationId xmlns:a16="http://schemas.microsoft.com/office/drawing/2014/main" id="{E40FD1E8-296E-5245-A84D-0F9463F72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22">
                <a:extLst>
                  <a:ext uri="{FF2B5EF4-FFF2-40B4-BE49-F238E27FC236}">
                    <a16:creationId xmlns:a16="http://schemas.microsoft.com/office/drawing/2014/main" id="{A2931E73-D88E-A3B0-3D33-8F3754D87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23">
                <a:extLst>
                  <a:ext uri="{FF2B5EF4-FFF2-40B4-BE49-F238E27FC236}">
                    <a16:creationId xmlns:a16="http://schemas.microsoft.com/office/drawing/2014/main" id="{BE1939FF-346A-1DA7-BA71-6129BC6D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24">
                <a:extLst>
                  <a:ext uri="{FF2B5EF4-FFF2-40B4-BE49-F238E27FC236}">
                    <a16:creationId xmlns:a16="http://schemas.microsoft.com/office/drawing/2014/main" id="{C917D6F4-C05D-2B1B-AB3A-E13542D91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25">
                <a:extLst>
                  <a:ext uri="{FF2B5EF4-FFF2-40B4-BE49-F238E27FC236}">
                    <a16:creationId xmlns:a16="http://schemas.microsoft.com/office/drawing/2014/main" id="{904F8886-65B2-BA6E-5398-98DFE41FB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26">
                <a:extLst>
                  <a:ext uri="{FF2B5EF4-FFF2-40B4-BE49-F238E27FC236}">
                    <a16:creationId xmlns:a16="http://schemas.microsoft.com/office/drawing/2014/main" id="{EC17C42A-0E63-CC4D-39AC-F6B4AD19D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27">
                <a:extLst>
                  <a:ext uri="{FF2B5EF4-FFF2-40B4-BE49-F238E27FC236}">
                    <a16:creationId xmlns:a16="http://schemas.microsoft.com/office/drawing/2014/main" id="{F3B6B0AB-AC13-2563-35E6-A51A819CE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28">
                <a:extLst>
                  <a:ext uri="{FF2B5EF4-FFF2-40B4-BE49-F238E27FC236}">
                    <a16:creationId xmlns:a16="http://schemas.microsoft.com/office/drawing/2014/main" id="{0F6D2B5A-DCB0-02AC-D4ED-1907F87C0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29">
                <a:extLst>
                  <a:ext uri="{FF2B5EF4-FFF2-40B4-BE49-F238E27FC236}">
                    <a16:creationId xmlns:a16="http://schemas.microsoft.com/office/drawing/2014/main" id="{97F484AC-8E6A-4D30-100D-C75F7D51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30">
                <a:extLst>
                  <a:ext uri="{FF2B5EF4-FFF2-40B4-BE49-F238E27FC236}">
                    <a16:creationId xmlns:a16="http://schemas.microsoft.com/office/drawing/2014/main" id="{39A58A86-7E4D-EBF8-4019-6A0C7F9C8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31">
                <a:extLst>
                  <a:ext uri="{FF2B5EF4-FFF2-40B4-BE49-F238E27FC236}">
                    <a16:creationId xmlns:a16="http://schemas.microsoft.com/office/drawing/2014/main" id="{7969690B-CCFE-90BA-9A25-0E0DB300A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32">
                <a:extLst>
                  <a:ext uri="{FF2B5EF4-FFF2-40B4-BE49-F238E27FC236}">
                    <a16:creationId xmlns:a16="http://schemas.microsoft.com/office/drawing/2014/main" id="{BA9CE2F0-28E4-8DA3-6675-3F3C05B5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33">
                <a:extLst>
                  <a:ext uri="{FF2B5EF4-FFF2-40B4-BE49-F238E27FC236}">
                    <a16:creationId xmlns:a16="http://schemas.microsoft.com/office/drawing/2014/main" id="{8974CBB3-9FB2-F3EF-9B95-CAC0B62F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34">
                <a:extLst>
                  <a:ext uri="{FF2B5EF4-FFF2-40B4-BE49-F238E27FC236}">
                    <a16:creationId xmlns:a16="http://schemas.microsoft.com/office/drawing/2014/main" id="{A130B4F3-F0B7-34CC-FD9B-5751C9177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Freeform 135">
                <a:extLst>
                  <a:ext uri="{FF2B5EF4-FFF2-40B4-BE49-F238E27FC236}">
                    <a16:creationId xmlns:a16="http://schemas.microsoft.com/office/drawing/2014/main" id="{06FEBB97-0303-8CC1-3C1E-FED75CA7D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36">
                <a:extLst>
                  <a:ext uri="{FF2B5EF4-FFF2-40B4-BE49-F238E27FC236}">
                    <a16:creationId xmlns:a16="http://schemas.microsoft.com/office/drawing/2014/main" id="{834FF7F4-E3B7-00A2-460A-1440E95A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37">
                <a:extLst>
                  <a:ext uri="{FF2B5EF4-FFF2-40B4-BE49-F238E27FC236}">
                    <a16:creationId xmlns:a16="http://schemas.microsoft.com/office/drawing/2014/main" id="{332BD20B-1334-3F8A-A7F3-307C1360D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38">
                <a:extLst>
                  <a:ext uri="{FF2B5EF4-FFF2-40B4-BE49-F238E27FC236}">
                    <a16:creationId xmlns:a16="http://schemas.microsoft.com/office/drawing/2014/main" id="{E0093D82-3003-E301-CF53-D6BEF3BA0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39">
                <a:extLst>
                  <a:ext uri="{FF2B5EF4-FFF2-40B4-BE49-F238E27FC236}">
                    <a16:creationId xmlns:a16="http://schemas.microsoft.com/office/drawing/2014/main" id="{D26E280C-8731-FFB4-DFFF-9D273F291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40">
                <a:extLst>
                  <a:ext uri="{FF2B5EF4-FFF2-40B4-BE49-F238E27FC236}">
                    <a16:creationId xmlns:a16="http://schemas.microsoft.com/office/drawing/2014/main" id="{0B368A01-3FDC-D3D8-8676-82B70D18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41">
                <a:extLst>
                  <a:ext uri="{FF2B5EF4-FFF2-40B4-BE49-F238E27FC236}">
                    <a16:creationId xmlns:a16="http://schemas.microsoft.com/office/drawing/2014/main" id="{297AA65C-990E-A377-1EBC-144743B26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42">
                <a:extLst>
                  <a:ext uri="{FF2B5EF4-FFF2-40B4-BE49-F238E27FC236}">
                    <a16:creationId xmlns:a16="http://schemas.microsoft.com/office/drawing/2014/main" id="{5A33F383-AAC4-51E9-42E9-C4D3CB84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43">
                <a:extLst>
                  <a:ext uri="{FF2B5EF4-FFF2-40B4-BE49-F238E27FC236}">
                    <a16:creationId xmlns:a16="http://schemas.microsoft.com/office/drawing/2014/main" id="{449566F1-34E6-CFA7-C75F-D2AAD826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44">
                <a:extLst>
                  <a:ext uri="{FF2B5EF4-FFF2-40B4-BE49-F238E27FC236}">
                    <a16:creationId xmlns:a16="http://schemas.microsoft.com/office/drawing/2014/main" id="{088716C5-EBA0-03A1-720C-ACA729DD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45">
                <a:extLst>
                  <a:ext uri="{FF2B5EF4-FFF2-40B4-BE49-F238E27FC236}">
                    <a16:creationId xmlns:a16="http://schemas.microsoft.com/office/drawing/2014/main" id="{53139894-4323-0D01-BC76-5080D35C4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46">
                <a:extLst>
                  <a:ext uri="{FF2B5EF4-FFF2-40B4-BE49-F238E27FC236}">
                    <a16:creationId xmlns:a16="http://schemas.microsoft.com/office/drawing/2014/main" id="{333098E0-1661-A598-AF8C-AFE0A57BD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47">
                <a:extLst>
                  <a:ext uri="{FF2B5EF4-FFF2-40B4-BE49-F238E27FC236}">
                    <a16:creationId xmlns:a16="http://schemas.microsoft.com/office/drawing/2014/main" id="{CB27B8F8-A059-8FC8-48EC-51C89B401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48">
                <a:extLst>
                  <a:ext uri="{FF2B5EF4-FFF2-40B4-BE49-F238E27FC236}">
                    <a16:creationId xmlns:a16="http://schemas.microsoft.com/office/drawing/2014/main" id="{0A64AA75-7162-DF07-B6D7-65330A105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49">
                <a:extLst>
                  <a:ext uri="{FF2B5EF4-FFF2-40B4-BE49-F238E27FC236}">
                    <a16:creationId xmlns:a16="http://schemas.microsoft.com/office/drawing/2014/main" id="{40509AFD-B6CC-F26A-D623-D432A4692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0">
                <a:extLst>
                  <a:ext uri="{FF2B5EF4-FFF2-40B4-BE49-F238E27FC236}">
                    <a16:creationId xmlns:a16="http://schemas.microsoft.com/office/drawing/2014/main" id="{85780FF7-AEC8-797E-037D-0FC2A2E9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1">
                <a:extLst>
                  <a:ext uri="{FF2B5EF4-FFF2-40B4-BE49-F238E27FC236}">
                    <a16:creationId xmlns:a16="http://schemas.microsoft.com/office/drawing/2014/main" id="{7AE2D520-D5CA-C7B5-F749-1387DE9E6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2">
                <a:extLst>
                  <a:ext uri="{FF2B5EF4-FFF2-40B4-BE49-F238E27FC236}">
                    <a16:creationId xmlns:a16="http://schemas.microsoft.com/office/drawing/2014/main" id="{7159FF9C-B6AC-C106-F5C6-EEFF02E7C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3">
                <a:extLst>
                  <a:ext uri="{FF2B5EF4-FFF2-40B4-BE49-F238E27FC236}">
                    <a16:creationId xmlns:a16="http://schemas.microsoft.com/office/drawing/2014/main" id="{4D4E8ACC-9B10-4678-A709-76648CD74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4">
                <a:extLst>
                  <a:ext uri="{FF2B5EF4-FFF2-40B4-BE49-F238E27FC236}">
                    <a16:creationId xmlns:a16="http://schemas.microsoft.com/office/drawing/2014/main" id="{58891926-6431-BFE2-541F-30CBE64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5">
                <a:extLst>
                  <a:ext uri="{FF2B5EF4-FFF2-40B4-BE49-F238E27FC236}">
                    <a16:creationId xmlns:a16="http://schemas.microsoft.com/office/drawing/2014/main" id="{A97923B9-FF45-34AC-F43F-D6AA6E0CE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6">
                <a:extLst>
                  <a:ext uri="{FF2B5EF4-FFF2-40B4-BE49-F238E27FC236}">
                    <a16:creationId xmlns:a16="http://schemas.microsoft.com/office/drawing/2014/main" id="{5C59EADB-A746-DE99-7E7B-F7BC2C84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7">
                <a:extLst>
                  <a:ext uri="{FF2B5EF4-FFF2-40B4-BE49-F238E27FC236}">
                    <a16:creationId xmlns:a16="http://schemas.microsoft.com/office/drawing/2014/main" id="{E2817D38-B47D-B134-6414-F051AC735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">
                <a:extLst>
                  <a:ext uri="{FF2B5EF4-FFF2-40B4-BE49-F238E27FC236}">
                    <a16:creationId xmlns:a16="http://schemas.microsoft.com/office/drawing/2014/main" id="{5862EF3B-E087-B2D9-BB0A-915DFBA81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9">
                <a:extLst>
                  <a:ext uri="{FF2B5EF4-FFF2-40B4-BE49-F238E27FC236}">
                    <a16:creationId xmlns:a16="http://schemas.microsoft.com/office/drawing/2014/main" id="{4B0175B4-CF2F-7B85-79B9-E747EB499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60">
                <a:extLst>
                  <a:ext uri="{FF2B5EF4-FFF2-40B4-BE49-F238E27FC236}">
                    <a16:creationId xmlns:a16="http://schemas.microsoft.com/office/drawing/2014/main" id="{58FBCB60-BFA0-6BB2-107F-F4B4BD08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61">
                <a:extLst>
                  <a:ext uri="{FF2B5EF4-FFF2-40B4-BE49-F238E27FC236}">
                    <a16:creationId xmlns:a16="http://schemas.microsoft.com/office/drawing/2014/main" id="{7D4F0EAB-0043-CF75-31AF-3EFB8F08F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62">
                <a:extLst>
                  <a:ext uri="{FF2B5EF4-FFF2-40B4-BE49-F238E27FC236}">
                    <a16:creationId xmlns:a16="http://schemas.microsoft.com/office/drawing/2014/main" id="{7391A483-5E78-0C3C-4D12-72106E500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63">
                <a:extLst>
                  <a:ext uri="{FF2B5EF4-FFF2-40B4-BE49-F238E27FC236}">
                    <a16:creationId xmlns:a16="http://schemas.microsoft.com/office/drawing/2014/main" id="{D5D058F5-BEC5-769E-34EA-F51FE1A7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64">
                <a:extLst>
                  <a:ext uri="{FF2B5EF4-FFF2-40B4-BE49-F238E27FC236}">
                    <a16:creationId xmlns:a16="http://schemas.microsoft.com/office/drawing/2014/main" id="{09E18E12-A92B-275E-37A2-711D8354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65">
                <a:extLst>
                  <a:ext uri="{FF2B5EF4-FFF2-40B4-BE49-F238E27FC236}">
                    <a16:creationId xmlns:a16="http://schemas.microsoft.com/office/drawing/2014/main" id="{A3A492CB-8E40-AA7B-7677-4FF3C86C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66">
                <a:extLst>
                  <a:ext uri="{FF2B5EF4-FFF2-40B4-BE49-F238E27FC236}">
                    <a16:creationId xmlns:a16="http://schemas.microsoft.com/office/drawing/2014/main" id="{BABAFE06-2D4A-0A85-E542-1B8A9CEE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67">
                <a:extLst>
                  <a:ext uri="{FF2B5EF4-FFF2-40B4-BE49-F238E27FC236}">
                    <a16:creationId xmlns:a16="http://schemas.microsoft.com/office/drawing/2014/main" id="{9448A4CB-6648-3186-7332-FB6AA2D3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68">
                <a:extLst>
                  <a:ext uri="{FF2B5EF4-FFF2-40B4-BE49-F238E27FC236}">
                    <a16:creationId xmlns:a16="http://schemas.microsoft.com/office/drawing/2014/main" id="{0D9D4B38-6F71-8E32-92E7-80D93E9C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69">
                <a:extLst>
                  <a:ext uri="{FF2B5EF4-FFF2-40B4-BE49-F238E27FC236}">
                    <a16:creationId xmlns:a16="http://schemas.microsoft.com/office/drawing/2014/main" id="{AB32CE0B-B2E5-2425-9814-2541494C8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70">
                <a:extLst>
                  <a:ext uri="{FF2B5EF4-FFF2-40B4-BE49-F238E27FC236}">
                    <a16:creationId xmlns:a16="http://schemas.microsoft.com/office/drawing/2014/main" id="{500AB507-4ADB-A38F-FC5E-F9072C011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71">
                <a:extLst>
                  <a:ext uri="{FF2B5EF4-FFF2-40B4-BE49-F238E27FC236}">
                    <a16:creationId xmlns:a16="http://schemas.microsoft.com/office/drawing/2014/main" id="{2F2D6BC1-F6CC-8656-821D-063DEE592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72">
                <a:extLst>
                  <a:ext uri="{FF2B5EF4-FFF2-40B4-BE49-F238E27FC236}">
                    <a16:creationId xmlns:a16="http://schemas.microsoft.com/office/drawing/2014/main" id="{17B6F366-C8AF-9CB6-6CEE-B28204FE8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73">
                <a:extLst>
                  <a:ext uri="{FF2B5EF4-FFF2-40B4-BE49-F238E27FC236}">
                    <a16:creationId xmlns:a16="http://schemas.microsoft.com/office/drawing/2014/main" id="{218758D3-08AD-87A0-0269-CCBFD04A5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74">
                <a:extLst>
                  <a:ext uri="{FF2B5EF4-FFF2-40B4-BE49-F238E27FC236}">
                    <a16:creationId xmlns:a16="http://schemas.microsoft.com/office/drawing/2014/main" id="{FD1D891B-6058-704A-2DC7-AEE4980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75">
                <a:extLst>
                  <a:ext uri="{FF2B5EF4-FFF2-40B4-BE49-F238E27FC236}">
                    <a16:creationId xmlns:a16="http://schemas.microsoft.com/office/drawing/2014/main" id="{DF7ED6CE-B37F-671A-78F3-572BEC9E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76">
                <a:extLst>
                  <a:ext uri="{FF2B5EF4-FFF2-40B4-BE49-F238E27FC236}">
                    <a16:creationId xmlns:a16="http://schemas.microsoft.com/office/drawing/2014/main" id="{4BD2F4A5-14DF-C366-D13F-3D53BF29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77">
                <a:extLst>
                  <a:ext uri="{FF2B5EF4-FFF2-40B4-BE49-F238E27FC236}">
                    <a16:creationId xmlns:a16="http://schemas.microsoft.com/office/drawing/2014/main" id="{3C267188-1A7C-C574-BD7E-0AAE37183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78">
                <a:extLst>
                  <a:ext uri="{FF2B5EF4-FFF2-40B4-BE49-F238E27FC236}">
                    <a16:creationId xmlns:a16="http://schemas.microsoft.com/office/drawing/2014/main" id="{F4D04DC5-C62A-6187-E88A-023E546D7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79">
                <a:extLst>
                  <a:ext uri="{FF2B5EF4-FFF2-40B4-BE49-F238E27FC236}">
                    <a16:creationId xmlns:a16="http://schemas.microsoft.com/office/drawing/2014/main" id="{81E48D7A-53AB-D8E4-28EB-4E045DC90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80">
                <a:extLst>
                  <a:ext uri="{FF2B5EF4-FFF2-40B4-BE49-F238E27FC236}">
                    <a16:creationId xmlns:a16="http://schemas.microsoft.com/office/drawing/2014/main" id="{A2014460-BFE7-207C-ABD4-7C403EFC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81">
                <a:extLst>
                  <a:ext uri="{FF2B5EF4-FFF2-40B4-BE49-F238E27FC236}">
                    <a16:creationId xmlns:a16="http://schemas.microsoft.com/office/drawing/2014/main" id="{71ACA949-677C-D902-157E-592F84F03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82">
                <a:extLst>
                  <a:ext uri="{FF2B5EF4-FFF2-40B4-BE49-F238E27FC236}">
                    <a16:creationId xmlns:a16="http://schemas.microsoft.com/office/drawing/2014/main" id="{5FDE2C51-1FF0-CB0D-1078-25CD164FD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83">
                <a:extLst>
                  <a:ext uri="{FF2B5EF4-FFF2-40B4-BE49-F238E27FC236}">
                    <a16:creationId xmlns:a16="http://schemas.microsoft.com/office/drawing/2014/main" id="{36914B0D-E2EC-F9E1-1B85-3F35CCD20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84">
                <a:extLst>
                  <a:ext uri="{FF2B5EF4-FFF2-40B4-BE49-F238E27FC236}">
                    <a16:creationId xmlns:a16="http://schemas.microsoft.com/office/drawing/2014/main" id="{78E99D42-4D51-AD5F-7F11-019CAF1C2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85">
                <a:extLst>
                  <a:ext uri="{FF2B5EF4-FFF2-40B4-BE49-F238E27FC236}">
                    <a16:creationId xmlns:a16="http://schemas.microsoft.com/office/drawing/2014/main" id="{63D24C11-FCA0-DB7B-02D2-B095DD74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86">
                <a:extLst>
                  <a:ext uri="{FF2B5EF4-FFF2-40B4-BE49-F238E27FC236}">
                    <a16:creationId xmlns:a16="http://schemas.microsoft.com/office/drawing/2014/main" id="{EB58B2A0-01A8-5AA9-C451-BA606998C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87">
                <a:extLst>
                  <a:ext uri="{FF2B5EF4-FFF2-40B4-BE49-F238E27FC236}">
                    <a16:creationId xmlns:a16="http://schemas.microsoft.com/office/drawing/2014/main" id="{F06AF287-143E-0C40-07E7-377D25B38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88">
                <a:extLst>
                  <a:ext uri="{FF2B5EF4-FFF2-40B4-BE49-F238E27FC236}">
                    <a16:creationId xmlns:a16="http://schemas.microsoft.com/office/drawing/2014/main" id="{254708D9-1A12-2D65-F739-59488C868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89">
                <a:extLst>
                  <a:ext uri="{FF2B5EF4-FFF2-40B4-BE49-F238E27FC236}">
                    <a16:creationId xmlns:a16="http://schemas.microsoft.com/office/drawing/2014/main" id="{DBB978A5-EB41-2170-DAD8-91F9412C6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90">
                <a:extLst>
                  <a:ext uri="{FF2B5EF4-FFF2-40B4-BE49-F238E27FC236}">
                    <a16:creationId xmlns:a16="http://schemas.microsoft.com/office/drawing/2014/main" id="{C7453D72-F507-A61F-E75E-6C461D20F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91">
                <a:extLst>
                  <a:ext uri="{FF2B5EF4-FFF2-40B4-BE49-F238E27FC236}">
                    <a16:creationId xmlns:a16="http://schemas.microsoft.com/office/drawing/2014/main" id="{0C9EA07C-8C28-9269-BFB5-927B79BFA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92">
                <a:extLst>
                  <a:ext uri="{FF2B5EF4-FFF2-40B4-BE49-F238E27FC236}">
                    <a16:creationId xmlns:a16="http://schemas.microsoft.com/office/drawing/2014/main" id="{C7844F76-C1DA-CC03-841A-EC4204255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93">
                <a:extLst>
                  <a:ext uri="{FF2B5EF4-FFF2-40B4-BE49-F238E27FC236}">
                    <a16:creationId xmlns:a16="http://schemas.microsoft.com/office/drawing/2014/main" id="{00695C65-A456-F682-FEE9-CD4B9E275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94">
                <a:extLst>
                  <a:ext uri="{FF2B5EF4-FFF2-40B4-BE49-F238E27FC236}">
                    <a16:creationId xmlns:a16="http://schemas.microsoft.com/office/drawing/2014/main" id="{BA699590-3A35-D409-3780-E092F820A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95">
                <a:extLst>
                  <a:ext uri="{FF2B5EF4-FFF2-40B4-BE49-F238E27FC236}">
                    <a16:creationId xmlns:a16="http://schemas.microsoft.com/office/drawing/2014/main" id="{A6308670-02B3-4093-5D49-34E13E646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96">
                <a:extLst>
                  <a:ext uri="{FF2B5EF4-FFF2-40B4-BE49-F238E27FC236}">
                    <a16:creationId xmlns:a16="http://schemas.microsoft.com/office/drawing/2014/main" id="{DBF7FB3C-BBB0-3EEC-B02B-186F48BD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97">
                <a:extLst>
                  <a:ext uri="{FF2B5EF4-FFF2-40B4-BE49-F238E27FC236}">
                    <a16:creationId xmlns:a16="http://schemas.microsoft.com/office/drawing/2014/main" id="{B6F94D45-25F0-4B1A-761E-7D2C43BE9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98">
                <a:extLst>
                  <a:ext uri="{FF2B5EF4-FFF2-40B4-BE49-F238E27FC236}">
                    <a16:creationId xmlns:a16="http://schemas.microsoft.com/office/drawing/2014/main" id="{57CF0CF3-ED08-6FC6-2658-99BB9E84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99">
                <a:extLst>
                  <a:ext uri="{FF2B5EF4-FFF2-40B4-BE49-F238E27FC236}">
                    <a16:creationId xmlns:a16="http://schemas.microsoft.com/office/drawing/2014/main" id="{C28AA308-0472-64A1-A35A-906176FE1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200">
                <a:extLst>
                  <a:ext uri="{FF2B5EF4-FFF2-40B4-BE49-F238E27FC236}">
                    <a16:creationId xmlns:a16="http://schemas.microsoft.com/office/drawing/2014/main" id="{DD05F50C-B798-0511-27C9-B0CDE24AD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201">
                <a:extLst>
                  <a:ext uri="{FF2B5EF4-FFF2-40B4-BE49-F238E27FC236}">
                    <a16:creationId xmlns:a16="http://schemas.microsoft.com/office/drawing/2014/main" id="{32CED4A2-FCBD-5313-9E27-42BCE6FDE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202">
                <a:extLst>
                  <a:ext uri="{FF2B5EF4-FFF2-40B4-BE49-F238E27FC236}">
                    <a16:creationId xmlns:a16="http://schemas.microsoft.com/office/drawing/2014/main" id="{6DEED19A-CC04-664D-AF2B-F3BD580EF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203">
                <a:extLst>
                  <a:ext uri="{FF2B5EF4-FFF2-40B4-BE49-F238E27FC236}">
                    <a16:creationId xmlns:a16="http://schemas.microsoft.com/office/drawing/2014/main" id="{4777E2A2-A7C3-4924-7735-44DB79161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204">
                <a:extLst>
                  <a:ext uri="{FF2B5EF4-FFF2-40B4-BE49-F238E27FC236}">
                    <a16:creationId xmlns:a16="http://schemas.microsoft.com/office/drawing/2014/main" id="{87ADB405-570F-4B98-389D-C44783118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id="{775F7169-88DC-5936-8C6F-1089B7890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id="{7A4340D8-D0BA-8FEA-E22E-50218F1BB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id="{4C2C1252-3CFB-E8B8-1B77-5EDFA503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id="{51A6D96D-FE97-94CA-BD67-968F0B24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id="{71590E99-2162-6A67-EE0B-7C2BA07A2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id="{7035478D-1291-FAD6-E1EB-4BB54E1B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id="{7F056FC5-A730-EC95-8B51-C5486F57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id="{DDC5B6C5-AAA0-B723-162B-496A6CE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id="{AF3829DC-9F82-3785-6999-AB1817B1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id="{19D60EB5-8EA2-68B6-C5B0-9A494805B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id="{F59F7868-0FC6-B5B1-5370-C20F04ADE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id="{45339AE9-5791-21EF-0614-815D796D7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id="{04AD873C-F14F-8059-1823-50FDA5B76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id="{410A0620-8069-B8F7-C1DF-029FD90A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id="{380B3881-00E4-761D-2CEF-C41E9F47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id="{2E503F51-A064-9815-A9F0-0D60E1D3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id="{58BB58DC-BAD4-EF4C-99A0-FE232C85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id="{7AB0F04C-AADF-6B14-7384-97EDEE233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id="{59647A8B-C75A-AC16-FD68-FC1A9A56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id="{58376B12-A4EE-9720-DE13-F7560F3C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id="{74E553A7-6792-3FE4-AA30-BC40C23E3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id="{D0A0D7E4-3A6E-2A8B-773D-96291117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id="{38E765C4-98FB-2AE5-92A6-7D1CF86E4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id="{ED73D08A-3E0E-5CD4-B704-27F22BD2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id="{0EF38274-9B18-A938-4570-7EE85862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id="{B90DE776-0054-FF73-5961-11509873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id="{D93A243F-A3A4-137D-AC81-C9B8E65E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id="{AB91D244-513A-C0C2-442C-43FB764C2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id="{EC98E99F-51BE-E711-877E-B2DDB23EB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id="{0D05AFE4-7846-5CAD-A27F-736BE61B2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id="{A4638C79-608C-72AA-BED2-699EB1A3B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id="{D8450CD1-4FA4-E00E-5027-B7D8D7D7D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id="{DF1250CB-04B7-FA2F-0F94-8361A26DC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id="{0D42790B-6649-7210-BDD2-AEE84DAA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id="{419AA19B-B1F1-5EC9-32EA-EAEB6CC5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id="{873CE8FD-4A94-D3B3-7AE9-E9F63198C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id="{563B6509-3C22-D9FE-7E52-CCAD6CA7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id="{3202C677-9FBF-C3EB-C48D-E11876FFD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id="{D444C52F-DD70-50E3-9484-B7B471E9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id="{BC9077EB-71B5-E362-5CE2-98709401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id="{ABFCFAF4-4C2F-B41B-054C-0CE9196F9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id="{BDEF46BE-837F-0884-9830-C6C83971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id="{9BF41B65-41FB-A957-E95B-39E9BDDBB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id="{272400A4-94D9-5087-B9A8-8193B85F2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id="{16A5E2EB-01AE-F94B-D1FD-BE4F2C251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id="{6E88A206-D2CF-BE22-F381-EA66ED5B8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id="{2BE3E752-7035-52B7-33F8-52D6EE05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id="{E2F691F4-21DD-8C96-691B-9FEA9E1DD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id="{1B45DCCB-1D27-CD72-3E13-36DEB353E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id="{B2A96F48-1B7D-002E-9245-CBAEDC7C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id="{5DD57CF4-80AF-0DC0-871C-98AA40FA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id="{AFD13746-BD11-4A35-2E4F-E733CEF7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id="{AE3BD917-3B32-03A6-B715-42324147A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id="{9F718165-41AD-7DE9-F203-FCA20132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id="{EB4727DA-C703-E526-6841-90761D2F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id="{61C22F73-AE6E-879D-D318-6B292A8D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id="{96456EAD-67FD-4598-B431-A20E9059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id="{D3D2113D-5026-7CE0-538E-5DEC1704E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id="{41D38510-6482-5661-D55A-C328A036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id="{40B7DE62-D427-813F-E9E0-30B81001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id="{5E6BF8C6-7F34-729C-830E-A2673F330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id="{E2437102-E86E-F752-3575-9B879A6F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id="{6FE36712-BD22-BD75-EB53-162018EE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id="{DBA5A596-F253-0A44-092A-7F3F30FF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id="{878624AE-7EFC-2086-2C55-2AC5CF0E5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id="{C828379B-6F5F-4B70-6551-942873A4F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id="{D1C0EA77-8DFC-B929-5EB8-262B4AF3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id="{DA6F0A8E-9B6B-9CEF-6093-3A20ADA61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id="{67A9EB55-503B-12F0-47E4-0F9A8405E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id="{56EFBF92-D791-99D7-5F0A-4BB9D485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id="{74DDDB35-1BFE-0C63-D075-5A417B21C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id="{6074C4D4-01B5-44D4-EAA5-553989744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id="{62169EAF-E3C6-6B6B-F66E-0ED0FFC1A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id="{6621C9BF-C4C5-53C8-68F7-DC0DE26C5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id="{B47BEB2C-1855-63E5-E429-F53D370D7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id="{8736B44C-F361-B5EC-D8C9-6E8B0486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id="{1EE36AF6-CCE7-A6E3-863C-B5F1638DF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id="{D81002FE-6F96-997C-C1D9-2133CA09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id="{EC69AC96-641F-908E-7D97-62FCBF10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id="{F74FB92D-772C-F792-4509-BA38A55F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id="{B86F7E84-9678-79AC-5E7D-0472328D1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id="{BE3995F8-3624-8B1A-5930-085C77975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id="{BDDB9BD8-4425-6FA5-320A-15AD72DD5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id="{B364D4D8-A8CB-2AF0-A166-921C33E1E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id="{37AA8197-C06C-03D7-199C-F2B3D18A8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id="{F0B4C960-3F25-3589-19F0-958E96577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id="{4CDAC2C4-FBA4-3B6F-585A-154BF5A5D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id="{32644475-0692-88B3-6D37-D6FFD90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id="{B56D27BC-588D-F91A-DA25-715B4068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id="{AE3F2493-471F-AB73-1B82-BDCE99A8F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id="{12646E47-2764-8758-4396-71488423D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id="{BE8824CC-0EAA-0863-C50F-7FC91CE0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id="{9A905A73-6A25-E0BD-BA0C-D9121049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id="{7F53D79F-698C-76B6-5E84-DA5049757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id="{1D59B667-94C3-6056-BFB2-2C027E866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id="{471B597C-645E-9E00-5585-86A1CDA5D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id="{210F9CD3-5382-D0E3-3D6F-99F293A6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id="{33B558B8-EE34-0B89-5FED-BB81CCCA7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id="{3FB0934A-165B-7BCC-3E63-A57279430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id="{D50AA7F0-9E19-5D85-ADC9-F09EB87DD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7BAC32E8-F880-70CF-705E-AB7CB4524950}"/>
              </a:ext>
            </a:extLst>
          </p:cNvPr>
          <p:cNvGrpSpPr/>
          <p:nvPr/>
        </p:nvGrpSpPr>
        <p:grpSpPr>
          <a:xfrm>
            <a:off x="109317" y="-36621"/>
            <a:ext cx="4610779" cy="1541571"/>
            <a:chOff x="2106302" y="1589960"/>
            <a:chExt cx="5649711" cy="1688119"/>
          </a:xfrm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B95C1DE7-FCEB-2002-172B-B65F5E528F78}"/>
                </a:ext>
              </a:extLst>
            </p:cNvPr>
            <p:cNvGrpSpPr/>
            <p:nvPr/>
          </p:nvGrpSpPr>
          <p:grpSpPr>
            <a:xfrm>
              <a:off x="2770587" y="1830947"/>
              <a:ext cx="4985426" cy="1373308"/>
              <a:chOff x="3451065" y="2400843"/>
              <a:chExt cx="4985426" cy="1373308"/>
            </a:xfrm>
          </p:grpSpPr>
          <p:sp>
            <p:nvSpPr>
              <p:cNvPr id="372" name="Rectangle: Rounded Corners 371">
                <a:extLst>
                  <a:ext uri="{FF2B5EF4-FFF2-40B4-BE49-F238E27FC236}">
                    <a16:creationId xmlns:a16="http://schemas.microsoft.com/office/drawing/2014/main" id="{DC5528AA-91F9-493E-EB53-82325A36371E}"/>
                  </a:ext>
                </a:extLst>
              </p:cNvPr>
              <p:cNvSpPr/>
              <p:nvPr/>
            </p:nvSpPr>
            <p:spPr>
              <a:xfrm>
                <a:off x="3451065" y="2400843"/>
                <a:ext cx="4985426" cy="137330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F0A2DC13-D25D-C17B-3F61-39FD152607BC}"/>
                  </a:ext>
                </a:extLst>
              </p:cNvPr>
              <p:cNvSpPr txBox="1"/>
              <p:nvPr/>
            </p:nvSpPr>
            <p:spPr>
              <a:xfrm>
                <a:off x="4485610" y="2731706"/>
                <a:ext cx="3749409" cy="707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Chia đoạn</a:t>
                </a:r>
                <a:endPara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69" name="Picture 368" descr="Icon&#10;&#10;Description automatically generated">
              <a:extLst>
                <a:ext uri="{FF2B5EF4-FFF2-40B4-BE49-F238E27FC236}">
                  <a16:creationId xmlns:a16="http://schemas.microsoft.com/office/drawing/2014/main" id="{C230F5E6-3145-36AB-AA81-C9D826B7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302" y="1589960"/>
              <a:ext cx="1903028" cy="1688119"/>
            </a:xfrm>
            <a:prstGeom prst="rect">
              <a:avLst/>
            </a:prstGeom>
          </p:spPr>
        </p:pic>
      </p:grpSp>
      <p:pic>
        <p:nvPicPr>
          <p:cNvPr id="357" name="Picture 3">
            <a:extLst>
              <a:ext uri="{FF2B5EF4-FFF2-40B4-BE49-F238E27FC236}">
                <a16:creationId xmlns:a16="http://schemas.microsoft.com/office/drawing/2014/main" id="{396D53DF-3A1D-F7E1-6D45-3A515B5755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27116" y="56247"/>
            <a:ext cx="1164800" cy="1191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7484" y="1450001"/>
            <a:ext cx="10094587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55880">
              <a:lnSpc>
                <a:spcPct val="150000"/>
              </a:lnSpc>
              <a:spcAft>
                <a:spcPts val="0"/>
              </a:spcAft>
            </a:pP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3600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Đoạn 1: 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 đầu đến</a:t>
            </a:r>
            <a:r>
              <a:rPr lang="vi-VN" sz="3600" spc="-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spc="-5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vi-VN" sz="3600" i="1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vi-VN" sz="3600" i="1" spc="-2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vi-VN" sz="3600" i="1" spc="-2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0170" marR="55880">
              <a:lnSpc>
                <a:spcPct val="150000"/>
              </a:lnSpc>
              <a:spcAft>
                <a:spcPts val="0"/>
              </a:spcAft>
            </a:pP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Đoạn 2: 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600" spc="-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Không phải... 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vi-VN" sz="36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mười </a:t>
            </a:r>
            <a:r>
              <a:rPr lang="vi-VN" sz="3600" i="1" spc="-1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nghìn.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0170" marR="55880">
              <a:lnSpc>
                <a:spcPct val="150000"/>
              </a:lnSpc>
              <a:spcAft>
                <a:spcPts val="0"/>
              </a:spcAft>
            </a:pP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36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Đoạn 3: 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600" spc="-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 mà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vi-VN" sz="36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chưa </a:t>
            </a:r>
            <a:r>
              <a:rPr lang="vi-VN" sz="3600" i="1" spc="-1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mách</a:t>
            </a:r>
            <a:r>
              <a:rPr lang="vi-VN" sz="3600" spc="-1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0170" marR="55880">
              <a:lnSpc>
                <a:spcPct val="150000"/>
              </a:lnSpc>
              <a:spcAft>
                <a:spcPts val="0"/>
              </a:spcAft>
            </a:pP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3600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vi-VN" sz="3600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vi-VN" sz="3600" spc="-5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600" spc="-1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vi-VN" sz="3600" i="1" spc="-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vi-VN" sz="3600" i="1" spc="-1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ấy...</a:t>
            </a:r>
            <a:r>
              <a:rPr lang="vi-VN" sz="3600" i="1" spc="-1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vi-VN" sz="3600" spc="-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vi-VN" sz="3600" spc="-1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3600" i="1" spc="-5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spc="-2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vi-VN" sz="3600" spc="-2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 smtClean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0170" marR="55880">
              <a:lnSpc>
                <a:spcPct val="150000"/>
              </a:lnSpc>
              <a:spcAft>
                <a:spcPts val="0"/>
              </a:spcAft>
            </a:pPr>
            <a:r>
              <a:rPr lang="vi-VN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vi-VN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 5: </a:t>
            </a:r>
            <a:r>
              <a:rPr lang="vi-VN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 còn </a:t>
            </a:r>
            <a:r>
              <a:rPr lang="vi-VN" sz="3600" spc="-2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lại.</a:t>
            </a:r>
            <a:endParaRPr lang="vi-VN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88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332</Words>
  <Application>Microsoft Office PowerPoint</Application>
  <PresentationFormat>Widescreen</PresentationFormat>
  <Paragraphs>59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SimSun</vt:lpstr>
      <vt:lpstr>Arial</vt:lpstr>
      <vt:lpstr>Calibri</vt:lpstr>
      <vt:lpstr>Calibri Light</vt:lpstr>
      <vt:lpstr>等线</vt:lpstr>
      <vt:lpstr>iCiel Crocante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VietNam.Com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44</cp:revision>
  <dcterms:created xsi:type="dcterms:W3CDTF">2024-06-22T11:55:36Z</dcterms:created>
  <dcterms:modified xsi:type="dcterms:W3CDTF">2025-02-24T04:04:46Z</dcterms:modified>
</cp:coreProperties>
</file>