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56" r:id="rId2"/>
    <p:sldMasterId id="2147483775" r:id="rId3"/>
  </p:sldMasterIdLst>
  <p:notesMasterIdLst>
    <p:notesMasterId r:id="rId21"/>
  </p:notesMasterIdLst>
  <p:sldIdLst>
    <p:sldId id="480" r:id="rId4"/>
    <p:sldId id="481" r:id="rId5"/>
    <p:sldId id="484" r:id="rId6"/>
    <p:sldId id="479" r:id="rId7"/>
    <p:sldId id="331" r:id="rId8"/>
    <p:sldId id="483" r:id="rId9"/>
    <p:sldId id="460" r:id="rId10"/>
    <p:sldId id="288" r:id="rId11"/>
    <p:sldId id="485" r:id="rId12"/>
    <p:sldId id="303" r:id="rId13"/>
    <p:sldId id="469" r:id="rId14"/>
    <p:sldId id="468" r:id="rId15"/>
    <p:sldId id="324" r:id="rId16"/>
    <p:sldId id="470" r:id="rId17"/>
    <p:sldId id="471" r:id="rId18"/>
    <p:sldId id="458" r:id="rId19"/>
    <p:sldId id="3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81B7D9"/>
    <a:srgbClr val="61EBF9"/>
    <a:srgbClr val="E51FBB"/>
    <a:srgbClr val="F187DA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2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8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42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55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49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90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66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425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4011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29366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814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4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A6DE69D-A7EE-4D55-AB83-E9E0448BC2CC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9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C80F2DC-882D-4575-9281-AA5E2362841F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15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972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4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4131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BB1E393-F139-4437-A81C-86BE25AA2FCB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678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952187DD-1B37-4B19-9E52-9A4211092FF7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18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867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07527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607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9973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0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33498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5130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8285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6716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1817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7916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8866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263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833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2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7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7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5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03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50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7" r:id="rId4"/>
    <p:sldLayoutId id="2147483748" r:id="rId5"/>
    <p:sldLayoutId id="2147483749" r:id="rId6"/>
    <p:sldLayoutId id="2147483751" r:id="rId7"/>
    <p:sldLayoutId id="214748375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10/13/2025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463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2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63" y="2130092"/>
            <a:ext cx="10364275" cy="147021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70" y="3886300"/>
            <a:ext cx="8533862" cy="175322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6" name="Picture 2" descr="P1020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302" y="285998"/>
            <a:ext cx="5758677" cy="63575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Picture 3" descr="IMG_9197-22-10-18-05-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773" y="285998"/>
            <a:ext cx="5952201" cy="63575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758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C4D101-8046-4866-8136-43A0CCB045FD}"/>
              </a:ext>
            </a:extLst>
          </p:cNvPr>
          <p:cNvSpPr/>
          <p:nvPr/>
        </p:nvSpPr>
        <p:spPr>
          <a:xfrm>
            <a:off x="3305816" y="665992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đọc 1: Về quê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8B9C36-BCCD-46F3-9051-5D44BDA55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58990"/>
          <a:stretch/>
        </p:blipFill>
        <p:spPr>
          <a:xfrm>
            <a:off x="832677" y="1704110"/>
            <a:ext cx="10304971" cy="46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2841913" y="1092101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-216475" y="3457576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UẢN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4707768" y="507326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166255" y="1092101"/>
            <a:ext cx="3837709" cy="2308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7258051" y="3629892"/>
            <a:ext cx="4933949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1194176" y="1183657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Theo ông, cháu được về quê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Đồng xanh tít tắp, mùa hè thênh thang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Về quê được tắm giếng làng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Bắc thang bẻ ổi chín vàng trên cây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Trời cao lồng lộng gió mây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1557858" y="3549223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Chó mèo cứ quẩn chân người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Vịt bầu từng nhóm thảnh thơi bơi thuyền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Vườn sau, gà bới giun lên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Lũ con chiêm chiếp theo liền đằng sau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Buổi trưa cháu mải đi câu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Chiều về mấy đứa tranh nhau thả diều.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Ở quê, ngày ngắn tí teo</a:t>
            </a: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</a:rPr>
              <a:t>Kì nghỉ một tháng trôi vèo như không.</a:t>
            </a:r>
          </a:p>
          <a:p>
            <a:pPr algn="r"/>
            <a:r>
              <a:rPr lang="vi-VN" sz="2000" b="0" i="0">
                <a:solidFill>
                  <a:srgbClr val="000000"/>
                </a:solidFill>
                <a:effectLst/>
              </a:rPr>
              <a:t>VŨ XUÂN QU</a:t>
            </a:r>
            <a:r>
              <a:rPr lang="en-US" sz="2000" b="0" i="0">
                <a:solidFill>
                  <a:srgbClr val="000000"/>
                </a:solidFill>
                <a:effectLst/>
              </a:rPr>
              <a:t>Ả</a:t>
            </a:r>
            <a:r>
              <a:rPr lang="vi-VN" sz="2000" b="0" i="0">
                <a:solidFill>
                  <a:srgbClr val="000000"/>
                </a:solidFill>
                <a:effectLst/>
              </a:rPr>
              <a:t>N</a:t>
            </a:r>
          </a:p>
          <a:p>
            <a:r>
              <a:rPr lang="vi-VN" sz="2400" b="0" i="0">
                <a:solidFill>
                  <a:srgbClr val="000000"/>
                </a:solidFill>
                <a:effectLst/>
              </a:rPr>
              <a:t/>
            </a:r>
            <a:br>
              <a:rPr lang="vi-VN" sz="2400" b="0" i="0">
                <a:solidFill>
                  <a:srgbClr val="000000"/>
                </a:solidFill>
                <a:effectLst/>
              </a:rPr>
            </a:br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3520788" y="560893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 đọc 1: Về quê</a:t>
            </a:r>
            <a:endParaRPr lang="en-US" sz="3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772222-DA53-4B49-9A5C-26E32E056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9029" r="14478" b="58990"/>
          <a:stretch/>
        </p:blipFill>
        <p:spPr>
          <a:xfrm>
            <a:off x="8421706" y="1233618"/>
            <a:ext cx="3770294" cy="239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CC291B-C8DC-413B-A9D7-BBE9E565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8703191" y="3939411"/>
            <a:ext cx="3565957" cy="2396274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0B5B05A1-8C2C-41A3-B76F-45DE316BD9C9}"/>
              </a:ext>
            </a:extLst>
          </p:cNvPr>
          <p:cNvSpPr/>
          <p:nvPr/>
        </p:nvSpPr>
        <p:spPr>
          <a:xfrm>
            <a:off x="0" y="507325"/>
            <a:ext cx="3074760" cy="63834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1D9AE-7E28-4031-A072-AC29099A96E8}"/>
              </a:ext>
            </a:extLst>
          </p:cNvPr>
          <p:cNvSpPr/>
          <p:nvPr/>
        </p:nvSpPr>
        <p:spPr>
          <a:xfrm>
            <a:off x="3926804" y="155394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tít tắp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23EB753-0029-4C37-97ED-B2432EC7ECA8}"/>
              </a:ext>
            </a:extLst>
          </p:cNvPr>
          <p:cNvSpPr/>
          <p:nvPr/>
        </p:nvSpPr>
        <p:spPr>
          <a:xfrm>
            <a:off x="6198388" y="1555349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thênh thang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04049DF-B31C-4649-892F-7CD1EABEEF6F}"/>
              </a:ext>
            </a:extLst>
          </p:cNvPr>
          <p:cNvSpPr/>
          <p:nvPr/>
        </p:nvSpPr>
        <p:spPr>
          <a:xfrm>
            <a:off x="3589484" y="3015326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kẽo kẹt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FCD9D3-5E73-404C-9E23-F711462FA846}"/>
              </a:ext>
            </a:extLst>
          </p:cNvPr>
          <p:cNvSpPr/>
          <p:nvPr/>
        </p:nvSpPr>
        <p:spPr>
          <a:xfrm>
            <a:off x="3303675" y="4643801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chiêm chiếp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9C0317D-7EB8-4F62-B2E7-F2F91FA543CA}"/>
              </a:ext>
            </a:extLst>
          </p:cNvPr>
          <p:cNvSpPr/>
          <p:nvPr/>
        </p:nvSpPr>
        <p:spPr>
          <a:xfrm>
            <a:off x="5044535" y="6103902"/>
            <a:ext cx="2154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 trôi vèo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4249F1-F075-4BD9-A20D-7D09F6A79962}"/>
              </a:ext>
            </a:extLst>
          </p:cNvPr>
          <p:cNvSpPr/>
          <p:nvPr/>
        </p:nvSpPr>
        <p:spPr>
          <a:xfrm>
            <a:off x="203195" y="281525"/>
            <a:ext cx="28328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8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8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8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5FBF49-3FB5-41C4-B842-8ABA6B34502D}"/>
              </a:ext>
            </a:extLst>
          </p:cNvPr>
          <p:cNvSpPr/>
          <p:nvPr/>
        </p:nvSpPr>
        <p:spPr>
          <a:xfrm>
            <a:off x="3453422" y="4910149"/>
            <a:ext cx="37418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Tít tắp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rất xa, rất dài, đến hết tầm nhìn của mắt.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0531A9-6C36-4A26-8A6E-270115388972}"/>
              </a:ext>
            </a:extLst>
          </p:cNvPr>
          <p:cNvSpPr/>
          <p:nvPr/>
        </p:nvSpPr>
        <p:spPr>
          <a:xfrm>
            <a:off x="8051493" y="4254924"/>
            <a:ext cx="3741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Thênh thang</a:t>
            </a:r>
            <a:r>
              <a:rPr lang="vi-VN" sz="2800" b="1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>
                <a:cs typeface="Times New Roman" pitchFamily="18" charset="0"/>
              </a:rPr>
              <a:t>rất rộng rãi, thoải mái.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3304B3-0094-4AC2-B607-91CBFF48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08" y="1426994"/>
            <a:ext cx="4038172" cy="332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61C9A-6AEB-46FC-98C8-3724B989B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573" y="793105"/>
            <a:ext cx="4259232" cy="33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4249F1-F075-4BD9-A20D-7D09F6A79962}"/>
              </a:ext>
            </a:extLst>
          </p:cNvPr>
          <p:cNvSpPr/>
          <p:nvPr/>
        </p:nvSpPr>
        <p:spPr>
          <a:xfrm>
            <a:off x="203195" y="281525"/>
            <a:ext cx="28328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thích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5FBF49-3FB5-41C4-B842-8ABA6B34502D}"/>
              </a:ext>
            </a:extLst>
          </p:cNvPr>
          <p:cNvSpPr/>
          <p:nvPr/>
        </p:nvSpPr>
        <p:spPr>
          <a:xfrm>
            <a:off x="3336990" y="5240680"/>
            <a:ext cx="8130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cs typeface="Times New Roman" pitchFamily="18" charset="0"/>
              </a:rPr>
              <a:t>Lồ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lộng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gió thổi rất mạnh ở nơi trống trải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0C0920-C27F-4981-9DBD-DC3FB326C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08" y="1303963"/>
            <a:ext cx="6193748" cy="37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CB8446-9B4A-4802-94CE-906F8637404F}"/>
              </a:ext>
            </a:extLst>
          </p:cNvPr>
          <p:cNvSpPr txBox="1"/>
          <p:nvPr/>
        </p:nvSpPr>
        <p:spPr>
          <a:xfrm>
            <a:off x="3990109" y="1165949"/>
            <a:ext cx="8201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Theo ông, cháu được về quê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Đồng xanh tít tắp, mùa hè thênh thang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Về quê được tắm giếng làng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Bắc thang bẻ ổi chín vàng trên cây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Trời cao lồng lộng gió mây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Tre đu kẽo kẹt, nắng đầy sân phơi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2B76AB-8652-48A1-99CC-D9F08346932B}"/>
              </a:ext>
            </a:extLst>
          </p:cNvPr>
          <p:cNvSpPr txBox="1"/>
          <p:nvPr/>
        </p:nvSpPr>
        <p:spPr>
          <a:xfrm>
            <a:off x="4203366" y="3511185"/>
            <a:ext cx="74745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Chó mèo cứ quẩn chân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Vịt bầu từng nhóm thảnh thơi bơi thuyền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Vườn sau, gà bới giun lên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Lũ con chiêm chiếp theo liền đằng sau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Buổi trưa cháu mải đi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Chiều về mấy đứa tranh nhau thả diều.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Ở quê, ngày ngắn tí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Kì nghỉ một tháng trôi vèo như không.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VŨ XUÂN QUÂN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9DCB2E2-A0CE-45A9-88DC-8D6DFBEE686F}"/>
              </a:ext>
            </a:extLst>
          </p:cNvPr>
          <p:cNvSpPr/>
          <p:nvPr/>
        </p:nvSpPr>
        <p:spPr>
          <a:xfrm>
            <a:off x="6166296" y="522855"/>
            <a:ext cx="39437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Bài đọc 1: Về quê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0182FDF5-6C1D-4852-9E90-63A028B74B65}"/>
              </a:ext>
            </a:extLst>
          </p:cNvPr>
          <p:cNvSpPr/>
          <p:nvPr/>
        </p:nvSpPr>
        <p:spPr>
          <a:xfrm>
            <a:off x="677046" y="522855"/>
            <a:ext cx="280990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xmlns="" id="{F7FD8486-AA03-44F0-B1C9-77533E1DFFA6}"/>
              </a:ext>
            </a:extLst>
          </p:cNvPr>
          <p:cNvSpPr/>
          <p:nvPr/>
        </p:nvSpPr>
        <p:spPr>
          <a:xfrm>
            <a:off x="172678" y="5543240"/>
            <a:ext cx="4052941" cy="950786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cs typeface="Times New Roman" panose="02020603050405020304" pitchFamily="18" charset="0"/>
              </a:rPr>
              <a:t>Bài</a:t>
            </a:r>
            <a:r>
              <a:rPr lang="en-US" sz="2800">
                <a:cs typeface="Times New Roman" panose="02020603050405020304" pitchFamily="18" charset="0"/>
              </a:rPr>
              <a:t> thơ chia </a:t>
            </a:r>
            <a:r>
              <a:rPr lang="en-US" sz="2800" dirty="0" err="1">
                <a:cs typeface="Times New Roman" panose="02020603050405020304" pitchFamily="18" charset="0"/>
              </a:rPr>
              <a:t>thành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  <a:r>
              <a:rPr lang="en-US" sz="2800" err="1">
                <a:cs typeface="Times New Roman" panose="02020603050405020304" pitchFamily="18" charset="0"/>
              </a:rPr>
              <a:t>mấy</a:t>
            </a:r>
            <a:r>
              <a:rPr lang="en-US" sz="2800">
                <a:cs typeface="Times New Roman" panose="02020603050405020304" pitchFamily="18" charset="0"/>
              </a:rPr>
              <a:t> đoạn?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D8CE35C-1CAF-4AA5-B549-CC1A06FC8B81}"/>
              </a:ext>
            </a:extLst>
          </p:cNvPr>
          <p:cNvCxnSpPr>
            <a:cxnSpLocks/>
          </p:cNvCxnSpPr>
          <p:nvPr/>
        </p:nvCxnSpPr>
        <p:spPr>
          <a:xfrm>
            <a:off x="4780769" y="1161198"/>
            <a:ext cx="0" cy="21366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A40970A-A40E-4238-B084-103B65DCC802}"/>
              </a:ext>
            </a:extLst>
          </p:cNvPr>
          <p:cNvSpPr/>
          <p:nvPr/>
        </p:nvSpPr>
        <p:spPr>
          <a:xfrm>
            <a:off x="4241559" y="1161198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9D4FD50-0B39-41B5-9830-9331979FF1B4}"/>
              </a:ext>
            </a:extLst>
          </p:cNvPr>
          <p:cNvCxnSpPr>
            <a:cxnSpLocks/>
          </p:cNvCxnSpPr>
          <p:nvPr/>
        </p:nvCxnSpPr>
        <p:spPr>
          <a:xfrm>
            <a:off x="4750350" y="3530877"/>
            <a:ext cx="0" cy="296314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963187A-2198-4871-A6F4-E1BD24725233}"/>
              </a:ext>
            </a:extLst>
          </p:cNvPr>
          <p:cNvSpPr/>
          <p:nvPr/>
        </p:nvSpPr>
        <p:spPr>
          <a:xfrm>
            <a:off x="4203366" y="3469522"/>
            <a:ext cx="491819" cy="405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xmlns="" id="{E2E2F143-0665-4257-9CDD-6C466E3B0EB0}"/>
              </a:ext>
            </a:extLst>
          </p:cNvPr>
          <p:cNvSpPr/>
          <p:nvPr/>
        </p:nvSpPr>
        <p:spPr>
          <a:xfrm>
            <a:off x="661768" y="536044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2993DBB-E61A-44FF-82D1-1E37ACA6B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3" t="62274" r="5930" b="9902"/>
          <a:stretch/>
        </p:blipFill>
        <p:spPr>
          <a:xfrm>
            <a:off x="514108" y="3110054"/>
            <a:ext cx="3565957" cy="2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17F88-0F12-4239-B611-C3D5CA10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80"/>
            <a:ext cx="12192000" cy="6400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6719357-A739-4ED8-ACE0-F0B36E071141}"/>
              </a:ext>
            </a:extLst>
          </p:cNvPr>
          <p:cNvSpPr/>
          <p:nvPr/>
        </p:nvSpPr>
        <p:spPr>
          <a:xfrm>
            <a:off x="306906" y="3128276"/>
            <a:ext cx="1175467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Nghỉ hè ở quê thật thích: được biết nhiều cảnh vật mới mẻ, được chơi những trò thú vị. Ngày nghỉ ở quê vì thế như trôi nhanh hơn.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96A796-CF27-4AF4-88CA-6B2B1F2499F0}"/>
              </a:ext>
            </a:extLst>
          </p:cNvPr>
          <p:cNvSpPr/>
          <p:nvPr/>
        </p:nvSpPr>
        <p:spPr>
          <a:xfrm>
            <a:off x="3522690" y="2231334"/>
            <a:ext cx="5989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UTM Avo"/>
                <a:cs typeface="Times New Roman" pitchFamily="18" charset="0"/>
              </a:rPr>
              <a:t>Bài thơ muốn nói điều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A6F137-0838-4AF2-A87D-C3E28CC6C6BE}"/>
              </a:ext>
            </a:extLst>
          </p:cNvPr>
          <p:cNvSpPr/>
          <p:nvPr/>
        </p:nvSpPr>
        <p:spPr>
          <a:xfrm>
            <a:off x="4959690" y="708591"/>
            <a:ext cx="1980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 quê</a:t>
            </a:r>
            <a:endParaRPr lang="en-US" sz="3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97167" y="28245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966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805" y="77470"/>
            <a:ext cx="11887200" cy="7028180"/>
          </a:xfrm>
          <a:custGeom>
            <a:avLst/>
            <a:gdLst/>
            <a:ahLst/>
            <a:cxnLst/>
            <a:rect l="l" t="t" r="r" b="b"/>
            <a:pathLst>
              <a:path w="17640250" h="11738785">
                <a:moveTo>
                  <a:pt x="0" y="0"/>
                </a:moveTo>
                <a:lnTo>
                  <a:pt x="17640250" y="0"/>
                </a:lnTo>
                <a:lnTo>
                  <a:pt x="17640250" y="11738785"/>
                </a:lnTo>
                <a:lnTo>
                  <a:pt x="0" y="11738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heavy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3" y="-88900"/>
            <a:ext cx="2839017" cy="27432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 Box 4"/>
          <p:cNvSpPr txBox="1"/>
          <p:nvPr/>
        </p:nvSpPr>
        <p:spPr>
          <a:xfrm>
            <a:off x="471805" y="2009140"/>
            <a:ext cx="10964545" cy="1291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00" b="1" i="0" u="none" strike="noStrike" kern="1200" cap="none" spc="0" normalizeH="0" baseline="0" noProof="0" dirty="0">
                <a:ln/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1" i="0" u="none" strike="noStrike" kern="1200" cap="none" spc="0" normalizeH="0" baseline="0" noProof="0" smtClean="0">
                <a:ln/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vi-VN" altLang="en-US" sz="3900" b="1" i="0" u="none" strike="noStrike" kern="1200" cap="none" spc="0" normalizeH="0" baseline="0" noProof="0" smtClean="0">
                <a:ln/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900" b="1" i="0" u="none" strike="noStrike" kern="1200" cap="none" spc="0" normalizeH="0" baseline="0" noProof="0" dirty="0">
                <a:ln/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GIÁO VỀ DỰ GIỜ THĂM LỚP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05660" y="3556000"/>
            <a:ext cx="79813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</a:t>
            </a: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alt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122023" y="6021976"/>
            <a:ext cx="6511989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A3023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313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313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BB313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Thị</a:t>
            </a:r>
            <a:r>
              <a:rPr kumimoji="0" lang="en-US" altLang="en-US" sz="2800" b="1" i="0" u="none" strike="noStrike" kern="1200" cap="none" spc="0" normalizeH="0" noProof="0" smtClean="0">
                <a:ln>
                  <a:noFill/>
                </a:ln>
                <a:solidFill>
                  <a:srgbClr val="BB313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Quyền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BB313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7781" y="494795"/>
            <a:ext cx="66062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HUYỆN PHÙ MỸ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SỐ 2 MỸ CHÁNH</a:t>
            </a:r>
            <a:endParaRPr kumimoji="0" lang="en-US" sz="2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2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86" y="2773436"/>
            <a:ext cx="10097587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smtClean="0">
                <a:solidFill>
                  <a:prstClr val="black"/>
                </a:solidFill>
                <a:latin typeface="UTM Avo"/>
              </a:rPr>
              <a:t>                  </a:t>
            </a:r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en-US" sz="4400" b="1">
              <a:solidFill>
                <a:prstClr val="black"/>
              </a:solidFill>
              <a:latin typeface="UTM Avo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Kiểm tra bài cũ:</a:t>
            </a:r>
            <a:endParaRPr lang="en-US" sz="4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32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949169" y="1648606"/>
            <a:ext cx="629371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5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31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đọc 1: Về quê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VIỆT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1B58B-484A-4C3F-9600-FD803F0861FF}"/>
              </a:ext>
            </a:extLst>
          </p:cNvPr>
          <p:cNvSpPr txBox="1"/>
          <p:nvPr/>
        </p:nvSpPr>
        <p:spPr>
          <a:xfrm>
            <a:off x="3982458" y="3450881"/>
            <a:ext cx="3632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932052" y="259245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1.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Thi hát và đọc thơ về quê hương.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16C3E7-FE03-4717-818F-1B9A1F4C5C3B}"/>
              </a:ext>
            </a:extLst>
          </p:cNvPr>
          <p:cNvSpPr txBox="1">
            <a:spLocks/>
          </p:cNvSpPr>
          <p:nvPr/>
        </p:nvSpPr>
        <p:spPr>
          <a:xfrm>
            <a:off x="932052" y="3337048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2.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j-ea"/>
                <a:cs typeface="+mj-cs"/>
              </a:rPr>
              <a:t>Bình chọn nhóm thực hiện tốt nhất.</a:t>
            </a:r>
          </a:p>
        </p:txBody>
      </p:sp>
    </p:spTree>
    <p:extLst>
      <p:ext uri="{BB962C8B-B14F-4D97-AF65-F5344CB8AC3E}">
        <p14:creationId xmlns:p14="http://schemas.microsoft.com/office/powerpoint/2010/main" val="383768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2E20-742D-42B3-8987-991C147C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734"/>
            <a:ext cx="12192000" cy="645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C25EA27-E434-42F2-9879-C8B9D20CDF4D}"/>
              </a:ext>
            </a:extLst>
          </p:cNvPr>
          <p:cNvSpPr txBox="1">
            <a:spLocks/>
          </p:cNvSpPr>
          <p:nvPr/>
        </p:nvSpPr>
        <p:spPr>
          <a:xfrm>
            <a:off x="1248246" y="418365"/>
            <a:ext cx="11027868" cy="7445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1. </a:t>
            </a:r>
            <a:r>
              <a:rPr lang="en-US" sz="4400"/>
              <a:t>Thi hát và đọc thơ về quê hương</a:t>
            </a:r>
          </a:p>
        </p:txBody>
      </p:sp>
      <p:pic>
        <p:nvPicPr>
          <p:cNvPr id="5" name="X2Convert.com karaoke_hd_que_huong_tuoi_dep_am_nhac_lop_1_cd_chuan_bo_giao_duc_3034608810623325711">
            <a:hlinkClick r:id="" action="ppaction://media"/>
            <a:extLst>
              <a:ext uri="{FF2B5EF4-FFF2-40B4-BE49-F238E27FC236}">
                <a16:creationId xmlns:a16="http://schemas.microsoft.com/office/drawing/2014/main" xmlns="" id="{70E8802B-15E1-46E2-93BF-874F3D38D2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1" end="568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1698"/>
            <a:ext cx="12192000" cy="52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686C62-9A46-4C73-98F0-BF57ACE093D1}"/>
              </a:ext>
            </a:extLst>
          </p:cNvPr>
          <p:cNvSpPr txBox="1">
            <a:spLocks/>
          </p:cNvSpPr>
          <p:nvPr/>
        </p:nvSpPr>
        <p:spPr>
          <a:xfrm>
            <a:off x="2936876" y="406257"/>
            <a:ext cx="11384922" cy="1407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  <a:sym typeface="Arial"/>
              </a:rPr>
              <a:t>Em yêu nhà 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E5156B-B8E0-472C-9A16-63BA2AA4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9015" r="20424"/>
          <a:stretch/>
        </p:blipFill>
        <p:spPr>
          <a:xfrm>
            <a:off x="1177391" y="1813810"/>
            <a:ext cx="6737555" cy="5044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B3BBEA-7435-48BA-8C74-65251B689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0" r="38370"/>
          <a:stretch/>
        </p:blipFill>
        <p:spPr>
          <a:xfrm>
            <a:off x="7604044" y="1611442"/>
            <a:ext cx="4587956" cy="51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5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2594" y="2773436"/>
            <a:ext cx="1024128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b="1">
                <a:solidFill>
                  <a:prstClr val="black"/>
                </a:solidFill>
              </a:rPr>
              <a:t>2. </a:t>
            </a:r>
            <a:r>
              <a:rPr lang="en-US" sz="4400">
                <a:solidFill>
                  <a:prstClr val="black"/>
                </a:solidFill>
              </a:rPr>
              <a:t>Bình chọn nhóm thực hiện tốt nhất.</a:t>
            </a:r>
          </a:p>
        </p:txBody>
      </p:sp>
    </p:spTree>
    <p:extLst>
      <p:ext uri="{BB962C8B-B14F-4D97-AF65-F5344CB8AC3E}">
        <p14:creationId xmlns:p14="http://schemas.microsoft.com/office/powerpoint/2010/main" val="805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4221</TotalTime>
  <Words>583</Words>
  <Application>Microsoft Office PowerPoint</Application>
  <PresentationFormat>Custom</PresentationFormat>
  <Paragraphs>95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4_Office Theme</vt:lpstr>
      <vt:lpstr>HOC10 TEMPLATE (1)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74</cp:revision>
  <dcterms:created xsi:type="dcterms:W3CDTF">2021-11-01T08:16:43Z</dcterms:created>
  <dcterms:modified xsi:type="dcterms:W3CDTF">2025-10-13T08:53:00Z</dcterms:modified>
</cp:coreProperties>
</file>