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  <p:sldMasterId id="2147483714" r:id="rId2"/>
    <p:sldMasterId id="2147483726" r:id="rId3"/>
  </p:sldMasterIdLst>
  <p:notesMasterIdLst>
    <p:notesMasterId r:id="rId11"/>
  </p:notesMasterIdLst>
  <p:sldIdLst>
    <p:sldId id="273" r:id="rId4"/>
    <p:sldId id="267" r:id="rId5"/>
    <p:sldId id="268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4B10E-0EAB-4C81-87C1-E7459E7A3589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FB51D1-FAF9-41A1-BA54-69E01FC49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015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fld id="{27BA2C91-BE9F-46DE-98DD-2FCB4CA7DE54}" type="slidenum">
              <a:rPr kumimoji="0" lang="en-US" alt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/>
                <a:sym typeface="Arial" panose="020B0604020202020204"/>
              </a:rPr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050360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fld id="{27BA2C91-BE9F-46DE-98DD-2FCB4CA7DE54}" type="slidenum">
              <a:rPr kumimoji="0" lang="en-US" alt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/>
                <a:sym typeface="Arial" panose="020B0604020202020204"/>
              </a:rPr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866589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fld id="{27BA2C91-BE9F-46DE-98DD-2FCB4CA7DE54}" type="slidenum">
              <a:rPr kumimoji="0" lang="en-US" alt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/>
                <a:sym typeface="Arial" panose="020B0604020202020204"/>
              </a:rPr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621861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fld id="{27BA2C91-BE9F-46DE-98DD-2FCB4CA7DE54}" type="slidenum">
              <a:rPr kumimoji="0" lang="en-US" alt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/>
                <a:sym typeface="Arial" panose="020B0604020202020204"/>
              </a:rPr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015425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fld id="{27BA2C91-BE9F-46DE-98DD-2FCB4CA7DE54}" type="slidenum">
              <a:rPr kumimoji="0" lang="en-US" alt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/>
                <a:sym typeface="Arial" panose="020B0604020202020204"/>
              </a:rPr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11360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fld id="{E60581AB-07E5-49A9-B974-51D6641C8EF2}" type="slidenum">
              <a:rPr kumimoji="0" lang="en-US" alt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+mn-cs"/>
                <a:sym typeface="Arial" panose="020B060402020202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+mn-cs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027649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fld id="{30A2130A-06BB-42AA-A8E5-800D73996754}" type="slidenum">
              <a:rPr kumimoji="0" lang="en-US" alt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+mn-cs"/>
                <a:sym typeface="Arial" panose="020B060402020202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+mn-cs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15034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fld id="{52F67BF4-E5A6-4B60-BF82-1DC3D3DC3BBE}" type="slidenum">
              <a:rPr kumimoji="0" lang="en-US" alt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+mn-cs"/>
                <a:sym typeface="Arial" panose="020B060402020202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+mn-cs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7605141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4420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34614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5330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5038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08306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16689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1890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98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fld id="{7E0A5C5A-B74C-443D-B031-D53EBDF7CB97}" type="slidenum">
              <a:rPr kumimoji="0" lang="en-US" alt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+mn-cs"/>
                <a:sym typeface="Arial" panose="020B060402020202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+mn-cs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7103371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81634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20792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43033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34195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74351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26515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50057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42173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25699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381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fld id="{4DEFE5D4-B32E-4A43-8B8A-A9928BA416D8}" type="slidenum">
              <a:rPr kumimoji="0" lang="en-US" alt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+mn-cs"/>
                <a:sym typeface="Arial" panose="020B060402020202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+mn-cs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3720749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36022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23577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73756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9998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fld id="{A136CCF8-ABC7-4075-8429-5DA7BBAEA4AC}" type="slidenum">
              <a:rPr kumimoji="0" lang="en-US" alt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+mn-cs"/>
                <a:sym typeface="Arial" panose="020B060402020202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+mn-cs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714293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fld id="{8AB1BE33-249E-4055-9287-787860587249}" type="slidenum">
              <a:rPr kumimoji="0" lang="en-US" alt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+mn-cs"/>
                <a:sym typeface="Arial" panose="020B060402020202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+mn-cs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718264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fld id="{3F8EAEE8-2A67-4567-89AB-CCBBAE73CEA6}" type="slidenum">
              <a:rPr kumimoji="0" lang="en-US" alt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+mn-cs"/>
                <a:sym typeface="Arial" panose="020B060402020202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+mn-cs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106508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fld id="{A455BB3C-5FD6-4501-84BB-877D8A5726E7}" type="slidenum">
              <a:rPr kumimoji="0" lang="en-US" alt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+mn-cs"/>
                <a:sym typeface="Arial" panose="020B060402020202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+mn-cs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292693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fld id="{6924A8A5-A0C3-47E5-887C-55250CA54F8B}" type="slidenum">
              <a:rPr kumimoji="0" lang="en-US" alt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+mn-cs"/>
                <a:sym typeface="Arial" panose="020B060402020202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+mn-cs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131698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+mn-cs"/>
              <a:sym typeface="Arial" panose="020B0604020202020204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fld id="{2F8A37C4-8D62-432F-8159-7B2ECC44584E}" type="slidenum">
              <a:rPr kumimoji="0" lang="en-US" alt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+mn-cs"/>
                <a:sym typeface="Arial" panose="020B060402020202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+mn-cs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809079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solidFill>
                  <a:srgbClr val="000000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solidFill>
                  <a:srgbClr val="000000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217D06C-206A-45C9-9000-78C61216BD1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sym typeface="Arial" panose="020B0604020202020204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15051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9447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E9AB-E32A-43B0-8D70-75FB820BE3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C7270-E60D-4D30-B277-0173BC8758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8052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19+ Hình nền Powerpoint dễ thương nhất năm 2022 - Trường THPT Vĩnh Thắ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00" y="0"/>
            <a:ext cx="12801600" cy="693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76400" y="762000"/>
            <a:ext cx="8915400" cy="1722071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KÍNH</a:t>
            </a:r>
            <a:r>
              <a:rPr kumimoji="0" lang="en-US" sz="1800" b="1" i="0" u="none" strike="noStrike" kern="1200" cap="none" spc="0" normalizeH="0" baseline="0" noProof="0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CHÀO</a:t>
            </a:r>
            <a:r>
              <a:rPr kumimoji="0" lang="en-US" sz="1800" b="1" i="0" u="none" strike="noStrike" kern="1200" cap="none" spc="0" normalizeH="0" baseline="0" noProof="0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QUÝ</a:t>
            </a:r>
            <a:r>
              <a:rPr kumimoji="0" lang="en-US" sz="1800" b="1" i="0" u="none" strike="noStrike" kern="1200" cap="none" spc="0" normalizeH="0" baseline="0" noProof="0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THẦY CÔ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71700" y="2667000"/>
            <a:ext cx="7734300" cy="1359584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 w="11430">
                  <a:solidFill>
                    <a:srgbClr val="FF0000"/>
                  </a:solidFill>
                </a:ln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ĐẾN DỰ </a:t>
            </a:r>
            <a:r>
              <a:rPr kumimoji="0" lang="en-US" sz="1800" b="1" i="0" u="none" strike="noStrike" kern="1200" cap="none" spc="0" normalizeH="0" baseline="0" noProof="0" dirty="0" err="1">
                <a:ln w="11430">
                  <a:solidFill>
                    <a:srgbClr val="FF0000"/>
                  </a:solidFill>
                </a:ln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</a:t>
            </a:r>
            <a:r>
              <a:rPr kumimoji="0" lang="en-US" sz="1800" b="1" i="0" u="none" strike="noStrike" kern="1200" cap="none" spc="0" normalizeH="0" baseline="0" noProof="0" dirty="0">
                <a:ln w="11430">
                  <a:solidFill>
                    <a:srgbClr val="FF0000"/>
                  </a:solidFill>
                </a:ln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 w="11430">
                  <a:solidFill>
                    <a:srgbClr val="FF0000"/>
                  </a:solidFill>
                </a:ln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</a:t>
            </a:r>
            <a:r>
              <a:rPr kumimoji="0" lang="en-US" sz="1800" b="1" i="0" u="none" strike="noStrike" kern="1200" cap="none" spc="0" normalizeH="0" baseline="0" noProof="0" dirty="0">
                <a:ln w="11430">
                  <a:solidFill>
                    <a:srgbClr val="FF0000"/>
                  </a:solidFill>
                </a:ln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 w="11430">
                  <a:solidFill>
                    <a:srgbClr val="FF0000"/>
                  </a:solidFill>
                </a:ln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LỚP</a:t>
            </a:r>
            <a:r>
              <a:rPr kumimoji="0" lang="en-US" sz="1800" b="1" i="0" u="none" strike="noStrike" kern="1200" cap="none" spc="0" normalizeH="0" baseline="0" noProof="0" dirty="0">
                <a:ln w="11430">
                  <a:solidFill>
                    <a:srgbClr val="FF0000"/>
                  </a:solidFill>
                </a:ln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 smtClean="0">
                <a:ln w="11430">
                  <a:solidFill>
                    <a:srgbClr val="FF0000"/>
                  </a:solidFill>
                </a:ln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5A</a:t>
            </a:r>
            <a:endParaRPr kumimoji="0" lang="en-US" sz="1800" b="1" i="0" u="none" strike="noStrike" kern="1200" cap="none" spc="0" normalizeH="0" baseline="0" noProof="0" dirty="0">
              <a:ln w="11430">
                <a:solidFill>
                  <a:srgbClr val="FF0000"/>
                </a:solidFill>
              </a:ln>
              <a:solidFill>
                <a:srgbClr val="0070C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95600" y="4768997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LƯƠNG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BÁ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THANH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8853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10</a:t>
            </a:r>
          </a:p>
        </p:txBody>
      </p:sp>
      <p:sp>
        <p:nvSpPr>
          <p:cNvPr id="4" name="Oval 3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9</a:t>
            </a:r>
          </a:p>
        </p:txBody>
      </p:sp>
      <p:sp>
        <p:nvSpPr>
          <p:cNvPr id="5" name="Oval 4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8</a:t>
            </a:r>
          </a:p>
        </p:txBody>
      </p:sp>
      <p:sp>
        <p:nvSpPr>
          <p:cNvPr id="6" name="Oval 5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7</a:t>
            </a:r>
          </a:p>
        </p:txBody>
      </p:sp>
      <p:sp>
        <p:nvSpPr>
          <p:cNvPr id="7" name="Oval 6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6</a:t>
            </a:r>
          </a:p>
        </p:txBody>
      </p:sp>
      <p:sp>
        <p:nvSpPr>
          <p:cNvPr id="8" name="Oval 7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5</a:t>
            </a:r>
          </a:p>
        </p:txBody>
      </p:sp>
      <p:sp>
        <p:nvSpPr>
          <p:cNvPr id="9" name="Oval 8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4</a:t>
            </a:r>
          </a:p>
        </p:txBody>
      </p:sp>
      <p:sp>
        <p:nvSpPr>
          <p:cNvPr id="10" name="Oval 9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3</a:t>
            </a:r>
          </a:p>
        </p:txBody>
      </p:sp>
      <p:sp>
        <p:nvSpPr>
          <p:cNvPr id="11" name="Oval 10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2</a:t>
            </a:r>
          </a:p>
        </p:txBody>
      </p:sp>
      <p:sp>
        <p:nvSpPr>
          <p:cNvPr id="12" name="Oval 11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1</a:t>
            </a:r>
          </a:p>
        </p:txBody>
      </p:sp>
      <p:sp>
        <p:nvSpPr>
          <p:cNvPr id="13" name="Oval 12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Hết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giờ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10819274" y="6323478"/>
            <a:ext cx="1303461" cy="534522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Bắt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đầu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39688" y="1779591"/>
            <a:ext cx="4199512" cy="6286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0,387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639688" y="2928647"/>
            <a:ext cx="4199512" cy="6286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B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38,7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639688" y="4069092"/>
            <a:ext cx="4199512" cy="6286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387   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388069" y="481578"/>
            <a:ext cx="1385313" cy="6286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Câu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6245" y="515134"/>
            <a:ext cx="8112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Tính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nhẩm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: 3,87 x 10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00936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repeatCount="indefinite" fill="hold" grpId="0" nodeType="click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52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10</a:t>
            </a:r>
          </a:p>
        </p:txBody>
      </p:sp>
      <p:sp>
        <p:nvSpPr>
          <p:cNvPr id="4" name="Oval 3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9</a:t>
            </a:r>
          </a:p>
        </p:txBody>
      </p:sp>
      <p:sp>
        <p:nvSpPr>
          <p:cNvPr id="5" name="Oval 4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8</a:t>
            </a:r>
          </a:p>
        </p:txBody>
      </p:sp>
      <p:sp>
        <p:nvSpPr>
          <p:cNvPr id="6" name="Oval 5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7</a:t>
            </a:r>
          </a:p>
        </p:txBody>
      </p:sp>
      <p:sp>
        <p:nvSpPr>
          <p:cNvPr id="7" name="Oval 6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6</a:t>
            </a:r>
          </a:p>
        </p:txBody>
      </p:sp>
      <p:sp>
        <p:nvSpPr>
          <p:cNvPr id="8" name="Oval 7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5</a:t>
            </a:r>
          </a:p>
        </p:txBody>
      </p:sp>
      <p:sp>
        <p:nvSpPr>
          <p:cNvPr id="9" name="Oval 8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4</a:t>
            </a:r>
          </a:p>
        </p:txBody>
      </p:sp>
      <p:sp>
        <p:nvSpPr>
          <p:cNvPr id="10" name="Oval 9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3</a:t>
            </a:r>
          </a:p>
        </p:txBody>
      </p:sp>
      <p:sp>
        <p:nvSpPr>
          <p:cNvPr id="11" name="Oval 10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2</a:t>
            </a:r>
          </a:p>
        </p:txBody>
      </p:sp>
      <p:sp>
        <p:nvSpPr>
          <p:cNvPr id="12" name="Oval 11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1</a:t>
            </a:r>
          </a:p>
        </p:txBody>
      </p:sp>
      <p:sp>
        <p:nvSpPr>
          <p:cNvPr id="13" name="Oval 12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Hết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giờ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10819274" y="6323478"/>
            <a:ext cx="1303461" cy="534522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Bắt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đầu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555798" y="1779591"/>
            <a:ext cx="4199512" cy="6286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0,6785  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622910" y="4121297"/>
            <a:ext cx="4199512" cy="6286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678,5 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555798" y="2911411"/>
            <a:ext cx="4199512" cy="6286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B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67,8,5    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388069" y="515134"/>
            <a:ext cx="1385313" cy="6286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Câu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6245" y="515134"/>
            <a:ext cx="82044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Tính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nhẩm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: 6,785 x 100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90435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repeatCount="indefinite" fill="hold" grpId="0" nodeType="click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52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10</a:t>
            </a:r>
          </a:p>
        </p:txBody>
      </p:sp>
      <p:sp>
        <p:nvSpPr>
          <p:cNvPr id="4" name="Oval 3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9</a:t>
            </a:r>
          </a:p>
        </p:txBody>
      </p:sp>
      <p:sp>
        <p:nvSpPr>
          <p:cNvPr id="5" name="Oval 4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8</a:t>
            </a:r>
          </a:p>
        </p:txBody>
      </p:sp>
      <p:sp>
        <p:nvSpPr>
          <p:cNvPr id="6" name="Oval 5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7</a:t>
            </a:r>
          </a:p>
        </p:txBody>
      </p:sp>
      <p:sp>
        <p:nvSpPr>
          <p:cNvPr id="7" name="Oval 6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6</a:t>
            </a:r>
          </a:p>
        </p:txBody>
      </p:sp>
      <p:sp>
        <p:nvSpPr>
          <p:cNvPr id="8" name="Oval 7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5</a:t>
            </a:r>
          </a:p>
        </p:txBody>
      </p:sp>
      <p:sp>
        <p:nvSpPr>
          <p:cNvPr id="9" name="Oval 8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4</a:t>
            </a:r>
          </a:p>
        </p:txBody>
      </p:sp>
      <p:sp>
        <p:nvSpPr>
          <p:cNvPr id="10" name="Oval 9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3</a:t>
            </a:r>
          </a:p>
        </p:txBody>
      </p:sp>
      <p:sp>
        <p:nvSpPr>
          <p:cNvPr id="11" name="Oval 10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2</a:t>
            </a:r>
          </a:p>
        </p:txBody>
      </p:sp>
      <p:sp>
        <p:nvSpPr>
          <p:cNvPr id="12" name="Oval 11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1</a:t>
            </a:r>
          </a:p>
        </p:txBody>
      </p:sp>
      <p:sp>
        <p:nvSpPr>
          <p:cNvPr id="13" name="Oval 12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Hết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giờ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10819274" y="6323478"/>
            <a:ext cx="1303461" cy="534522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Bắt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đầu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39688" y="1460809"/>
            <a:ext cx="5527678" cy="6286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6,21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639688" y="2609865"/>
            <a:ext cx="5527678" cy="6286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B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621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598113" y="3750310"/>
            <a:ext cx="5527678" cy="6286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62100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388069" y="481578"/>
            <a:ext cx="1385313" cy="6286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Câu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46245" y="515134"/>
            <a:ext cx="6518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Tính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nhẩm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: 62,1 x 1000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585146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repeatCount="indefinite" fill="hold" grpId="0" nodeType="click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52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10</a:t>
            </a:r>
          </a:p>
        </p:txBody>
      </p:sp>
      <p:sp>
        <p:nvSpPr>
          <p:cNvPr id="4" name="Oval 3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9</a:t>
            </a:r>
          </a:p>
        </p:txBody>
      </p:sp>
      <p:sp>
        <p:nvSpPr>
          <p:cNvPr id="5" name="Oval 4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8</a:t>
            </a:r>
          </a:p>
        </p:txBody>
      </p:sp>
      <p:sp>
        <p:nvSpPr>
          <p:cNvPr id="6" name="Oval 5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7</a:t>
            </a:r>
          </a:p>
        </p:txBody>
      </p:sp>
      <p:sp>
        <p:nvSpPr>
          <p:cNvPr id="7" name="Oval 6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6</a:t>
            </a:r>
          </a:p>
        </p:txBody>
      </p:sp>
      <p:sp>
        <p:nvSpPr>
          <p:cNvPr id="8" name="Oval 7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5</a:t>
            </a:r>
          </a:p>
        </p:txBody>
      </p:sp>
      <p:sp>
        <p:nvSpPr>
          <p:cNvPr id="9" name="Oval 8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4</a:t>
            </a:r>
          </a:p>
        </p:txBody>
      </p:sp>
      <p:sp>
        <p:nvSpPr>
          <p:cNvPr id="10" name="Oval 9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3</a:t>
            </a:r>
          </a:p>
        </p:txBody>
      </p:sp>
      <p:sp>
        <p:nvSpPr>
          <p:cNvPr id="11" name="Oval 10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2</a:t>
            </a:r>
          </a:p>
        </p:txBody>
      </p:sp>
      <p:sp>
        <p:nvSpPr>
          <p:cNvPr id="12" name="Oval 11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1</a:t>
            </a:r>
          </a:p>
        </p:txBody>
      </p:sp>
      <p:sp>
        <p:nvSpPr>
          <p:cNvPr id="13" name="Oval 12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Hết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giờ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10819274" y="6323478"/>
            <a:ext cx="1303461" cy="534522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Bắt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đầu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682496" y="1929384"/>
            <a:ext cx="8842248" cy="102875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lvl="0" algn="just">
              <a:buClr>
                <a:srgbClr val="000000"/>
              </a:buClr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Ta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chỉ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việc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chuyển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dấu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phẩy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của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số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đó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lần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lượt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sang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bên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trái</a:t>
            </a:r>
            <a:r>
              <a:rPr lang="en-US" sz="3200" b="1" kern="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hai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ba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…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chữ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số</a:t>
            </a:r>
            <a:endParaRPr lang="en-US" sz="3200" b="1" kern="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591056" y="3478544"/>
            <a:ext cx="8933688" cy="99287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B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Ta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chỉ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việc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chuyển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dấu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phẩy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của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số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đó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lần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lượt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sang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bên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phải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hai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ba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 …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chữ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số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591056" y="4991820"/>
            <a:ext cx="8933688" cy="1098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lvl="0" algn="just">
              <a:buClr>
                <a:srgbClr val="000000"/>
              </a:buClr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Ta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chỉ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việc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bỏ</a:t>
            </a:r>
            <a:r>
              <a:rPr lang="en-US" sz="3200" b="1" kern="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dấu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phẩy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của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số</a:t>
            </a:r>
            <a:r>
              <a:rPr 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đó</a:t>
            </a:r>
            <a:r>
              <a:rPr lang="en-US" sz="3200" b="1" kern="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</a:t>
            </a:r>
            <a:endParaRPr lang="en-US" sz="3200" b="1" kern="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88069" y="481578"/>
            <a:ext cx="1385313" cy="6286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Câu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6245" y="515134"/>
            <a:ext cx="65182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Muốn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nhân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số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thập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phân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với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10, 100, 1000, …ta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làm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thế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nào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?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027576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repeatCount="indefinite" fill="hold" grpId="0" nodeType="click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52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10</a:t>
            </a:r>
          </a:p>
        </p:txBody>
      </p:sp>
      <p:sp>
        <p:nvSpPr>
          <p:cNvPr id="4" name="Oval 3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9</a:t>
            </a:r>
          </a:p>
        </p:txBody>
      </p:sp>
      <p:sp>
        <p:nvSpPr>
          <p:cNvPr id="5" name="Oval 4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8</a:t>
            </a:r>
          </a:p>
        </p:txBody>
      </p:sp>
      <p:sp>
        <p:nvSpPr>
          <p:cNvPr id="6" name="Oval 5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7</a:t>
            </a:r>
          </a:p>
        </p:txBody>
      </p:sp>
      <p:sp>
        <p:nvSpPr>
          <p:cNvPr id="7" name="Oval 6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6</a:t>
            </a:r>
          </a:p>
        </p:txBody>
      </p:sp>
      <p:sp>
        <p:nvSpPr>
          <p:cNvPr id="8" name="Oval 7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5</a:t>
            </a:r>
          </a:p>
        </p:txBody>
      </p:sp>
      <p:sp>
        <p:nvSpPr>
          <p:cNvPr id="9" name="Oval 8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4</a:t>
            </a:r>
          </a:p>
        </p:txBody>
      </p:sp>
      <p:sp>
        <p:nvSpPr>
          <p:cNvPr id="10" name="Oval 9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3</a:t>
            </a:r>
          </a:p>
        </p:txBody>
      </p:sp>
      <p:sp>
        <p:nvSpPr>
          <p:cNvPr id="11" name="Oval 10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2</a:t>
            </a:r>
          </a:p>
        </p:txBody>
      </p:sp>
      <p:sp>
        <p:nvSpPr>
          <p:cNvPr id="12" name="Oval 11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1</a:t>
            </a:r>
          </a:p>
        </p:txBody>
      </p:sp>
      <p:sp>
        <p:nvSpPr>
          <p:cNvPr id="13" name="Oval 12"/>
          <p:cNvSpPr/>
          <p:nvPr/>
        </p:nvSpPr>
        <p:spPr>
          <a:xfrm>
            <a:off x="10785026" y="107933"/>
            <a:ext cx="129614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Hết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giờ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10819274" y="6323478"/>
            <a:ext cx="1303461" cy="534522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Bắt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 panose="020B0604020202020204"/>
              </a:rPr>
              <a:t>đầu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563643" y="2498301"/>
            <a:ext cx="6051842" cy="6286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13,6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563644" y="3647357"/>
            <a:ext cx="6051841" cy="6286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B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136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563643" y="4787802"/>
            <a:ext cx="6051842" cy="6286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1360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0" y="439065"/>
            <a:ext cx="1385313" cy="6286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Câu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76969" y="439065"/>
            <a:ext cx="88387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Người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ta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chở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tới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bếp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ăn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bán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trú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10 chai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dầu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ăn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mỗi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chai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dầu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ăn</a:t>
            </a:r>
            <a:r>
              <a:rPr lang="en-US" sz="32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nặng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1,36 </a:t>
            </a:r>
            <a:r>
              <a:rPr lang="en-US" sz="3200" b="1" i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Hỏi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bếp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ăn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bán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trú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đó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đã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nhận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được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bao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nhiêu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lít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dầu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ăn</a:t>
            </a:r>
            <a:r>
              <a:rPr lang="en-US" sz="3200" b="1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?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39458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repeatCount="indefinite" fill="hold" grpId="0" nodeType="click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52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E8A0D2A9-EDC7-4C36-A13B-4F764A5C08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31450" y="3149922"/>
            <a:ext cx="1931591" cy="336351"/>
          </a:xfrm>
        </p:spPr>
        <p:txBody>
          <a:bodyPr>
            <a:normAutofit fontScale="90000"/>
          </a:bodyPr>
          <a:lstStyle/>
          <a:p>
            <a:pPr>
              <a:defRPr/>
            </a:pPr>
            <a:endParaRPr lang="en-US" altLang="en-US" sz="3200"/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2D232F54-A4DA-4AF1-A44F-AA0993E579A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709356" y="3551757"/>
            <a:ext cx="1590966" cy="399852"/>
          </a:xfrm>
        </p:spPr>
        <p:txBody>
          <a:bodyPr>
            <a:normAutofit fontScale="77500" lnSpcReduction="20000"/>
          </a:bodyPr>
          <a:lstStyle/>
          <a:p>
            <a:endParaRPr lang="en-US" altLang="en-US"/>
          </a:p>
        </p:txBody>
      </p:sp>
      <p:pic>
        <p:nvPicPr>
          <p:cNvPr id="3076" name="Content Placeholder 3" descr="mau-bang-xanh.jpg">
            <a:extLst>
              <a:ext uri="{FF2B5EF4-FFF2-40B4-BE49-F238E27FC236}">
                <a16:creationId xmlns:a16="http://schemas.microsoft.com/office/drawing/2014/main" id="{5D7C65A7-7E79-40B0-8C61-85E88C8AB4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17585"/>
            <a:ext cx="12268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8DCF2F3-7C37-475A-A8A9-F3BB50F3A252}"/>
              </a:ext>
            </a:extLst>
          </p:cNvPr>
          <p:cNvSpPr txBox="1"/>
          <p:nvPr/>
        </p:nvSpPr>
        <p:spPr>
          <a:xfrm>
            <a:off x="2313231" y="373866"/>
            <a:ext cx="732809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HP001 4 hàng" pitchFamily="34" charset="0"/>
                <a:ea typeface="+mn-ea"/>
                <a:cs typeface="+mn-cs"/>
              </a:rPr>
              <a:t>Thứ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HP001 4 hàng" pitchFamily="34" charset="0"/>
                <a:ea typeface="+mn-ea"/>
                <a:cs typeface="+mn-cs"/>
              </a:rPr>
              <a:t>S</a:t>
            </a:r>
            <a:r>
              <a:rPr kumimoji="0" lang="vi-VN" sz="3200" b="0" i="0" u="none" strike="noStrike" kern="1200" cap="none" spc="0" normalizeH="0" baseline="0" noProof="0" dirty="0" smtClean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HP001 4 hàng" pitchFamily="34" charset="0"/>
                <a:ea typeface="+mn-ea"/>
                <a:cs typeface="+mn-cs"/>
              </a:rPr>
              <a:t>áu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HP001 4 hàng" pitchFamily="34" charset="0"/>
                <a:ea typeface="+mn-ea"/>
                <a:cs typeface="+mn-cs"/>
              </a:rPr>
              <a:t>, </a:t>
            </a:r>
            <a:r>
              <a:rPr kumimoji="0" lang="vi-VN" sz="32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HP001 4 hàng" pitchFamily="34" charset="0"/>
                <a:ea typeface="+mn-ea"/>
                <a:cs typeface="+mn-cs"/>
              </a:rPr>
              <a:t>ngày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HP001 4 hàng" pitchFamily="34" charset="0"/>
                <a:ea typeface="+mn-ea"/>
                <a:cs typeface="+mn-cs"/>
              </a:rPr>
              <a:t>15</a:t>
            </a:r>
            <a:r>
              <a:rPr kumimoji="0" lang="vi-VN" sz="3200" b="0" i="0" u="none" strike="noStrike" kern="1200" cap="none" spc="0" normalizeH="0" baseline="0" noProof="0" dirty="0" smtClean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HP001 4 hàng" pitchFamily="34" charset="0"/>
                <a:ea typeface="+mn-ea"/>
                <a:cs typeface="+mn-cs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HP001 4 hàng" pitchFamily="34" charset="0"/>
                <a:ea typeface="+mn-ea"/>
                <a:cs typeface="+mn-cs"/>
              </a:rPr>
              <a:t>tháng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HP001 4 hàng" pitchFamily="34" charset="0"/>
                <a:ea typeface="+mn-ea"/>
                <a:cs typeface="+mn-cs"/>
              </a:rPr>
              <a:t>1</a:t>
            </a:r>
            <a:r>
              <a:rPr kumimoji="0" lang="vi-VN" sz="3200" b="0" i="0" u="none" strike="noStrike" kern="1200" cap="none" spc="0" normalizeH="0" baseline="0" noProof="0" dirty="0" smtClean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HP001 4 hàng" pitchFamily="34" charset="0"/>
                <a:ea typeface="+mn-ea"/>
                <a:cs typeface="+mn-cs"/>
              </a:rPr>
              <a:t>1 </a:t>
            </a:r>
            <a:r>
              <a:rPr kumimoji="0" lang="vi-VN" sz="32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HP001 4 hàng" pitchFamily="34" charset="0"/>
                <a:ea typeface="+mn-ea"/>
                <a:cs typeface="+mn-cs"/>
              </a:rPr>
              <a:t>năm 2024</a:t>
            </a:r>
            <a:endParaRPr kumimoji="0" lang="en-US" sz="32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HP001 4 hàng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8799DB-AB3F-4399-A3D7-B9F47AE32E1D}"/>
              </a:ext>
            </a:extLst>
          </p:cNvPr>
          <p:cNvSpPr txBox="1"/>
          <p:nvPr/>
        </p:nvSpPr>
        <p:spPr>
          <a:xfrm>
            <a:off x="883424" y="958641"/>
            <a:ext cx="30197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vi-VN" sz="3200" b="0" i="0" u="sng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HP001 4 hàng" pitchFamily="34" charset="0"/>
                <a:ea typeface="+mn-ea"/>
                <a:cs typeface="+mn-cs"/>
              </a:rPr>
              <a:t>Môn:</a:t>
            </a:r>
            <a:r>
              <a:rPr kumimoji="0" lang="en-US" sz="3200" b="0" i="0" u="none" strike="noStrike" kern="1200" cap="none" spc="0" normalizeH="0" baseline="0" noProof="0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HP001 4 hàng" pitchFamily="34" charset="0"/>
                <a:ea typeface="+mn-ea"/>
                <a:cs typeface="+mn-cs"/>
              </a:rPr>
              <a:t>Toán</a:t>
            </a:r>
            <a:endParaRPr kumimoji="0" lang="en-US" sz="32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HP001 4 hàng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88041D-C7FA-458E-A036-390B52A0403D}"/>
              </a:ext>
            </a:extLst>
          </p:cNvPr>
          <p:cNvSpPr txBox="1"/>
          <p:nvPr/>
        </p:nvSpPr>
        <p:spPr>
          <a:xfrm>
            <a:off x="883423" y="1505684"/>
            <a:ext cx="10004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vi-VN" sz="3200" b="0" i="0" u="sng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HP001 4 hàng" pitchFamily="34" charset="0"/>
                <a:ea typeface="+mn-ea"/>
                <a:cs typeface="+mn-cs"/>
              </a:rPr>
              <a:t>Bài:</a:t>
            </a:r>
            <a:endParaRPr kumimoji="0" lang="en-US" sz="3200" b="1" i="0" u="none" strike="noStrike" kern="1200" cap="none" spc="0" normalizeH="0" baseline="0" noProof="0" dirty="0">
              <a:ln>
                <a:solidFill>
                  <a:srgbClr val="FFFF00"/>
                </a:solidFill>
              </a:ln>
              <a:solidFill>
                <a:srgbClr val="FFFF00"/>
              </a:solidFill>
              <a:effectLst/>
              <a:uLnTx/>
              <a:uFillTx/>
              <a:latin typeface="HP001 4 hàng" pitchFamily="34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13D768-A872-482B-83B4-A7EBB58DC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9272" y="1505683"/>
            <a:ext cx="9763336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Nhân</a:t>
            </a:r>
            <a:r>
              <a:rPr kumimoji="0" lang="en-US" alt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một</a:t>
            </a:r>
            <a:r>
              <a:rPr kumimoji="0" lang="en-US" alt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số</a:t>
            </a:r>
            <a:r>
              <a:rPr kumimoji="0" lang="en-US" alt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thập</a:t>
            </a:r>
            <a:r>
              <a:rPr kumimoji="0" lang="en-US" alt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phân</a:t>
            </a:r>
            <a:r>
              <a:rPr kumimoji="0" lang="en-US" alt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với</a:t>
            </a:r>
            <a:r>
              <a:rPr kumimoji="0" lang="en-US" alt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một</a:t>
            </a:r>
            <a:r>
              <a:rPr kumimoji="0" lang="en-US" alt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số</a:t>
            </a:r>
            <a:r>
              <a:rPr kumimoji="0" lang="en-US" alt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tự</a:t>
            </a:r>
            <a:r>
              <a:rPr kumimoji="0" lang="en-US" alt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nhiên</a:t>
            </a:r>
            <a:r>
              <a:rPr kumimoji="0" lang="en-US" alt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(</a:t>
            </a:r>
            <a:r>
              <a:rPr kumimoji="0" lang="en-US" alt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Tiết</a:t>
            </a:r>
            <a:r>
              <a:rPr kumimoji="0" lang="en-US" alt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1)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HP001 4 hàng" panose="020B0603050302020204" pitchFamily="34" charset="0"/>
              <a:ea typeface="+mn-ea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04" y="1967014"/>
            <a:ext cx="11594592" cy="4825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44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7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7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7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7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7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" grpId="0"/>
      <p:bldP spid="6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303</Words>
  <Application>Microsoft Office PowerPoint</Application>
  <PresentationFormat>Widescreen</PresentationFormat>
  <Paragraphs>97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HP001 4 hàng</vt:lpstr>
      <vt:lpstr>Times New Roman</vt:lpstr>
      <vt:lpstr>2_Default Design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 chi</dc:creator>
  <cp:lastModifiedBy>minh chi</cp:lastModifiedBy>
  <cp:revision>11</cp:revision>
  <dcterms:created xsi:type="dcterms:W3CDTF">2024-11-13T00:15:17Z</dcterms:created>
  <dcterms:modified xsi:type="dcterms:W3CDTF">2024-11-15T02:00:54Z</dcterms:modified>
</cp:coreProperties>
</file>