
<file path=[Content_Types].xml><?xml version="1.0" encoding="utf-8"?>
<Types xmlns="http://schemas.openxmlformats.org/package/2006/content-types">
  <Default Extension="png" ContentType="image/png"/>
  <Default Extension="mp3" ContentType="audio/unknown"/>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72" r:id="rId2"/>
    <p:sldMasterId id="2147483684" r:id="rId3"/>
    <p:sldMasterId id="2147483696" r:id="rId4"/>
  </p:sldMasterIdLst>
  <p:notesMasterIdLst>
    <p:notesMasterId r:id="rId27"/>
  </p:notesMasterIdLst>
  <p:sldIdLst>
    <p:sldId id="577" r:id="rId5"/>
    <p:sldId id="555" r:id="rId6"/>
    <p:sldId id="556" r:id="rId7"/>
    <p:sldId id="565" r:id="rId8"/>
    <p:sldId id="566" r:id="rId9"/>
    <p:sldId id="567" r:id="rId10"/>
    <p:sldId id="569" r:id="rId11"/>
    <p:sldId id="568" r:id="rId12"/>
    <p:sldId id="554" r:id="rId13"/>
    <p:sldId id="570" r:id="rId14"/>
    <p:sldId id="564" r:id="rId15"/>
    <p:sldId id="571" r:id="rId16"/>
    <p:sldId id="572" r:id="rId17"/>
    <p:sldId id="573" r:id="rId18"/>
    <p:sldId id="574" r:id="rId19"/>
    <p:sldId id="318" r:id="rId20"/>
    <p:sldId id="578" r:id="rId21"/>
    <p:sldId id="322" r:id="rId22"/>
    <p:sldId id="323" r:id="rId23"/>
    <p:sldId id="324" r:id="rId24"/>
    <p:sldId id="285" r:id="rId25"/>
    <p:sldId id="335"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2" pos="6648" userDrawn="1">
          <p15:clr>
            <a:srgbClr val="A4A3A4"/>
          </p15:clr>
        </p15:guide>
        <p15:guide id="3" orient="horz" pos="211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9Slide" initials="9Slide"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5FD"/>
    <a:srgbClr val="F6F8BF"/>
    <a:srgbClr val="EC7D6A"/>
    <a:srgbClr val="7A29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44" autoAdjust="0"/>
    <p:restoredTop sz="95407" autoAdjust="0"/>
  </p:normalViewPr>
  <p:slideViewPr>
    <p:cSldViewPr snapToGrid="0">
      <p:cViewPr>
        <p:scale>
          <a:sx n="63" d="100"/>
          <a:sy n="63" d="100"/>
        </p:scale>
        <p:origin x="-1272" y="-732"/>
      </p:cViewPr>
      <p:guideLst>
        <p:guide orient="horz" pos="2112"/>
        <p:guide pos="664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30T09:52:09.212"/>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30T09:52:09.221"/>
    </inkml:context>
    <inkml:brush xml:id="br0">
      <inkml:brushProperty name="width" value="0.05" units="cm"/>
      <inkml:brushProperty name="height" value="0.05" units="cm"/>
      <inkml:brushProperty name="ignorePressure" value="1"/>
    </inkml:brush>
  </inkml:definitions>
  <inkml:trace contextRef="#ctx0" brushRef="#br0">1 0,'0'228,"0"-417,0 364,0-163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30T09:52:09.222"/>
    </inkml:context>
    <inkml:brush xml:id="br0">
      <inkml:brushProperty name="width" value="0.05" units="cm"/>
      <inkml:brushProperty name="height" value="0.05" units="cm"/>
      <inkml:brushProperty name="ignorePressure" value="1"/>
    </inkml:brush>
  </inkml:definitions>
  <inkml:trace contextRef="#ctx0" brushRef="#br0">0 0,'9807'0,"-3962"0,-5827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30T09:52:09.223"/>
    </inkml:context>
    <inkml:brush xml:id="br0">
      <inkml:brushProperty name="width" value="0.05" units="cm"/>
      <inkml:brushProperty name="height" value="0.05" units="cm"/>
      <inkml:brushProperty name="ignorePressure" value="1"/>
    </inkml:brush>
  </inkml:definitions>
  <inkml:trace contextRef="#ctx0" brushRef="#br0">1 1,'3039'0,"-3023"0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30T09:52:09.224"/>
    </inkml:context>
    <inkml:brush xml:id="br0">
      <inkml:brushProperty name="width" value="0.05" units="cm"/>
      <inkml:brushProperty name="height" value="0.05" units="cm"/>
      <inkml:brushProperty name="ignorePressure" value="1"/>
    </inkml:brush>
  </inkml:definitions>
  <inkml:trace contextRef="#ctx0" brushRef="#br0">0 0,'0'4,"0"4,0 4,0 4,0 3,0 1,0 1,0 4,0-2,0-2,0-1,0-4,0 0,0-5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30T09:52:09.225"/>
    </inkml:context>
    <inkml:brush xml:id="br0">
      <inkml:brushProperty name="width" value="0.05" units="cm"/>
      <inkml:brushProperty name="height" value="0.05" units="cm"/>
      <inkml:brushProperty name="ignorePressure" value="1"/>
    </inkml:brush>
  </inkml:definitions>
  <inkml:trace contextRef="#ctx0" brushRef="#br0">0 1,'0'0,"0"3,0 5,0 5,0 3,0 2,0 6,0 5,0 5,0-4,0-3,0-2,0-3,0-1,0-4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30T09:52:09.213"/>
    </inkml:context>
    <inkml:brush xml:id="br0">
      <inkml:brushProperty name="width" value="0.025" units="cm"/>
      <inkml:brushProperty name="height" value="0.025" units="cm"/>
      <inkml:brushProperty name="color" value="#FFFFFF"/>
      <inkml:brushProperty name="ignorePressure" value="1"/>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30T09:52:09.214"/>
    </inkml:context>
    <inkml:brush xml:id="br0">
      <inkml:brushProperty name="width" value="0.025" units="cm"/>
      <inkml:brushProperty name="height" value="0.025" units="cm"/>
      <inkml:brushProperty name="color" value="#FFFFFF"/>
      <inkml:brushProperty name="ignorePressure" value="1"/>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30T09:52:09.215"/>
    </inkml:context>
    <inkml:brush xml:id="br0">
      <inkml:brushProperty name="width" value="0.05" units="cm"/>
      <inkml:brushProperty name="height" value="0.05" units="cm"/>
      <inkml:brushProperty name="ignorePressure" value="1"/>
    </inkml:brush>
  </inkml:definitions>
  <inkml:trace contextRef="#ctx0" brushRef="#br0">0 1,'0'3,"0"5,0 5,0 3,0 2,0 6,0 2,0 3,0 0,0 0,0 0,0 0,0-5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30T09:52:09.216"/>
    </inkml:context>
    <inkml:brush xml:id="br0">
      <inkml:brushProperty name="width" value="0.05" units="cm"/>
      <inkml:brushProperty name="height" value="0.05" units="cm"/>
      <inkml:brushProperty name="ignorePressure" value="1"/>
    </inkml:brush>
  </inkml:definitions>
  <inkml:trace contextRef="#ctx0" brushRef="#br0">1 10,'0'-4,"0"-1,0 4,0 6,0 8,0 3,0 2,0 1,0 1,0 0,0 1,0 0,0 0,0 0,0-1,0 4,0 2,0-5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30T09:52:09.217"/>
    </inkml:context>
    <inkml:brush xml:id="br0">
      <inkml:brushProperty name="width" value="0.05" units="cm"/>
      <inkml:brushProperty name="height" value="0.05" units="cm"/>
      <inkml:brushProperty name="ignorePressure" value="1"/>
    </inkml:brush>
  </inkml:definitions>
  <inkml:trace contextRef="#ctx0" brushRef="#br0">1 10,'0'-4,"0"-1,0 4,0 6,0 5,0 4,0 4,0 2,0 1,0 1,0-1,0 1,0-1,0 0,0-1,0 1,0 0,0-4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30T09:52:09.218"/>
    </inkml:context>
    <inkml:brush xml:id="br0">
      <inkml:brushProperty name="width" value="0.05" units="cm"/>
      <inkml:brushProperty name="height" value="0.05" units="cm"/>
      <inkml:brushProperty name="ignorePressure" value="1"/>
    </inkml:brush>
  </inkml:definitions>
  <inkml:trace contextRef="#ctx0" brushRef="#br0">1 1,'0'0,"0"3,0 5,0 5,0 3,0 3,0 1,0 1,0 0,0 1,0-1,0 7,0-1,0 1,0 0,0-5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30T09:52:09.219"/>
    </inkml:context>
    <inkml:brush xml:id="br0">
      <inkml:brushProperty name="width" value="0.05" units="cm"/>
      <inkml:brushProperty name="height" value="0.05" units="cm"/>
      <inkml:brushProperty name="ignorePressure" value="1"/>
    </inkml:brush>
  </inkml:definitions>
  <inkml:trace contextRef="#ctx0" brushRef="#br0">1 0,'0'4,"0"4,0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30T09:52:09.220"/>
    </inkml:context>
    <inkml:brush xml:id="br0">
      <inkml:brushProperty name="width" value="0.05" units="cm"/>
      <inkml:brushProperty name="height" value="0.05" units="cm"/>
      <inkml:brushProperty name="ignorePressure" value="1"/>
    </inkml:brush>
  </inkml:definitions>
  <inkml:trace contextRef="#ctx0" brushRef="#br0">1 1,'0'3,"0"5,0 5,0 3,0 3,0 1,0 1,0 0,0 1,0-1,0 0,0 0,0 3,0 1,0-3,0-3,0-4,0-4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7544283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2674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1664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532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6201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8630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1358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0569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sz="1200" kern="1200" dirty="0" err="1">
                <a:solidFill>
                  <a:schemeClr val="tx1"/>
                </a:solidFill>
                <a:effectLst/>
                <a:latin typeface="+mn-lt"/>
                <a:ea typeface="+mn-ea"/>
                <a:cs typeface="+mn-cs"/>
              </a:rPr>
              <a:t>Chào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mừng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quý</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thầy</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cô</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tiết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học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ngày</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hôm</a:t>
            </a:r>
            <a:r>
              <a:rPr lang="en-US" sz="1200" kern="1200" baseline="0" dirty="0">
                <a:solidFill>
                  <a:schemeClr val="tx1"/>
                </a:solidFill>
                <a:effectLst/>
                <a:latin typeface="+mn-lt"/>
                <a:ea typeface="+mn-ea"/>
                <a:cs typeface="+mn-cs"/>
              </a:rPr>
              <a:t> nay </a:t>
            </a:r>
            <a:r>
              <a:rPr lang="en-US" sz="1200" kern="1200" baseline="0" dirty="0" err="1">
                <a:solidFill>
                  <a:schemeClr val="tx1"/>
                </a:solidFill>
                <a:effectLst/>
                <a:latin typeface="+mn-lt"/>
                <a:ea typeface="+mn-ea"/>
                <a:cs typeface="+mn-cs"/>
              </a:rPr>
              <a:t>của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lớp</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Khác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với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thông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lệ</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ngày</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hôm</a:t>
            </a:r>
            <a:r>
              <a:rPr lang="en-US" sz="1200" kern="1200" baseline="0" dirty="0">
                <a:solidFill>
                  <a:schemeClr val="tx1"/>
                </a:solidFill>
                <a:effectLst/>
                <a:latin typeface="+mn-lt"/>
                <a:ea typeface="+mn-ea"/>
                <a:cs typeface="+mn-cs"/>
              </a:rPr>
              <a:t> nay </a:t>
            </a:r>
            <a:r>
              <a:rPr lang="en-US" sz="1200" kern="1200" baseline="0" dirty="0" err="1">
                <a:solidFill>
                  <a:schemeClr val="tx1"/>
                </a:solidFill>
                <a:effectLst/>
                <a:latin typeface="+mn-lt"/>
                <a:ea typeface="+mn-ea"/>
                <a:cs typeface="+mn-cs"/>
              </a:rPr>
              <a:t>các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em</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sẽ</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là</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thí</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sinh</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để</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cùng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tham</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gia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Gameshow</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Đường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đỉnh</a:t>
            </a:r>
            <a:r>
              <a:rPr lang="en-US" sz="1200" kern="1200" dirty="0">
                <a:solidFill>
                  <a:schemeClr val="tx1"/>
                </a:solidFill>
                <a:effectLst/>
                <a:latin typeface="+mn-lt"/>
                <a:ea typeface="+mn-ea"/>
                <a:cs typeface="+mn-cs"/>
              </a:rPr>
              <a:t> Olympia”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với</a:t>
            </a:r>
            <a:r>
              <a:rPr lang="en-US" sz="1200" kern="1200" baseline="0" dirty="0">
                <a:solidFill>
                  <a:schemeClr val="tx1"/>
                </a:solidFill>
                <a:effectLst/>
                <a:latin typeface="+mn-lt"/>
                <a:ea typeface="+mn-ea"/>
                <a:cs typeface="+mn-cs"/>
              </a:rPr>
              <a:t> 1 </a:t>
            </a:r>
            <a:r>
              <a:rPr lang="en-US" sz="1200" kern="1200" baseline="0" dirty="0" err="1">
                <a:solidFill>
                  <a:schemeClr val="tx1"/>
                </a:solidFill>
                <a:effectLst/>
                <a:latin typeface="+mn-lt"/>
                <a:ea typeface="+mn-ea"/>
                <a:cs typeface="+mn-cs"/>
              </a:rPr>
              <a:t>cuộc</a:t>
            </a:r>
            <a:r>
              <a:rPr lang="en-US" sz="1200" kern="1200" baseline="0" dirty="0">
                <a:solidFill>
                  <a:schemeClr val="tx1"/>
                </a:solidFill>
                <a:effectLst/>
                <a:latin typeface="+mn-lt"/>
                <a:ea typeface="+mn-ea"/>
                <a:cs typeface="+mn-cs"/>
              </a:rPr>
              <a:t> so </a:t>
            </a:r>
            <a:r>
              <a:rPr lang="en-US" sz="1200" kern="1200" baseline="0" dirty="0" err="1">
                <a:solidFill>
                  <a:schemeClr val="tx1"/>
                </a:solidFill>
                <a:effectLst/>
                <a:latin typeface="+mn-lt"/>
                <a:ea typeface="+mn-ea"/>
                <a:cs typeface="+mn-cs"/>
              </a:rPr>
              <a:t>tài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vô</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cùng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quyết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liệt</a:t>
            </a:r>
            <a:r>
              <a:rPr lang="en-US" sz="1200" kern="1200" baseline="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B80A3F1-A5B8-4DD4-BBA4-6C471DA2EAD1}" type="slidenum">
              <a:rPr kumimoji="0" lang="en-US" sz="1400" b="0" i="0" u="none" strike="noStrike" kern="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US" sz="1400" b="0" i="0" u="none" strike="noStrike" kern="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832398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dirty="0" err="1"/>
              <a:t>Bấm</a:t>
            </a:r>
            <a:r>
              <a:rPr lang="en-US" baseline="0" dirty="0"/>
              <a:t> </a:t>
            </a:r>
            <a:r>
              <a:rPr lang="en-US" baseline="0" dirty="0" err="1"/>
              <a:t>nút</a:t>
            </a:r>
            <a:r>
              <a:rPr lang="en-US" baseline="0" dirty="0"/>
              <a:t> Answer </a:t>
            </a:r>
            <a:r>
              <a:rPr lang="en-US" baseline="0" dirty="0" err="1"/>
              <a:t>màu</a:t>
            </a:r>
            <a:r>
              <a:rPr lang="en-US" baseline="0" dirty="0"/>
              <a:t> </a:t>
            </a:r>
            <a:r>
              <a:rPr lang="en-US" baseline="0" dirty="0" err="1"/>
              <a:t>xanh</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a:t>
            </a:r>
            <a:r>
              <a:rPr lang="en-US" baseline="0" dirty="0" err="1"/>
              <a:t>hiển</a:t>
            </a:r>
            <a:r>
              <a:rPr lang="en-US" baseline="0" dirty="0"/>
              <a:t> </a:t>
            </a:r>
            <a:r>
              <a:rPr lang="en-US" baseline="0" dirty="0" err="1"/>
              <a:t>thị</a:t>
            </a:r>
            <a:r>
              <a:rPr lang="en-US" baseline="0" dirty="0"/>
              <a:t> </a:t>
            </a:r>
            <a:r>
              <a:rPr lang="en-US" baseline="0" dirty="0" err="1"/>
              <a:t>đáp</a:t>
            </a:r>
            <a:r>
              <a:rPr lang="en-US" baseline="0" dirty="0"/>
              <a:t> </a:t>
            </a:r>
            <a:r>
              <a:rPr lang="en-US" baseline="0" dirty="0" err="1"/>
              <a:t>án</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B80A3F1-A5B8-4DD4-BBA4-6C471DA2EAD1}" type="slidenum">
              <a:rPr kumimoji="0" lang="en-US" sz="1400" b="0" i="0" u="none" strike="noStrike" kern="0" cap="none" spc="0" normalizeH="0" baseline="0" noProof="0" smtClean="0">
                <a:ln>
                  <a:noFill/>
                </a:ln>
                <a:solidFill>
                  <a:prstClr val="black"/>
                </a:solidFill>
                <a:effectLst/>
                <a:uLnTx/>
                <a:uFillTx/>
                <a:latin typeface="Calibri" panose="020F050202020403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1214585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Bấm</a:t>
            </a:r>
            <a:r>
              <a:rPr lang="en-US" baseline="0" dirty="0"/>
              <a:t> </a:t>
            </a:r>
            <a:r>
              <a:rPr lang="en-US" baseline="0" dirty="0" err="1"/>
              <a:t>nút</a:t>
            </a:r>
            <a:r>
              <a:rPr lang="en-US" baseline="0" dirty="0"/>
              <a:t> Answer </a:t>
            </a:r>
            <a:r>
              <a:rPr lang="en-US" baseline="0" dirty="0" err="1"/>
              <a:t>màu</a:t>
            </a:r>
            <a:r>
              <a:rPr lang="en-US" baseline="0" dirty="0"/>
              <a:t> </a:t>
            </a:r>
            <a:r>
              <a:rPr lang="en-US" baseline="0" dirty="0" err="1"/>
              <a:t>xanh</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a:t>
            </a:r>
            <a:r>
              <a:rPr lang="en-US" baseline="0" dirty="0" err="1"/>
              <a:t>hiển</a:t>
            </a:r>
            <a:r>
              <a:rPr lang="en-US" baseline="0" dirty="0"/>
              <a:t> </a:t>
            </a:r>
            <a:r>
              <a:rPr lang="en-US" baseline="0" dirty="0" err="1"/>
              <a:t>thị</a:t>
            </a:r>
            <a:r>
              <a:rPr lang="en-US" baseline="0" dirty="0"/>
              <a:t> </a:t>
            </a:r>
            <a:r>
              <a:rPr lang="en-US" baseline="0" dirty="0" err="1"/>
              <a:t>đáp</a:t>
            </a:r>
            <a:r>
              <a:rPr lang="en-US" baseline="0" dirty="0"/>
              <a:t> </a:t>
            </a:r>
            <a:r>
              <a:rPr lang="en-US" baseline="0" dirty="0" err="1"/>
              <a:t>án</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B80A3F1-A5B8-4DD4-BBA4-6C471DA2EAD1}" type="slidenum">
              <a:rPr kumimoji="0" lang="en-US" sz="1400" b="0" i="0" u="none" strike="noStrike" kern="0" cap="none" spc="0" normalizeH="0" baseline="0" noProof="0" smtClean="0">
                <a:ln>
                  <a:noFill/>
                </a:ln>
                <a:solidFill>
                  <a:prstClr val="black"/>
                </a:solidFill>
                <a:effectLst/>
                <a:uLnTx/>
                <a:uFillTx/>
                <a:latin typeface="Calibri" panose="020F050202020403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856716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B80A3F1-A5B8-4DD4-BBA4-6C471DA2EAD1}" type="slidenum">
              <a:rPr kumimoji="0" lang="en-US" sz="1400" b="0" i="0" u="none" strike="noStrike" kern="0" cap="none" spc="0" normalizeH="0" baseline="0" noProof="0" smtClean="0">
                <a:ln>
                  <a:noFill/>
                </a:ln>
                <a:solidFill>
                  <a:prstClr val="black"/>
                </a:solidFill>
                <a:effectLst/>
                <a:uLnTx/>
                <a:uFillTx/>
                <a:latin typeface="Calibri" panose="020F050202020403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2618826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1664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0779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2134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5314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3463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9573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8315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5186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9676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4062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4924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7834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3825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941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2199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4583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1576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7908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8029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3030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7869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9956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34130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7370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1963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2975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8333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1670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0217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7184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784E0F-B49E-4CF9-974F-F2E81701724C}"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B2D9CF-84F5-40DC-9319-750C0EB7F7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55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84E0F-B49E-4CF9-974F-F2E81701724C}"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B2D9CF-84F5-40DC-9319-750C0EB7F7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74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5"/>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784E0F-B49E-4CF9-974F-F2E81701724C}"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B2D9CF-84F5-40DC-9319-750C0EB7F7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72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784E0F-B49E-4CF9-974F-F2E81701724C}"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B2D9CF-84F5-40DC-9319-750C0EB7F7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82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784E0F-B49E-4CF9-974F-F2E81701724C}" type="datetimeFigureOut">
              <a:rPr lang="en-US" smtClean="0">
                <a:solidFill>
                  <a:prstClr val="black">
                    <a:tint val="75000"/>
                  </a:prstClr>
                </a:solidFill>
              </a:rPr>
              <a:pPr/>
              <a:t>10/13/2025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5B2D9CF-84F5-40DC-9319-750C0EB7F7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15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784E0F-B49E-4CF9-974F-F2E81701724C}" type="datetimeFigureOut">
              <a:rPr lang="en-US" smtClean="0">
                <a:solidFill>
                  <a:prstClr val="black">
                    <a:tint val="75000"/>
                  </a:prstClr>
                </a:solidFill>
              </a:rPr>
              <a:pPr/>
              <a:t>10/13/2025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5B2D9CF-84F5-40DC-9319-750C0EB7F7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07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84E0F-B49E-4CF9-974F-F2E81701724C}" type="datetimeFigureOut">
              <a:rPr lang="en-US" smtClean="0">
                <a:solidFill>
                  <a:prstClr val="black">
                    <a:tint val="75000"/>
                  </a:prstClr>
                </a:solidFill>
              </a:rPr>
              <a:pPr/>
              <a:t>10/13/2025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5B2D9CF-84F5-40DC-9319-750C0EB7F7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654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32"/>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784E0F-B49E-4CF9-974F-F2E81701724C}"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B2D9CF-84F5-40DC-9319-750C0EB7F7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680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2"/>
            <a:ext cx="6172200" cy="4873625"/>
          </a:xfrm>
        </p:spPr>
        <p:txBody>
          <a:bodyPr anchor="t"/>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784E0F-B49E-4CF9-974F-F2E81701724C}"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B2D9CF-84F5-40DC-9319-750C0EB7F7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527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84E0F-B49E-4CF9-974F-F2E81701724C}"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B2D9CF-84F5-40DC-9319-750C0EB7F7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93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7"/>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7"/>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84E0F-B49E-4CF9-974F-F2E81701724C}"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B2D9CF-84F5-40DC-9319-750C0EB7F7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391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jp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jp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1000" b="-7000"/>
          </a:stretch>
        </a:blipFill>
        <a:effectLst/>
      </p:bgPr>
    </p:bg>
    <p:spTree>
      <p:nvGrpSpPr>
        <p:cNvPr id="1" name="Shape 5"/>
        <p:cNvGrpSpPr/>
        <p:nvPr/>
      </p:nvGrpSpPr>
      <p:grpSpPr>
        <a:xfrm>
          <a:off x="0" y="0"/>
          <a:ext cx="0" cy="0"/>
          <a:chOff x="0" y="0"/>
          <a:chExt cx="0" cy="0"/>
        </a:xfrm>
      </p:grpSpPr>
      <p:sp>
        <p:nvSpPr>
          <p:cNvPr id="4" name="9Slide.vn - 2019">
            <a:extLst>
              <a:ext uri="{FF2B5EF4-FFF2-40B4-BE49-F238E27FC236}">
                <a16:creationId xmlns:a16="http://schemas.microsoft.com/office/drawing/2014/main" xmlns="" id="{28BBBC80-DBBB-8B2F-DD41-6AE3585E0014}"/>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7000"/>
          </a:stretch>
        </a:blipFill>
        <a:effectLst/>
      </p:bgPr>
    </p:bg>
    <p:spTree>
      <p:nvGrpSpPr>
        <p:cNvPr id="1" name="Shape 5"/>
        <p:cNvGrpSpPr/>
        <p:nvPr/>
      </p:nvGrpSpPr>
      <p:grpSpPr>
        <a:xfrm>
          <a:off x="0" y="0"/>
          <a:ext cx="0" cy="0"/>
          <a:chOff x="0" y="0"/>
          <a:chExt cx="0" cy="0"/>
        </a:xfrm>
      </p:grpSpPr>
      <p:sp>
        <p:nvSpPr>
          <p:cNvPr id="4" name="9Slide.vn - 2019">
            <a:extLst>
              <a:ext uri="{FF2B5EF4-FFF2-40B4-BE49-F238E27FC236}">
                <a16:creationId xmlns:a16="http://schemas.microsoft.com/office/drawing/2014/main" xmlns="" id="{AE97DE54-2D4D-289C-DAB5-6205E234BCDD}"/>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55479310"/>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7000"/>
          </a:stretch>
        </a:blipFill>
        <a:effectLst/>
      </p:bgPr>
    </p:bg>
    <p:spTree>
      <p:nvGrpSpPr>
        <p:cNvPr id="1" name="Shape 5"/>
        <p:cNvGrpSpPr/>
        <p:nvPr/>
      </p:nvGrpSpPr>
      <p:grpSpPr>
        <a:xfrm>
          <a:off x="0" y="0"/>
          <a:ext cx="0" cy="0"/>
          <a:chOff x="0" y="0"/>
          <a:chExt cx="0" cy="0"/>
        </a:xfrm>
      </p:grpSpPr>
      <p:sp>
        <p:nvSpPr>
          <p:cNvPr id="4" name="9Slide.vn - 2019">
            <a:extLst>
              <a:ext uri="{FF2B5EF4-FFF2-40B4-BE49-F238E27FC236}">
                <a16:creationId xmlns:a16="http://schemas.microsoft.com/office/drawing/2014/main" xmlns="" id="{BBFA7425-D1E2-9C49-3956-BBAC496CA075}"/>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45634040"/>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D6784E0F-B49E-4CF9-974F-F2E81701724C}" type="datetimeFigureOut">
              <a:rPr lang="en-US" kern="1200" smtClean="0">
                <a:solidFill>
                  <a:prstClr val="black">
                    <a:tint val="75000"/>
                  </a:prstClr>
                </a:solidFill>
                <a:latin typeface="Calibri"/>
              </a:rPr>
              <a:pPr>
                <a:buClrTx/>
                <a:buFontTx/>
                <a:buNone/>
              </a:pPr>
              <a:t>10/13/2025</a:t>
            </a:fld>
            <a:endParaRPr lang="en-US" kern="1200">
              <a:solidFill>
                <a:prstClr val="black">
                  <a:tint val="75000"/>
                </a:prstClr>
              </a:solidFill>
              <a:latin typeface="Calibri"/>
            </a:endParaRPr>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en-US" kern="1200">
              <a:solidFill>
                <a:prstClr val="black">
                  <a:tint val="75000"/>
                </a:prstClr>
              </a:solidFill>
              <a:latin typeface="Calibri"/>
            </a:endParaRPr>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B5B2D9CF-84F5-40DC-9319-750C0EB7F784}" type="slidenum">
              <a:rPr lang="en-US" kern="1200" smtClean="0">
                <a:solidFill>
                  <a:prstClr val="black">
                    <a:tint val="75000"/>
                  </a:prstClr>
                </a:solidFill>
                <a:latin typeface="Calibri"/>
              </a:rPr>
              <a:pPr>
                <a:buClrTx/>
                <a:buFontTx/>
                <a:buNone/>
              </a:pPr>
              <a:t>‹#›</a:t>
            </a:fld>
            <a:endParaRPr lang="en-US" kern="1200">
              <a:solidFill>
                <a:prstClr val="black">
                  <a:tint val="75000"/>
                </a:prstClr>
              </a:solidFill>
              <a:latin typeface="Calibri"/>
            </a:endParaRPr>
          </a:p>
        </p:txBody>
      </p:sp>
    </p:spTree>
    <p:extLst>
      <p:ext uri="{BB962C8B-B14F-4D97-AF65-F5344CB8AC3E}">
        <p14:creationId xmlns:p14="http://schemas.microsoft.com/office/powerpoint/2010/main" val="42164175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54"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hoc10.vn/doc-sach/toan-3-tap-1/1/132/44/" TargetMode="External"/><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40.png"/><Relationship Id="rId18" Type="http://schemas.openxmlformats.org/officeDocument/2006/relationships/image" Target="../media/image16.png"/><Relationship Id="rId26" Type="http://schemas.openxmlformats.org/officeDocument/2006/relationships/image" Target="../media/image20.png"/><Relationship Id="rId3" Type="http://schemas.openxmlformats.org/officeDocument/2006/relationships/hyperlink" Target="https://hoc10.vn/doc-sach/toan-3-tap-1/1/132/44/" TargetMode="External"/><Relationship Id="rId21" Type="http://schemas.openxmlformats.org/officeDocument/2006/relationships/customXml" Target="../ink/ink10.xml"/><Relationship Id="rId7" Type="http://schemas.openxmlformats.org/officeDocument/2006/relationships/customXml" Target="../ink/ink2.xml"/><Relationship Id="rId12" Type="http://schemas.openxmlformats.org/officeDocument/2006/relationships/customXml" Target="../ink/ink5.xml"/><Relationship Id="rId17" Type="http://schemas.openxmlformats.org/officeDocument/2006/relationships/customXml" Target="../ink/ink8.xml"/><Relationship Id="rId25" Type="http://schemas.openxmlformats.org/officeDocument/2006/relationships/customXml" Target="../ink/ink12.xml"/><Relationship Id="rId2" Type="http://schemas.openxmlformats.org/officeDocument/2006/relationships/notesSlide" Target="../notesSlides/notesSlide11.xml"/><Relationship Id="rId16" Type="http://schemas.openxmlformats.org/officeDocument/2006/relationships/image" Target="../media/image150.png"/><Relationship Id="rId20" Type="http://schemas.openxmlformats.org/officeDocument/2006/relationships/image" Target="../media/image17.png"/><Relationship Id="rId29" Type="http://schemas.openxmlformats.org/officeDocument/2006/relationships/customXml" Target="../ink/ink14.xml"/><Relationship Id="rId1" Type="http://schemas.openxmlformats.org/officeDocument/2006/relationships/slideLayout" Target="../slideLayouts/slideLayout23.xml"/><Relationship Id="rId6" Type="http://schemas.openxmlformats.org/officeDocument/2006/relationships/image" Target="../media/image110.png"/><Relationship Id="rId11" Type="http://schemas.openxmlformats.org/officeDocument/2006/relationships/image" Target="../media/image130.png"/><Relationship Id="rId24" Type="http://schemas.openxmlformats.org/officeDocument/2006/relationships/image" Target="../media/image19.png"/><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21.png"/><Relationship Id="rId10" Type="http://schemas.openxmlformats.org/officeDocument/2006/relationships/customXml" Target="../ink/ink4.xml"/><Relationship Id="rId19" Type="http://schemas.openxmlformats.org/officeDocument/2006/relationships/customXml" Target="../ink/ink9.xml"/><Relationship Id="rId4" Type="http://schemas.openxmlformats.org/officeDocument/2006/relationships/customXml" Target="../ink/ink1.xml"/><Relationship Id="rId9" Type="http://schemas.openxmlformats.org/officeDocument/2006/relationships/customXml" Target="../ink/ink3.xml"/><Relationship Id="rId14" Type="http://schemas.openxmlformats.org/officeDocument/2006/relationships/customXml" Target="../ink/ink6.xml"/><Relationship Id="rId22" Type="http://schemas.openxmlformats.org/officeDocument/2006/relationships/image" Target="../media/image18.png"/><Relationship Id="rId27" Type="http://schemas.openxmlformats.org/officeDocument/2006/relationships/customXml" Target="../ink/ink13.xml"/><Relationship Id="rId30"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s://hoc10.vn/doc-sach/toan-3-tap-1/1/132/44/" TargetMode="External"/><Relationship Id="rId2" Type="http://schemas.openxmlformats.org/officeDocument/2006/relationships/notesSlide" Target="../notesSlides/notesSlide12.xml"/><Relationship Id="rId1" Type="http://schemas.openxmlformats.org/officeDocument/2006/relationships/slideLayout" Target="../slideLayouts/slideLayout23.xml"/><Relationship Id="rId5" Type="http://schemas.openxmlformats.org/officeDocument/2006/relationships/image" Target="../media/image5.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s://hoc10.vn/doc-sach/toan-3-tap-1/1/132/44/" TargetMode="External"/><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image" Target="../media/image5.png"/><Relationship Id="rId5"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hyperlink" Target="https://hoc10.vn/doc-sach/toan-3-tap-1/1/132/44/" TargetMode="External"/><Relationship Id="rId2" Type="http://schemas.openxmlformats.org/officeDocument/2006/relationships/notesSlide" Target="../notesSlides/notesSlide14.xml"/><Relationship Id="rId1" Type="http://schemas.openxmlformats.org/officeDocument/2006/relationships/slideLayout" Target="../slideLayouts/slideLayout23.xml"/><Relationship Id="rId5" Type="http://schemas.openxmlformats.org/officeDocument/2006/relationships/image" Target="../media/image5.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hyperlink" Target="https://hoc10.vn/doc-sach/toan-3-tap-1/1/132/44/" TargetMode="External"/><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5.png"/><Relationship Id="rId5"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22.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4.gif"/><Relationship Id="rId2" Type="http://schemas.openxmlformats.org/officeDocument/2006/relationships/audio" Target="../media/audio1.wav"/><Relationship Id="rId1" Type="http://schemas.openxmlformats.org/officeDocument/2006/relationships/slideLayout" Target="../slideLayouts/slideLayout39.xml"/><Relationship Id="rId6" Type="http://schemas.openxmlformats.org/officeDocument/2006/relationships/image" Target="../media/image23.jpeg"/><Relationship Id="rId5" Type="http://schemas.openxmlformats.org/officeDocument/2006/relationships/audio" Target="../media/audio4.wav"/><Relationship Id="rId4" Type="http://schemas.openxmlformats.org/officeDocument/2006/relationships/audio" Target="../media/audio3.wav"/></Relationships>
</file>

<file path=ppt/slides/_rels/slide18.xml.rels><?xml version="1.0" encoding="UTF-8" standalone="yes"?>
<Relationships xmlns="http://schemas.openxmlformats.org/package/2006/relationships"><Relationship Id="rId8" Type="http://schemas.openxmlformats.org/officeDocument/2006/relationships/image" Target="../media/image300.png"/><Relationship Id="rId3" Type="http://schemas.openxmlformats.org/officeDocument/2006/relationships/audio" Target="../media/audio5.wav"/><Relationship Id="rId7" Type="http://schemas.openxmlformats.org/officeDocument/2006/relationships/image" Target="../media/image25.jpg"/><Relationship Id="rId12" Type="http://schemas.openxmlformats.org/officeDocument/2006/relationships/image" Target="../media/image29.wmf"/><Relationship Id="rId2" Type="http://schemas.openxmlformats.org/officeDocument/2006/relationships/notesSlide" Target="../notesSlides/notesSlide17.xml"/><Relationship Id="rId1" Type="http://schemas.openxmlformats.org/officeDocument/2006/relationships/slideLayout" Target="../slideLayouts/slideLayout33.xml"/><Relationship Id="rId6" Type="http://schemas.openxmlformats.org/officeDocument/2006/relationships/audio" Target="../media/audio4.wav"/><Relationship Id="rId11" Type="http://schemas.openxmlformats.org/officeDocument/2006/relationships/image" Target="../media/image28.emf"/><Relationship Id="rId5" Type="http://schemas.openxmlformats.org/officeDocument/2006/relationships/audio" Target="../media/audio7.wav"/><Relationship Id="rId10" Type="http://schemas.openxmlformats.org/officeDocument/2006/relationships/image" Target="../media/image27.emf"/><Relationship Id="rId4" Type="http://schemas.openxmlformats.org/officeDocument/2006/relationships/audio" Target="../media/audio6.wav"/><Relationship Id="rId9" Type="http://schemas.openxmlformats.org/officeDocument/2006/relationships/image" Target="../media/image26.emf"/></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audio5.wav"/><Relationship Id="rId7" Type="http://schemas.openxmlformats.org/officeDocument/2006/relationships/image" Target="../media/image25.jpg"/><Relationship Id="rId12" Type="http://schemas.openxmlformats.org/officeDocument/2006/relationships/image" Target="../media/image29.wmf"/><Relationship Id="rId2" Type="http://schemas.openxmlformats.org/officeDocument/2006/relationships/notesSlide" Target="../notesSlides/notesSlide18.xml"/><Relationship Id="rId1" Type="http://schemas.openxmlformats.org/officeDocument/2006/relationships/slideLayout" Target="../slideLayouts/slideLayout33.xml"/><Relationship Id="rId6" Type="http://schemas.openxmlformats.org/officeDocument/2006/relationships/audio" Target="../media/audio4.wav"/><Relationship Id="rId11" Type="http://schemas.openxmlformats.org/officeDocument/2006/relationships/image" Target="../media/image28.emf"/><Relationship Id="rId5" Type="http://schemas.openxmlformats.org/officeDocument/2006/relationships/audio" Target="../media/audio7.wav"/><Relationship Id="rId10" Type="http://schemas.openxmlformats.org/officeDocument/2006/relationships/image" Target="../media/image27.emf"/><Relationship Id="rId4" Type="http://schemas.openxmlformats.org/officeDocument/2006/relationships/audio" Target="../media/audio6.wav"/><Relationship Id="rId9" Type="http://schemas.openxmlformats.org/officeDocument/2006/relationships/image" Target="../media/image26.emf"/></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audio" Target="../media/audio5.wav"/><Relationship Id="rId7" Type="http://schemas.openxmlformats.org/officeDocument/2006/relationships/image" Target="../media/image25.jpg"/><Relationship Id="rId12" Type="http://schemas.openxmlformats.org/officeDocument/2006/relationships/image" Target="../media/image29.wmf"/><Relationship Id="rId2" Type="http://schemas.openxmlformats.org/officeDocument/2006/relationships/notesSlide" Target="../notesSlides/notesSlide19.xml"/><Relationship Id="rId1" Type="http://schemas.openxmlformats.org/officeDocument/2006/relationships/slideLayout" Target="../slideLayouts/slideLayout33.xml"/><Relationship Id="rId6" Type="http://schemas.openxmlformats.org/officeDocument/2006/relationships/audio" Target="../media/audio4.wav"/><Relationship Id="rId11" Type="http://schemas.openxmlformats.org/officeDocument/2006/relationships/image" Target="../media/image28.emf"/><Relationship Id="rId5" Type="http://schemas.openxmlformats.org/officeDocument/2006/relationships/audio" Target="../media/audio7.wav"/><Relationship Id="rId10" Type="http://schemas.openxmlformats.org/officeDocument/2006/relationships/image" Target="../media/image27.emf"/><Relationship Id="rId4" Type="http://schemas.openxmlformats.org/officeDocument/2006/relationships/audio" Target="../media/audio6.wav"/><Relationship Id="rId9" Type="http://schemas.openxmlformats.org/officeDocument/2006/relationships/image" Target="../media/image26.emf"/></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image" Target="../media/image5.png"/><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3.xml"/><Relationship Id="rId5" Type="http://schemas.openxmlformats.org/officeDocument/2006/relationships/image" Target="../media/image5.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 Id="rId5" Type="http://schemas.openxmlformats.org/officeDocument/2006/relationships/image" Target="../media/image5.png"/><Relationship Id="rId4" Type="http://schemas.openxmlformats.org/officeDocument/2006/relationships/image" Target="../media/image8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 Id="rId5" Type="http://schemas.openxmlformats.org/officeDocument/2006/relationships/image" Target="../media/image5.png"/><Relationship Id="rId4" Type="http://schemas.openxmlformats.org/officeDocument/2006/relationships/image" Target="../media/image90.png"/></Relationships>
</file>

<file path=ppt/slides/_rels/slide9.xml.rels><?xml version="1.0" encoding="UTF-8" standalone="yes"?>
<Relationships xmlns="http://schemas.openxmlformats.org/package/2006/relationships"><Relationship Id="rId3" Type="http://schemas.openxmlformats.org/officeDocument/2006/relationships/hyperlink" Target="https://hoc10.vn/doc-sach/toan-3-tap-1/1/132/44/" TargetMode="External"/><Relationship Id="rId2" Type="http://schemas.openxmlformats.org/officeDocument/2006/relationships/notesSlide" Target="../notesSlides/notesSlide9.xml"/><Relationship Id="rId1" Type="http://schemas.openxmlformats.org/officeDocument/2006/relationships/slideLayout" Target="../slideLayouts/slideLayout23.xml"/><Relationship Id="rId5" Type="http://schemas.openxmlformats.org/officeDocument/2006/relationships/image" Target="../media/image5.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00 Hình Nền PowerPoint Thuyết Trình Đẹp - Đề án 2020 - Tổng Hợp Chia Sẻ  Hình ảnh, Tranh Vẽ, Biểu Mẫu Trong Lĩnh Vực Giáo Dụ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7014258"/>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54;p1">
            <a:extLst>
              <a:ext uri="{FF2B5EF4-FFF2-40B4-BE49-F238E27FC236}">
                <a16:creationId xmlns:a16="http://schemas.microsoft.com/office/drawing/2014/main" xmlns="" id="{D2B0C381-AC83-477C-A42B-612BDE63DE3C}"/>
              </a:ext>
            </a:extLst>
          </p:cNvPr>
          <p:cNvSpPr txBox="1">
            <a:spLocks/>
          </p:cNvSpPr>
          <p:nvPr/>
        </p:nvSpPr>
        <p:spPr>
          <a:xfrm>
            <a:off x="-374949" y="2213230"/>
            <a:ext cx="13235781" cy="192756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defTabSz="914377">
              <a:lnSpc>
                <a:spcPct val="150000"/>
              </a:lnSpc>
              <a:defRPr/>
            </a:pPr>
            <a:r>
              <a:rPr lang="en-US" sz="5400" b="1" dirty="0" err="1" smtClean="0">
                <a:solidFill>
                  <a:srgbClr val="FF0000"/>
                </a:solidFill>
                <a:latin typeface="UTM Avo" panose="02040603050506020204" pitchFamily="18" charset="0"/>
                <a:cs typeface="Arial" panose="020B0604020202020204" pitchFamily="34" charset="0"/>
              </a:rPr>
              <a:t>Bài</a:t>
            </a:r>
            <a:r>
              <a:rPr lang="en-US" sz="5400" b="1" dirty="0" smtClean="0">
                <a:solidFill>
                  <a:srgbClr val="FF0000"/>
                </a:solidFill>
                <a:latin typeface="UTM Avo" panose="02040603050506020204" pitchFamily="18" charset="0"/>
                <a:cs typeface="Arial" panose="020B0604020202020204" pitchFamily="34" charset="0"/>
              </a:rPr>
              <a:t> 20: </a:t>
            </a:r>
            <a:r>
              <a:rPr lang="en-US" sz="5400" b="1" dirty="0" err="1" smtClean="0">
                <a:solidFill>
                  <a:srgbClr val="FF0000"/>
                </a:solidFill>
                <a:latin typeface="UTM Avo" panose="02040603050506020204" pitchFamily="18" charset="0"/>
              </a:rPr>
              <a:t>Giảm</a:t>
            </a:r>
            <a:r>
              <a:rPr lang="en-US" sz="5400" b="1" dirty="0" smtClean="0">
                <a:solidFill>
                  <a:srgbClr val="FF0000"/>
                </a:solidFill>
                <a:latin typeface="UTM Avo" panose="02040603050506020204" pitchFamily="18" charset="0"/>
              </a:rPr>
              <a:t> </a:t>
            </a:r>
            <a:r>
              <a:rPr lang="en-US" sz="5400" b="1" dirty="0" err="1" smtClean="0">
                <a:solidFill>
                  <a:srgbClr val="FF0000"/>
                </a:solidFill>
                <a:latin typeface="UTM Avo" panose="02040603050506020204" pitchFamily="18" charset="0"/>
              </a:rPr>
              <a:t>một</a:t>
            </a:r>
            <a:r>
              <a:rPr lang="en-US" sz="5400" b="1" dirty="0" smtClean="0">
                <a:solidFill>
                  <a:srgbClr val="FF0000"/>
                </a:solidFill>
                <a:latin typeface="UTM Avo" panose="02040603050506020204" pitchFamily="18" charset="0"/>
              </a:rPr>
              <a:t> </a:t>
            </a:r>
            <a:r>
              <a:rPr lang="en-US" sz="5400" b="1" dirty="0" err="1" smtClean="0">
                <a:solidFill>
                  <a:srgbClr val="FF0000"/>
                </a:solidFill>
                <a:latin typeface="UTM Avo" panose="02040603050506020204" pitchFamily="18" charset="0"/>
              </a:rPr>
              <a:t>số</a:t>
            </a:r>
            <a:r>
              <a:rPr lang="en-US" sz="5400" b="1" dirty="0" smtClean="0">
                <a:solidFill>
                  <a:srgbClr val="FF0000"/>
                </a:solidFill>
                <a:latin typeface="UTM Avo" panose="02040603050506020204" pitchFamily="18" charset="0"/>
              </a:rPr>
              <a:t> </a:t>
            </a:r>
            <a:r>
              <a:rPr lang="en-US" sz="5400" b="1" dirty="0" err="1" smtClean="0">
                <a:solidFill>
                  <a:srgbClr val="FF0000"/>
                </a:solidFill>
                <a:latin typeface="UTM Avo" panose="02040603050506020204" pitchFamily="18" charset="0"/>
              </a:rPr>
              <a:t>đi</a:t>
            </a:r>
            <a:r>
              <a:rPr lang="en-US" sz="5400" b="1" dirty="0" smtClean="0">
                <a:solidFill>
                  <a:srgbClr val="FF0000"/>
                </a:solidFill>
                <a:latin typeface="UTM Avo" panose="02040603050506020204" pitchFamily="18" charset="0"/>
              </a:rPr>
              <a:t> </a:t>
            </a:r>
            <a:r>
              <a:rPr lang="en-US" sz="5400" b="1" dirty="0" err="1" smtClean="0">
                <a:solidFill>
                  <a:srgbClr val="FF0000"/>
                </a:solidFill>
                <a:latin typeface="UTM Avo" panose="02040603050506020204" pitchFamily="18" charset="0"/>
              </a:rPr>
              <a:t>một</a:t>
            </a:r>
            <a:r>
              <a:rPr lang="en-US" sz="5400" b="1" dirty="0" smtClean="0">
                <a:solidFill>
                  <a:srgbClr val="FF0000"/>
                </a:solidFill>
                <a:latin typeface="UTM Avo" panose="02040603050506020204" pitchFamily="18" charset="0"/>
              </a:rPr>
              <a:t> </a:t>
            </a:r>
            <a:r>
              <a:rPr lang="en-US" sz="5400" b="1" dirty="0" err="1" smtClean="0">
                <a:solidFill>
                  <a:srgbClr val="FF0000"/>
                </a:solidFill>
                <a:latin typeface="UTM Avo" panose="02040603050506020204" pitchFamily="18" charset="0"/>
              </a:rPr>
              <a:t>số</a:t>
            </a:r>
            <a:r>
              <a:rPr lang="en-US" sz="5400" b="1" dirty="0" smtClean="0">
                <a:solidFill>
                  <a:srgbClr val="FF0000"/>
                </a:solidFill>
                <a:latin typeface="UTM Avo" panose="02040603050506020204" pitchFamily="18" charset="0"/>
              </a:rPr>
              <a:t> </a:t>
            </a:r>
            <a:r>
              <a:rPr lang="en-US" sz="5400" b="1" dirty="0" err="1" smtClean="0">
                <a:solidFill>
                  <a:srgbClr val="FF0000"/>
                </a:solidFill>
                <a:latin typeface="UTM Avo" panose="02040603050506020204" pitchFamily="18" charset="0"/>
              </a:rPr>
              <a:t>lần</a:t>
            </a:r>
            <a:endParaRPr lang="en-US" sz="5400" b="1" dirty="0">
              <a:solidFill>
                <a:srgbClr val="FF0000"/>
              </a:solidFill>
              <a:latin typeface="UTM Avo" panose="02040603050506020204" pitchFamily="18" charset="0"/>
              <a:cs typeface="Arial" panose="020B0604020202020204" pitchFamily="34" charset="0"/>
            </a:endParaRPr>
          </a:p>
        </p:txBody>
      </p:sp>
      <p:sp>
        <p:nvSpPr>
          <p:cNvPr id="2" name="Rectangle 1"/>
          <p:cNvSpPr/>
          <p:nvPr/>
        </p:nvSpPr>
        <p:spPr>
          <a:xfrm>
            <a:off x="2540383" y="4308455"/>
            <a:ext cx="7111242" cy="1754326"/>
          </a:xfrm>
          <a:prstGeom prst="rect">
            <a:avLst/>
          </a:prstGeom>
          <a:noFill/>
        </p:spPr>
        <p:txBody>
          <a:bodyPr wrap="none" lIns="91440" tIns="45720" rIns="91440" bIns="45720">
            <a:spAutoFit/>
          </a:bodyPr>
          <a:lstStyle/>
          <a:p>
            <a:pPr algn="ctr"/>
            <a:r>
              <a:rPr lang="en-US" sz="54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Lớp</a:t>
            </a: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3A</a:t>
            </a:r>
            <a:endPar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GVCN: </a:t>
            </a:r>
            <a:r>
              <a:rPr lang="en-US" sz="54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Trần</a:t>
            </a: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Văn</a:t>
            </a: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Xưa</a:t>
            </a:r>
            <a:endPar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TextBox 4"/>
          <p:cNvSpPr txBox="1"/>
          <p:nvPr/>
        </p:nvSpPr>
        <p:spPr>
          <a:xfrm>
            <a:off x="2755232" y="1443789"/>
            <a:ext cx="8670963" cy="769441"/>
          </a:xfrm>
          <a:prstGeom prst="rect">
            <a:avLst/>
          </a:prstGeom>
          <a:noFill/>
        </p:spPr>
        <p:txBody>
          <a:bodyPr wrap="none" rtlCol="0">
            <a:spAutoFit/>
          </a:bodyPr>
          <a:lstStyle/>
          <a:p>
            <a:r>
              <a:rPr lang="en-US" sz="4400" dirty="0" err="1" smtClean="0">
                <a:latin typeface="Times New Roman" pitchFamily="18" charset="0"/>
                <a:cs typeface="Times New Roman" pitchFamily="18" charset="0"/>
              </a:rPr>
              <a:t>Th</a:t>
            </a:r>
            <a:r>
              <a:rPr lang="vi-VN" sz="4400" dirty="0" smtClean="0">
                <a:latin typeface="Times New Roman" pitchFamily="18" charset="0"/>
                <a:cs typeface="Times New Roman" pitchFamily="18" charset="0"/>
              </a:rPr>
              <a:t>ứ Sáu, ngày 18 tháng 10 năm 2024</a:t>
            </a:r>
          </a:p>
        </p:txBody>
      </p:sp>
      <p:sp>
        <p:nvSpPr>
          <p:cNvPr id="6" name="TextBox 5"/>
          <p:cNvSpPr txBox="1"/>
          <p:nvPr/>
        </p:nvSpPr>
        <p:spPr>
          <a:xfrm>
            <a:off x="4271211" y="2430379"/>
            <a:ext cx="3347391" cy="707886"/>
          </a:xfrm>
          <a:prstGeom prst="rect">
            <a:avLst/>
          </a:prstGeom>
          <a:noFill/>
        </p:spPr>
        <p:txBody>
          <a:bodyPr wrap="none" rtlCol="0">
            <a:spAutoFit/>
          </a:bodyPr>
          <a:lstStyle/>
          <a:p>
            <a:r>
              <a:rPr lang="vi-VN" sz="4000" dirty="0" smtClean="0">
                <a:solidFill>
                  <a:srgbClr val="00B050"/>
                </a:solidFill>
                <a:latin typeface="+mj-lt"/>
              </a:rPr>
              <a:t>Môn học: Toán</a:t>
            </a:r>
            <a:endParaRPr lang="en-US" sz="4000" dirty="0">
              <a:solidFill>
                <a:srgbClr val="00B050"/>
              </a:solidFill>
              <a:latin typeface="+mj-lt"/>
            </a:endParaRPr>
          </a:p>
        </p:txBody>
      </p:sp>
    </p:spTree>
    <p:extLst>
      <p:ext uri="{BB962C8B-B14F-4D97-AF65-F5344CB8AC3E}">
        <p14:creationId xmlns:p14="http://schemas.microsoft.com/office/powerpoint/2010/main" val="17960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2" name="Rectangle: Rounded Corners 1">
            <a:hlinkClick r:id="rId3"/>
            <a:extLst>
              <a:ext uri="{FF2B5EF4-FFF2-40B4-BE49-F238E27FC236}">
                <a16:creationId xmlns:a16="http://schemas.microsoft.com/office/drawing/2014/main" xmlns="" id="{51090F6F-85A9-DD8C-965E-923A1897C132}"/>
              </a:ext>
            </a:extLst>
          </p:cNvPr>
          <p:cNvSpPr/>
          <p:nvPr/>
        </p:nvSpPr>
        <p:spPr>
          <a:xfrm>
            <a:off x="637847" y="983685"/>
            <a:ext cx="902195" cy="538500"/>
          </a:xfrm>
          <a:prstGeom prst="roundRect">
            <a:avLst>
              <a:gd name="adj" fmla="val 22233"/>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FFFF"/>
                </a:solidFill>
                <a:effectLst/>
                <a:uLnTx/>
                <a:uFillTx/>
                <a:latin typeface="UTM Avo" panose="02040603050506020204" pitchFamily="18" charset="0"/>
                <a:ea typeface="+mn-ea"/>
                <a:cs typeface="+mn-cs"/>
                <a:sym typeface="Arial"/>
              </a:rPr>
              <a:t>2</a:t>
            </a:r>
          </a:p>
        </p:txBody>
      </p:sp>
      <p:sp>
        <p:nvSpPr>
          <p:cNvPr id="3" name="Hộp Văn bản 11">
            <a:extLst>
              <a:ext uri="{FF2B5EF4-FFF2-40B4-BE49-F238E27FC236}">
                <a16:creationId xmlns:a16="http://schemas.microsoft.com/office/drawing/2014/main" xmlns="" id="{033DFE99-A333-0BDB-6C7D-94E06D52FA69}"/>
              </a:ext>
            </a:extLst>
          </p:cNvPr>
          <p:cNvSpPr txBox="1"/>
          <p:nvPr/>
        </p:nvSpPr>
        <p:spPr>
          <a:xfrm>
            <a:off x="1697576" y="1283340"/>
            <a:ext cx="9262466" cy="830997"/>
          </a:xfrm>
          <a:prstGeom prst="rect">
            <a:avLst/>
          </a:prstGeom>
          <a:noFill/>
        </p:spPr>
        <p:txBody>
          <a:bodyPr wrap="square" rtlCol="0">
            <a:spAutoFit/>
          </a:bodyPr>
          <a:lstStyle/>
          <a:p>
            <a:pPr lvl="0" algn="just">
              <a:defRPr/>
            </a:pPr>
            <a:r>
              <a:rPr lang="vi-VN" sz="2400" dirty="0">
                <a:latin typeface="UTM Avo" panose="02040603050506020204" pitchFamily="18" charset="0"/>
                <a:ea typeface="Calibri" panose="020F0502020204030204" pitchFamily="34" charset="0"/>
              </a:rPr>
              <a:t>Cho đoạn thẳng AB có độ dài 10 cm. Hãy vẽ đoạn thẳng CD có độ dài bằng độ dài đoạn thẳng AB giảm đi 5 lần.</a:t>
            </a:r>
          </a:p>
        </p:txBody>
      </p:sp>
      <p:sp>
        <p:nvSpPr>
          <p:cNvPr id="5" name="Bong bóng Ý nghĩ: Hình đám mây 22">
            <a:extLst>
              <a:ext uri="{FF2B5EF4-FFF2-40B4-BE49-F238E27FC236}">
                <a16:creationId xmlns:a16="http://schemas.microsoft.com/office/drawing/2014/main" xmlns="" id="{A6A775A3-8305-2188-D365-CE3D3C25C456}"/>
              </a:ext>
            </a:extLst>
          </p:cNvPr>
          <p:cNvSpPr/>
          <p:nvPr/>
        </p:nvSpPr>
        <p:spPr>
          <a:xfrm>
            <a:off x="2385118" y="3202218"/>
            <a:ext cx="4393406" cy="1913227"/>
          </a:xfrm>
          <a:prstGeom prst="cloudCallou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a:solidFill>
                  <a:schemeClr val="bg1">
                    <a:lumMod val="10000"/>
                  </a:schemeClr>
                </a:solidFill>
                <a:latin typeface="UTM Avo" panose="02040603050506020204" pitchFamily="18" charset="0"/>
              </a:rPr>
              <a:t>Để</a:t>
            </a:r>
            <a:r>
              <a:rPr lang="en-US" sz="2000" dirty="0">
                <a:solidFill>
                  <a:schemeClr val="bg1">
                    <a:lumMod val="10000"/>
                  </a:schemeClr>
                </a:solidFill>
                <a:latin typeface="UTM Avo" panose="02040603050506020204" pitchFamily="18" charset="0"/>
              </a:rPr>
              <a:t> </a:t>
            </a:r>
            <a:r>
              <a:rPr lang="en-US" sz="2000" dirty="0" err="1">
                <a:solidFill>
                  <a:schemeClr val="bg1">
                    <a:lumMod val="10000"/>
                  </a:schemeClr>
                </a:solidFill>
                <a:latin typeface="UTM Avo" panose="02040603050506020204" pitchFamily="18" charset="0"/>
              </a:rPr>
              <a:t>xác</a:t>
            </a:r>
            <a:r>
              <a:rPr lang="en-US" sz="2000" dirty="0">
                <a:solidFill>
                  <a:schemeClr val="bg1">
                    <a:lumMod val="10000"/>
                  </a:schemeClr>
                </a:solidFill>
                <a:latin typeface="UTM Avo" panose="02040603050506020204" pitchFamily="18" charset="0"/>
              </a:rPr>
              <a:t> </a:t>
            </a:r>
            <a:r>
              <a:rPr lang="en-US" sz="2000" dirty="0" err="1">
                <a:solidFill>
                  <a:schemeClr val="bg1">
                    <a:lumMod val="10000"/>
                  </a:schemeClr>
                </a:solidFill>
                <a:latin typeface="UTM Avo" panose="02040603050506020204" pitchFamily="18" charset="0"/>
              </a:rPr>
              <a:t>định</a:t>
            </a:r>
            <a:r>
              <a:rPr lang="en-US" sz="2000" dirty="0">
                <a:solidFill>
                  <a:schemeClr val="bg1">
                    <a:lumMod val="10000"/>
                  </a:schemeClr>
                </a:solidFill>
                <a:latin typeface="UTM Avo" panose="02040603050506020204" pitchFamily="18" charset="0"/>
              </a:rPr>
              <a:t> </a:t>
            </a:r>
            <a:r>
              <a:rPr lang="en-US" sz="2000" dirty="0" err="1">
                <a:solidFill>
                  <a:schemeClr val="bg1">
                    <a:lumMod val="10000"/>
                  </a:schemeClr>
                </a:solidFill>
                <a:latin typeface="UTM Avo" panose="02040603050506020204" pitchFamily="18" charset="0"/>
              </a:rPr>
              <a:t>độ</a:t>
            </a:r>
            <a:r>
              <a:rPr lang="en-US" sz="2000" dirty="0">
                <a:solidFill>
                  <a:schemeClr val="bg1">
                    <a:lumMod val="10000"/>
                  </a:schemeClr>
                </a:solidFill>
                <a:latin typeface="UTM Avo" panose="02040603050506020204" pitchFamily="18" charset="0"/>
              </a:rPr>
              <a:t> </a:t>
            </a:r>
            <a:r>
              <a:rPr lang="en-US" sz="2000" dirty="0" err="1">
                <a:solidFill>
                  <a:schemeClr val="bg1">
                    <a:lumMod val="10000"/>
                  </a:schemeClr>
                </a:solidFill>
                <a:latin typeface="UTM Avo" panose="02040603050506020204" pitchFamily="18" charset="0"/>
              </a:rPr>
              <a:t>dài</a:t>
            </a:r>
            <a:r>
              <a:rPr lang="en-US" sz="2000" dirty="0">
                <a:solidFill>
                  <a:schemeClr val="bg1">
                    <a:lumMod val="10000"/>
                  </a:schemeClr>
                </a:solidFill>
                <a:latin typeface="UTM Avo" panose="02040603050506020204" pitchFamily="18" charset="0"/>
              </a:rPr>
              <a:t> </a:t>
            </a:r>
            <a:r>
              <a:rPr lang="en-US" sz="2000" dirty="0" err="1">
                <a:solidFill>
                  <a:schemeClr val="bg1">
                    <a:lumMod val="10000"/>
                  </a:schemeClr>
                </a:solidFill>
                <a:latin typeface="UTM Avo" panose="02040603050506020204" pitchFamily="18" charset="0"/>
              </a:rPr>
              <a:t>đoạn</a:t>
            </a:r>
            <a:r>
              <a:rPr lang="en-US" sz="2000" dirty="0">
                <a:solidFill>
                  <a:schemeClr val="bg1">
                    <a:lumMod val="10000"/>
                  </a:schemeClr>
                </a:solidFill>
                <a:latin typeface="UTM Avo" panose="02040603050506020204" pitchFamily="18" charset="0"/>
              </a:rPr>
              <a:t> CD ta </a:t>
            </a:r>
            <a:r>
              <a:rPr lang="en-US" sz="2000" dirty="0" err="1">
                <a:solidFill>
                  <a:schemeClr val="bg1">
                    <a:lumMod val="10000"/>
                  </a:schemeClr>
                </a:solidFill>
                <a:latin typeface="UTM Avo" panose="02040603050506020204" pitchFamily="18" charset="0"/>
              </a:rPr>
              <a:t>sẽ</a:t>
            </a:r>
            <a:r>
              <a:rPr lang="en-US" sz="2000" dirty="0">
                <a:solidFill>
                  <a:schemeClr val="bg1">
                    <a:lumMod val="10000"/>
                  </a:schemeClr>
                </a:solidFill>
                <a:latin typeface="UTM Avo" panose="02040603050506020204" pitchFamily="18" charset="0"/>
              </a:rPr>
              <a:t> </a:t>
            </a:r>
            <a:r>
              <a:rPr lang="en-US" sz="2000" dirty="0" err="1">
                <a:solidFill>
                  <a:schemeClr val="bg1">
                    <a:lumMod val="10000"/>
                  </a:schemeClr>
                </a:solidFill>
                <a:latin typeface="UTM Avo" panose="02040603050506020204" pitchFamily="18" charset="0"/>
              </a:rPr>
              <a:t>dùng</a:t>
            </a:r>
            <a:r>
              <a:rPr lang="en-US" sz="2000" dirty="0">
                <a:solidFill>
                  <a:schemeClr val="bg1">
                    <a:lumMod val="10000"/>
                  </a:schemeClr>
                </a:solidFill>
                <a:latin typeface="UTM Avo" panose="02040603050506020204" pitchFamily="18" charset="0"/>
              </a:rPr>
              <a:t> </a:t>
            </a:r>
            <a:r>
              <a:rPr lang="en-US" sz="2000" dirty="0" err="1">
                <a:solidFill>
                  <a:schemeClr val="bg1">
                    <a:lumMod val="10000"/>
                  </a:schemeClr>
                </a:solidFill>
                <a:latin typeface="UTM Avo" panose="02040603050506020204" pitchFamily="18" charset="0"/>
              </a:rPr>
              <a:t>phép</a:t>
            </a:r>
            <a:r>
              <a:rPr lang="en-US" sz="2000" dirty="0">
                <a:solidFill>
                  <a:schemeClr val="bg1">
                    <a:lumMod val="10000"/>
                  </a:schemeClr>
                </a:solidFill>
                <a:latin typeface="UTM Avo" panose="02040603050506020204" pitchFamily="18" charset="0"/>
              </a:rPr>
              <a:t> </a:t>
            </a:r>
            <a:r>
              <a:rPr lang="en-US" sz="2000" dirty="0" err="1">
                <a:solidFill>
                  <a:schemeClr val="bg1">
                    <a:lumMod val="10000"/>
                  </a:schemeClr>
                </a:solidFill>
                <a:latin typeface="UTM Avo" panose="02040603050506020204" pitchFamily="18" charset="0"/>
              </a:rPr>
              <a:t>tính</a:t>
            </a:r>
            <a:r>
              <a:rPr lang="en-US" sz="2000" dirty="0">
                <a:solidFill>
                  <a:schemeClr val="bg1">
                    <a:lumMod val="10000"/>
                  </a:schemeClr>
                </a:solidFill>
                <a:latin typeface="UTM Avo" panose="02040603050506020204" pitchFamily="18" charset="0"/>
              </a:rPr>
              <a:t> </a:t>
            </a:r>
            <a:r>
              <a:rPr lang="en-US" sz="2000" dirty="0" err="1">
                <a:solidFill>
                  <a:schemeClr val="bg1">
                    <a:lumMod val="10000"/>
                  </a:schemeClr>
                </a:solidFill>
                <a:latin typeface="UTM Avo" panose="02040603050506020204" pitchFamily="18" charset="0"/>
              </a:rPr>
              <a:t>gì</a:t>
            </a:r>
            <a:r>
              <a:rPr lang="en-US" sz="2000" dirty="0">
                <a:solidFill>
                  <a:schemeClr val="bg1">
                    <a:lumMod val="10000"/>
                  </a:schemeClr>
                </a:solidFill>
                <a:latin typeface="UTM Avo" panose="02040603050506020204" pitchFamily="18" charset="0"/>
              </a:rPr>
              <a:t>?</a:t>
            </a:r>
          </a:p>
        </p:txBody>
      </p:sp>
      <p:sp>
        <p:nvSpPr>
          <p:cNvPr id="6" name="Hộp Văn bản 23">
            <a:extLst>
              <a:ext uri="{FF2B5EF4-FFF2-40B4-BE49-F238E27FC236}">
                <a16:creationId xmlns:a16="http://schemas.microsoft.com/office/drawing/2014/main" xmlns="" id="{02E6F5DB-85BD-A0BD-812C-319A997DBDA3}"/>
              </a:ext>
            </a:extLst>
          </p:cNvPr>
          <p:cNvSpPr txBox="1"/>
          <p:nvPr/>
        </p:nvSpPr>
        <p:spPr>
          <a:xfrm>
            <a:off x="7762197" y="3841538"/>
            <a:ext cx="1707519" cy="461665"/>
          </a:xfrm>
          <a:prstGeom prst="rect">
            <a:avLst/>
          </a:prstGeom>
          <a:noFill/>
        </p:spPr>
        <p:txBody>
          <a:bodyPr wrap="none" rtlCol="0">
            <a:spAutoFit/>
          </a:bodyPr>
          <a:lstStyle/>
          <a:p>
            <a:r>
              <a:rPr lang="en-US" sz="2400" dirty="0" err="1">
                <a:latin typeface="UTM Avo" panose="02040603050506020204" pitchFamily="18" charset="0"/>
              </a:rPr>
              <a:t>Phép</a:t>
            </a:r>
            <a:r>
              <a:rPr lang="en-US" sz="2400" dirty="0">
                <a:latin typeface="UTM Avo" panose="02040603050506020204" pitchFamily="18" charset="0"/>
              </a:rPr>
              <a:t> chia</a:t>
            </a:r>
          </a:p>
        </p:txBody>
      </p:sp>
      <p:sp>
        <p:nvSpPr>
          <p:cNvPr id="7" name="Mũi tên: Phải 24">
            <a:extLst>
              <a:ext uri="{FF2B5EF4-FFF2-40B4-BE49-F238E27FC236}">
                <a16:creationId xmlns:a16="http://schemas.microsoft.com/office/drawing/2014/main" xmlns="" id="{232F0B91-B4DA-5937-7180-AACCFB09DDC0}"/>
              </a:ext>
            </a:extLst>
          </p:cNvPr>
          <p:cNvSpPr/>
          <p:nvPr/>
        </p:nvSpPr>
        <p:spPr>
          <a:xfrm>
            <a:off x="7190425" y="3940055"/>
            <a:ext cx="508244" cy="363148"/>
          </a:xfrm>
          <a:prstGeom prst="rightArrow">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grpSp>
        <p:nvGrpSpPr>
          <p:cNvPr id="14" name="Group 13">
            <a:extLst>
              <a:ext uri="{FF2B5EF4-FFF2-40B4-BE49-F238E27FC236}">
                <a16:creationId xmlns:a16="http://schemas.microsoft.com/office/drawing/2014/main" xmlns="" id="{1C3D859C-60E0-875B-AB23-3BAB1D855462}"/>
              </a:ext>
            </a:extLst>
          </p:cNvPr>
          <p:cNvGrpSpPr/>
          <p:nvPr/>
        </p:nvGrpSpPr>
        <p:grpSpPr>
          <a:xfrm>
            <a:off x="1927942" y="1982075"/>
            <a:ext cx="8368300" cy="572723"/>
            <a:chOff x="1494814" y="2254297"/>
            <a:chExt cx="8368300" cy="572723"/>
          </a:xfrm>
        </p:grpSpPr>
        <p:sp>
          <p:nvSpPr>
            <p:cNvPr id="8" name="Oval 7">
              <a:extLst>
                <a:ext uri="{FF2B5EF4-FFF2-40B4-BE49-F238E27FC236}">
                  <a16:creationId xmlns:a16="http://schemas.microsoft.com/office/drawing/2014/main" xmlns="" id="{9D92605C-BF8C-35C8-AFC5-101EBB53487D}"/>
                </a:ext>
              </a:extLst>
            </p:cNvPr>
            <p:cNvSpPr/>
            <p:nvPr/>
          </p:nvSpPr>
          <p:spPr>
            <a:xfrm>
              <a:off x="1988820" y="2689860"/>
              <a:ext cx="137160" cy="13716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xmlns="" id="{20826BCD-594F-C976-EADE-DBB29A11B038}"/>
                </a:ext>
              </a:extLst>
            </p:cNvPr>
            <p:cNvCxnSpPr>
              <a:stCxn id="8" idx="6"/>
            </p:cNvCxnSpPr>
            <p:nvPr/>
          </p:nvCxnSpPr>
          <p:spPr>
            <a:xfrm flipV="1">
              <a:off x="2125980" y="2742914"/>
              <a:ext cx="7277100" cy="15526"/>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xmlns="" id="{AE1ACA05-DB6A-D4E6-0EE1-01C312D1C895}"/>
                </a:ext>
              </a:extLst>
            </p:cNvPr>
            <p:cNvSpPr/>
            <p:nvPr/>
          </p:nvSpPr>
          <p:spPr>
            <a:xfrm>
              <a:off x="9334500" y="2674334"/>
              <a:ext cx="137160" cy="13716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ộp Văn bản 23">
              <a:extLst>
                <a:ext uri="{FF2B5EF4-FFF2-40B4-BE49-F238E27FC236}">
                  <a16:creationId xmlns:a16="http://schemas.microsoft.com/office/drawing/2014/main" xmlns="" id="{182057E4-F569-BE95-70A9-2776227051F4}"/>
                </a:ext>
              </a:extLst>
            </p:cNvPr>
            <p:cNvSpPr txBox="1"/>
            <p:nvPr/>
          </p:nvSpPr>
          <p:spPr>
            <a:xfrm>
              <a:off x="1494814" y="2254297"/>
              <a:ext cx="457176" cy="523220"/>
            </a:xfrm>
            <a:prstGeom prst="rect">
              <a:avLst/>
            </a:prstGeom>
            <a:noFill/>
          </p:spPr>
          <p:txBody>
            <a:bodyPr wrap="none" rtlCol="0">
              <a:spAutoFit/>
            </a:bodyPr>
            <a:lstStyle/>
            <a:p>
              <a:r>
                <a:rPr lang="en-US" sz="2800" dirty="0">
                  <a:solidFill>
                    <a:schemeClr val="tx1"/>
                  </a:solidFill>
                  <a:latin typeface="UTM Avo" panose="02040603050506020204" pitchFamily="18" charset="0"/>
                </a:rPr>
                <a:t>A</a:t>
              </a:r>
            </a:p>
          </p:txBody>
        </p:sp>
        <p:sp>
          <p:nvSpPr>
            <p:cNvPr id="13" name="Hộp Văn bản 23">
              <a:extLst>
                <a:ext uri="{FF2B5EF4-FFF2-40B4-BE49-F238E27FC236}">
                  <a16:creationId xmlns:a16="http://schemas.microsoft.com/office/drawing/2014/main" xmlns="" id="{4ED5A560-61E0-76E5-5CF0-389C5068A8E4}"/>
                </a:ext>
              </a:extLst>
            </p:cNvPr>
            <p:cNvSpPr txBox="1"/>
            <p:nvPr/>
          </p:nvSpPr>
          <p:spPr>
            <a:xfrm>
              <a:off x="9471660" y="2254297"/>
              <a:ext cx="391454" cy="523220"/>
            </a:xfrm>
            <a:prstGeom prst="rect">
              <a:avLst/>
            </a:prstGeom>
            <a:noFill/>
          </p:spPr>
          <p:txBody>
            <a:bodyPr wrap="none" rtlCol="0">
              <a:spAutoFit/>
            </a:bodyPr>
            <a:lstStyle/>
            <a:p>
              <a:r>
                <a:rPr lang="en-US" sz="2800" dirty="0">
                  <a:solidFill>
                    <a:schemeClr val="tx1"/>
                  </a:solidFill>
                  <a:latin typeface="UTM Avo" panose="02040603050506020204" pitchFamily="18" charset="0"/>
                </a:rPr>
                <a:t>B</a:t>
              </a:r>
            </a:p>
          </p:txBody>
        </p:sp>
      </p:grpSp>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0463" y="400970"/>
            <a:ext cx="5806825" cy="69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169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6"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2" name="Rectangle: Rounded Corners 1">
            <a:hlinkClick r:id="rId3"/>
            <a:extLst>
              <a:ext uri="{FF2B5EF4-FFF2-40B4-BE49-F238E27FC236}">
                <a16:creationId xmlns:a16="http://schemas.microsoft.com/office/drawing/2014/main" xmlns="" id="{51090F6F-85A9-DD8C-965E-923A1897C132}"/>
              </a:ext>
            </a:extLst>
          </p:cNvPr>
          <p:cNvSpPr/>
          <p:nvPr/>
        </p:nvSpPr>
        <p:spPr>
          <a:xfrm>
            <a:off x="637847" y="983685"/>
            <a:ext cx="902195" cy="538500"/>
          </a:xfrm>
          <a:prstGeom prst="roundRect">
            <a:avLst>
              <a:gd name="adj" fmla="val 22233"/>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FFFF"/>
                </a:solidFill>
                <a:effectLst/>
                <a:uLnTx/>
                <a:uFillTx/>
                <a:latin typeface="UTM Avo" panose="02040603050506020204" pitchFamily="18" charset="0"/>
                <a:ea typeface="+mn-ea"/>
                <a:cs typeface="+mn-cs"/>
                <a:sym typeface="Arial"/>
              </a:rPr>
              <a:t>2</a:t>
            </a:r>
          </a:p>
        </p:txBody>
      </p:sp>
      <p:sp>
        <p:nvSpPr>
          <p:cNvPr id="3" name="Hộp Văn bản 11">
            <a:extLst>
              <a:ext uri="{FF2B5EF4-FFF2-40B4-BE49-F238E27FC236}">
                <a16:creationId xmlns:a16="http://schemas.microsoft.com/office/drawing/2014/main" xmlns="" id="{033DFE99-A333-0BDB-6C7D-94E06D52FA69}"/>
              </a:ext>
            </a:extLst>
          </p:cNvPr>
          <p:cNvSpPr txBox="1"/>
          <p:nvPr/>
        </p:nvSpPr>
        <p:spPr>
          <a:xfrm>
            <a:off x="1653919" y="1362896"/>
            <a:ext cx="9262466" cy="830997"/>
          </a:xfrm>
          <a:prstGeom prst="rect">
            <a:avLst/>
          </a:prstGeom>
          <a:noFill/>
        </p:spPr>
        <p:txBody>
          <a:bodyPr wrap="square" rtlCol="0">
            <a:spAutoFit/>
          </a:bodyPr>
          <a:lstStyle/>
          <a:p>
            <a:pPr lvl="0" algn="just">
              <a:defRPr/>
            </a:pPr>
            <a:r>
              <a:rPr lang="vi-VN" sz="2400" dirty="0">
                <a:latin typeface="UTM Avo" panose="02040603050506020204" pitchFamily="18" charset="0"/>
                <a:ea typeface="Calibri" panose="020F0502020204030204" pitchFamily="34" charset="0"/>
              </a:rPr>
              <a:t>Cho đoạn thẳng AB có độ dài 10 cm. Hãy vẽ đoạn thẳng CD có độ dài bằng độ dài đoạn thẳng AB giảm đi 5 lần.</a:t>
            </a:r>
          </a:p>
        </p:txBody>
      </p:sp>
      <p:sp>
        <p:nvSpPr>
          <p:cNvPr id="15" name="Bong bóng Lời nói: Hình bầu dục 4">
            <a:extLst>
              <a:ext uri="{FF2B5EF4-FFF2-40B4-BE49-F238E27FC236}">
                <a16:creationId xmlns:a16="http://schemas.microsoft.com/office/drawing/2014/main" xmlns="" id="{50FC5F86-38EE-A534-EB58-A73067570C42}"/>
              </a:ext>
            </a:extLst>
          </p:cNvPr>
          <p:cNvSpPr/>
          <p:nvPr/>
        </p:nvSpPr>
        <p:spPr>
          <a:xfrm>
            <a:off x="486770" y="2532466"/>
            <a:ext cx="4196194" cy="1721645"/>
          </a:xfrm>
          <a:prstGeom prst="wedgeEllipseCallout">
            <a:avLst/>
          </a:prstGeom>
          <a:solidFill>
            <a:schemeClr val="accent2">
              <a:lumMod val="20000"/>
              <a:lumOff val="80000"/>
            </a:schemeClr>
          </a:solidFill>
          <a:ln>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50000"/>
              </a:lnSpc>
            </a:pPr>
            <a:r>
              <a:rPr lang="nl-NL" sz="20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Để vẽ được đoạn thẳng CD em thực hiện như thế nào?</a:t>
            </a:r>
            <a:endParaRPr lang="en-US" sz="2000" dirty="0">
              <a:effectLst/>
              <a:latin typeface="UTM Avo" panose="02040603050506020204" pitchFamily="18" charset="0"/>
              <a:ea typeface="Calibri" panose="020F0502020204030204" pitchFamily="34" charset="0"/>
              <a:cs typeface="Times New Roman" panose="02020603050405020304" pitchFamily="18" charset="0"/>
            </a:endParaRPr>
          </a:p>
          <a:p>
            <a:pPr algn="ctr"/>
            <a:endParaRPr lang="en-US" sz="1200" dirty="0">
              <a:latin typeface="UTM Avo" panose="02040603050506020204" pitchFamily="18" charset="0"/>
            </a:endParaRPr>
          </a:p>
        </p:txBody>
      </p:sp>
      <p:sp>
        <p:nvSpPr>
          <p:cNvPr id="16" name="Hộp Văn bản 22">
            <a:extLst>
              <a:ext uri="{FF2B5EF4-FFF2-40B4-BE49-F238E27FC236}">
                <a16:creationId xmlns:a16="http://schemas.microsoft.com/office/drawing/2014/main" xmlns="" id="{A8F1B648-4C84-E0CB-4B81-84430D64EED8}"/>
              </a:ext>
            </a:extLst>
          </p:cNvPr>
          <p:cNvSpPr txBox="1"/>
          <p:nvPr/>
        </p:nvSpPr>
        <p:spPr>
          <a:xfrm>
            <a:off x="5804296" y="2687293"/>
            <a:ext cx="5641200" cy="1411990"/>
          </a:xfrm>
          <a:prstGeom prst="rect">
            <a:avLst/>
          </a:prstGeom>
          <a:noFill/>
        </p:spPr>
        <p:txBody>
          <a:bodyPr wrap="square">
            <a:spAutoFit/>
          </a:bodyPr>
          <a:lstStyle/>
          <a:p>
            <a:pPr>
              <a:lnSpc>
                <a:spcPct val="150000"/>
              </a:lnSpc>
            </a:pPr>
            <a:r>
              <a:rPr lang="nl-NL" sz="2000" dirty="0">
                <a:solidFill>
                  <a:srgbClr val="000000"/>
                </a:solidFill>
                <a:effectLst/>
                <a:latin typeface="UTM Avo" panose="02040603050506020204" pitchFamily="18" charset="0"/>
                <a:ea typeface="Calibri" panose="020F0502020204030204" pitchFamily="34" charset="0"/>
              </a:rPr>
              <a:t>Để vẽ được đoạn CD, ta cần chia đoạn AB thành 5 phần bằng nhau, và đoạn CD chiếm 1 phần.</a:t>
            </a:r>
            <a:endParaRPr lang="en-US" sz="2000" dirty="0">
              <a:latin typeface="UTM Avo" panose="02040603050506020204" pitchFamily="18" charset="0"/>
            </a:endParaRPr>
          </a:p>
        </p:txBody>
      </p:sp>
      <p:sp>
        <p:nvSpPr>
          <p:cNvPr id="17" name="Mũi tên: Phải 8">
            <a:extLst>
              <a:ext uri="{FF2B5EF4-FFF2-40B4-BE49-F238E27FC236}">
                <a16:creationId xmlns:a16="http://schemas.microsoft.com/office/drawing/2014/main" xmlns="" id="{B77C17EB-EBA4-D95C-7B0B-BD4887EBF575}"/>
              </a:ext>
            </a:extLst>
          </p:cNvPr>
          <p:cNvSpPr/>
          <p:nvPr/>
        </p:nvSpPr>
        <p:spPr>
          <a:xfrm>
            <a:off x="4983480" y="3387986"/>
            <a:ext cx="523636" cy="29646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200"/>
          </a:p>
        </p:txBody>
      </p:sp>
      <p:sp>
        <p:nvSpPr>
          <p:cNvPr id="53" name="Hộp Văn bản 11">
            <a:extLst>
              <a:ext uri="{FF2B5EF4-FFF2-40B4-BE49-F238E27FC236}">
                <a16:creationId xmlns:a16="http://schemas.microsoft.com/office/drawing/2014/main" xmlns="" id="{703DA767-D384-27F9-71C0-3CD54715450B}"/>
              </a:ext>
            </a:extLst>
          </p:cNvPr>
          <p:cNvSpPr txBox="1"/>
          <p:nvPr/>
        </p:nvSpPr>
        <p:spPr>
          <a:xfrm>
            <a:off x="1022863" y="4594686"/>
            <a:ext cx="373820" cy="400110"/>
          </a:xfrm>
          <a:prstGeom prst="rect">
            <a:avLst/>
          </a:prstGeom>
          <a:noFill/>
        </p:spPr>
        <p:txBody>
          <a:bodyPr wrap="none" rtlCol="0">
            <a:spAutoFit/>
          </a:bodyPr>
          <a:lstStyle/>
          <a:p>
            <a:r>
              <a:rPr lang="en-US" sz="2000" dirty="0">
                <a:latin typeface="UTM Avo" panose="02040603050506020204" pitchFamily="18" charset="0"/>
              </a:rPr>
              <a:t>A</a:t>
            </a:r>
          </a:p>
        </p:txBody>
      </p:sp>
      <p:sp>
        <p:nvSpPr>
          <p:cNvPr id="54" name="Hộp Văn bản 29">
            <a:extLst>
              <a:ext uri="{FF2B5EF4-FFF2-40B4-BE49-F238E27FC236}">
                <a16:creationId xmlns:a16="http://schemas.microsoft.com/office/drawing/2014/main" xmlns="" id="{4FAFF286-0FD8-5F7D-54FD-CFAF40F97009}"/>
              </a:ext>
            </a:extLst>
          </p:cNvPr>
          <p:cNvSpPr txBox="1"/>
          <p:nvPr/>
        </p:nvSpPr>
        <p:spPr>
          <a:xfrm>
            <a:off x="7226163" y="4576568"/>
            <a:ext cx="332142" cy="400110"/>
          </a:xfrm>
          <a:prstGeom prst="rect">
            <a:avLst/>
          </a:prstGeom>
          <a:noFill/>
        </p:spPr>
        <p:txBody>
          <a:bodyPr wrap="none" rtlCol="0">
            <a:spAutoFit/>
          </a:bodyPr>
          <a:lstStyle/>
          <a:p>
            <a:r>
              <a:rPr lang="en-US" sz="2000" dirty="0">
                <a:latin typeface="UTM Avo" panose="02040603050506020204" pitchFamily="18" charset="0"/>
              </a:rPr>
              <a:t>B</a:t>
            </a:r>
          </a:p>
        </p:txBody>
      </p:sp>
      <mc:AlternateContent xmlns:mc="http://schemas.openxmlformats.org/markup-compatibility/2006" xmlns:p14="http://schemas.microsoft.com/office/powerpoint/2010/main">
        <mc:Choice Requires="p14">
          <p:contentPart p14:bwMode="auto" r:id="rId4">
            <p14:nvContentPartPr>
              <p14:cNvPr id="55" name="Viết tay 16">
                <a:extLst>
                  <a:ext uri="{FF2B5EF4-FFF2-40B4-BE49-F238E27FC236}">
                    <a16:creationId xmlns:a16="http://schemas.microsoft.com/office/drawing/2014/main" xmlns="" id="{31C8EA3E-5D71-1165-B118-F73B086F3168}"/>
                  </a:ext>
                </a:extLst>
              </p14:cNvPr>
              <p14:cNvContentPartPr/>
              <p14:nvPr/>
            </p14:nvContentPartPr>
            <p14:xfrm>
              <a:off x="1462387" y="4817303"/>
              <a:ext cx="360" cy="360"/>
            </p14:xfrm>
          </p:contentPart>
        </mc:Choice>
        <mc:Fallback xmlns="">
          <p:pic>
            <p:nvPicPr>
              <p:cNvPr id="55" name="Viết tay 16">
                <a:extLst>
                  <a:ext uri="{FF2B5EF4-FFF2-40B4-BE49-F238E27FC236}">
                    <a16:creationId xmlns:a16="http://schemas.microsoft.com/office/drawing/2014/main" id="{31C8EA3E-5D71-1165-B118-F73B086F3168}"/>
                  </a:ext>
                </a:extLst>
              </p:cNvPr>
              <p:cNvPicPr/>
              <p:nvPr/>
            </p:nvPicPr>
            <p:blipFill>
              <a:blip r:embed="rId6"/>
              <a:stretch>
                <a:fillRect/>
              </a:stretch>
            </p:blipFill>
            <p:spPr>
              <a:xfrm>
                <a:off x="1453387" y="480830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6" name="Viết tay 31">
                <a:extLst>
                  <a:ext uri="{FF2B5EF4-FFF2-40B4-BE49-F238E27FC236}">
                    <a16:creationId xmlns:a16="http://schemas.microsoft.com/office/drawing/2014/main" xmlns="" id="{97182FD6-2DBC-55AE-E98D-019190F6C1EA}"/>
                  </a:ext>
                </a:extLst>
              </p14:cNvPr>
              <p14:cNvContentPartPr/>
              <p14:nvPr/>
            </p14:nvContentPartPr>
            <p14:xfrm>
              <a:off x="2627347" y="4821623"/>
              <a:ext cx="360" cy="360"/>
            </p14:xfrm>
          </p:contentPart>
        </mc:Choice>
        <mc:Fallback xmlns="">
          <p:pic>
            <p:nvPicPr>
              <p:cNvPr id="56" name="Viết tay 31">
                <a:extLst>
                  <a:ext uri="{FF2B5EF4-FFF2-40B4-BE49-F238E27FC236}">
                    <a16:creationId xmlns:a16="http://schemas.microsoft.com/office/drawing/2014/main" id="{97182FD6-2DBC-55AE-E98D-019190F6C1EA}"/>
                  </a:ext>
                </a:extLst>
              </p:cNvPr>
              <p:cNvPicPr/>
              <p:nvPr/>
            </p:nvPicPr>
            <p:blipFill>
              <a:blip r:embed="rId8"/>
              <a:stretch>
                <a:fillRect/>
              </a:stretch>
            </p:blipFill>
            <p:spPr>
              <a:xfrm>
                <a:off x="2623027" y="481730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7" name="Viết tay 32">
                <a:extLst>
                  <a:ext uri="{FF2B5EF4-FFF2-40B4-BE49-F238E27FC236}">
                    <a16:creationId xmlns:a16="http://schemas.microsoft.com/office/drawing/2014/main" xmlns="" id="{A4F0D8DC-6BB1-CCDF-CD3B-69C525F2F1A2}"/>
                  </a:ext>
                </a:extLst>
              </p14:cNvPr>
              <p14:cNvContentPartPr/>
              <p14:nvPr/>
            </p14:nvContentPartPr>
            <p14:xfrm>
              <a:off x="2605387" y="4821623"/>
              <a:ext cx="360" cy="360"/>
            </p14:xfrm>
          </p:contentPart>
        </mc:Choice>
        <mc:Fallback xmlns="">
          <p:pic>
            <p:nvPicPr>
              <p:cNvPr id="57" name="Viết tay 32">
                <a:extLst>
                  <a:ext uri="{FF2B5EF4-FFF2-40B4-BE49-F238E27FC236}">
                    <a16:creationId xmlns:a16="http://schemas.microsoft.com/office/drawing/2014/main" id="{A4F0D8DC-6BB1-CCDF-CD3B-69C525F2F1A2}"/>
                  </a:ext>
                </a:extLst>
              </p:cNvPr>
              <p:cNvPicPr/>
              <p:nvPr/>
            </p:nvPicPr>
            <p:blipFill>
              <a:blip r:embed="rId8"/>
              <a:stretch>
                <a:fillRect/>
              </a:stretch>
            </p:blipFill>
            <p:spPr>
              <a:xfrm>
                <a:off x="2601067" y="481730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8" name="Viết tay 61">
                <a:extLst>
                  <a:ext uri="{FF2B5EF4-FFF2-40B4-BE49-F238E27FC236}">
                    <a16:creationId xmlns:a16="http://schemas.microsoft.com/office/drawing/2014/main" xmlns="" id="{35589ABE-7ED7-4329-AD52-075E4F05447D}"/>
                  </a:ext>
                </a:extLst>
              </p14:cNvPr>
              <p14:cNvContentPartPr/>
              <p14:nvPr/>
            </p14:nvContentPartPr>
            <p14:xfrm>
              <a:off x="2585587" y="4769063"/>
              <a:ext cx="360" cy="100080"/>
            </p14:xfrm>
          </p:contentPart>
        </mc:Choice>
        <mc:Fallback xmlns="">
          <p:pic>
            <p:nvPicPr>
              <p:cNvPr id="58" name="Viết tay 61">
                <a:extLst>
                  <a:ext uri="{FF2B5EF4-FFF2-40B4-BE49-F238E27FC236}">
                    <a16:creationId xmlns:a16="http://schemas.microsoft.com/office/drawing/2014/main" id="{35589ABE-7ED7-4329-AD52-075E4F05447D}"/>
                  </a:ext>
                </a:extLst>
              </p:cNvPr>
              <p:cNvPicPr/>
              <p:nvPr/>
            </p:nvPicPr>
            <p:blipFill>
              <a:blip r:embed="rId11"/>
              <a:stretch>
                <a:fillRect/>
              </a:stretch>
            </p:blipFill>
            <p:spPr>
              <a:xfrm>
                <a:off x="2576587" y="4760063"/>
                <a:ext cx="180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9" name="Viết tay 63">
                <a:extLst>
                  <a:ext uri="{FF2B5EF4-FFF2-40B4-BE49-F238E27FC236}">
                    <a16:creationId xmlns:a16="http://schemas.microsoft.com/office/drawing/2014/main" xmlns="" id="{7E2B41B8-F9FE-7066-7CC4-D4535AC46522}"/>
                  </a:ext>
                </a:extLst>
              </p14:cNvPr>
              <p14:cNvContentPartPr/>
              <p14:nvPr/>
            </p14:nvContentPartPr>
            <p14:xfrm>
              <a:off x="3721027" y="4765823"/>
              <a:ext cx="360" cy="103320"/>
            </p14:xfrm>
          </p:contentPart>
        </mc:Choice>
        <mc:Fallback xmlns="">
          <p:pic>
            <p:nvPicPr>
              <p:cNvPr id="59" name="Viết tay 63">
                <a:extLst>
                  <a:ext uri="{FF2B5EF4-FFF2-40B4-BE49-F238E27FC236}">
                    <a16:creationId xmlns:a16="http://schemas.microsoft.com/office/drawing/2014/main" id="{7E2B41B8-F9FE-7066-7CC4-D4535AC46522}"/>
                  </a:ext>
                </a:extLst>
              </p:cNvPr>
              <p:cNvPicPr/>
              <p:nvPr/>
            </p:nvPicPr>
            <p:blipFill>
              <a:blip r:embed="rId13"/>
              <a:stretch>
                <a:fillRect/>
              </a:stretch>
            </p:blipFill>
            <p:spPr>
              <a:xfrm>
                <a:off x="3712027" y="4756823"/>
                <a:ext cx="180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0" name="Viết tay 64">
                <a:extLst>
                  <a:ext uri="{FF2B5EF4-FFF2-40B4-BE49-F238E27FC236}">
                    <a16:creationId xmlns:a16="http://schemas.microsoft.com/office/drawing/2014/main" xmlns="" id="{0D11A12D-E4EF-01F8-26C7-F9F7CB5F84DA}"/>
                  </a:ext>
                </a:extLst>
              </p14:cNvPr>
              <p14:cNvContentPartPr/>
              <p14:nvPr/>
            </p14:nvContentPartPr>
            <p14:xfrm>
              <a:off x="4849267" y="4765823"/>
              <a:ext cx="360" cy="98640"/>
            </p14:xfrm>
          </p:contentPart>
        </mc:Choice>
        <mc:Fallback xmlns="">
          <p:pic>
            <p:nvPicPr>
              <p:cNvPr id="60" name="Viết tay 64">
                <a:extLst>
                  <a:ext uri="{FF2B5EF4-FFF2-40B4-BE49-F238E27FC236}">
                    <a16:creationId xmlns:a16="http://schemas.microsoft.com/office/drawing/2014/main" id="{0D11A12D-E4EF-01F8-26C7-F9F7CB5F84DA}"/>
                  </a:ext>
                </a:extLst>
              </p:cNvPr>
              <p:cNvPicPr/>
              <p:nvPr/>
            </p:nvPicPr>
            <p:blipFill>
              <a:blip r:embed="rId11"/>
              <a:stretch>
                <a:fillRect/>
              </a:stretch>
            </p:blipFill>
            <p:spPr>
              <a:xfrm>
                <a:off x="4840267" y="4756856"/>
                <a:ext cx="18000" cy="11621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1" name="Viết tay 65">
                <a:extLst>
                  <a:ext uri="{FF2B5EF4-FFF2-40B4-BE49-F238E27FC236}">
                    <a16:creationId xmlns:a16="http://schemas.microsoft.com/office/drawing/2014/main" xmlns="" id="{DA38F907-41ED-1D51-BF5B-28917AD0C0AD}"/>
                  </a:ext>
                </a:extLst>
              </p14:cNvPr>
              <p14:cNvContentPartPr/>
              <p14:nvPr/>
            </p14:nvContentPartPr>
            <p14:xfrm>
              <a:off x="5977507" y="4761503"/>
              <a:ext cx="360" cy="107640"/>
            </p14:xfrm>
          </p:contentPart>
        </mc:Choice>
        <mc:Fallback xmlns="">
          <p:pic>
            <p:nvPicPr>
              <p:cNvPr id="61" name="Viết tay 65">
                <a:extLst>
                  <a:ext uri="{FF2B5EF4-FFF2-40B4-BE49-F238E27FC236}">
                    <a16:creationId xmlns:a16="http://schemas.microsoft.com/office/drawing/2014/main" id="{DA38F907-41ED-1D51-BF5B-28917AD0C0AD}"/>
                  </a:ext>
                </a:extLst>
              </p:cNvPr>
              <p:cNvPicPr/>
              <p:nvPr/>
            </p:nvPicPr>
            <p:blipFill>
              <a:blip r:embed="rId16"/>
              <a:stretch>
                <a:fillRect/>
              </a:stretch>
            </p:blipFill>
            <p:spPr>
              <a:xfrm>
                <a:off x="5968507" y="4752503"/>
                <a:ext cx="180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2" name="Viết tay 66">
                <a:extLst>
                  <a:ext uri="{FF2B5EF4-FFF2-40B4-BE49-F238E27FC236}">
                    <a16:creationId xmlns:a16="http://schemas.microsoft.com/office/drawing/2014/main" xmlns="" id="{8CCF49DF-5E32-E3B9-2ADC-FA3B562FC26C}"/>
                  </a:ext>
                </a:extLst>
              </p14:cNvPr>
              <p14:cNvContentPartPr/>
              <p14:nvPr/>
            </p14:nvContentPartPr>
            <p14:xfrm>
              <a:off x="7105747" y="4783823"/>
              <a:ext cx="360" cy="7560"/>
            </p14:xfrm>
          </p:contentPart>
        </mc:Choice>
        <mc:Fallback xmlns="">
          <p:pic>
            <p:nvPicPr>
              <p:cNvPr id="62" name="Viết tay 66">
                <a:extLst>
                  <a:ext uri="{FF2B5EF4-FFF2-40B4-BE49-F238E27FC236}">
                    <a16:creationId xmlns:a16="http://schemas.microsoft.com/office/drawing/2014/main" id="{8CCF49DF-5E32-E3B9-2ADC-FA3B562FC26C}"/>
                  </a:ext>
                </a:extLst>
              </p:cNvPr>
              <p:cNvPicPr/>
              <p:nvPr/>
            </p:nvPicPr>
            <p:blipFill>
              <a:blip r:embed="rId18"/>
              <a:stretch>
                <a:fillRect/>
              </a:stretch>
            </p:blipFill>
            <p:spPr>
              <a:xfrm>
                <a:off x="7096747" y="4775232"/>
                <a:ext cx="18000" cy="24398"/>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3" name="Viết tay 67">
                <a:extLst>
                  <a:ext uri="{FF2B5EF4-FFF2-40B4-BE49-F238E27FC236}">
                    <a16:creationId xmlns:a16="http://schemas.microsoft.com/office/drawing/2014/main" xmlns="" id="{446AFAB4-C718-2442-89D8-40E4BFD5FF34}"/>
                  </a:ext>
                </a:extLst>
              </p14:cNvPr>
              <p14:cNvContentPartPr/>
              <p14:nvPr/>
            </p14:nvContentPartPr>
            <p14:xfrm>
              <a:off x="7105747" y="4746743"/>
              <a:ext cx="360" cy="116280"/>
            </p14:xfrm>
          </p:contentPart>
        </mc:Choice>
        <mc:Fallback xmlns="">
          <p:pic>
            <p:nvPicPr>
              <p:cNvPr id="63" name="Viết tay 67">
                <a:extLst>
                  <a:ext uri="{FF2B5EF4-FFF2-40B4-BE49-F238E27FC236}">
                    <a16:creationId xmlns:a16="http://schemas.microsoft.com/office/drawing/2014/main" id="{446AFAB4-C718-2442-89D8-40E4BFD5FF34}"/>
                  </a:ext>
                </a:extLst>
              </p:cNvPr>
              <p:cNvPicPr/>
              <p:nvPr/>
            </p:nvPicPr>
            <p:blipFill>
              <a:blip r:embed="rId20"/>
              <a:stretch>
                <a:fillRect/>
              </a:stretch>
            </p:blipFill>
            <p:spPr>
              <a:xfrm>
                <a:off x="7096747" y="4737743"/>
                <a:ext cx="180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4" name="Viết tay 68">
                <a:extLst>
                  <a:ext uri="{FF2B5EF4-FFF2-40B4-BE49-F238E27FC236}">
                    <a16:creationId xmlns:a16="http://schemas.microsoft.com/office/drawing/2014/main" xmlns="" id="{F5AFCCBC-F0BC-FE7A-1CCE-2403A9CBB99C}"/>
                  </a:ext>
                </a:extLst>
              </p14:cNvPr>
              <p14:cNvContentPartPr/>
              <p14:nvPr/>
            </p14:nvContentPartPr>
            <p14:xfrm>
              <a:off x="1468507" y="4776623"/>
              <a:ext cx="360" cy="82440"/>
            </p14:xfrm>
          </p:contentPart>
        </mc:Choice>
        <mc:Fallback xmlns="">
          <p:pic>
            <p:nvPicPr>
              <p:cNvPr id="64" name="Viết tay 68">
                <a:extLst>
                  <a:ext uri="{FF2B5EF4-FFF2-40B4-BE49-F238E27FC236}">
                    <a16:creationId xmlns:a16="http://schemas.microsoft.com/office/drawing/2014/main" id="{F5AFCCBC-F0BC-FE7A-1CCE-2403A9CBB99C}"/>
                  </a:ext>
                </a:extLst>
              </p:cNvPr>
              <p:cNvPicPr/>
              <p:nvPr/>
            </p:nvPicPr>
            <p:blipFill>
              <a:blip r:embed="rId22"/>
              <a:stretch>
                <a:fillRect/>
              </a:stretch>
            </p:blipFill>
            <p:spPr>
              <a:xfrm>
                <a:off x="1459507" y="4767623"/>
                <a:ext cx="180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5" name="Viết tay 69">
                <a:extLst>
                  <a:ext uri="{FF2B5EF4-FFF2-40B4-BE49-F238E27FC236}">
                    <a16:creationId xmlns:a16="http://schemas.microsoft.com/office/drawing/2014/main" xmlns="" id="{FE1C99EA-AF7B-53A1-192A-1E0E51776F0C}"/>
                  </a:ext>
                </a:extLst>
              </p14:cNvPr>
              <p14:cNvContentPartPr/>
              <p14:nvPr/>
            </p14:nvContentPartPr>
            <p14:xfrm>
              <a:off x="1462387" y="4818743"/>
              <a:ext cx="5641200" cy="360"/>
            </p14:xfrm>
          </p:contentPart>
        </mc:Choice>
        <mc:Fallback xmlns="">
          <p:pic>
            <p:nvPicPr>
              <p:cNvPr id="65" name="Viết tay 69">
                <a:extLst>
                  <a:ext uri="{FF2B5EF4-FFF2-40B4-BE49-F238E27FC236}">
                    <a16:creationId xmlns:a16="http://schemas.microsoft.com/office/drawing/2014/main" id="{FE1C99EA-AF7B-53A1-192A-1E0E51776F0C}"/>
                  </a:ext>
                </a:extLst>
              </p:cNvPr>
              <p:cNvPicPr/>
              <p:nvPr/>
            </p:nvPicPr>
            <p:blipFill>
              <a:blip r:embed="rId24"/>
              <a:stretch>
                <a:fillRect/>
              </a:stretch>
            </p:blipFill>
            <p:spPr>
              <a:xfrm>
                <a:off x="1453388" y="4809743"/>
                <a:ext cx="5658839"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6" name="Viết tay 70">
                <a:extLst>
                  <a:ext uri="{FF2B5EF4-FFF2-40B4-BE49-F238E27FC236}">
                    <a16:creationId xmlns:a16="http://schemas.microsoft.com/office/drawing/2014/main" xmlns="" id="{9DED55B9-D164-E4A4-80A6-7487529D217C}"/>
                  </a:ext>
                </a:extLst>
              </p14:cNvPr>
              <p14:cNvContentPartPr/>
              <p14:nvPr/>
            </p14:nvContentPartPr>
            <p14:xfrm>
              <a:off x="1484707" y="5529364"/>
              <a:ext cx="1100160" cy="360"/>
            </p14:xfrm>
          </p:contentPart>
        </mc:Choice>
        <mc:Fallback xmlns="">
          <p:pic>
            <p:nvPicPr>
              <p:cNvPr id="66" name="Viết tay 70">
                <a:extLst>
                  <a:ext uri="{FF2B5EF4-FFF2-40B4-BE49-F238E27FC236}">
                    <a16:creationId xmlns:a16="http://schemas.microsoft.com/office/drawing/2014/main" id="{9DED55B9-D164-E4A4-80A6-7487529D217C}"/>
                  </a:ext>
                </a:extLst>
              </p:cNvPr>
              <p:cNvPicPr/>
              <p:nvPr/>
            </p:nvPicPr>
            <p:blipFill>
              <a:blip r:embed="rId26"/>
              <a:stretch>
                <a:fillRect/>
              </a:stretch>
            </p:blipFill>
            <p:spPr>
              <a:xfrm>
                <a:off x="1475707" y="5520364"/>
                <a:ext cx="1117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7" name="Viết tay 71">
                <a:extLst>
                  <a:ext uri="{FF2B5EF4-FFF2-40B4-BE49-F238E27FC236}">
                    <a16:creationId xmlns:a16="http://schemas.microsoft.com/office/drawing/2014/main" xmlns="" id="{73406232-35A0-77DF-67EA-AC45D72642C6}"/>
                  </a:ext>
                </a:extLst>
              </p14:cNvPr>
              <p14:cNvContentPartPr/>
              <p14:nvPr/>
            </p14:nvContentPartPr>
            <p14:xfrm>
              <a:off x="2585227" y="5487424"/>
              <a:ext cx="360" cy="83880"/>
            </p14:xfrm>
          </p:contentPart>
        </mc:Choice>
        <mc:Fallback xmlns="">
          <p:pic>
            <p:nvPicPr>
              <p:cNvPr id="67" name="Viết tay 71">
                <a:extLst>
                  <a:ext uri="{FF2B5EF4-FFF2-40B4-BE49-F238E27FC236}">
                    <a16:creationId xmlns:a16="http://schemas.microsoft.com/office/drawing/2014/main" id="{73406232-35A0-77DF-67EA-AC45D72642C6}"/>
                  </a:ext>
                </a:extLst>
              </p:cNvPr>
              <p:cNvPicPr/>
              <p:nvPr/>
            </p:nvPicPr>
            <p:blipFill>
              <a:blip r:embed="rId28"/>
              <a:stretch>
                <a:fillRect/>
              </a:stretch>
            </p:blipFill>
            <p:spPr>
              <a:xfrm>
                <a:off x="2576227" y="5478424"/>
                <a:ext cx="180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8" name="Viết tay 72">
                <a:extLst>
                  <a:ext uri="{FF2B5EF4-FFF2-40B4-BE49-F238E27FC236}">
                    <a16:creationId xmlns:a16="http://schemas.microsoft.com/office/drawing/2014/main" xmlns="" id="{4526F3F7-A13A-65DD-8912-A07D7846D2F2}"/>
                  </a:ext>
                </a:extLst>
              </p14:cNvPr>
              <p14:cNvContentPartPr/>
              <p14:nvPr/>
            </p14:nvContentPartPr>
            <p14:xfrm>
              <a:off x="1484707" y="5461088"/>
              <a:ext cx="360" cy="103680"/>
            </p14:xfrm>
          </p:contentPart>
        </mc:Choice>
        <mc:Fallback xmlns="">
          <p:pic>
            <p:nvPicPr>
              <p:cNvPr id="68" name="Viết tay 72">
                <a:extLst>
                  <a:ext uri="{FF2B5EF4-FFF2-40B4-BE49-F238E27FC236}">
                    <a16:creationId xmlns:a16="http://schemas.microsoft.com/office/drawing/2014/main" id="{4526F3F7-A13A-65DD-8912-A07D7846D2F2}"/>
                  </a:ext>
                </a:extLst>
              </p:cNvPr>
              <p:cNvPicPr/>
              <p:nvPr/>
            </p:nvPicPr>
            <p:blipFill>
              <a:blip r:embed="rId13"/>
              <a:stretch>
                <a:fillRect/>
              </a:stretch>
            </p:blipFill>
            <p:spPr>
              <a:xfrm>
                <a:off x="1475707" y="5452088"/>
                <a:ext cx="18000" cy="121320"/>
              </a:xfrm>
              <a:prstGeom prst="rect">
                <a:avLst/>
              </a:prstGeom>
            </p:spPr>
          </p:pic>
        </mc:Fallback>
      </mc:AlternateContent>
      <p:sp>
        <p:nvSpPr>
          <p:cNvPr id="69" name="Hộp Văn bản 73">
            <a:extLst>
              <a:ext uri="{FF2B5EF4-FFF2-40B4-BE49-F238E27FC236}">
                <a16:creationId xmlns:a16="http://schemas.microsoft.com/office/drawing/2014/main" xmlns="" id="{EC9D3D71-C88F-C474-4500-13947AC95770}"/>
              </a:ext>
            </a:extLst>
          </p:cNvPr>
          <p:cNvSpPr txBox="1"/>
          <p:nvPr/>
        </p:nvSpPr>
        <p:spPr>
          <a:xfrm>
            <a:off x="1007490" y="5329309"/>
            <a:ext cx="370614" cy="400110"/>
          </a:xfrm>
          <a:prstGeom prst="rect">
            <a:avLst/>
          </a:prstGeom>
          <a:noFill/>
        </p:spPr>
        <p:txBody>
          <a:bodyPr wrap="square" rtlCol="0">
            <a:spAutoFit/>
          </a:bodyPr>
          <a:lstStyle/>
          <a:p>
            <a:r>
              <a:rPr lang="en-US" sz="2000" dirty="0">
                <a:latin typeface="UTM Avo" panose="02040603050506020204" pitchFamily="18" charset="0"/>
              </a:rPr>
              <a:t>C</a:t>
            </a:r>
          </a:p>
        </p:txBody>
      </p:sp>
      <p:sp>
        <p:nvSpPr>
          <p:cNvPr id="70" name="Hộp Văn bản 74">
            <a:extLst>
              <a:ext uri="{FF2B5EF4-FFF2-40B4-BE49-F238E27FC236}">
                <a16:creationId xmlns:a16="http://schemas.microsoft.com/office/drawing/2014/main" xmlns="" id="{9E501985-6724-1C24-FA22-DC93CD9D307B}"/>
              </a:ext>
            </a:extLst>
          </p:cNvPr>
          <p:cNvSpPr txBox="1"/>
          <p:nvPr/>
        </p:nvSpPr>
        <p:spPr>
          <a:xfrm>
            <a:off x="2633582" y="5312873"/>
            <a:ext cx="375424" cy="400110"/>
          </a:xfrm>
          <a:prstGeom prst="rect">
            <a:avLst/>
          </a:prstGeom>
          <a:noFill/>
        </p:spPr>
        <p:txBody>
          <a:bodyPr wrap="none" rtlCol="0">
            <a:spAutoFit/>
          </a:bodyPr>
          <a:lstStyle/>
          <a:p>
            <a:r>
              <a:rPr lang="en-US" sz="2000" dirty="0">
                <a:latin typeface="UTM Avo" panose="02040603050506020204" pitchFamily="18" charset="0"/>
              </a:rPr>
              <a:t>D</a:t>
            </a:r>
          </a:p>
        </p:txBody>
      </p:sp>
      <p:pic>
        <p:nvPicPr>
          <p:cNvPr id="25" name="Picture 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510463" y="400970"/>
            <a:ext cx="5806825" cy="69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492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500"/>
                                        <p:tgtEl>
                                          <p:spTgt spid="6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500"/>
                                        <p:tgtEl>
                                          <p:spTgt spid="5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additive="base">
                                        <p:cTn id="31" dur="500" fill="hold"/>
                                        <p:tgtEl>
                                          <p:spTgt spid="64"/>
                                        </p:tgtEl>
                                        <p:attrNameLst>
                                          <p:attrName>ppt_x</p:attrName>
                                        </p:attrNameLst>
                                      </p:cBhvr>
                                      <p:tavLst>
                                        <p:tav tm="0">
                                          <p:val>
                                            <p:strVal val="#ppt_x"/>
                                          </p:val>
                                        </p:tav>
                                        <p:tav tm="100000">
                                          <p:val>
                                            <p:strVal val="#ppt_x"/>
                                          </p:val>
                                        </p:tav>
                                      </p:tavLst>
                                    </p:anim>
                                    <p:anim calcmode="lin" valueType="num">
                                      <p:cBhvr additive="base">
                                        <p:cTn id="32" dur="500" fill="hold"/>
                                        <p:tgtEl>
                                          <p:spTgt spid="6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additive="base">
                                        <p:cTn id="35" dur="500" fill="hold"/>
                                        <p:tgtEl>
                                          <p:spTgt spid="58"/>
                                        </p:tgtEl>
                                        <p:attrNameLst>
                                          <p:attrName>ppt_x</p:attrName>
                                        </p:attrNameLst>
                                      </p:cBhvr>
                                      <p:tavLst>
                                        <p:tav tm="0">
                                          <p:val>
                                            <p:strVal val="#ppt_x"/>
                                          </p:val>
                                        </p:tav>
                                        <p:tav tm="100000">
                                          <p:val>
                                            <p:strVal val="#ppt_x"/>
                                          </p:val>
                                        </p:tav>
                                      </p:tavLst>
                                    </p:anim>
                                    <p:anim calcmode="lin" valueType="num">
                                      <p:cBhvr additive="base">
                                        <p:cTn id="36" dur="500" fill="hold"/>
                                        <p:tgtEl>
                                          <p:spTgt spid="5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9"/>
                                        </p:tgtEl>
                                        <p:attrNameLst>
                                          <p:attrName>style.visibility</p:attrName>
                                        </p:attrNameLst>
                                      </p:cBhvr>
                                      <p:to>
                                        <p:strVal val="visible"/>
                                      </p:to>
                                    </p:set>
                                    <p:anim calcmode="lin" valueType="num">
                                      <p:cBhvr additive="base">
                                        <p:cTn id="39" dur="500" fill="hold"/>
                                        <p:tgtEl>
                                          <p:spTgt spid="59"/>
                                        </p:tgtEl>
                                        <p:attrNameLst>
                                          <p:attrName>ppt_x</p:attrName>
                                        </p:attrNameLst>
                                      </p:cBhvr>
                                      <p:tavLst>
                                        <p:tav tm="0">
                                          <p:val>
                                            <p:strVal val="#ppt_x"/>
                                          </p:val>
                                        </p:tav>
                                        <p:tav tm="100000">
                                          <p:val>
                                            <p:strVal val="#ppt_x"/>
                                          </p:val>
                                        </p:tav>
                                      </p:tavLst>
                                    </p:anim>
                                    <p:anim calcmode="lin" valueType="num">
                                      <p:cBhvr additive="base">
                                        <p:cTn id="40" dur="500" fill="hold"/>
                                        <p:tgtEl>
                                          <p:spTgt spid="5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additive="base">
                                        <p:cTn id="43" dur="500" fill="hold"/>
                                        <p:tgtEl>
                                          <p:spTgt spid="60"/>
                                        </p:tgtEl>
                                        <p:attrNameLst>
                                          <p:attrName>ppt_x</p:attrName>
                                        </p:attrNameLst>
                                      </p:cBhvr>
                                      <p:tavLst>
                                        <p:tav tm="0">
                                          <p:val>
                                            <p:strVal val="#ppt_x"/>
                                          </p:val>
                                        </p:tav>
                                        <p:tav tm="100000">
                                          <p:val>
                                            <p:strVal val="#ppt_x"/>
                                          </p:val>
                                        </p:tav>
                                      </p:tavLst>
                                    </p:anim>
                                    <p:anim calcmode="lin" valueType="num">
                                      <p:cBhvr additive="base">
                                        <p:cTn id="44" dur="500" fill="hold"/>
                                        <p:tgtEl>
                                          <p:spTgt spid="6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3"/>
                                        </p:tgtEl>
                                        <p:attrNameLst>
                                          <p:attrName>style.visibility</p:attrName>
                                        </p:attrNameLst>
                                      </p:cBhvr>
                                      <p:to>
                                        <p:strVal val="visible"/>
                                      </p:to>
                                    </p:set>
                                    <p:anim calcmode="lin" valueType="num">
                                      <p:cBhvr additive="base">
                                        <p:cTn id="47" dur="500" fill="hold"/>
                                        <p:tgtEl>
                                          <p:spTgt spid="63"/>
                                        </p:tgtEl>
                                        <p:attrNameLst>
                                          <p:attrName>ppt_x</p:attrName>
                                        </p:attrNameLst>
                                      </p:cBhvr>
                                      <p:tavLst>
                                        <p:tav tm="0">
                                          <p:val>
                                            <p:strVal val="#ppt_x"/>
                                          </p:val>
                                        </p:tav>
                                        <p:tav tm="100000">
                                          <p:val>
                                            <p:strVal val="#ppt_x"/>
                                          </p:val>
                                        </p:tav>
                                      </p:tavLst>
                                    </p:anim>
                                    <p:anim calcmode="lin" valueType="num">
                                      <p:cBhvr additive="base">
                                        <p:cTn id="48" dur="500" fill="hold"/>
                                        <p:tgtEl>
                                          <p:spTgt spid="6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500" fill="hold"/>
                                        <p:tgtEl>
                                          <p:spTgt spid="61"/>
                                        </p:tgtEl>
                                        <p:attrNameLst>
                                          <p:attrName>ppt_x</p:attrName>
                                        </p:attrNameLst>
                                      </p:cBhvr>
                                      <p:tavLst>
                                        <p:tav tm="0">
                                          <p:val>
                                            <p:strVal val="#ppt_x"/>
                                          </p:val>
                                        </p:tav>
                                        <p:tav tm="100000">
                                          <p:val>
                                            <p:strVal val="#ppt_x"/>
                                          </p:val>
                                        </p:tav>
                                      </p:tavLst>
                                    </p:anim>
                                    <p:anim calcmode="lin" valueType="num">
                                      <p:cBhvr additive="base">
                                        <p:cTn id="52"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additive="base">
                                        <p:cTn id="57" dur="500" fill="hold"/>
                                        <p:tgtEl>
                                          <p:spTgt spid="66"/>
                                        </p:tgtEl>
                                        <p:attrNameLst>
                                          <p:attrName>ppt_x</p:attrName>
                                        </p:attrNameLst>
                                      </p:cBhvr>
                                      <p:tavLst>
                                        <p:tav tm="0">
                                          <p:val>
                                            <p:strVal val="#ppt_x"/>
                                          </p:val>
                                        </p:tav>
                                        <p:tav tm="100000">
                                          <p:val>
                                            <p:strVal val="#ppt_x"/>
                                          </p:val>
                                        </p:tav>
                                      </p:tavLst>
                                    </p:anim>
                                    <p:anim calcmode="lin" valueType="num">
                                      <p:cBhvr additive="base">
                                        <p:cTn id="58" dur="500" fill="hold"/>
                                        <p:tgtEl>
                                          <p:spTgt spid="6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additive="base">
                                        <p:cTn id="61" dur="500" fill="hold"/>
                                        <p:tgtEl>
                                          <p:spTgt spid="69"/>
                                        </p:tgtEl>
                                        <p:attrNameLst>
                                          <p:attrName>ppt_x</p:attrName>
                                        </p:attrNameLst>
                                      </p:cBhvr>
                                      <p:tavLst>
                                        <p:tav tm="0">
                                          <p:val>
                                            <p:strVal val="#ppt_x"/>
                                          </p:val>
                                        </p:tav>
                                        <p:tav tm="100000">
                                          <p:val>
                                            <p:strVal val="#ppt_x"/>
                                          </p:val>
                                        </p:tav>
                                      </p:tavLst>
                                    </p:anim>
                                    <p:anim calcmode="lin" valueType="num">
                                      <p:cBhvr additive="base">
                                        <p:cTn id="62" dur="500" fill="hold"/>
                                        <p:tgtEl>
                                          <p:spTgt spid="6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ppt_x"/>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67"/>
                                        </p:tgtEl>
                                        <p:attrNameLst>
                                          <p:attrName>style.visibility</p:attrName>
                                        </p:attrNameLst>
                                      </p:cBhvr>
                                      <p:to>
                                        <p:strVal val="visible"/>
                                      </p:to>
                                    </p:set>
                                    <p:anim calcmode="lin" valueType="num">
                                      <p:cBhvr additive="base">
                                        <p:cTn id="69" dur="500" fill="hold"/>
                                        <p:tgtEl>
                                          <p:spTgt spid="67"/>
                                        </p:tgtEl>
                                        <p:attrNameLst>
                                          <p:attrName>ppt_x</p:attrName>
                                        </p:attrNameLst>
                                      </p:cBhvr>
                                      <p:tavLst>
                                        <p:tav tm="0">
                                          <p:val>
                                            <p:strVal val="#ppt_x"/>
                                          </p:val>
                                        </p:tav>
                                        <p:tav tm="100000">
                                          <p:val>
                                            <p:strVal val="#ppt_x"/>
                                          </p:val>
                                        </p:tav>
                                      </p:tavLst>
                                    </p:anim>
                                    <p:anim calcmode="lin" valueType="num">
                                      <p:cBhvr additive="base">
                                        <p:cTn id="70" dur="500" fill="hold"/>
                                        <p:tgtEl>
                                          <p:spTgt spid="67"/>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additive="base">
                                        <p:cTn id="73" dur="500" fill="hold"/>
                                        <p:tgtEl>
                                          <p:spTgt spid="68"/>
                                        </p:tgtEl>
                                        <p:attrNameLst>
                                          <p:attrName>ppt_x</p:attrName>
                                        </p:attrNameLst>
                                      </p:cBhvr>
                                      <p:tavLst>
                                        <p:tav tm="0">
                                          <p:val>
                                            <p:strVal val="#ppt_x"/>
                                          </p:val>
                                        </p:tav>
                                        <p:tav tm="100000">
                                          <p:val>
                                            <p:strVal val="#ppt_x"/>
                                          </p:val>
                                        </p:tav>
                                      </p:tavLst>
                                    </p:anim>
                                    <p:anim calcmode="lin" valueType="num">
                                      <p:cBhvr additive="base">
                                        <p:cTn id="74"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53" grpId="0"/>
      <p:bldP spid="54" grpId="0"/>
      <p:bldP spid="69"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2" name="Rectangle: Rounded Corners 1">
            <a:hlinkClick r:id="rId3"/>
            <a:extLst>
              <a:ext uri="{FF2B5EF4-FFF2-40B4-BE49-F238E27FC236}">
                <a16:creationId xmlns:a16="http://schemas.microsoft.com/office/drawing/2014/main" xmlns="" id="{51090F6F-85A9-DD8C-965E-923A1897C132}"/>
              </a:ext>
            </a:extLst>
          </p:cNvPr>
          <p:cNvSpPr/>
          <p:nvPr/>
        </p:nvSpPr>
        <p:spPr>
          <a:xfrm>
            <a:off x="637847" y="983685"/>
            <a:ext cx="902195" cy="538500"/>
          </a:xfrm>
          <a:prstGeom prst="roundRect">
            <a:avLst>
              <a:gd name="adj" fmla="val 22233"/>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FFFF"/>
                </a:solidFill>
                <a:effectLst/>
                <a:uLnTx/>
                <a:uFillTx/>
                <a:latin typeface="UTM Avo" panose="02040603050506020204" pitchFamily="18" charset="0"/>
                <a:ea typeface="+mn-ea"/>
                <a:cs typeface="+mn-cs"/>
                <a:sym typeface="Arial"/>
              </a:rPr>
              <a:t>3</a:t>
            </a:r>
          </a:p>
        </p:txBody>
      </p:sp>
      <p:sp>
        <p:nvSpPr>
          <p:cNvPr id="3" name="Hộp Văn bản 11">
            <a:extLst>
              <a:ext uri="{FF2B5EF4-FFF2-40B4-BE49-F238E27FC236}">
                <a16:creationId xmlns:a16="http://schemas.microsoft.com/office/drawing/2014/main" xmlns="" id="{033DFE99-A333-0BDB-6C7D-94E06D52FA69}"/>
              </a:ext>
            </a:extLst>
          </p:cNvPr>
          <p:cNvSpPr txBox="1"/>
          <p:nvPr/>
        </p:nvSpPr>
        <p:spPr>
          <a:xfrm>
            <a:off x="1737046" y="1522185"/>
            <a:ext cx="9262466" cy="1569660"/>
          </a:xfrm>
          <a:prstGeom prst="rect">
            <a:avLst/>
          </a:prstGeom>
          <a:noFill/>
        </p:spPr>
        <p:txBody>
          <a:bodyPr wrap="square" rtlCol="0">
            <a:spAutoFit/>
          </a:bodyPr>
          <a:lstStyle/>
          <a:p>
            <a:pPr lvl="0" algn="just">
              <a:defRPr/>
            </a:pPr>
            <a:r>
              <a:rPr lang="vi-VN" sz="2400" dirty="0">
                <a:latin typeface="UTM Avo" panose="02040603050506020204" pitchFamily="18" charset="0"/>
                <a:ea typeface="Calibri" panose="020F0502020204030204" pitchFamily="34" charset="0"/>
              </a:rPr>
              <a:t>Ngày hôm trước, một cửa hàng bán được 18 bộ bàn học thông minh. Ngày hôm sau, số bộ bàn học bán được giảm đi 2 lần so với ngày hôm trước. Hỏi ngày hôm sau cửa hàng đó bán được bao nhiêu bộ bàn học thông minh?</a:t>
            </a:r>
          </a:p>
        </p:txBody>
      </p:sp>
      <p:pic>
        <p:nvPicPr>
          <p:cNvPr id="5" name="Picture 4">
            <a:extLst>
              <a:ext uri="{FF2B5EF4-FFF2-40B4-BE49-F238E27FC236}">
                <a16:creationId xmlns:a16="http://schemas.microsoft.com/office/drawing/2014/main" xmlns="" id="{CDA499F6-4B6A-AE32-B86C-046DFACD59B0}"/>
              </a:ext>
            </a:extLst>
          </p:cNvPr>
          <p:cNvPicPr>
            <a:picLocks noChangeAspect="1"/>
          </p:cNvPicPr>
          <p:nvPr/>
        </p:nvPicPr>
        <p:blipFill>
          <a:blip r:embed="rId4"/>
          <a:srcRect l="3417" r="3417"/>
          <a:stretch/>
        </p:blipFill>
        <p:spPr>
          <a:xfrm>
            <a:off x="4468091" y="2745010"/>
            <a:ext cx="3255818" cy="3494662"/>
          </a:xfrm>
          <a:prstGeom prst="rect">
            <a:avLst/>
          </a:prstGeom>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0463" y="400970"/>
            <a:ext cx="5806825" cy="69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575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2" name="Rectangle: Rounded Corners 1">
            <a:hlinkClick r:id="rId3"/>
            <a:extLst>
              <a:ext uri="{FF2B5EF4-FFF2-40B4-BE49-F238E27FC236}">
                <a16:creationId xmlns:a16="http://schemas.microsoft.com/office/drawing/2014/main" xmlns="" id="{51090F6F-85A9-DD8C-965E-923A1897C132}"/>
              </a:ext>
            </a:extLst>
          </p:cNvPr>
          <p:cNvSpPr/>
          <p:nvPr/>
        </p:nvSpPr>
        <p:spPr>
          <a:xfrm>
            <a:off x="637847" y="983685"/>
            <a:ext cx="902195" cy="538500"/>
          </a:xfrm>
          <a:prstGeom prst="roundRect">
            <a:avLst>
              <a:gd name="adj" fmla="val 22233"/>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FFFF"/>
                </a:solidFill>
                <a:effectLst/>
                <a:uLnTx/>
                <a:uFillTx/>
                <a:latin typeface="UTM Avo" panose="02040603050506020204" pitchFamily="18" charset="0"/>
                <a:ea typeface="+mn-ea"/>
                <a:cs typeface="+mn-cs"/>
                <a:sym typeface="Arial"/>
              </a:rPr>
              <a:t>3</a:t>
            </a:r>
          </a:p>
        </p:txBody>
      </p:sp>
      <p:sp>
        <p:nvSpPr>
          <p:cNvPr id="3" name="Hộp Văn bản 11">
            <a:extLst>
              <a:ext uri="{FF2B5EF4-FFF2-40B4-BE49-F238E27FC236}">
                <a16:creationId xmlns:a16="http://schemas.microsoft.com/office/drawing/2014/main" xmlns="" id="{033DFE99-A333-0BDB-6C7D-94E06D52FA69}"/>
              </a:ext>
            </a:extLst>
          </p:cNvPr>
          <p:cNvSpPr txBox="1"/>
          <p:nvPr/>
        </p:nvSpPr>
        <p:spPr>
          <a:xfrm>
            <a:off x="1737046" y="906836"/>
            <a:ext cx="9262466" cy="1569660"/>
          </a:xfrm>
          <a:prstGeom prst="rect">
            <a:avLst/>
          </a:prstGeom>
          <a:noFill/>
        </p:spPr>
        <p:txBody>
          <a:bodyPr wrap="square" rtlCol="0">
            <a:spAutoFit/>
          </a:bodyPr>
          <a:lstStyle/>
          <a:p>
            <a:pPr lvl="0" algn="just">
              <a:defRPr/>
            </a:pPr>
            <a:r>
              <a:rPr lang="vi-VN" sz="2400" dirty="0">
                <a:latin typeface="UTM Avo" panose="02040603050506020204" pitchFamily="18" charset="0"/>
                <a:ea typeface="Calibri" panose="020F0502020204030204" pitchFamily="34" charset="0"/>
              </a:rPr>
              <a:t>Ngày hôm trước, một cửa hàng bán được 18 bộ bàn học thông minh. Ngày hôm sau, số bộ bàn học bán được giảm đi 2 lần so với ngày hôm trước. Hỏi ngày hôm sau cửa hàng đó bán được bao nhiêu bộ bàn học thông minh?</a:t>
            </a:r>
          </a:p>
        </p:txBody>
      </p:sp>
      <mc:AlternateContent xmlns:mc="http://schemas.openxmlformats.org/markup-compatibility/2006" xmlns:a14="http://schemas.microsoft.com/office/drawing/2010/main">
        <mc:Choice Requires="a14">
          <p:sp>
            <p:nvSpPr>
              <p:cNvPr id="4" name="Hộp Văn bản 11">
                <a:extLst>
                  <a:ext uri="{FF2B5EF4-FFF2-40B4-BE49-F238E27FC236}">
                    <a16:creationId xmlns:a16="http://schemas.microsoft.com/office/drawing/2014/main" xmlns="" id="{80D7FA1B-6084-B066-CADB-097915463E03}"/>
                  </a:ext>
                </a:extLst>
              </p:cNvPr>
              <p:cNvSpPr txBox="1"/>
              <p:nvPr/>
            </p:nvSpPr>
            <p:spPr>
              <a:xfrm>
                <a:off x="3071395" y="2673927"/>
                <a:ext cx="5827536" cy="2783839"/>
              </a:xfrm>
              <a:prstGeom prst="rect">
                <a:avLst/>
              </a:prstGeom>
              <a:noFill/>
            </p:spPr>
            <p:txBody>
              <a:bodyPr wrap="square" rtlCol="0">
                <a:spAutoFit/>
              </a:bodyPr>
              <a:lstStyle/>
              <a:p>
                <a:pPr lvl="0" algn="ctr">
                  <a:lnSpc>
                    <a:spcPct val="150000"/>
                  </a:lnSpc>
                  <a:defRPr/>
                </a:pPr>
                <a:r>
                  <a:rPr lang="en-US" sz="2400" b="1" u="sng" dirty="0">
                    <a:latin typeface="UTM Avo" panose="02040603050506020204" pitchFamily="18" charset="0"/>
                    <a:ea typeface="Calibri" panose="020F0502020204030204" pitchFamily="34" charset="0"/>
                  </a:rPr>
                  <a:t>Bài </a:t>
                </a:r>
                <a:r>
                  <a:rPr lang="en-US" sz="2400" b="1" u="sng" dirty="0" err="1">
                    <a:latin typeface="UTM Avo" panose="02040603050506020204" pitchFamily="18" charset="0"/>
                    <a:ea typeface="Calibri" panose="020F0502020204030204" pitchFamily="34" charset="0"/>
                  </a:rPr>
                  <a:t>giải</a:t>
                </a:r>
                <a:endParaRPr lang="en-US" sz="2400" b="1" u="sng" dirty="0">
                  <a:latin typeface="UTM Avo" panose="02040603050506020204" pitchFamily="18" charset="0"/>
                  <a:ea typeface="Calibri" panose="020F0502020204030204" pitchFamily="34" charset="0"/>
                </a:endParaRPr>
              </a:p>
              <a:p>
                <a:pPr lvl="0" algn="ctr">
                  <a:lnSpc>
                    <a:spcPct val="150000"/>
                  </a:lnSpc>
                  <a:defRPr/>
                </a:pPr>
                <a:r>
                  <a:rPr lang="vi-VN" sz="2400" dirty="0">
                    <a:latin typeface="UTM Avo" panose="02040603050506020204" pitchFamily="18" charset="0"/>
                    <a:ea typeface="Calibri" panose="020F0502020204030204" pitchFamily="34" charset="0"/>
                  </a:rPr>
                  <a:t>Ngày hôm sau cửa hàng đó bán được số bộ bàn học thông minh là:</a:t>
                </a:r>
              </a:p>
              <a:p>
                <a:pPr lvl="0" algn="ctr">
                  <a:lnSpc>
                    <a:spcPct val="150000"/>
                  </a:lnSpc>
                  <a:defRPr/>
                </a:pPr>
                <a:r>
                  <a:rPr lang="vi-VN" sz="2400" dirty="0">
                    <a:latin typeface="UTM Avo" panose="02040603050506020204" pitchFamily="18" charset="0"/>
                    <a:ea typeface="Calibri" panose="020F0502020204030204" pitchFamily="34" charset="0"/>
                  </a:rPr>
                  <a:t>18 </a:t>
                </a:r>
                <a14:m>
                  <m:oMath xmlns:m="http://schemas.openxmlformats.org/officeDocument/2006/math">
                    <m:r>
                      <a:rPr lang="vi-VN" sz="2400" i="1" dirty="0" smtClean="0">
                        <a:latin typeface="Cambria Math" panose="02040503050406030204" pitchFamily="18" charset="0"/>
                        <a:ea typeface="Calibri" panose="020F0502020204030204" pitchFamily="34" charset="0"/>
                      </a:rPr>
                      <m:t>:</m:t>
                    </m:r>
                  </m:oMath>
                </a14:m>
                <a:r>
                  <a:rPr lang="vi-VN" sz="2400" dirty="0">
                    <a:latin typeface="UTM Avo" panose="02040603050506020204" pitchFamily="18" charset="0"/>
                    <a:ea typeface="Calibri" panose="020F0502020204030204" pitchFamily="34" charset="0"/>
                  </a:rPr>
                  <a:t> 2 </a:t>
                </a:r>
                <a14:m>
                  <m:oMath xmlns:m="http://schemas.openxmlformats.org/officeDocument/2006/math">
                    <m:r>
                      <a:rPr lang="vi-VN" sz="2400" i="1" dirty="0" smtClean="0">
                        <a:latin typeface="Cambria Math" panose="02040503050406030204" pitchFamily="18" charset="0"/>
                        <a:ea typeface="Calibri" panose="020F0502020204030204" pitchFamily="34" charset="0"/>
                      </a:rPr>
                      <m:t>=</m:t>
                    </m:r>
                  </m:oMath>
                </a14:m>
                <a:r>
                  <a:rPr lang="vi-VN" sz="2400" dirty="0">
                    <a:latin typeface="UTM Avo" panose="02040603050506020204" pitchFamily="18" charset="0"/>
                    <a:ea typeface="Calibri" panose="020F0502020204030204" pitchFamily="34" charset="0"/>
                  </a:rPr>
                  <a:t> 9 (bộ)</a:t>
                </a:r>
              </a:p>
              <a:p>
                <a:pPr lvl="0" algn="ctr">
                  <a:lnSpc>
                    <a:spcPct val="150000"/>
                  </a:lnSpc>
                  <a:defRPr/>
                </a:pPr>
                <a:r>
                  <a:rPr lang="vi-VN" sz="2400" dirty="0">
                    <a:latin typeface="UTM Avo" panose="02040603050506020204" pitchFamily="18" charset="0"/>
                    <a:ea typeface="Calibri" panose="020F0502020204030204" pitchFamily="34" charset="0"/>
                  </a:rPr>
                  <a:t>Đáp số: 9 bộ bàn học thông minh.</a:t>
                </a:r>
              </a:p>
            </p:txBody>
          </p:sp>
        </mc:Choice>
        <mc:Fallback xmlns="">
          <p:sp>
            <p:nvSpPr>
              <p:cNvPr id="4" name="Hộp Văn bản 11">
                <a:extLst>
                  <a:ext uri="{FF2B5EF4-FFF2-40B4-BE49-F238E27FC236}">
                    <a16:creationId xmlns:a16="http://schemas.microsoft.com/office/drawing/2014/main" id="{80D7FA1B-6084-B066-CADB-097915463E03}"/>
                  </a:ext>
                </a:extLst>
              </p:cNvPr>
              <p:cNvSpPr txBox="1">
                <a:spLocks noRot="1" noChangeAspect="1" noMove="1" noResize="1" noEditPoints="1" noAdjustHandles="1" noChangeArrowheads="1" noChangeShapeType="1" noTextEdit="1"/>
              </p:cNvSpPr>
              <p:nvPr/>
            </p:nvSpPr>
            <p:spPr>
              <a:xfrm>
                <a:off x="3071395" y="2673927"/>
                <a:ext cx="5827536" cy="2783839"/>
              </a:xfrm>
              <a:prstGeom prst="rect">
                <a:avLst/>
              </a:prstGeom>
              <a:blipFill>
                <a:blip r:embed="rId5"/>
                <a:stretch>
                  <a:fillRect b="-4386"/>
                </a:stretch>
              </a:blipFill>
            </p:spPr>
            <p:txBody>
              <a:bodyPr/>
              <a:lstStyle/>
              <a:p>
                <a:r>
                  <a:rPr lang="en-US">
                    <a:noFill/>
                  </a:rPr>
                  <a:t> </a:t>
                </a:r>
              </a:p>
            </p:txBody>
          </p:sp>
        </mc:Fallback>
      </mc:AlternateContent>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0463" y="400970"/>
            <a:ext cx="5806825" cy="69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892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2" name="Rectangle: Rounded Corners 1">
            <a:hlinkClick r:id="rId3"/>
            <a:extLst>
              <a:ext uri="{FF2B5EF4-FFF2-40B4-BE49-F238E27FC236}">
                <a16:creationId xmlns:a16="http://schemas.microsoft.com/office/drawing/2014/main" xmlns="" id="{51090F6F-85A9-DD8C-965E-923A1897C132}"/>
              </a:ext>
            </a:extLst>
          </p:cNvPr>
          <p:cNvSpPr/>
          <p:nvPr/>
        </p:nvSpPr>
        <p:spPr>
          <a:xfrm>
            <a:off x="637847" y="983685"/>
            <a:ext cx="902195" cy="538500"/>
          </a:xfrm>
          <a:prstGeom prst="roundRect">
            <a:avLst>
              <a:gd name="adj" fmla="val 22233"/>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FFFF"/>
                </a:solidFill>
                <a:effectLst/>
                <a:uLnTx/>
                <a:uFillTx/>
                <a:latin typeface="UTM Avo" panose="02040603050506020204" pitchFamily="18" charset="0"/>
                <a:ea typeface="+mn-ea"/>
                <a:cs typeface="+mn-cs"/>
                <a:sym typeface="Arial"/>
              </a:rPr>
              <a:t>4</a:t>
            </a:r>
          </a:p>
        </p:txBody>
      </p:sp>
      <p:sp>
        <p:nvSpPr>
          <p:cNvPr id="3" name="Hộp Văn bản 11">
            <a:extLst>
              <a:ext uri="{FF2B5EF4-FFF2-40B4-BE49-F238E27FC236}">
                <a16:creationId xmlns:a16="http://schemas.microsoft.com/office/drawing/2014/main" xmlns="" id="{033DFE99-A333-0BDB-6C7D-94E06D52FA69}"/>
              </a:ext>
            </a:extLst>
          </p:cNvPr>
          <p:cNvSpPr txBox="1"/>
          <p:nvPr/>
        </p:nvSpPr>
        <p:spPr>
          <a:xfrm>
            <a:off x="1737046" y="906836"/>
            <a:ext cx="9262466" cy="1569660"/>
          </a:xfrm>
          <a:prstGeom prst="rect">
            <a:avLst/>
          </a:prstGeom>
          <a:noFill/>
        </p:spPr>
        <p:txBody>
          <a:bodyPr wrap="square" rtlCol="0">
            <a:spAutoFit/>
          </a:bodyPr>
          <a:lstStyle/>
          <a:p>
            <a:pPr lvl="0" algn="just">
              <a:defRPr/>
            </a:pPr>
            <a:r>
              <a:rPr lang="vi-VN" sz="2400" dirty="0">
                <a:latin typeface="UTM Avo" panose="02040603050506020204" pitchFamily="18" charset="0"/>
                <a:ea typeface="Calibri" panose="020F0502020204030204" pitchFamily="34" charset="0"/>
              </a:rPr>
              <a:t>Trong một hội chợ sách, buổi sáng một quầy hàng bán được 30 giỏ quà sách, buổi chiều số giỏ quà sách bán được giảm 3 lần so với buổi sáng. Hỏi buổi chiều quầy hàng đó bán được bao nhiêu giỏ quà sách?</a:t>
            </a:r>
          </a:p>
        </p:txBody>
      </p:sp>
      <p:pic>
        <p:nvPicPr>
          <p:cNvPr id="6" name="Picture 5">
            <a:extLst>
              <a:ext uri="{FF2B5EF4-FFF2-40B4-BE49-F238E27FC236}">
                <a16:creationId xmlns:a16="http://schemas.microsoft.com/office/drawing/2014/main" xmlns="" id="{C0B44968-FC74-3FB5-B06E-5A5325735AE9}"/>
              </a:ext>
            </a:extLst>
          </p:cNvPr>
          <p:cNvPicPr>
            <a:picLocks noChangeAspect="1"/>
          </p:cNvPicPr>
          <p:nvPr/>
        </p:nvPicPr>
        <p:blipFill>
          <a:blip r:embed="rId4"/>
          <a:srcRect t="7440" b="7440"/>
          <a:stretch/>
        </p:blipFill>
        <p:spPr>
          <a:xfrm>
            <a:off x="3972155" y="2668023"/>
            <a:ext cx="4026018" cy="3426964"/>
          </a:xfrm>
          <a:prstGeom prst="rect">
            <a:avLst/>
          </a:prstGeom>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0463" y="400970"/>
            <a:ext cx="5806825" cy="69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214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2" name="Rectangle: Rounded Corners 1">
            <a:hlinkClick r:id="rId3"/>
            <a:extLst>
              <a:ext uri="{FF2B5EF4-FFF2-40B4-BE49-F238E27FC236}">
                <a16:creationId xmlns:a16="http://schemas.microsoft.com/office/drawing/2014/main" xmlns="" id="{51090F6F-85A9-DD8C-965E-923A1897C132}"/>
              </a:ext>
            </a:extLst>
          </p:cNvPr>
          <p:cNvSpPr/>
          <p:nvPr/>
        </p:nvSpPr>
        <p:spPr>
          <a:xfrm>
            <a:off x="637847" y="983685"/>
            <a:ext cx="902195" cy="538500"/>
          </a:xfrm>
          <a:prstGeom prst="roundRect">
            <a:avLst>
              <a:gd name="adj" fmla="val 22233"/>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FFFF"/>
                </a:solidFill>
                <a:effectLst/>
                <a:uLnTx/>
                <a:uFillTx/>
                <a:latin typeface="UTM Avo" panose="02040603050506020204" pitchFamily="18" charset="0"/>
                <a:ea typeface="+mn-ea"/>
                <a:cs typeface="+mn-cs"/>
                <a:sym typeface="Arial"/>
              </a:rPr>
              <a:t>4</a:t>
            </a:r>
          </a:p>
        </p:txBody>
      </p:sp>
      <p:sp>
        <p:nvSpPr>
          <p:cNvPr id="3" name="Hộp Văn bản 11">
            <a:extLst>
              <a:ext uri="{FF2B5EF4-FFF2-40B4-BE49-F238E27FC236}">
                <a16:creationId xmlns:a16="http://schemas.microsoft.com/office/drawing/2014/main" xmlns="" id="{033DFE99-A333-0BDB-6C7D-94E06D52FA69}"/>
              </a:ext>
            </a:extLst>
          </p:cNvPr>
          <p:cNvSpPr txBox="1"/>
          <p:nvPr/>
        </p:nvSpPr>
        <p:spPr>
          <a:xfrm>
            <a:off x="1737046" y="1245371"/>
            <a:ext cx="9262466" cy="1569660"/>
          </a:xfrm>
          <a:prstGeom prst="rect">
            <a:avLst/>
          </a:prstGeom>
          <a:noFill/>
        </p:spPr>
        <p:txBody>
          <a:bodyPr wrap="square" rtlCol="0">
            <a:spAutoFit/>
          </a:bodyPr>
          <a:lstStyle/>
          <a:p>
            <a:pPr lvl="0" algn="just">
              <a:defRPr/>
            </a:pPr>
            <a:r>
              <a:rPr lang="vi-VN" sz="2400" dirty="0">
                <a:latin typeface="UTM Avo" panose="02040603050506020204" pitchFamily="18" charset="0"/>
                <a:ea typeface="Calibri" panose="020F0502020204030204" pitchFamily="34" charset="0"/>
              </a:rPr>
              <a:t>Trong một hội chợ sách, buổi sáng một quầy hàng bán được 30 giỏ quà sách, buổi chiều số giỏ quà sách bán được giảm 3 lần so với buổi sáng. Hỏi buổi chiều quầy hàng đó bán được bao nhiêu giỏ quà sách?</a:t>
            </a:r>
          </a:p>
        </p:txBody>
      </p:sp>
      <mc:AlternateContent xmlns:mc="http://schemas.openxmlformats.org/markup-compatibility/2006" xmlns:a14="http://schemas.microsoft.com/office/drawing/2010/main">
        <mc:Choice Requires="a14">
          <p:sp>
            <p:nvSpPr>
              <p:cNvPr id="4" name="Hộp Văn bản 11">
                <a:extLst>
                  <a:ext uri="{FF2B5EF4-FFF2-40B4-BE49-F238E27FC236}">
                    <a16:creationId xmlns:a16="http://schemas.microsoft.com/office/drawing/2014/main" xmlns="" id="{53D5C533-C054-BA40-475B-1D07DA6E4436}"/>
                  </a:ext>
                </a:extLst>
              </p:cNvPr>
              <p:cNvSpPr txBox="1"/>
              <p:nvPr/>
            </p:nvSpPr>
            <p:spPr>
              <a:xfrm>
                <a:off x="3071395" y="2613327"/>
                <a:ext cx="5827536" cy="2783839"/>
              </a:xfrm>
              <a:prstGeom prst="rect">
                <a:avLst/>
              </a:prstGeom>
              <a:noFill/>
            </p:spPr>
            <p:txBody>
              <a:bodyPr wrap="square" rtlCol="0">
                <a:spAutoFit/>
              </a:bodyPr>
              <a:lstStyle/>
              <a:p>
                <a:pPr lvl="0" algn="ctr">
                  <a:lnSpc>
                    <a:spcPct val="150000"/>
                  </a:lnSpc>
                  <a:defRPr/>
                </a:pPr>
                <a:r>
                  <a:rPr lang="en-US" sz="2400" b="1" u="sng" dirty="0">
                    <a:latin typeface="UTM Avo" panose="02040603050506020204" pitchFamily="18" charset="0"/>
                    <a:ea typeface="Calibri" panose="020F0502020204030204" pitchFamily="34" charset="0"/>
                  </a:rPr>
                  <a:t>Bài </a:t>
                </a:r>
                <a:r>
                  <a:rPr lang="en-US" sz="2400" b="1" u="sng" dirty="0" err="1">
                    <a:latin typeface="UTM Avo" panose="02040603050506020204" pitchFamily="18" charset="0"/>
                    <a:ea typeface="Calibri" panose="020F0502020204030204" pitchFamily="34" charset="0"/>
                  </a:rPr>
                  <a:t>giải</a:t>
                </a:r>
                <a:endParaRPr lang="en-US" sz="2400" b="1" u="sng" dirty="0">
                  <a:latin typeface="UTM Avo" panose="02040603050506020204" pitchFamily="18" charset="0"/>
                  <a:ea typeface="Calibri" panose="020F0502020204030204" pitchFamily="34" charset="0"/>
                </a:endParaRPr>
              </a:p>
              <a:p>
                <a:pPr lvl="0" algn="ctr">
                  <a:lnSpc>
                    <a:spcPct val="150000"/>
                  </a:lnSpc>
                  <a:defRPr/>
                </a:pPr>
                <a:r>
                  <a:rPr lang="vi-VN" sz="2400" dirty="0">
                    <a:latin typeface="UTM Avo" panose="02040603050506020204" pitchFamily="18" charset="0"/>
                    <a:ea typeface="Calibri" panose="020F0502020204030204" pitchFamily="34" charset="0"/>
                  </a:rPr>
                  <a:t>Buổi chiều quầy hàng bán được số giỏ quà sách là:</a:t>
                </a:r>
              </a:p>
              <a:p>
                <a:pPr lvl="0" algn="ctr">
                  <a:lnSpc>
                    <a:spcPct val="150000"/>
                  </a:lnSpc>
                  <a:defRPr/>
                </a:pPr>
                <a:r>
                  <a:rPr lang="vi-VN" sz="2400" dirty="0">
                    <a:latin typeface="UTM Avo" panose="02040603050506020204" pitchFamily="18" charset="0"/>
                    <a:ea typeface="Calibri" panose="020F0502020204030204" pitchFamily="34" charset="0"/>
                  </a:rPr>
                  <a:t>30 </a:t>
                </a:r>
                <a14:m>
                  <m:oMath xmlns:m="http://schemas.openxmlformats.org/officeDocument/2006/math">
                    <m:r>
                      <a:rPr lang="vi-VN" sz="2400" i="1" dirty="0" smtClean="0">
                        <a:latin typeface="Cambria Math" panose="02040503050406030204" pitchFamily="18" charset="0"/>
                        <a:ea typeface="Calibri" panose="020F0502020204030204" pitchFamily="34" charset="0"/>
                      </a:rPr>
                      <m:t>:</m:t>
                    </m:r>
                  </m:oMath>
                </a14:m>
                <a:r>
                  <a:rPr lang="vi-VN" sz="2400" dirty="0">
                    <a:latin typeface="UTM Avo" panose="02040603050506020204" pitchFamily="18" charset="0"/>
                    <a:ea typeface="Calibri" panose="020F0502020204030204" pitchFamily="34" charset="0"/>
                  </a:rPr>
                  <a:t> 3 </a:t>
                </a:r>
                <a14:m>
                  <m:oMath xmlns:m="http://schemas.openxmlformats.org/officeDocument/2006/math">
                    <m:r>
                      <a:rPr lang="vi-VN" sz="2400" i="1" dirty="0" smtClean="0">
                        <a:latin typeface="Cambria Math" panose="02040503050406030204" pitchFamily="18" charset="0"/>
                        <a:ea typeface="Calibri" panose="020F0502020204030204" pitchFamily="34" charset="0"/>
                      </a:rPr>
                      <m:t>=</m:t>
                    </m:r>
                  </m:oMath>
                </a14:m>
                <a:r>
                  <a:rPr lang="vi-VN" sz="2400" dirty="0">
                    <a:latin typeface="UTM Avo" panose="02040603050506020204" pitchFamily="18" charset="0"/>
                    <a:ea typeface="Calibri" panose="020F0502020204030204" pitchFamily="34" charset="0"/>
                  </a:rPr>
                  <a:t> 10 (giỏ)</a:t>
                </a:r>
              </a:p>
              <a:p>
                <a:pPr lvl="0" algn="ctr">
                  <a:lnSpc>
                    <a:spcPct val="150000"/>
                  </a:lnSpc>
                  <a:defRPr/>
                </a:pPr>
                <a:r>
                  <a:rPr lang="vi-VN" sz="2400" dirty="0">
                    <a:latin typeface="UTM Avo" panose="02040603050506020204" pitchFamily="18" charset="0"/>
                    <a:ea typeface="Calibri" panose="020F0502020204030204" pitchFamily="34" charset="0"/>
                  </a:rPr>
                  <a:t>Đáp số: 10 giỏ quà sách.</a:t>
                </a:r>
              </a:p>
            </p:txBody>
          </p:sp>
        </mc:Choice>
        <mc:Fallback xmlns="">
          <p:sp>
            <p:nvSpPr>
              <p:cNvPr id="4" name="Hộp Văn bản 11">
                <a:extLst>
                  <a:ext uri="{FF2B5EF4-FFF2-40B4-BE49-F238E27FC236}">
                    <a16:creationId xmlns:a16="http://schemas.microsoft.com/office/drawing/2014/main" id="{53D5C533-C054-BA40-475B-1D07DA6E4436}"/>
                  </a:ext>
                </a:extLst>
              </p:cNvPr>
              <p:cNvSpPr txBox="1">
                <a:spLocks noRot="1" noChangeAspect="1" noMove="1" noResize="1" noEditPoints="1" noAdjustHandles="1" noChangeArrowheads="1" noChangeShapeType="1" noTextEdit="1"/>
              </p:cNvSpPr>
              <p:nvPr/>
            </p:nvSpPr>
            <p:spPr>
              <a:xfrm>
                <a:off x="3071395" y="2613327"/>
                <a:ext cx="5827536" cy="2783839"/>
              </a:xfrm>
              <a:prstGeom prst="rect">
                <a:avLst/>
              </a:prstGeom>
              <a:blipFill>
                <a:blip r:embed="rId5"/>
                <a:stretch>
                  <a:fillRect b="-4386"/>
                </a:stretch>
              </a:blipFill>
            </p:spPr>
            <p:txBody>
              <a:bodyPr/>
              <a:lstStyle/>
              <a:p>
                <a:r>
                  <a:rPr lang="en-US">
                    <a:noFill/>
                  </a:rPr>
                  <a:t> </a:t>
                </a:r>
              </a:p>
            </p:txBody>
          </p:sp>
        </mc:Fallback>
      </mc:AlternateContent>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0463" y="400970"/>
            <a:ext cx="5806825" cy="69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657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27000" r="-27000"/>
          </a:stretch>
        </a:blipFill>
        <a:effectLst/>
      </p:bgPr>
    </p:bg>
    <p:spTree>
      <p:nvGrpSpPr>
        <p:cNvPr id="1" name=""/>
        <p:cNvGrpSpPr/>
        <p:nvPr/>
      </p:nvGrpSpPr>
      <p:grpSpPr>
        <a:xfrm>
          <a:off x="0" y="0"/>
          <a:ext cx="0" cy="0"/>
          <a:chOff x="0" y="0"/>
          <a:chExt cx="0" cy="0"/>
        </a:xfrm>
      </p:grpSpPr>
      <p:sp>
        <p:nvSpPr>
          <p:cNvPr id="6" name="Rectangle 5"/>
          <p:cNvSpPr/>
          <p:nvPr/>
        </p:nvSpPr>
        <p:spPr>
          <a:xfrm>
            <a:off x="1722509" y="3019628"/>
            <a:ext cx="8432116" cy="2308324"/>
          </a:xfrm>
          <a:prstGeom prst="rect">
            <a:avLst/>
          </a:prstGeom>
          <a:noFill/>
        </p:spPr>
        <p:txBody>
          <a:bodyPr wrap="none" lIns="91440" tIns="45720" rIns="91440" bIns="45720">
            <a:spAutoFit/>
          </a:bodyPr>
          <a:lstStyle/>
          <a:p>
            <a:pPr algn="ctr" defTabSz="1219140">
              <a:buClrTx/>
            </a:pPr>
            <a:r>
              <a:rPr lang="en-US" sz="7200" b="1" kern="1200" dirty="0">
                <a:ln w="9525">
                  <a:noFill/>
                  <a:prstDash val="solid"/>
                </a:ln>
                <a:solidFill>
                  <a:prstClr val="white"/>
                </a:solidFill>
                <a:effectLst>
                  <a:glow rad="228600">
                    <a:srgbClr val="4472C4">
                      <a:satMod val="175000"/>
                      <a:alpha val="40000"/>
                    </a:srgbClr>
                  </a:glow>
                </a:effectLst>
                <a:latin typeface="UTM Avo" panose="02040603050506020204" pitchFamily="18" charset="0"/>
                <a:ea typeface="+mn-ea"/>
                <a:cs typeface="Arial" panose="020B0604020202020204" pitchFamily="34" charset="0"/>
              </a:rPr>
              <a:t>ĐƯỜNG LÊN ĐỈNH</a:t>
            </a:r>
          </a:p>
          <a:p>
            <a:pPr algn="ctr" defTabSz="1219140">
              <a:buClrTx/>
            </a:pPr>
            <a:r>
              <a:rPr lang="en-US" sz="7200" b="1" kern="1200" dirty="0">
                <a:ln w="9525">
                  <a:noFill/>
                  <a:prstDash val="solid"/>
                </a:ln>
                <a:solidFill>
                  <a:prstClr val="white"/>
                </a:solidFill>
                <a:effectLst>
                  <a:glow rad="228600">
                    <a:srgbClr val="4472C4">
                      <a:satMod val="175000"/>
                      <a:alpha val="40000"/>
                    </a:srgbClr>
                  </a:glow>
                </a:effectLst>
                <a:latin typeface="UTM Avo" panose="02040603050506020204" pitchFamily="18" charset="0"/>
                <a:ea typeface="+mn-ea"/>
                <a:cs typeface="Arial" panose="020B0604020202020204" pitchFamily="34" charset="0"/>
              </a:rPr>
              <a:t>OLYMPIA</a:t>
            </a:r>
          </a:p>
        </p:txBody>
      </p:sp>
      <p:pic>
        <p:nvPicPr>
          <p:cNvPr id="3" name="olum">
            <a:hlinkClick r:id="" action="ppaction://media"/>
          </p:cNvPr>
          <p:cNvPicPr>
            <a:picLocks noChangeAspect="1"/>
          </p:cNvPicPr>
          <p:nvPr>
            <a:audioFile r:link="rId1"/>
            <p:extLst>
              <p:ext uri="{DAA4B4D4-6D71-4841-9C94-3DE7FCFB9230}">
                <p14:media xmlns:p14="http://schemas.microsoft.com/office/powerpoint/2010/main" r:embed="rId2">
                  <p14:trim st="518"/>
                </p14:media>
              </p:ext>
            </p:extLst>
          </p:nvPr>
        </p:nvPicPr>
        <p:blipFill>
          <a:blip r:embed="rId6"/>
          <a:stretch>
            <a:fillRect/>
          </a:stretch>
        </p:blipFill>
        <p:spPr>
          <a:xfrm>
            <a:off x="12287729" y="4921552"/>
            <a:ext cx="812800" cy="81280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29941" y="506953"/>
            <a:ext cx="3182119" cy="2390755"/>
          </a:xfrm>
          <a:prstGeom prst="rect">
            <a:avLst/>
          </a:prstGeom>
          <a:noFill/>
        </p:spPr>
      </p:pic>
    </p:spTree>
    <p:extLst>
      <p:ext uri="{BB962C8B-B14F-4D97-AF65-F5344CB8AC3E}">
        <p14:creationId xmlns:p14="http://schemas.microsoft.com/office/powerpoint/2010/main" val="309999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339" fill="hold"/>
                                        <p:tgtEl>
                                          <p:spTgt spid="3"/>
                                        </p:tgtEl>
                                      </p:cBhvr>
                                    </p:cmd>
                                  </p:childTnLst>
                                </p:cTn>
                              </p:par>
                              <p:par>
                                <p:cTn id="7" presetID="2" presetClass="entr" presetSubtype="1"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ppt_x"/>
                                          </p:val>
                                        </p:tav>
                                        <p:tav tm="100000">
                                          <p:val>
                                            <p:strVal val="#ppt_x"/>
                                          </p:val>
                                        </p:tav>
                                      </p:tavLst>
                                    </p:anim>
                                    <p:anim calcmode="lin" valueType="num">
                                      <p:cBhvr additive="base">
                                        <p:cTn id="10" dur="1000" fill="hold"/>
                                        <p:tgtEl>
                                          <p:spTgt spid="8"/>
                                        </p:tgtEl>
                                        <p:attrNameLst>
                                          <p:attrName>ppt_y</p:attrName>
                                        </p:attrNameLst>
                                      </p:cBhvr>
                                      <p:tavLst>
                                        <p:tav tm="0">
                                          <p:val>
                                            <p:strVal val="0-#ppt_h/2"/>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Nền công nghệ&quot; – 22.045.536 Ảnh, vector, đối tượng 3D và hình chụp có sẵn |  Shuttersto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4388"/>
            <a:ext cx="12453983" cy="7376160"/>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Connector 25"/>
          <p:cNvCxnSpPr>
            <a:stCxn id="39" idx="3"/>
            <a:endCxn id="31" idx="1"/>
          </p:cNvCxnSpPr>
          <p:nvPr/>
        </p:nvCxnSpPr>
        <p:spPr>
          <a:xfrm>
            <a:off x="-88266" y="102432"/>
            <a:ext cx="3087876" cy="3178483"/>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32" idx="1"/>
            <a:endCxn id="45" idx="1"/>
          </p:cNvCxnSpPr>
          <p:nvPr/>
        </p:nvCxnSpPr>
        <p:spPr>
          <a:xfrm>
            <a:off x="9182100" y="3305504"/>
            <a:ext cx="2501487" cy="2856051"/>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009900" y="1554480"/>
            <a:ext cx="6172200" cy="341697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lnSpc>
                <a:spcPct val="150000"/>
              </a:lnSpc>
            </a:pPr>
            <a:endParaRPr lang="en-US" sz="2667" b="1" dirty="0">
              <a:solidFill>
                <a:prstClr val="white"/>
              </a:solidFill>
              <a:latin typeface="Arial" panose="020B0604020202020204" pitchFamily="34" charset="0"/>
              <a:cs typeface="Arial" panose="020B0604020202020204" pitchFamily="34" charset="0"/>
            </a:endParaRPr>
          </a:p>
        </p:txBody>
      </p:sp>
      <p:cxnSp>
        <p:nvCxnSpPr>
          <p:cNvPr id="29" name="Straight Connector 28"/>
          <p:cNvCxnSpPr>
            <a:stCxn id="31" idx="1"/>
          </p:cNvCxnSpPr>
          <p:nvPr/>
        </p:nvCxnSpPr>
        <p:spPr>
          <a:xfrm flipH="1">
            <a:off x="434328" y="3280915"/>
            <a:ext cx="2565282" cy="2810993"/>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32" idx="1"/>
          </p:cNvCxnSpPr>
          <p:nvPr/>
        </p:nvCxnSpPr>
        <p:spPr>
          <a:xfrm flipH="1">
            <a:off x="9182100" y="228401"/>
            <a:ext cx="3183618" cy="3077103"/>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sp>
        <p:nvSpPr>
          <p:cNvPr id="31" name="Left Bracket 30"/>
          <p:cNvSpPr/>
          <p:nvPr/>
        </p:nvSpPr>
        <p:spPr>
          <a:xfrm rot="10800000" flipH="1">
            <a:off x="2999610" y="1505301"/>
            <a:ext cx="109755" cy="3551228"/>
          </a:xfrm>
          <a:prstGeom prst="leftBracket">
            <a:avLst/>
          </a:prstGeom>
          <a:ln w="12700">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1219140"/>
            <a:endParaRPr lang="en-US">
              <a:solidFill>
                <a:prstClr val="black"/>
              </a:solidFill>
              <a:latin typeface="Calibri"/>
            </a:endParaRPr>
          </a:p>
        </p:txBody>
      </p:sp>
      <p:sp>
        <p:nvSpPr>
          <p:cNvPr id="32" name="Left Bracket 31"/>
          <p:cNvSpPr/>
          <p:nvPr/>
        </p:nvSpPr>
        <p:spPr>
          <a:xfrm rot="10800000">
            <a:off x="9003939" y="1554479"/>
            <a:ext cx="178161" cy="3502051"/>
          </a:xfrm>
          <a:prstGeom prst="leftBracket">
            <a:avLst/>
          </a:prstGeom>
          <a:ln w="12700">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1219140"/>
            <a:endParaRPr lang="en-US">
              <a:solidFill>
                <a:prstClr val="black"/>
              </a:solidFill>
              <a:latin typeface="Calibri"/>
            </a:endParaRPr>
          </a:p>
        </p:txBody>
      </p:sp>
      <p:grpSp>
        <p:nvGrpSpPr>
          <p:cNvPr id="33" name="Group 32"/>
          <p:cNvGrpSpPr/>
          <p:nvPr/>
        </p:nvGrpSpPr>
        <p:grpSpPr>
          <a:xfrm>
            <a:off x="2749873" y="3175901"/>
            <a:ext cx="509283" cy="509283"/>
            <a:chOff x="452190" y="3133126"/>
            <a:chExt cx="286946" cy="286946"/>
          </a:xfrm>
        </p:grpSpPr>
        <p:sp>
          <p:nvSpPr>
            <p:cNvPr id="34" name="Oval 33"/>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dirty="0">
                <a:solidFill>
                  <a:prstClr val="white"/>
                </a:solidFill>
                <a:latin typeface="Calibri"/>
              </a:endParaRPr>
            </a:p>
          </p:txBody>
        </p:sp>
        <p:sp>
          <p:nvSpPr>
            <p:cNvPr id="35" name="Oval 34"/>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a:solidFill>
                  <a:prstClr val="white"/>
                </a:solidFill>
                <a:latin typeface="Calibri"/>
              </a:endParaRPr>
            </a:p>
          </p:txBody>
        </p:sp>
      </p:grpSp>
      <p:grpSp>
        <p:nvGrpSpPr>
          <p:cNvPr id="36" name="Group 35"/>
          <p:cNvGrpSpPr/>
          <p:nvPr/>
        </p:nvGrpSpPr>
        <p:grpSpPr>
          <a:xfrm>
            <a:off x="8928352" y="3174497"/>
            <a:ext cx="509283" cy="509283"/>
            <a:chOff x="452190" y="3133126"/>
            <a:chExt cx="286946" cy="286946"/>
          </a:xfrm>
        </p:grpSpPr>
        <p:sp>
          <p:nvSpPr>
            <p:cNvPr id="37" name="Oval 36"/>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dirty="0">
                <a:solidFill>
                  <a:prstClr val="white"/>
                </a:solidFill>
                <a:latin typeface="Calibri"/>
              </a:endParaRPr>
            </a:p>
          </p:txBody>
        </p:sp>
        <p:sp>
          <p:nvSpPr>
            <p:cNvPr id="38" name="Oval 37"/>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a:solidFill>
                  <a:prstClr val="white"/>
                </a:solidFill>
                <a:latin typeface="Calibri"/>
              </a:endParaRPr>
            </a:p>
          </p:txBody>
        </p:sp>
      </p:grpSp>
      <p:pic>
        <p:nvPicPr>
          <p:cNvPr id="39" name="Picture 5" descr="n3"/>
          <p:cNvPicPr>
            <a:picLocks noChangeAspect="1" noChangeArrowheads="1"/>
          </p:cNvPicPr>
          <p:nvPr/>
        </p:nvPicPr>
        <p:blipFill>
          <a:blip r:embed="rId7"/>
          <a:srcRect/>
          <a:stretch>
            <a:fillRect/>
          </a:stretch>
        </p:blipFill>
        <p:spPr bwMode="auto">
          <a:xfrm rot="10800000">
            <a:off x="-88266" y="-23536"/>
            <a:ext cx="12453983" cy="251936"/>
          </a:xfrm>
          <a:prstGeom prst="rect">
            <a:avLst/>
          </a:prstGeom>
          <a:noFill/>
          <a:ln w="9525">
            <a:noFill/>
            <a:miter lim="800000"/>
            <a:headEnd/>
            <a:tailEnd/>
          </a:ln>
        </p:spPr>
      </p:pic>
      <p:pic>
        <p:nvPicPr>
          <p:cNvPr id="40" name="Picture 5" descr="n3"/>
          <p:cNvPicPr>
            <a:picLocks noChangeAspect="1" noChangeArrowheads="1"/>
          </p:cNvPicPr>
          <p:nvPr/>
        </p:nvPicPr>
        <p:blipFill>
          <a:blip r:embed="rId7"/>
          <a:srcRect/>
          <a:stretch>
            <a:fillRect/>
          </a:stretch>
        </p:blipFill>
        <p:spPr bwMode="auto">
          <a:xfrm rot="10800000" flipV="1">
            <a:off x="120424" y="6248351"/>
            <a:ext cx="12518414" cy="171451"/>
          </a:xfrm>
          <a:prstGeom prst="rect">
            <a:avLst/>
          </a:prstGeom>
          <a:noFill/>
          <a:ln w="9525">
            <a:noFill/>
            <a:miter lim="800000"/>
            <a:headEnd/>
            <a:tailEnd/>
          </a:ln>
        </p:spPr>
      </p:pic>
      <p:grpSp>
        <p:nvGrpSpPr>
          <p:cNvPr id="41" name="Group 40"/>
          <p:cNvGrpSpPr/>
          <p:nvPr/>
        </p:nvGrpSpPr>
        <p:grpSpPr>
          <a:xfrm>
            <a:off x="-88266" y="6082575"/>
            <a:ext cx="752227" cy="509283"/>
            <a:chOff x="452190" y="3133126"/>
            <a:chExt cx="286946" cy="286946"/>
          </a:xfrm>
        </p:grpSpPr>
        <p:sp>
          <p:nvSpPr>
            <p:cNvPr id="42" name="Oval 41"/>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dirty="0">
                <a:solidFill>
                  <a:prstClr val="white"/>
                </a:solidFill>
                <a:latin typeface="Calibri"/>
              </a:endParaRPr>
            </a:p>
          </p:txBody>
        </p:sp>
        <p:sp>
          <p:nvSpPr>
            <p:cNvPr id="43" name="Oval 42"/>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a:solidFill>
                  <a:prstClr val="white"/>
                </a:solidFill>
                <a:latin typeface="Calibri"/>
              </a:endParaRPr>
            </a:p>
          </p:txBody>
        </p:sp>
      </p:grpSp>
      <p:grpSp>
        <p:nvGrpSpPr>
          <p:cNvPr id="44" name="Group 43"/>
          <p:cNvGrpSpPr/>
          <p:nvPr/>
        </p:nvGrpSpPr>
        <p:grpSpPr>
          <a:xfrm>
            <a:off x="11573426" y="6086972"/>
            <a:ext cx="752227" cy="509283"/>
            <a:chOff x="452190" y="3133126"/>
            <a:chExt cx="286946" cy="286946"/>
          </a:xfrm>
        </p:grpSpPr>
        <p:sp>
          <p:nvSpPr>
            <p:cNvPr id="45" name="Oval 44"/>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dirty="0">
                <a:solidFill>
                  <a:prstClr val="white"/>
                </a:solidFill>
                <a:latin typeface="Calibri"/>
              </a:endParaRPr>
            </a:p>
          </p:txBody>
        </p:sp>
        <p:sp>
          <p:nvSpPr>
            <p:cNvPr id="46" name="Oval 45"/>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a:solidFill>
                  <a:prstClr val="white"/>
                </a:solidFill>
                <a:latin typeface="Calibri"/>
              </a:endParaRPr>
            </a:p>
          </p:txBody>
        </p:sp>
      </p:grpSp>
      <p:sp>
        <p:nvSpPr>
          <p:cNvPr id="47" name="Hộp Văn bản 11">
            <a:extLst>
              <a:ext uri="{FF2B5EF4-FFF2-40B4-BE49-F238E27FC236}">
                <a16:creationId xmlns:a16="http://schemas.microsoft.com/office/drawing/2014/main" xmlns="" id="{8D8029D4-5056-25A2-495C-9EF0036C0FCD}"/>
              </a:ext>
            </a:extLst>
          </p:cNvPr>
          <p:cNvSpPr txBox="1"/>
          <p:nvPr/>
        </p:nvSpPr>
        <p:spPr>
          <a:xfrm>
            <a:off x="3119656" y="1639196"/>
            <a:ext cx="5549148" cy="2862322"/>
          </a:xfrm>
          <a:prstGeom prst="rect">
            <a:avLst/>
          </a:prstGeom>
          <a:noFill/>
        </p:spPr>
        <p:txBody>
          <a:bodyPr wrap="square" rtlCol="0">
            <a:spAutoFit/>
          </a:bodyPr>
          <a:lstStyle/>
          <a:p>
            <a:pPr lvl="0" algn="just">
              <a:lnSpc>
                <a:spcPct val="150000"/>
              </a:lnSpc>
              <a:defRPr/>
            </a:pPr>
            <a:r>
              <a:rPr lang="vi-VN" sz="2400" dirty="0">
                <a:solidFill>
                  <a:schemeClr val="tx1"/>
                </a:solidFill>
                <a:latin typeface="UTM Avo" panose="02040603050506020204" pitchFamily="18" charset="0"/>
                <a:ea typeface="Calibri" panose="020F0502020204030204" pitchFamily="34" charset="0"/>
              </a:rPr>
              <a:t>Có tất cả 3 câu hỏi. Với mỗi câu hỏi, trong vòng 10s đội nào bấm chuông trước được giành quyền trả lời trước. Trả lời sai sẽ nhường quyền trả lời cho các đội còn lại. </a:t>
            </a:r>
          </a:p>
        </p:txBody>
      </p:sp>
      <p:grpSp>
        <p:nvGrpSpPr>
          <p:cNvPr id="53" name="Group 52"/>
          <p:cNvGrpSpPr/>
          <p:nvPr/>
        </p:nvGrpSpPr>
        <p:grpSpPr>
          <a:xfrm>
            <a:off x="-110107" y="-34388"/>
            <a:ext cx="752227" cy="509283"/>
            <a:chOff x="452190" y="3133126"/>
            <a:chExt cx="286946" cy="286946"/>
          </a:xfrm>
        </p:grpSpPr>
        <p:sp>
          <p:nvSpPr>
            <p:cNvPr id="54" name="Oval 53"/>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dirty="0">
                <a:solidFill>
                  <a:prstClr val="white"/>
                </a:solidFill>
                <a:latin typeface="Calibri"/>
              </a:endParaRPr>
            </a:p>
          </p:txBody>
        </p:sp>
        <p:sp>
          <p:nvSpPr>
            <p:cNvPr id="55" name="Oval 54"/>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a:solidFill>
                  <a:prstClr val="white"/>
                </a:solidFill>
                <a:latin typeface="Calibri"/>
              </a:endParaRPr>
            </a:p>
          </p:txBody>
        </p:sp>
      </p:grpSp>
      <p:grpSp>
        <p:nvGrpSpPr>
          <p:cNvPr id="56" name="Group 55"/>
          <p:cNvGrpSpPr/>
          <p:nvPr/>
        </p:nvGrpSpPr>
        <p:grpSpPr>
          <a:xfrm>
            <a:off x="11551585" y="-29991"/>
            <a:ext cx="752227" cy="509283"/>
            <a:chOff x="452190" y="3133126"/>
            <a:chExt cx="286946" cy="286946"/>
          </a:xfrm>
        </p:grpSpPr>
        <p:sp>
          <p:nvSpPr>
            <p:cNvPr id="57" name="Oval 56"/>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dirty="0">
                <a:solidFill>
                  <a:prstClr val="white"/>
                </a:solidFill>
                <a:latin typeface="Calibri"/>
              </a:endParaRPr>
            </a:p>
          </p:txBody>
        </p:sp>
        <p:sp>
          <p:nvSpPr>
            <p:cNvPr id="58" name="Oval 57"/>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a:solidFill>
                  <a:prstClr val="white"/>
                </a:solidFill>
                <a:latin typeface="Calibri"/>
              </a:endParaRPr>
            </a:p>
          </p:txBody>
        </p:sp>
      </p:grpSp>
      <p:sp>
        <p:nvSpPr>
          <p:cNvPr id="51" name="Rectangle 50"/>
          <p:cNvSpPr/>
          <p:nvPr/>
        </p:nvSpPr>
        <p:spPr>
          <a:xfrm>
            <a:off x="3647977" y="373749"/>
            <a:ext cx="4642024"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err="1" smtClean="0">
                <a:ln/>
                <a:solidFill>
                  <a:schemeClr val="accent4"/>
                </a:solidFill>
              </a:rPr>
              <a:t>Luật</a:t>
            </a:r>
            <a:r>
              <a:rPr lang="en-US" sz="5400" b="1" dirty="0" smtClean="0">
                <a:ln/>
                <a:solidFill>
                  <a:schemeClr val="accent4"/>
                </a:solidFill>
              </a:rPr>
              <a:t> </a:t>
            </a:r>
            <a:r>
              <a:rPr lang="en-US" sz="5400" b="1" dirty="0" err="1" smtClean="0">
                <a:ln/>
                <a:solidFill>
                  <a:schemeClr val="accent4"/>
                </a:solidFill>
              </a:rPr>
              <a:t>chơi</a:t>
            </a:r>
            <a:endParaRPr lang="en-US" sz="5400" b="1" dirty="0">
              <a:ln/>
              <a:solidFill>
                <a:schemeClr val="accent4"/>
              </a:solidFill>
            </a:endParaRPr>
          </a:p>
        </p:txBody>
      </p:sp>
    </p:spTree>
    <p:extLst>
      <p:ext uri="{BB962C8B-B14F-4D97-AF65-F5344CB8AC3E}">
        <p14:creationId xmlns:p14="http://schemas.microsoft.com/office/powerpoint/2010/main" val="267501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300"/>
                                        <p:tgtEl>
                                          <p:spTgt spid="26"/>
                                        </p:tgtEl>
                                      </p:cBhvr>
                                    </p:animEffect>
                                  </p:childTnLst>
                                  <p:subTnLst>
                                    <p:audio>
                                      <p:cMediaNode>
                                        <p:cTn display="0" masterRel="sameClick">
                                          <p:stCondLst>
                                            <p:cond evt="begin" delay="0">
                                              <p:tn val="5"/>
                                            </p:cond>
                                          </p:stCondLst>
                                          <p:endCondLst>
                                            <p:cond evt="onStopAudio" delay="0">
                                              <p:tgtEl>
                                                <p:sldTgt/>
                                              </p:tgtEl>
                                            </p:cond>
                                          </p:endCondLst>
                                        </p:cTn>
                                        <p:tgtEl>
                                          <p:sndTgt r:embed="rId2" name="menu_toggle_tone.wav"/>
                                        </p:tgtEl>
                                      </p:cMediaNode>
                                    </p:audio>
                                  </p:subTnLst>
                                </p:cTn>
                              </p:par>
                              <p:par>
                                <p:cTn id="8" presetID="22" presetClass="entr" presetSubtype="8"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300"/>
                                        <p:tgtEl>
                                          <p:spTgt spid="29"/>
                                        </p:tgtEl>
                                      </p:cBhvr>
                                    </p:animEffect>
                                  </p:childTnLst>
                                </p:cTn>
                              </p:par>
                              <p:par>
                                <p:cTn id="11" presetID="22" presetClass="entr" presetSubtype="2"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right)">
                                      <p:cBhvr>
                                        <p:cTn id="13" dur="300"/>
                                        <p:tgtEl>
                                          <p:spTgt spid="30"/>
                                        </p:tgtEl>
                                      </p:cBhvr>
                                    </p:animEffect>
                                  </p:childTnLst>
                                </p:cTn>
                              </p:par>
                              <p:par>
                                <p:cTn id="14" presetID="22" presetClass="entr" presetSubtype="2"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right)">
                                      <p:cBhvr>
                                        <p:cTn id="16" dur="300"/>
                                        <p:tgtEl>
                                          <p:spTgt spid="27"/>
                                        </p:tgtEl>
                                      </p:cBhvr>
                                    </p:animEffect>
                                  </p:childTnLst>
                                </p:cTn>
                              </p:par>
                            </p:childTnLst>
                          </p:cTn>
                        </p:par>
                        <p:par>
                          <p:cTn id="17" fill="hold">
                            <p:stCondLst>
                              <p:cond delay="300"/>
                            </p:stCondLst>
                            <p:childTnLst>
                              <p:par>
                                <p:cTn id="18" presetID="49" presetClass="entr" presetSubtype="0" decel="100000"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300" fill="hold"/>
                                        <p:tgtEl>
                                          <p:spTgt spid="33"/>
                                        </p:tgtEl>
                                        <p:attrNameLst>
                                          <p:attrName>ppt_w</p:attrName>
                                        </p:attrNameLst>
                                      </p:cBhvr>
                                      <p:tavLst>
                                        <p:tav tm="0">
                                          <p:val>
                                            <p:fltVal val="0"/>
                                          </p:val>
                                        </p:tav>
                                        <p:tav tm="100000">
                                          <p:val>
                                            <p:strVal val="#ppt_w"/>
                                          </p:val>
                                        </p:tav>
                                      </p:tavLst>
                                    </p:anim>
                                    <p:anim calcmode="lin" valueType="num">
                                      <p:cBhvr>
                                        <p:cTn id="21" dur="300" fill="hold"/>
                                        <p:tgtEl>
                                          <p:spTgt spid="33"/>
                                        </p:tgtEl>
                                        <p:attrNameLst>
                                          <p:attrName>ppt_h</p:attrName>
                                        </p:attrNameLst>
                                      </p:cBhvr>
                                      <p:tavLst>
                                        <p:tav tm="0">
                                          <p:val>
                                            <p:fltVal val="0"/>
                                          </p:val>
                                        </p:tav>
                                        <p:tav tm="100000">
                                          <p:val>
                                            <p:strVal val="#ppt_h"/>
                                          </p:val>
                                        </p:tav>
                                      </p:tavLst>
                                    </p:anim>
                                    <p:anim calcmode="lin" valueType="num">
                                      <p:cBhvr>
                                        <p:cTn id="22" dur="300" fill="hold"/>
                                        <p:tgtEl>
                                          <p:spTgt spid="33"/>
                                        </p:tgtEl>
                                        <p:attrNameLst>
                                          <p:attrName>style.rotation</p:attrName>
                                        </p:attrNameLst>
                                      </p:cBhvr>
                                      <p:tavLst>
                                        <p:tav tm="0">
                                          <p:val>
                                            <p:fltVal val="360"/>
                                          </p:val>
                                        </p:tav>
                                        <p:tav tm="100000">
                                          <p:val>
                                            <p:fltVal val="0"/>
                                          </p:val>
                                        </p:tav>
                                      </p:tavLst>
                                    </p:anim>
                                    <p:animEffect transition="in" filter="fade">
                                      <p:cBhvr>
                                        <p:cTn id="23" dur="300"/>
                                        <p:tgtEl>
                                          <p:spTgt spid="33"/>
                                        </p:tgtEl>
                                      </p:cBhvr>
                                    </p:animEffect>
                                  </p:childTnLst>
                                  <p:subTnLst>
                                    <p:audio>
                                      <p:cMediaNode>
                                        <p:cTn display="0" masterRel="sameClick">
                                          <p:stCondLst>
                                            <p:cond evt="begin" delay="0">
                                              <p:tn val="18"/>
                                            </p:cond>
                                          </p:stCondLst>
                                          <p:endCondLst>
                                            <p:cond evt="onStopAudio" delay="0">
                                              <p:tgtEl>
                                                <p:sldTgt/>
                                              </p:tgtEl>
                                            </p:cond>
                                          </p:endCondLst>
                                        </p:cTn>
                                        <p:tgtEl>
                                          <p:sndTgt r:embed="rId3" name="Beep_1.wav"/>
                                        </p:tgtEl>
                                      </p:cMediaNode>
                                    </p:audio>
                                  </p:subTnLst>
                                </p:cTn>
                              </p:par>
                              <p:par>
                                <p:cTn id="24" presetID="49" presetClass="entr" presetSubtype="0" decel="100000"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300" fill="hold"/>
                                        <p:tgtEl>
                                          <p:spTgt spid="36"/>
                                        </p:tgtEl>
                                        <p:attrNameLst>
                                          <p:attrName>ppt_w</p:attrName>
                                        </p:attrNameLst>
                                      </p:cBhvr>
                                      <p:tavLst>
                                        <p:tav tm="0">
                                          <p:val>
                                            <p:fltVal val="0"/>
                                          </p:val>
                                        </p:tav>
                                        <p:tav tm="100000">
                                          <p:val>
                                            <p:strVal val="#ppt_w"/>
                                          </p:val>
                                        </p:tav>
                                      </p:tavLst>
                                    </p:anim>
                                    <p:anim calcmode="lin" valueType="num">
                                      <p:cBhvr>
                                        <p:cTn id="27" dur="300" fill="hold"/>
                                        <p:tgtEl>
                                          <p:spTgt spid="36"/>
                                        </p:tgtEl>
                                        <p:attrNameLst>
                                          <p:attrName>ppt_h</p:attrName>
                                        </p:attrNameLst>
                                      </p:cBhvr>
                                      <p:tavLst>
                                        <p:tav tm="0">
                                          <p:val>
                                            <p:fltVal val="0"/>
                                          </p:val>
                                        </p:tav>
                                        <p:tav tm="100000">
                                          <p:val>
                                            <p:strVal val="#ppt_h"/>
                                          </p:val>
                                        </p:tav>
                                      </p:tavLst>
                                    </p:anim>
                                    <p:anim calcmode="lin" valueType="num">
                                      <p:cBhvr>
                                        <p:cTn id="28" dur="300" fill="hold"/>
                                        <p:tgtEl>
                                          <p:spTgt spid="36"/>
                                        </p:tgtEl>
                                        <p:attrNameLst>
                                          <p:attrName>style.rotation</p:attrName>
                                        </p:attrNameLst>
                                      </p:cBhvr>
                                      <p:tavLst>
                                        <p:tav tm="0">
                                          <p:val>
                                            <p:fltVal val="360"/>
                                          </p:val>
                                        </p:tav>
                                        <p:tav tm="100000">
                                          <p:val>
                                            <p:fltVal val="0"/>
                                          </p:val>
                                        </p:tav>
                                      </p:tavLst>
                                    </p:anim>
                                    <p:animEffect transition="in" filter="fade">
                                      <p:cBhvr>
                                        <p:cTn id="29" dur="300"/>
                                        <p:tgtEl>
                                          <p:spTgt spid="36"/>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700" fill="hold"/>
                                        <p:tgtEl>
                                          <p:spTgt spid="32"/>
                                        </p:tgtEl>
                                        <p:attrNameLst>
                                          <p:attrName>ppt_w</p:attrName>
                                        </p:attrNameLst>
                                      </p:cBhvr>
                                      <p:tavLst>
                                        <p:tav tm="0">
                                          <p:val>
                                            <p:strVal val="#ppt_w+.3"/>
                                          </p:val>
                                        </p:tav>
                                        <p:tav tm="100000">
                                          <p:val>
                                            <p:strVal val="#ppt_w"/>
                                          </p:val>
                                        </p:tav>
                                      </p:tavLst>
                                    </p:anim>
                                    <p:anim calcmode="lin" valueType="num">
                                      <p:cBhvr>
                                        <p:cTn id="33" dur="700" fill="hold"/>
                                        <p:tgtEl>
                                          <p:spTgt spid="32"/>
                                        </p:tgtEl>
                                        <p:attrNameLst>
                                          <p:attrName>ppt_h</p:attrName>
                                        </p:attrNameLst>
                                      </p:cBhvr>
                                      <p:tavLst>
                                        <p:tav tm="0">
                                          <p:val>
                                            <p:strVal val="#ppt_h"/>
                                          </p:val>
                                        </p:tav>
                                        <p:tav tm="100000">
                                          <p:val>
                                            <p:strVal val="#ppt_h"/>
                                          </p:val>
                                        </p:tav>
                                      </p:tavLst>
                                    </p:anim>
                                    <p:animEffect transition="in" filter="fade">
                                      <p:cBhvr>
                                        <p:cTn id="34" dur="700"/>
                                        <p:tgtEl>
                                          <p:spTgt spid="32"/>
                                        </p:tgtEl>
                                      </p:cBhvr>
                                    </p:animEffect>
                                  </p:childTnLst>
                                </p:cTn>
                              </p:par>
                              <p:par>
                                <p:cTn id="35" presetID="50" presetClass="entr" presetSubtype="0" decel="10000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700" fill="hold"/>
                                        <p:tgtEl>
                                          <p:spTgt spid="31"/>
                                        </p:tgtEl>
                                        <p:attrNameLst>
                                          <p:attrName>ppt_w</p:attrName>
                                        </p:attrNameLst>
                                      </p:cBhvr>
                                      <p:tavLst>
                                        <p:tav tm="0">
                                          <p:val>
                                            <p:strVal val="#ppt_w+.3"/>
                                          </p:val>
                                        </p:tav>
                                        <p:tav tm="100000">
                                          <p:val>
                                            <p:strVal val="#ppt_w"/>
                                          </p:val>
                                        </p:tav>
                                      </p:tavLst>
                                    </p:anim>
                                    <p:anim calcmode="lin" valueType="num">
                                      <p:cBhvr>
                                        <p:cTn id="38" dur="700" fill="hold"/>
                                        <p:tgtEl>
                                          <p:spTgt spid="31"/>
                                        </p:tgtEl>
                                        <p:attrNameLst>
                                          <p:attrName>ppt_h</p:attrName>
                                        </p:attrNameLst>
                                      </p:cBhvr>
                                      <p:tavLst>
                                        <p:tav tm="0">
                                          <p:val>
                                            <p:strVal val="#ppt_h"/>
                                          </p:val>
                                        </p:tav>
                                        <p:tav tm="100000">
                                          <p:val>
                                            <p:strVal val="#ppt_h"/>
                                          </p:val>
                                        </p:tav>
                                      </p:tavLst>
                                    </p:anim>
                                    <p:animEffect transition="in" filter="fade">
                                      <p:cBhvr>
                                        <p:cTn id="39" dur="700"/>
                                        <p:tgtEl>
                                          <p:spTgt spid="31"/>
                                        </p:tgtEl>
                                      </p:cBhvr>
                                    </p:animEffect>
                                  </p:childTnLst>
                                  <p:subTnLst>
                                    <p:audio>
                                      <p:cMediaNode>
                                        <p:cTn display="0" masterRel="sameClick">
                                          <p:stCondLst>
                                            <p:cond evt="begin" delay="0">
                                              <p:tn val="35"/>
                                            </p:cond>
                                          </p:stCondLst>
                                          <p:endCondLst>
                                            <p:cond evt="onStopAudio" delay="0">
                                              <p:tgtEl>
                                                <p:sldTgt/>
                                              </p:tgtEl>
                                            </p:cond>
                                          </p:endCondLst>
                                        </p:cTn>
                                        <p:tgtEl>
                                          <p:sndTgt r:embed="rId4" name="suonho.wav"/>
                                        </p:tgtEl>
                                      </p:cMediaNode>
                                    </p:audio>
                                  </p:subTnLst>
                                </p:cTn>
                              </p:par>
                              <p:par>
                                <p:cTn id="40" presetID="14" presetClass="entr" presetSubtype="1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randombar(horizontal)">
                                      <p:cBhvr>
                                        <p:cTn id="42" dur="400"/>
                                        <p:tgtEl>
                                          <p:spTgt spid="28"/>
                                        </p:tgtEl>
                                      </p:cBhvr>
                                    </p:animEffect>
                                  </p:childTnLst>
                                  <p:subTnLst>
                                    <p:audio>
                                      <p:cMediaNode>
                                        <p:cTn display="0" masterRel="sameClick">
                                          <p:stCondLst>
                                            <p:cond evt="begin" delay="0">
                                              <p:tn val="40"/>
                                            </p:cond>
                                          </p:stCondLst>
                                          <p:endCondLst>
                                            <p:cond evt="onStopAudio" delay="0">
                                              <p:tgtEl>
                                                <p:sldTgt/>
                                              </p:tgtEl>
                                            </p:cond>
                                          </p:endCondLst>
                                        </p:cTn>
                                        <p:tgtEl>
                                          <p:sndTgt r:embed="rId5" name="fins__success-2.wav"/>
                                        </p:tgtEl>
                                      </p:cMediaNode>
                                    </p:audio>
                                  </p:subTnLst>
                                </p:cTn>
                              </p:par>
                              <p:par>
                                <p:cTn id="43" presetID="14" presetClass="entr" presetSubtype="10"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randombar(horizontal)">
                                      <p:cBhvr>
                                        <p:cTn id="4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2" grpId="0" animBg="1"/>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39000" b="-39000"/>
          </a:stretch>
        </a:blipFill>
        <a:effectLst/>
      </p:bgPr>
    </p:bg>
    <p:spTree>
      <p:nvGrpSpPr>
        <p:cNvPr id="1" name=""/>
        <p:cNvGrpSpPr/>
        <p:nvPr/>
      </p:nvGrpSpPr>
      <p:grpSpPr>
        <a:xfrm>
          <a:off x="0" y="0"/>
          <a:ext cx="0" cy="0"/>
          <a:chOff x="0" y="0"/>
          <a:chExt cx="0" cy="0"/>
        </a:xfrm>
      </p:grpSpPr>
      <p:sp>
        <p:nvSpPr>
          <p:cNvPr id="60" name="Rectangle 59"/>
          <p:cNvSpPr/>
          <p:nvPr/>
        </p:nvSpPr>
        <p:spPr>
          <a:xfrm>
            <a:off x="3009414" y="1386687"/>
            <a:ext cx="8324887" cy="2259728"/>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lnSpc>
                <a:spcPct val="150000"/>
              </a:lnSpc>
            </a:pPr>
            <a:r>
              <a:rPr lang="en-US" sz="4267" b="1" dirty="0" err="1">
                <a:solidFill>
                  <a:srgbClr val="C00000"/>
                </a:solidFill>
                <a:latin typeface="UTM Avo" panose="02040603050506020204" pitchFamily="18" charset="0"/>
                <a:cs typeface="Arial" panose="020B0604020202020204" pitchFamily="34" charset="0"/>
              </a:rPr>
              <a:t>Gấp</a:t>
            </a:r>
            <a:r>
              <a:rPr lang="en-US" sz="4267" b="1" dirty="0">
                <a:solidFill>
                  <a:srgbClr val="C00000"/>
                </a:solidFill>
                <a:latin typeface="UTM Avo" panose="02040603050506020204" pitchFamily="18" charset="0"/>
                <a:cs typeface="Arial" panose="020B0604020202020204" pitchFamily="34" charset="0"/>
              </a:rPr>
              <a:t> 4 </a:t>
            </a:r>
            <a:r>
              <a:rPr lang="en-US" sz="4267" b="1" dirty="0" err="1">
                <a:solidFill>
                  <a:srgbClr val="C00000"/>
                </a:solidFill>
                <a:latin typeface="UTM Avo" panose="02040603050506020204" pitchFamily="18" charset="0"/>
                <a:cs typeface="Arial" panose="020B0604020202020204" pitchFamily="34" charset="0"/>
              </a:rPr>
              <a:t>lên</a:t>
            </a:r>
            <a:r>
              <a:rPr lang="en-US" sz="4267" b="1" dirty="0">
                <a:solidFill>
                  <a:srgbClr val="C00000"/>
                </a:solidFill>
                <a:latin typeface="UTM Avo" panose="02040603050506020204" pitchFamily="18" charset="0"/>
                <a:cs typeface="Arial" panose="020B0604020202020204" pitchFamily="34" charset="0"/>
              </a:rPr>
              <a:t> 5 </a:t>
            </a:r>
            <a:r>
              <a:rPr lang="en-US" sz="4267" b="1" dirty="0" err="1">
                <a:solidFill>
                  <a:srgbClr val="C00000"/>
                </a:solidFill>
                <a:latin typeface="UTM Avo" panose="02040603050506020204" pitchFamily="18" charset="0"/>
                <a:cs typeface="Arial" panose="020B0604020202020204" pitchFamily="34" charset="0"/>
              </a:rPr>
              <a:t>lần</a:t>
            </a:r>
            <a:r>
              <a:rPr lang="en-US" sz="4267" b="1" dirty="0">
                <a:solidFill>
                  <a:srgbClr val="C00000"/>
                </a:solidFill>
                <a:latin typeface="UTM Avo" panose="02040603050506020204" pitchFamily="18" charset="0"/>
                <a:cs typeface="Arial" panose="020B0604020202020204" pitchFamily="34" charset="0"/>
              </a:rPr>
              <a:t>?</a:t>
            </a:r>
          </a:p>
        </p:txBody>
      </p:sp>
      <p:grpSp>
        <p:nvGrpSpPr>
          <p:cNvPr id="61" name="Group 60"/>
          <p:cNvGrpSpPr/>
          <p:nvPr/>
        </p:nvGrpSpPr>
        <p:grpSpPr>
          <a:xfrm>
            <a:off x="2819979" y="631468"/>
            <a:ext cx="387791" cy="3124609"/>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dirty="0">
                  <a:solidFill>
                    <a:prstClr val="white"/>
                  </a:solidFill>
                  <a:latin typeface="UTM Avo" panose="02040603050506020204" pitchFamily="18" charset="0"/>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a:solidFill>
                    <a:prstClr val="white"/>
                  </a:solidFill>
                  <a:latin typeface="UTM Avo" panose="02040603050506020204" pitchFamily="18" charset="0"/>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40"/>
              <a:endParaRPr lang="en-US">
                <a:solidFill>
                  <a:prstClr val="black"/>
                </a:solidFill>
                <a:latin typeface="UTM Avo" panose="02040603050506020204" pitchFamily="18" charset="0"/>
              </a:endParaRPr>
            </a:p>
          </p:txBody>
        </p:sp>
      </p:grpSp>
      <p:sp>
        <p:nvSpPr>
          <p:cNvPr id="58" name="Left Bracket 57"/>
          <p:cNvSpPr/>
          <p:nvPr/>
        </p:nvSpPr>
        <p:spPr>
          <a:xfrm flipH="1">
            <a:off x="11074085" y="710249"/>
            <a:ext cx="214171" cy="3124609"/>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40"/>
            <a:endParaRPr lang="en-US">
              <a:solidFill>
                <a:prstClr val="black"/>
              </a:solidFill>
              <a:latin typeface="UTM Avo" panose="02040603050506020204" pitchFamily="18" charset="0"/>
            </a:endParaRPr>
          </a:p>
        </p:txBody>
      </p:sp>
      <p:grpSp>
        <p:nvGrpSpPr>
          <p:cNvPr id="8" name="Group 7"/>
          <p:cNvGrpSpPr/>
          <p:nvPr/>
        </p:nvGrpSpPr>
        <p:grpSpPr>
          <a:xfrm>
            <a:off x="1917015" y="1374976"/>
            <a:ext cx="455948" cy="3255185"/>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dirty="0">
                  <a:solidFill>
                    <a:prstClr val="white"/>
                  </a:solidFill>
                  <a:latin typeface="UTM Avo" panose="02040603050506020204" pitchFamily="18" charset="0"/>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a:solidFill>
                    <a:prstClr val="white"/>
                  </a:solidFill>
                  <a:latin typeface="UTM Avo" panose="02040603050506020204" pitchFamily="18" charset="0"/>
                </a:endParaRPr>
              </a:p>
            </p:txBody>
          </p:sp>
        </p:grpSp>
      </p:grpSp>
      <p:grpSp>
        <p:nvGrpSpPr>
          <p:cNvPr id="31" name="Group 30"/>
          <p:cNvGrpSpPr/>
          <p:nvPr/>
        </p:nvGrpSpPr>
        <p:grpSpPr>
          <a:xfrm>
            <a:off x="2084435" y="3920596"/>
            <a:ext cx="7672439" cy="2654675"/>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40"/>
                <a:endParaRPr lang="en-US" sz="2000" dirty="0">
                  <a:solidFill>
                    <a:prstClr val="white"/>
                  </a:solidFill>
                  <a:latin typeface="UTM Avo" panose="02040603050506020204" pitchFamily="18" charset="0"/>
                  <a:cs typeface="Times New Roman" panose="02020603050405020304" pitchFamily="18" charset="0"/>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r>
                  <a:rPr lang="en-US" sz="2000" b="1" dirty="0">
                    <a:solidFill>
                      <a:srgbClr val="FF0000"/>
                    </a:solidFill>
                    <a:latin typeface="UTM Avo" panose="02040603050506020204" pitchFamily="18" charset="0"/>
                    <a:cs typeface="Arial" panose="020B0604020202020204" pitchFamily="34" charset="0"/>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a:solidFill>
                    <a:prstClr val="white"/>
                  </a:solidFill>
                  <a:latin typeface="UTM Avo" panose="02040603050506020204" pitchFamily="18" charset="0"/>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14:m>
                    <m:oMathPara xmlns:m="http://schemas.openxmlformats.org/officeDocument/2006/math">
                      <m:oMathParaPr>
                        <m:jc m:val="centerGroup"/>
                      </m:oMathParaPr>
                      <m:oMath xmlns:m="http://schemas.openxmlformats.org/officeDocument/2006/math">
                        <m:r>
                          <m:rPr>
                            <m:nor/>
                          </m:rPr>
                          <a:rPr lang="en-US" sz="4267" i="0">
                            <a:solidFill>
                              <a:prstClr val="white"/>
                            </a:solidFill>
                            <a:latin typeface="UTM Avo" panose="02040603050506020204" pitchFamily="18" charset="0"/>
                            <a:cs typeface="Arial" panose="020B0604020202020204" pitchFamily="34" charset="0"/>
                          </a:rPr>
                          <m:t>4</m:t>
                        </m:r>
                        <m:r>
                          <a:rPr lang="en-US" sz="4267">
                            <a:solidFill>
                              <a:prstClr val="white"/>
                            </a:solidFill>
                            <a:latin typeface="Cambria Math" panose="02040503050406030204" pitchFamily="18" charset="0"/>
                            <a:ea typeface="Cambria Math" panose="02040503050406030204" pitchFamily="18" charset="0"/>
                            <a:cs typeface="Arial" panose="020B0604020202020204" pitchFamily="34" charset="0"/>
                          </a:rPr>
                          <m:t>×</m:t>
                        </m:r>
                        <m:r>
                          <m:rPr>
                            <m:nor/>
                          </m:rPr>
                          <a:rPr lang="en-US" sz="4267" i="0">
                            <a:solidFill>
                              <a:prstClr val="white"/>
                            </a:solidFill>
                            <a:latin typeface="UTM Avo" panose="02040603050506020204" pitchFamily="18" charset="0"/>
                            <a:ea typeface="Cambria Math" panose="02040503050406030204" pitchFamily="18" charset="0"/>
                            <a:cs typeface="Arial" panose="020B0604020202020204" pitchFamily="34" charset="0"/>
                          </a:rPr>
                          <m:t>5</m:t>
                        </m:r>
                        <m:r>
                          <a:rPr lang="en-US" sz="4267">
                            <a:solidFill>
                              <a:prstClr val="white"/>
                            </a:solidFill>
                            <a:latin typeface="Cambria Math" panose="02040503050406030204" pitchFamily="18" charset="0"/>
                            <a:ea typeface="Cambria Math" panose="02040503050406030204" pitchFamily="18" charset="0"/>
                            <a:cs typeface="Arial" panose="020B0604020202020204" pitchFamily="34" charset="0"/>
                          </a:rPr>
                          <m:t>=</m:t>
                        </m:r>
                        <m:r>
                          <m:rPr>
                            <m:nor/>
                          </m:rPr>
                          <a:rPr lang="en-US" sz="4267" i="0">
                            <a:solidFill>
                              <a:prstClr val="white"/>
                            </a:solidFill>
                            <a:latin typeface="UTM Avo" panose="02040603050506020204" pitchFamily="18" charset="0"/>
                            <a:ea typeface="Cambria Math" panose="02040503050406030204" pitchFamily="18" charset="0"/>
                            <a:cs typeface="Arial" panose="020B0604020202020204" pitchFamily="34" charset="0"/>
                          </a:rPr>
                          <m:t>20</m:t>
                        </m:r>
                      </m:oMath>
                    </m:oMathPara>
                  </a14:m>
                  <a:endParaRPr lang="en-US" sz="4267" dirty="0">
                    <a:solidFill>
                      <a:prstClr val="white"/>
                    </a:solidFill>
                    <a:latin typeface="UTM Avo" panose="02040603050506020204" pitchFamily="18" charset="0"/>
                    <a:cs typeface="Arial" panose="020B0604020202020204" pitchFamily="34" charset="0"/>
                  </a:endParaRPr>
                </a:p>
              </p:txBody>
            </p:sp>
          </mc:Choice>
          <mc:Fallback xmlns="">
            <p:sp>
              <p:nvSpPr>
                <p:cNvPr id="30" name="Parallelogram 29"/>
                <p:cNvSpPr>
                  <a:spLocks noRot="1" noChangeAspect="1" noMove="1" noResize="1" noEditPoints="1" noAdjustHandles="1" noChangeArrowheads="1" noChangeShapeType="1" noTextEdit="1"/>
                </p:cNvSpPr>
                <p:nvPr/>
              </p:nvSpPr>
              <p:spPr>
                <a:xfrm>
                  <a:off x="560434" y="4031549"/>
                  <a:ext cx="7672438" cy="2067626"/>
                </a:xfrm>
                <a:prstGeom prst="parallelogram">
                  <a:avLst/>
                </a:prstGeom>
                <a:blipFill>
                  <a:blip r:embed="rId8"/>
                  <a:stretch>
                    <a:fillRect/>
                  </a:stretch>
                </a:blipFill>
                <a:ln>
                  <a:noFill/>
                </a:ln>
              </p:spPr>
              <p:txBody>
                <a:bodyPr/>
                <a:lstStyle/>
                <a:p>
                  <a:r>
                    <a:rPr lang="en-US">
                      <a:noFill/>
                    </a:rPr>
                    <a:t> </a:t>
                  </a:r>
                </a:p>
              </p:txBody>
            </p:sp>
          </mc:Fallback>
        </mc:AlternateContent>
        <p:pic>
          <p:nvPicPr>
            <p:cNvPr id="15" name="Picture 14"/>
            <p:cNvPicPr>
              <a:picLocks noChangeAspect="1"/>
            </p:cNvPicPr>
            <p:nvPr/>
          </p:nvPicPr>
          <p:blipFill>
            <a:blip r:embed="rId9"/>
            <a:stretch>
              <a:fillRect/>
            </a:stretch>
          </p:blipFill>
          <p:spPr>
            <a:xfrm rot="10800000">
              <a:off x="3221801" y="3879674"/>
              <a:ext cx="4997003" cy="303750"/>
            </a:xfrm>
            <a:prstGeom prst="rect">
              <a:avLst/>
            </a:prstGeom>
          </p:spPr>
        </p:pic>
      </p:grpSp>
      <p:grpSp>
        <p:nvGrpSpPr>
          <p:cNvPr id="28" name="Group 27"/>
          <p:cNvGrpSpPr/>
          <p:nvPr/>
        </p:nvGrpSpPr>
        <p:grpSpPr>
          <a:xfrm>
            <a:off x="1622176" y="304399"/>
            <a:ext cx="1082288" cy="1082288"/>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6000" b="1" dirty="0">
                <a:solidFill>
                  <a:srgbClr val="008CF5"/>
                </a:solidFill>
                <a:latin typeface="UTM Avo" panose="02040603050506020204" pitchFamily="18" charset="0"/>
                <a:cs typeface="Arial" panose="020B0604020202020204" pitchFamily="34" charset="0"/>
              </a:endParaRPr>
            </a:p>
          </p:txBody>
        </p:sp>
        <p:pic>
          <p:nvPicPr>
            <p:cNvPr id="32" name="Picture 31"/>
            <p:cNvPicPr>
              <a:picLocks noChangeAspect="1"/>
            </p:cNvPicPr>
            <p:nvPr/>
          </p:nvPicPr>
          <p:blipFill>
            <a:blip r:embed="rId10"/>
            <a:stretch>
              <a:fillRect/>
            </a:stretch>
          </p:blipFill>
          <p:spPr>
            <a:xfrm>
              <a:off x="83662" y="159259"/>
              <a:ext cx="1082288" cy="1082288"/>
            </a:xfrm>
            <a:prstGeom prst="rect">
              <a:avLst/>
            </a:prstGeom>
          </p:spPr>
        </p:pic>
        <p:pic>
          <p:nvPicPr>
            <p:cNvPr id="33" name="Picture 32"/>
            <p:cNvPicPr>
              <a:picLocks noChangeAspect="1"/>
            </p:cNvPicPr>
            <p:nvPr/>
          </p:nvPicPr>
          <p:blipFill>
            <a:blip r:embed="rId11"/>
            <a:stretch>
              <a:fillRect/>
            </a:stretch>
          </p:blipFill>
          <p:spPr>
            <a:xfrm>
              <a:off x="140649" y="240741"/>
              <a:ext cx="757177" cy="937456"/>
            </a:xfrm>
            <a:prstGeom prst="rect">
              <a:avLst/>
            </a:prstGeom>
          </p:spPr>
        </p:pic>
        <p:sp>
          <p:nvSpPr>
            <p:cNvPr id="34" name="TextBox 33"/>
            <p:cNvSpPr txBox="1"/>
            <p:nvPr/>
          </p:nvSpPr>
          <p:spPr>
            <a:xfrm>
              <a:off x="334517" y="277250"/>
              <a:ext cx="580608" cy="861774"/>
            </a:xfrm>
            <a:prstGeom prst="rect">
              <a:avLst/>
            </a:prstGeom>
            <a:noFill/>
          </p:spPr>
          <p:txBody>
            <a:bodyPr wrap="none" rtlCol="0">
              <a:spAutoFit/>
            </a:bodyPr>
            <a:lstStyle/>
            <a:p>
              <a:pPr algn="ctr" defTabSz="1219140"/>
              <a:r>
                <a:rPr lang="en-US" sz="5000" b="1" dirty="0">
                  <a:solidFill>
                    <a:srgbClr val="00FF4E"/>
                  </a:solidFill>
                  <a:effectLst>
                    <a:glow rad="88900">
                      <a:srgbClr val="00FF4E">
                        <a:alpha val="60000"/>
                      </a:srgbClr>
                    </a:glow>
                  </a:effectLst>
                  <a:latin typeface="UTM Avo" panose="02040603050506020204" pitchFamily="18" charset="0"/>
                  <a:cs typeface="Arial" panose="020B0604020202020204" pitchFamily="34" charset="0"/>
                </a:rPr>
                <a:t>1</a:t>
              </a:r>
            </a:p>
          </p:txBody>
        </p:sp>
      </p:grpSp>
      <p:sp>
        <p:nvSpPr>
          <p:cNvPr id="35" name="Parallelogram 34"/>
          <p:cNvSpPr/>
          <p:nvPr/>
        </p:nvSpPr>
        <p:spPr>
          <a:xfrm flipH="1">
            <a:off x="10335991" y="6160902"/>
            <a:ext cx="1150012" cy="340096"/>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r>
              <a:rPr lang="en-US" sz="1600" b="1" dirty="0" err="1" smtClean="0">
                <a:solidFill>
                  <a:srgbClr val="FF0000"/>
                </a:solidFill>
                <a:latin typeface="UTM Avo" panose="02040603050506020204" pitchFamily="18" charset="0"/>
                <a:cs typeface="Arial" panose="020B0604020202020204" pitchFamily="34" charset="0"/>
              </a:rPr>
              <a:t>Đáp</a:t>
            </a:r>
            <a:r>
              <a:rPr lang="en-US" sz="1600" b="1" dirty="0" smtClean="0">
                <a:solidFill>
                  <a:srgbClr val="FF0000"/>
                </a:solidFill>
                <a:latin typeface="UTM Avo" panose="02040603050506020204" pitchFamily="18" charset="0"/>
                <a:cs typeface="Arial" panose="020B0604020202020204" pitchFamily="34" charset="0"/>
              </a:rPr>
              <a:t> </a:t>
            </a:r>
            <a:r>
              <a:rPr lang="en-US" sz="1600" b="1" dirty="0" err="1" smtClean="0">
                <a:solidFill>
                  <a:srgbClr val="FF0000"/>
                </a:solidFill>
                <a:latin typeface="UTM Avo" panose="02040603050506020204" pitchFamily="18" charset="0"/>
                <a:cs typeface="Arial" panose="020B0604020202020204" pitchFamily="34" charset="0"/>
              </a:rPr>
              <a:t>án</a:t>
            </a:r>
            <a:endParaRPr lang="en-US" sz="1600" b="1" dirty="0">
              <a:solidFill>
                <a:srgbClr val="FF0000"/>
              </a:solidFill>
              <a:latin typeface="UTM Avo" panose="02040603050506020204" pitchFamily="18" charset="0"/>
              <a:cs typeface="Arial" panose="020B0604020202020204" pitchFamily="34" charset="0"/>
            </a:endParaRPr>
          </a:p>
        </p:txBody>
      </p:sp>
      <p:pic>
        <p:nvPicPr>
          <p:cNvPr id="38" name="Picture 115" descr="ALRMCLO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50981" y="2220873"/>
            <a:ext cx="864427" cy="104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176"/>
          <p:cNvSpPr>
            <a:spLocks noChangeArrowheads="1"/>
          </p:cNvSpPr>
          <p:nvPr/>
        </p:nvSpPr>
        <p:spPr bwMode="auto">
          <a:xfrm>
            <a:off x="1912724" y="252070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latin typeface="UTM Avo" panose="02040603050506020204" pitchFamily="18" charset="0"/>
              </a:rPr>
              <a:t>10</a:t>
            </a:r>
          </a:p>
        </p:txBody>
      </p:sp>
      <p:sp>
        <p:nvSpPr>
          <p:cNvPr id="45" name="Oval 176"/>
          <p:cNvSpPr>
            <a:spLocks noChangeArrowheads="1"/>
          </p:cNvSpPr>
          <p:nvPr/>
        </p:nvSpPr>
        <p:spPr bwMode="auto">
          <a:xfrm>
            <a:off x="1916823" y="2493275"/>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latin typeface="UTM Avo" panose="02040603050506020204" pitchFamily="18" charset="0"/>
              </a:rPr>
              <a:t>9</a:t>
            </a:r>
          </a:p>
        </p:txBody>
      </p:sp>
      <p:sp>
        <p:nvSpPr>
          <p:cNvPr id="46" name="Oval 176"/>
          <p:cNvSpPr>
            <a:spLocks noChangeArrowheads="1"/>
          </p:cNvSpPr>
          <p:nvPr/>
        </p:nvSpPr>
        <p:spPr bwMode="auto">
          <a:xfrm>
            <a:off x="1912396" y="253420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latin typeface="UTM Avo" panose="02040603050506020204" pitchFamily="18" charset="0"/>
              </a:rPr>
              <a:t>8</a:t>
            </a:r>
          </a:p>
        </p:txBody>
      </p:sp>
      <p:sp>
        <p:nvSpPr>
          <p:cNvPr id="47" name="Oval 176"/>
          <p:cNvSpPr>
            <a:spLocks noChangeArrowheads="1"/>
          </p:cNvSpPr>
          <p:nvPr/>
        </p:nvSpPr>
        <p:spPr bwMode="auto">
          <a:xfrm>
            <a:off x="1929580" y="251011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latin typeface="UTM Avo" panose="02040603050506020204" pitchFamily="18" charset="0"/>
              </a:rPr>
              <a:t>7</a:t>
            </a:r>
          </a:p>
        </p:txBody>
      </p:sp>
      <p:sp>
        <p:nvSpPr>
          <p:cNvPr id="48" name="Oval 176"/>
          <p:cNvSpPr>
            <a:spLocks noChangeArrowheads="1"/>
          </p:cNvSpPr>
          <p:nvPr/>
        </p:nvSpPr>
        <p:spPr bwMode="auto">
          <a:xfrm>
            <a:off x="1916823" y="2524013"/>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latin typeface="UTM Avo" panose="02040603050506020204" pitchFamily="18" charset="0"/>
              </a:rPr>
              <a:t>6</a:t>
            </a:r>
          </a:p>
        </p:txBody>
      </p:sp>
      <p:sp>
        <p:nvSpPr>
          <p:cNvPr id="49" name="Oval 176"/>
          <p:cNvSpPr>
            <a:spLocks noChangeArrowheads="1"/>
          </p:cNvSpPr>
          <p:nvPr/>
        </p:nvSpPr>
        <p:spPr bwMode="auto">
          <a:xfrm>
            <a:off x="1928229" y="252043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latin typeface="UTM Avo" panose="02040603050506020204" pitchFamily="18" charset="0"/>
              </a:rPr>
              <a:t>5</a:t>
            </a:r>
          </a:p>
        </p:txBody>
      </p:sp>
      <p:sp>
        <p:nvSpPr>
          <p:cNvPr id="50" name="Oval 176"/>
          <p:cNvSpPr>
            <a:spLocks noChangeArrowheads="1"/>
          </p:cNvSpPr>
          <p:nvPr/>
        </p:nvSpPr>
        <p:spPr bwMode="auto">
          <a:xfrm>
            <a:off x="1893065" y="252267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latin typeface="UTM Avo" panose="02040603050506020204" pitchFamily="18" charset="0"/>
              </a:rPr>
              <a:t>4</a:t>
            </a:r>
          </a:p>
        </p:txBody>
      </p:sp>
      <p:sp>
        <p:nvSpPr>
          <p:cNvPr id="51" name="Oval 176"/>
          <p:cNvSpPr>
            <a:spLocks noChangeArrowheads="1"/>
          </p:cNvSpPr>
          <p:nvPr/>
        </p:nvSpPr>
        <p:spPr bwMode="auto">
          <a:xfrm>
            <a:off x="1899967" y="249663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latin typeface="UTM Avo" panose="02040603050506020204" pitchFamily="18" charset="0"/>
              </a:rPr>
              <a:t>3</a:t>
            </a:r>
          </a:p>
        </p:txBody>
      </p:sp>
      <p:sp>
        <p:nvSpPr>
          <p:cNvPr id="52" name="Oval 176"/>
          <p:cNvSpPr>
            <a:spLocks noChangeArrowheads="1"/>
          </p:cNvSpPr>
          <p:nvPr/>
        </p:nvSpPr>
        <p:spPr bwMode="auto">
          <a:xfrm>
            <a:off x="1917853" y="251475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latin typeface="UTM Avo" panose="02040603050506020204" pitchFamily="18" charset="0"/>
              </a:rPr>
              <a:t>2</a:t>
            </a:r>
          </a:p>
        </p:txBody>
      </p:sp>
      <p:sp>
        <p:nvSpPr>
          <p:cNvPr id="56" name="Oval 176"/>
          <p:cNvSpPr>
            <a:spLocks noChangeArrowheads="1"/>
          </p:cNvSpPr>
          <p:nvPr/>
        </p:nvSpPr>
        <p:spPr bwMode="auto">
          <a:xfrm>
            <a:off x="1928229" y="2472993"/>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latin typeface="UTM Avo" panose="02040603050506020204" pitchFamily="18" charset="0"/>
              </a:rPr>
              <a:t>1</a:t>
            </a:r>
          </a:p>
        </p:txBody>
      </p:sp>
      <p:sp>
        <p:nvSpPr>
          <p:cNvPr id="59" name="Oval 176"/>
          <p:cNvSpPr>
            <a:spLocks noChangeArrowheads="1"/>
          </p:cNvSpPr>
          <p:nvPr/>
        </p:nvSpPr>
        <p:spPr bwMode="auto">
          <a:xfrm>
            <a:off x="1886321" y="250232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defTabSz="1219140" eaLnBrk="0" hangingPunct="0">
              <a:defRPr/>
            </a:pPr>
            <a:r>
              <a:rPr lang="en-US" sz="2800" dirty="0">
                <a:solidFill>
                  <a:srgbClr val="DC2608"/>
                </a:solidFill>
                <a:latin typeface="UTM Avo" panose="02040603050506020204" pitchFamily="18" charset="0"/>
              </a:rPr>
              <a:t>0</a:t>
            </a:r>
          </a:p>
        </p:txBody>
      </p:sp>
    </p:spTree>
    <p:extLst>
      <p:ext uri="{BB962C8B-B14F-4D97-AF65-F5344CB8AC3E}">
        <p14:creationId xmlns:p14="http://schemas.microsoft.com/office/powerpoint/2010/main" val="183065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beep.wav"/>
                                        </p:tgtEl>
                                      </p:cMediaNode>
                                    </p:audio>
                                  </p:sub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GU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35"/>
                    </p:tgtEl>
                  </p:cond>
                </p:stCondLst>
                <p:endSync evt="end" delay="0">
                  <p:rtn val="all"/>
                </p:endSync>
                <p:childTnLst>
                  <p:par>
                    <p:cTn id="61" fill="hold">
                      <p:stCondLst>
                        <p:cond delay="0"/>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200"/>
                                        <p:tgtEl>
                                          <p:spTgt spid="8"/>
                                        </p:tgtEl>
                                      </p:cBhvr>
                                    </p:animEffect>
                                  </p:childTnLst>
                                </p:cTn>
                              </p:par>
                            </p:childTnLst>
                          </p:cTn>
                        </p:par>
                        <p:par>
                          <p:cTn id="66" fill="hold">
                            <p:stCondLst>
                              <p:cond delay="200"/>
                            </p:stCondLst>
                            <p:childTnLst>
                              <p:par>
                                <p:cTn id="67" presetID="17"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ppt_x</p:attrName>
                                        </p:attrNameLst>
                                      </p:cBhvr>
                                      <p:tavLst>
                                        <p:tav tm="0">
                                          <p:val>
                                            <p:strVal val="#ppt_x-#ppt_w/2"/>
                                          </p:val>
                                        </p:tav>
                                        <p:tav tm="100000">
                                          <p:val>
                                            <p:strVal val="#ppt_x"/>
                                          </p:val>
                                        </p:tav>
                                      </p:tavLst>
                                    </p:anim>
                                    <p:anim calcmode="lin" valueType="num">
                                      <p:cBhvr>
                                        <p:cTn id="70" dur="300" fill="hold"/>
                                        <p:tgtEl>
                                          <p:spTgt spid="31"/>
                                        </p:tgtEl>
                                        <p:attrNameLst>
                                          <p:attrName>ppt_y</p:attrName>
                                        </p:attrNameLst>
                                      </p:cBhvr>
                                      <p:tavLst>
                                        <p:tav tm="0">
                                          <p:val>
                                            <p:strVal val="#ppt_y"/>
                                          </p:val>
                                        </p:tav>
                                        <p:tav tm="100000">
                                          <p:val>
                                            <p:strVal val="#ppt_y"/>
                                          </p:val>
                                        </p:tav>
                                      </p:tavLst>
                                    </p:anim>
                                    <p:anim calcmode="lin" valueType="num">
                                      <p:cBhvr>
                                        <p:cTn id="71" dur="300" fill="hold"/>
                                        <p:tgtEl>
                                          <p:spTgt spid="31"/>
                                        </p:tgtEl>
                                        <p:attrNameLst>
                                          <p:attrName>ppt_w</p:attrName>
                                        </p:attrNameLst>
                                      </p:cBhvr>
                                      <p:tavLst>
                                        <p:tav tm="0">
                                          <p:val>
                                            <p:fltVal val="0"/>
                                          </p:val>
                                        </p:tav>
                                        <p:tav tm="100000">
                                          <p:val>
                                            <p:strVal val="#ppt_w"/>
                                          </p:val>
                                        </p:tav>
                                      </p:tavLst>
                                    </p:anim>
                                    <p:anim calcmode="lin" valueType="num">
                                      <p:cBhvr>
                                        <p:cTn id="72"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6" name="fins__success-2.wav"/>
                                        </p:tgtEl>
                                      </p:cMediaNode>
                                    </p:audio>
                                  </p:subTnLst>
                                </p:cTn>
                              </p:par>
                            </p:childTnLst>
                          </p:cTn>
                        </p:par>
                      </p:childTnLst>
                    </p:cTn>
                  </p:par>
                </p:childTnLst>
              </p:cTn>
              <p:nextCondLst>
                <p:cond evt="onClick" delay="0">
                  <p:tgtEl>
                    <p:spTgt spid="35"/>
                  </p:tgtEl>
                </p:cond>
              </p:nextCondLst>
            </p:seq>
          </p:childTnLst>
        </p:cTn>
      </p:par>
    </p:tnLst>
    <p:bldLst>
      <p:bldP spid="60" grpId="0" animBg="1"/>
      <p:bldP spid="58" grpId="0" animBg="1"/>
      <p:bldP spid="44" grpId="0" animBg="1"/>
      <p:bldP spid="45" grpId="0" animBg="1"/>
      <p:bldP spid="46" grpId="0" animBg="1"/>
      <p:bldP spid="47" grpId="0" animBg="1"/>
      <p:bldP spid="48" grpId="0" animBg="1"/>
      <p:bldP spid="49" grpId="0" animBg="1"/>
      <p:bldP spid="50" grpId="0" animBg="1"/>
      <p:bldP spid="51" grpId="0" animBg="1"/>
      <p:bldP spid="52" grpId="0" animBg="1"/>
      <p:bldP spid="56" grpId="0" animBg="1"/>
      <p:bldP spid="5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39000" b="-39000"/>
          </a:stretch>
        </a:blipFill>
        <a:effectLst/>
      </p:bgPr>
    </p:bg>
    <p:spTree>
      <p:nvGrpSpPr>
        <p:cNvPr id="1" name=""/>
        <p:cNvGrpSpPr/>
        <p:nvPr/>
      </p:nvGrpSpPr>
      <p:grpSpPr>
        <a:xfrm>
          <a:off x="0" y="0"/>
          <a:ext cx="0" cy="0"/>
          <a:chOff x="0" y="0"/>
          <a:chExt cx="0" cy="0"/>
        </a:xfrm>
      </p:grpSpPr>
      <p:sp>
        <p:nvSpPr>
          <p:cNvPr id="60" name="Rectangle 59"/>
          <p:cNvSpPr/>
          <p:nvPr/>
        </p:nvSpPr>
        <p:spPr>
          <a:xfrm>
            <a:off x="3077530" y="751039"/>
            <a:ext cx="8155551" cy="2885460"/>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lnSpc>
                <a:spcPct val="150000"/>
              </a:lnSpc>
            </a:pPr>
            <a:r>
              <a:rPr lang="en-US" sz="4267" dirty="0">
                <a:solidFill>
                  <a:prstClr val="white"/>
                </a:solidFill>
                <a:latin typeface="UTM Avo" panose="02040603050506020204" pitchFamily="18" charset="0"/>
                <a:cs typeface="Arial" panose="020B0604020202020204" pitchFamily="34" charset="0"/>
              </a:rPr>
              <a:t>Giảm 20 </a:t>
            </a:r>
            <a:r>
              <a:rPr lang="en-US" sz="4267" dirty="0" err="1">
                <a:solidFill>
                  <a:prstClr val="white"/>
                </a:solidFill>
                <a:latin typeface="UTM Avo" panose="02040603050506020204" pitchFamily="18" charset="0"/>
                <a:cs typeface="Arial" panose="020B0604020202020204" pitchFamily="34" charset="0"/>
              </a:rPr>
              <a:t>đi</a:t>
            </a:r>
            <a:r>
              <a:rPr lang="en-US" sz="4267" dirty="0">
                <a:solidFill>
                  <a:prstClr val="white"/>
                </a:solidFill>
                <a:latin typeface="UTM Avo" panose="02040603050506020204" pitchFamily="18" charset="0"/>
                <a:cs typeface="Arial" panose="020B0604020202020204" pitchFamily="34" charset="0"/>
              </a:rPr>
              <a:t> 5 </a:t>
            </a:r>
            <a:r>
              <a:rPr lang="en-US" sz="4267" dirty="0" err="1">
                <a:solidFill>
                  <a:prstClr val="white"/>
                </a:solidFill>
                <a:latin typeface="UTM Avo" panose="02040603050506020204" pitchFamily="18" charset="0"/>
                <a:cs typeface="Arial" panose="020B0604020202020204" pitchFamily="34" charset="0"/>
              </a:rPr>
              <a:t>lần</a:t>
            </a:r>
            <a:r>
              <a:rPr lang="en-US" sz="4267" dirty="0">
                <a:solidFill>
                  <a:prstClr val="white"/>
                </a:solidFill>
                <a:latin typeface="UTM Avo" panose="02040603050506020204" pitchFamily="18" charset="0"/>
                <a:cs typeface="Arial" panose="020B0604020202020204" pitchFamily="34" charset="0"/>
              </a:rPr>
              <a:t>?</a:t>
            </a:r>
          </a:p>
        </p:txBody>
      </p:sp>
      <p:grpSp>
        <p:nvGrpSpPr>
          <p:cNvPr id="61" name="Group 60"/>
          <p:cNvGrpSpPr/>
          <p:nvPr/>
        </p:nvGrpSpPr>
        <p:grpSpPr>
          <a:xfrm>
            <a:off x="2819979" y="631468"/>
            <a:ext cx="387791" cy="3124609"/>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dirty="0">
                  <a:solidFill>
                    <a:prstClr val="white"/>
                  </a:solidFill>
                  <a:latin typeface="UTM Avo" panose="02040603050506020204" pitchFamily="18" charset="0"/>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a:solidFill>
                    <a:prstClr val="white"/>
                  </a:solidFill>
                  <a:latin typeface="UTM Avo" panose="02040603050506020204" pitchFamily="18" charset="0"/>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40"/>
              <a:endParaRPr lang="en-US">
                <a:solidFill>
                  <a:prstClr val="black"/>
                </a:solidFill>
                <a:latin typeface="UTM Avo" panose="02040603050506020204" pitchFamily="18" charset="0"/>
              </a:endParaRPr>
            </a:p>
          </p:txBody>
        </p:sp>
      </p:grpSp>
      <p:sp>
        <p:nvSpPr>
          <p:cNvPr id="58" name="Left Bracket 57"/>
          <p:cNvSpPr/>
          <p:nvPr/>
        </p:nvSpPr>
        <p:spPr>
          <a:xfrm flipH="1">
            <a:off x="11018909" y="658570"/>
            <a:ext cx="214171" cy="3124609"/>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40"/>
            <a:endParaRPr lang="en-US">
              <a:solidFill>
                <a:prstClr val="black"/>
              </a:solidFill>
              <a:latin typeface="UTM Avo" panose="02040603050506020204" pitchFamily="18" charset="0"/>
            </a:endParaRPr>
          </a:p>
        </p:txBody>
      </p:sp>
      <p:grpSp>
        <p:nvGrpSpPr>
          <p:cNvPr id="8" name="Group 7"/>
          <p:cNvGrpSpPr/>
          <p:nvPr/>
        </p:nvGrpSpPr>
        <p:grpSpPr>
          <a:xfrm>
            <a:off x="1917015" y="1374976"/>
            <a:ext cx="455948" cy="3255185"/>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dirty="0">
                  <a:solidFill>
                    <a:prstClr val="white"/>
                  </a:solidFill>
                  <a:latin typeface="UTM Avo" panose="02040603050506020204" pitchFamily="18" charset="0"/>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a:solidFill>
                    <a:prstClr val="white"/>
                  </a:solidFill>
                  <a:latin typeface="UTM Avo" panose="02040603050506020204" pitchFamily="18" charset="0"/>
                </a:endParaRPr>
              </a:p>
            </p:txBody>
          </p:sp>
        </p:grpSp>
      </p:grpSp>
      <p:grpSp>
        <p:nvGrpSpPr>
          <p:cNvPr id="31" name="Group 30"/>
          <p:cNvGrpSpPr/>
          <p:nvPr/>
        </p:nvGrpSpPr>
        <p:grpSpPr>
          <a:xfrm>
            <a:off x="2084435" y="3920596"/>
            <a:ext cx="7672439" cy="2654675"/>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40"/>
                <a:endParaRPr lang="en-US" sz="2000" dirty="0">
                  <a:solidFill>
                    <a:prstClr val="white"/>
                  </a:solidFill>
                  <a:latin typeface="UTM Avo" panose="02040603050506020204" pitchFamily="18" charset="0"/>
                  <a:cs typeface="Times New Roman" panose="02020603050405020304" pitchFamily="18" charset="0"/>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r>
                  <a:rPr lang="en-US" sz="2000" b="1" dirty="0">
                    <a:solidFill>
                      <a:srgbClr val="FF0000"/>
                    </a:solidFill>
                    <a:latin typeface="UTM Avo" panose="02040603050506020204" pitchFamily="18" charset="0"/>
                    <a:cs typeface="Arial" panose="020B0604020202020204" pitchFamily="34" charset="0"/>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a:solidFill>
                    <a:prstClr val="white"/>
                  </a:solidFill>
                  <a:latin typeface="UTM Avo" panose="02040603050506020204" pitchFamily="18" charset="0"/>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14:m>
                    <m:oMathPara xmlns:m="http://schemas.openxmlformats.org/officeDocument/2006/math">
                      <m:oMathParaPr>
                        <m:jc m:val="centerGroup"/>
                      </m:oMathParaPr>
                      <m:oMath xmlns:m="http://schemas.openxmlformats.org/officeDocument/2006/math">
                        <m:r>
                          <m:rPr>
                            <m:nor/>
                          </m:rPr>
                          <a:rPr lang="en-US" sz="4267" i="0" dirty="0" smtClean="0">
                            <a:solidFill>
                              <a:prstClr val="white"/>
                            </a:solidFill>
                            <a:latin typeface="UTM Avo" panose="02040603050506020204" pitchFamily="18" charset="0"/>
                            <a:cs typeface="Arial" panose="020B0604020202020204" pitchFamily="34" charset="0"/>
                          </a:rPr>
                          <m:t>20</m:t>
                        </m:r>
                        <m:r>
                          <a:rPr lang="en-US" sz="4267" b="0" i="0" dirty="0" smtClean="0">
                            <a:solidFill>
                              <a:prstClr val="white"/>
                            </a:solidFill>
                            <a:latin typeface="Cambria Math" panose="02040503050406030204" pitchFamily="18" charset="0"/>
                            <a:cs typeface="Arial" panose="020B0604020202020204" pitchFamily="34" charset="0"/>
                          </a:rPr>
                          <m:t> </m:t>
                        </m:r>
                        <m:r>
                          <a:rPr lang="en-US" sz="4267" dirty="0">
                            <a:solidFill>
                              <a:prstClr val="white"/>
                            </a:solidFill>
                            <a:latin typeface="Cambria Math" panose="02040503050406030204" pitchFamily="18" charset="0"/>
                            <a:cs typeface="Arial" panose="020B0604020202020204" pitchFamily="34" charset="0"/>
                          </a:rPr>
                          <m:t>:</m:t>
                        </m:r>
                        <m:r>
                          <m:rPr>
                            <m:nor/>
                          </m:rPr>
                          <a:rPr lang="en-US" sz="4267" i="0" dirty="0">
                            <a:solidFill>
                              <a:prstClr val="white"/>
                            </a:solidFill>
                            <a:latin typeface="UTM Avo" panose="02040603050506020204" pitchFamily="18" charset="0"/>
                            <a:cs typeface="Arial" panose="020B0604020202020204" pitchFamily="34" charset="0"/>
                          </a:rPr>
                          <m:t>5</m:t>
                        </m:r>
                        <m:r>
                          <a:rPr lang="en-US" sz="4267" dirty="0">
                            <a:solidFill>
                              <a:prstClr val="white"/>
                            </a:solidFill>
                            <a:latin typeface="Cambria Math" panose="02040503050406030204" pitchFamily="18" charset="0"/>
                            <a:cs typeface="Arial" panose="020B0604020202020204" pitchFamily="34" charset="0"/>
                          </a:rPr>
                          <m:t>=</m:t>
                        </m:r>
                        <m:r>
                          <m:rPr>
                            <m:nor/>
                          </m:rPr>
                          <a:rPr lang="en-US" sz="4267" i="0" dirty="0">
                            <a:solidFill>
                              <a:prstClr val="white"/>
                            </a:solidFill>
                            <a:latin typeface="UTM Avo" panose="02040603050506020204" pitchFamily="18" charset="0"/>
                            <a:cs typeface="Arial" panose="020B0604020202020204" pitchFamily="34" charset="0"/>
                          </a:rPr>
                          <m:t>4</m:t>
                        </m:r>
                      </m:oMath>
                    </m:oMathPara>
                  </a14:m>
                  <a:endParaRPr lang="en-US" sz="4267" dirty="0">
                    <a:solidFill>
                      <a:prstClr val="white"/>
                    </a:solidFill>
                    <a:latin typeface="UTM Avo" panose="02040603050506020204" pitchFamily="18" charset="0"/>
                    <a:cs typeface="Arial" panose="020B0604020202020204" pitchFamily="34" charset="0"/>
                  </a:endParaRPr>
                </a:p>
              </p:txBody>
            </p:sp>
          </mc:Choice>
          <mc:Fallback xmlns="">
            <p:sp>
              <p:nvSpPr>
                <p:cNvPr id="30" name="Parallelogram 29"/>
                <p:cNvSpPr>
                  <a:spLocks noRot="1" noChangeAspect="1" noMove="1" noResize="1" noEditPoints="1" noAdjustHandles="1" noChangeArrowheads="1" noChangeShapeType="1" noTextEdit="1"/>
                </p:cNvSpPr>
                <p:nvPr/>
              </p:nvSpPr>
              <p:spPr>
                <a:xfrm>
                  <a:off x="560434" y="4031549"/>
                  <a:ext cx="7672438" cy="2067626"/>
                </a:xfrm>
                <a:prstGeom prst="parallelogram">
                  <a:avLst/>
                </a:prstGeom>
                <a:blipFill>
                  <a:blip r:embed="rId8"/>
                  <a:stretch>
                    <a:fillRect/>
                  </a:stretch>
                </a:blipFill>
                <a:ln>
                  <a:noFill/>
                </a:ln>
              </p:spPr>
              <p:txBody>
                <a:bodyPr/>
                <a:lstStyle/>
                <a:p>
                  <a:r>
                    <a:rPr lang="en-US">
                      <a:noFill/>
                    </a:rPr>
                    <a:t> </a:t>
                  </a:r>
                </a:p>
              </p:txBody>
            </p:sp>
          </mc:Fallback>
        </mc:AlternateContent>
        <p:pic>
          <p:nvPicPr>
            <p:cNvPr id="15" name="Picture 14"/>
            <p:cNvPicPr>
              <a:picLocks noChangeAspect="1"/>
            </p:cNvPicPr>
            <p:nvPr/>
          </p:nvPicPr>
          <p:blipFill>
            <a:blip r:embed="rId9"/>
            <a:stretch>
              <a:fillRect/>
            </a:stretch>
          </p:blipFill>
          <p:spPr>
            <a:xfrm rot="10800000">
              <a:off x="3221801" y="3879674"/>
              <a:ext cx="4997003" cy="303750"/>
            </a:xfrm>
            <a:prstGeom prst="rect">
              <a:avLst/>
            </a:prstGeom>
          </p:spPr>
        </p:pic>
      </p:grpSp>
      <p:grpSp>
        <p:nvGrpSpPr>
          <p:cNvPr id="28" name="Group 27"/>
          <p:cNvGrpSpPr/>
          <p:nvPr/>
        </p:nvGrpSpPr>
        <p:grpSpPr>
          <a:xfrm>
            <a:off x="1622176" y="304399"/>
            <a:ext cx="1082288" cy="1082288"/>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6000" b="1" dirty="0">
                <a:solidFill>
                  <a:srgbClr val="008CF5"/>
                </a:solidFill>
                <a:latin typeface="UTM Avo" panose="02040603050506020204" pitchFamily="18" charset="0"/>
                <a:cs typeface="Arial" panose="020B0604020202020204" pitchFamily="34" charset="0"/>
              </a:endParaRPr>
            </a:p>
          </p:txBody>
        </p:sp>
        <p:pic>
          <p:nvPicPr>
            <p:cNvPr id="32" name="Picture 31"/>
            <p:cNvPicPr>
              <a:picLocks noChangeAspect="1"/>
            </p:cNvPicPr>
            <p:nvPr/>
          </p:nvPicPr>
          <p:blipFill>
            <a:blip r:embed="rId10"/>
            <a:stretch>
              <a:fillRect/>
            </a:stretch>
          </p:blipFill>
          <p:spPr>
            <a:xfrm>
              <a:off x="83662" y="159259"/>
              <a:ext cx="1082288" cy="1082288"/>
            </a:xfrm>
            <a:prstGeom prst="rect">
              <a:avLst/>
            </a:prstGeom>
          </p:spPr>
        </p:pic>
        <p:pic>
          <p:nvPicPr>
            <p:cNvPr id="33" name="Picture 32"/>
            <p:cNvPicPr>
              <a:picLocks noChangeAspect="1"/>
            </p:cNvPicPr>
            <p:nvPr/>
          </p:nvPicPr>
          <p:blipFill>
            <a:blip r:embed="rId11"/>
            <a:stretch>
              <a:fillRect/>
            </a:stretch>
          </p:blipFill>
          <p:spPr>
            <a:xfrm>
              <a:off x="140649" y="240741"/>
              <a:ext cx="757177" cy="937456"/>
            </a:xfrm>
            <a:prstGeom prst="rect">
              <a:avLst/>
            </a:prstGeom>
          </p:spPr>
        </p:pic>
        <p:sp>
          <p:nvSpPr>
            <p:cNvPr id="34" name="TextBox 33"/>
            <p:cNvSpPr txBox="1"/>
            <p:nvPr/>
          </p:nvSpPr>
          <p:spPr>
            <a:xfrm>
              <a:off x="334517" y="277250"/>
              <a:ext cx="580608" cy="861774"/>
            </a:xfrm>
            <a:prstGeom prst="rect">
              <a:avLst/>
            </a:prstGeom>
            <a:noFill/>
          </p:spPr>
          <p:txBody>
            <a:bodyPr wrap="none" rtlCol="0">
              <a:spAutoFit/>
            </a:bodyPr>
            <a:lstStyle/>
            <a:p>
              <a:pPr algn="ctr" defTabSz="1219140"/>
              <a:r>
                <a:rPr lang="en-US" sz="5000" b="1" dirty="0">
                  <a:solidFill>
                    <a:srgbClr val="00FF4E"/>
                  </a:solidFill>
                  <a:effectLst>
                    <a:glow rad="88900">
                      <a:srgbClr val="00FF4E">
                        <a:alpha val="60000"/>
                      </a:srgbClr>
                    </a:glow>
                  </a:effectLst>
                  <a:latin typeface="UTM Avo" panose="02040603050506020204" pitchFamily="18" charset="0"/>
                  <a:cs typeface="Arial" panose="020B0604020202020204" pitchFamily="34" charset="0"/>
                </a:rPr>
                <a:t>2</a:t>
              </a:r>
            </a:p>
          </p:txBody>
        </p:sp>
      </p:grpSp>
      <p:sp>
        <p:nvSpPr>
          <p:cNvPr id="35" name="Parallelogram 34"/>
          <p:cNvSpPr/>
          <p:nvPr/>
        </p:nvSpPr>
        <p:spPr>
          <a:xfrm flipH="1">
            <a:off x="10250670" y="6167120"/>
            <a:ext cx="1209809" cy="356089"/>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r>
              <a:rPr lang="en-US" sz="1200" b="1" dirty="0" err="1" smtClean="0">
                <a:solidFill>
                  <a:srgbClr val="FF0000"/>
                </a:solidFill>
                <a:latin typeface="UTM Avo" panose="02040603050506020204" pitchFamily="18" charset="0"/>
                <a:cs typeface="Arial" panose="020B0604020202020204" pitchFamily="34" charset="0"/>
              </a:rPr>
              <a:t>Đáp</a:t>
            </a:r>
            <a:r>
              <a:rPr lang="en-US" sz="1200" b="1" dirty="0" smtClean="0">
                <a:solidFill>
                  <a:srgbClr val="FF0000"/>
                </a:solidFill>
                <a:latin typeface="UTM Avo" panose="02040603050506020204" pitchFamily="18" charset="0"/>
                <a:cs typeface="Arial" panose="020B0604020202020204" pitchFamily="34" charset="0"/>
              </a:rPr>
              <a:t> </a:t>
            </a:r>
            <a:r>
              <a:rPr lang="en-US" sz="1200" b="1" dirty="0" err="1" smtClean="0">
                <a:solidFill>
                  <a:srgbClr val="FF0000"/>
                </a:solidFill>
                <a:latin typeface="UTM Avo" panose="02040603050506020204" pitchFamily="18" charset="0"/>
                <a:cs typeface="Arial" panose="020B0604020202020204" pitchFamily="34" charset="0"/>
              </a:rPr>
              <a:t>án</a:t>
            </a:r>
            <a:endParaRPr lang="en-US" sz="1200" b="1" dirty="0">
              <a:solidFill>
                <a:srgbClr val="FF0000"/>
              </a:solidFill>
              <a:latin typeface="UTM Avo" panose="02040603050506020204" pitchFamily="18" charset="0"/>
              <a:cs typeface="Arial" panose="020B0604020202020204" pitchFamily="34" charset="0"/>
            </a:endParaRPr>
          </a:p>
        </p:txBody>
      </p:sp>
      <p:pic>
        <p:nvPicPr>
          <p:cNvPr id="38" name="Picture 115" descr="ALRMCLO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50981" y="2220873"/>
            <a:ext cx="864427" cy="104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176"/>
          <p:cNvSpPr>
            <a:spLocks noChangeArrowheads="1"/>
          </p:cNvSpPr>
          <p:nvPr/>
        </p:nvSpPr>
        <p:spPr bwMode="auto">
          <a:xfrm>
            <a:off x="1912724" y="252070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latin typeface="UTM Avo" panose="02040603050506020204" pitchFamily="18" charset="0"/>
              </a:rPr>
              <a:t>10</a:t>
            </a:r>
          </a:p>
        </p:txBody>
      </p:sp>
      <p:sp>
        <p:nvSpPr>
          <p:cNvPr id="45" name="Oval 176"/>
          <p:cNvSpPr>
            <a:spLocks noChangeArrowheads="1"/>
          </p:cNvSpPr>
          <p:nvPr/>
        </p:nvSpPr>
        <p:spPr bwMode="auto">
          <a:xfrm>
            <a:off x="1916823" y="2493275"/>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latin typeface="UTM Avo" panose="02040603050506020204" pitchFamily="18" charset="0"/>
              </a:rPr>
              <a:t>9</a:t>
            </a:r>
          </a:p>
        </p:txBody>
      </p:sp>
      <p:sp>
        <p:nvSpPr>
          <p:cNvPr id="46" name="Oval 176"/>
          <p:cNvSpPr>
            <a:spLocks noChangeArrowheads="1"/>
          </p:cNvSpPr>
          <p:nvPr/>
        </p:nvSpPr>
        <p:spPr bwMode="auto">
          <a:xfrm>
            <a:off x="1912396" y="253420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latin typeface="UTM Avo" panose="02040603050506020204" pitchFamily="18" charset="0"/>
              </a:rPr>
              <a:t>8</a:t>
            </a:r>
          </a:p>
        </p:txBody>
      </p:sp>
      <p:sp>
        <p:nvSpPr>
          <p:cNvPr id="47" name="Oval 176"/>
          <p:cNvSpPr>
            <a:spLocks noChangeArrowheads="1"/>
          </p:cNvSpPr>
          <p:nvPr/>
        </p:nvSpPr>
        <p:spPr bwMode="auto">
          <a:xfrm>
            <a:off x="1929580" y="251011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latin typeface="UTM Avo" panose="02040603050506020204" pitchFamily="18" charset="0"/>
              </a:rPr>
              <a:t>7</a:t>
            </a:r>
          </a:p>
        </p:txBody>
      </p:sp>
      <p:sp>
        <p:nvSpPr>
          <p:cNvPr id="48" name="Oval 176"/>
          <p:cNvSpPr>
            <a:spLocks noChangeArrowheads="1"/>
          </p:cNvSpPr>
          <p:nvPr/>
        </p:nvSpPr>
        <p:spPr bwMode="auto">
          <a:xfrm>
            <a:off x="1916823" y="2524013"/>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latin typeface="UTM Avo" panose="02040603050506020204" pitchFamily="18" charset="0"/>
              </a:rPr>
              <a:t>6</a:t>
            </a:r>
          </a:p>
        </p:txBody>
      </p:sp>
      <p:sp>
        <p:nvSpPr>
          <p:cNvPr id="49" name="Oval 176"/>
          <p:cNvSpPr>
            <a:spLocks noChangeArrowheads="1"/>
          </p:cNvSpPr>
          <p:nvPr/>
        </p:nvSpPr>
        <p:spPr bwMode="auto">
          <a:xfrm>
            <a:off x="1928229" y="252043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latin typeface="UTM Avo" panose="02040603050506020204" pitchFamily="18" charset="0"/>
              </a:rPr>
              <a:t>5</a:t>
            </a:r>
          </a:p>
        </p:txBody>
      </p:sp>
      <p:sp>
        <p:nvSpPr>
          <p:cNvPr id="50" name="Oval 176"/>
          <p:cNvSpPr>
            <a:spLocks noChangeArrowheads="1"/>
          </p:cNvSpPr>
          <p:nvPr/>
        </p:nvSpPr>
        <p:spPr bwMode="auto">
          <a:xfrm>
            <a:off x="1893065" y="252267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latin typeface="UTM Avo" panose="02040603050506020204" pitchFamily="18" charset="0"/>
              </a:rPr>
              <a:t>4</a:t>
            </a:r>
          </a:p>
        </p:txBody>
      </p:sp>
      <p:sp>
        <p:nvSpPr>
          <p:cNvPr id="51" name="Oval 176"/>
          <p:cNvSpPr>
            <a:spLocks noChangeArrowheads="1"/>
          </p:cNvSpPr>
          <p:nvPr/>
        </p:nvSpPr>
        <p:spPr bwMode="auto">
          <a:xfrm>
            <a:off x="1899967" y="249663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latin typeface="UTM Avo" panose="02040603050506020204" pitchFamily="18" charset="0"/>
              </a:rPr>
              <a:t>3</a:t>
            </a:r>
          </a:p>
        </p:txBody>
      </p:sp>
      <p:sp>
        <p:nvSpPr>
          <p:cNvPr id="52" name="Oval 176"/>
          <p:cNvSpPr>
            <a:spLocks noChangeArrowheads="1"/>
          </p:cNvSpPr>
          <p:nvPr/>
        </p:nvSpPr>
        <p:spPr bwMode="auto">
          <a:xfrm>
            <a:off x="1917853" y="251475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latin typeface="UTM Avo" panose="02040603050506020204" pitchFamily="18" charset="0"/>
              </a:rPr>
              <a:t>2</a:t>
            </a:r>
          </a:p>
        </p:txBody>
      </p:sp>
      <p:sp>
        <p:nvSpPr>
          <p:cNvPr id="56" name="Oval 176"/>
          <p:cNvSpPr>
            <a:spLocks noChangeArrowheads="1"/>
          </p:cNvSpPr>
          <p:nvPr/>
        </p:nvSpPr>
        <p:spPr bwMode="auto">
          <a:xfrm>
            <a:off x="1928229" y="2472993"/>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latin typeface="UTM Avo" panose="02040603050506020204" pitchFamily="18" charset="0"/>
              </a:rPr>
              <a:t>1</a:t>
            </a:r>
          </a:p>
        </p:txBody>
      </p:sp>
      <p:sp>
        <p:nvSpPr>
          <p:cNvPr id="59" name="Oval 176"/>
          <p:cNvSpPr>
            <a:spLocks noChangeArrowheads="1"/>
          </p:cNvSpPr>
          <p:nvPr/>
        </p:nvSpPr>
        <p:spPr bwMode="auto">
          <a:xfrm>
            <a:off x="1886321" y="250232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defTabSz="1219140" eaLnBrk="0" hangingPunct="0">
              <a:defRPr/>
            </a:pPr>
            <a:r>
              <a:rPr lang="en-US" sz="2800" dirty="0">
                <a:solidFill>
                  <a:srgbClr val="DC2608"/>
                </a:solidFill>
                <a:latin typeface="UTM Avo" panose="02040603050506020204" pitchFamily="18" charset="0"/>
              </a:rPr>
              <a:t>0</a:t>
            </a:r>
          </a:p>
        </p:txBody>
      </p:sp>
    </p:spTree>
    <p:extLst>
      <p:ext uri="{BB962C8B-B14F-4D97-AF65-F5344CB8AC3E}">
        <p14:creationId xmlns:p14="http://schemas.microsoft.com/office/powerpoint/2010/main" val="201336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beep.wav"/>
                                        </p:tgtEl>
                                      </p:cMediaNode>
                                    </p:audio>
                                  </p:sub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GU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35"/>
                    </p:tgtEl>
                  </p:cond>
                </p:stCondLst>
                <p:endSync evt="end" delay="0">
                  <p:rtn val="all"/>
                </p:endSync>
                <p:childTnLst>
                  <p:par>
                    <p:cTn id="61" fill="hold">
                      <p:stCondLst>
                        <p:cond delay="0"/>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200"/>
                                        <p:tgtEl>
                                          <p:spTgt spid="8"/>
                                        </p:tgtEl>
                                      </p:cBhvr>
                                    </p:animEffect>
                                  </p:childTnLst>
                                </p:cTn>
                              </p:par>
                            </p:childTnLst>
                          </p:cTn>
                        </p:par>
                        <p:par>
                          <p:cTn id="66" fill="hold">
                            <p:stCondLst>
                              <p:cond delay="200"/>
                            </p:stCondLst>
                            <p:childTnLst>
                              <p:par>
                                <p:cTn id="67" presetID="17"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ppt_x</p:attrName>
                                        </p:attrNameLst>
                                      </p:cBhvr>
                                      <p:tavLst>
                                        <p:tav tm="0">
                                          <p:val>
                                            <p:strVal val="#ppt_x-#ppt_w/2"/>
                                          </p:val>
                                        </p:tav>
                                        <p:tav tm="100000">
                                          <p:val>
                                            <p:strVal val="#ppt_x"/>
                                          </p:val>
                                        </p:tav>
                                      </p:tavLst>
                                    </p:anim>
                                    <p:anim calcmode="lin" valueType="num">
                                      <p:cBhvr>
                                        <p:cTn id="70" dur="300" fill="hold"/>
                                        <p:tgtEl>
                                          <p:spTgt spid="31"/>
                                        </p:tgtEl>
                                        <p:attrNameLst>
                                          <p:attrName>ppt_y</p:attrName>
                                        </p:attrNameLst>
                                      </p:cBhvr>
                                      <p:tavLst>
                                        <p:tav tm="0">
                                          <p:val>
                                            <p:strVal val="#ppt_y"/>
                                          </p:val>
                                        </p:tav>
                                        <p:tav tm="100000">
                                          <p:val>
                                            <p:strVal val="#ppt_y"/>
                                          </p:val>
                                        </p:tav>
                                      </p:tavLst>
                                    </p:anim>
                                    <p:anim calcmode="lin" valueType="num">
                                      <p:cBhvr>
                                        <p:cTn id="71" dur="300" fill="hold"/>
                                        <p:tgtEl>
                                          <p:spTgt spid="31"/>
                                        </p:tgtEl>
                                        <p:attrNameLst>
                                          <p:attrName>ppt_w</p:attrName>
                                        </p:attrNameLst>
                                      </p:cBhvr>
                                      <p:tavLst>
                                        <p:tav tm="0">
                                          <p:val>
                                            <p:fltVal val="0"/>
                                          </p:val>
                                        </p:tav>
                                        <p:tav tm="100000">
                                          <p:val>
                                            <p:strVal val="#ppt_w"/>
                                          </p:val>
                                        </p:tav>
                                      </p:tavLst>
                                    </p:anim>
                                    <p:anim calcmode="lin" valueType="num">
                                      <p:cBhvr>
                                        <p:cTn id="72"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6" name="fins__success-2.wav"/>
                                        </p:tgtEl>
                                      </p:cMediaNode>
                                    </p:audio>
                                  </p:subTnLst>
                                </p:cTn>
                              </p:par>
                            </p:childTnLst>
                          </p:cTn>
                        </p:par>
                      </p:childTnLst>
                    </p:cTn>
                  </p:par>
                </p:childTnLst>
              </p:cTn>
              <p:nextCondLst>
                <p:cond evt="onClick" delay="0">
                  <p:tgtEl>
                    <p:spTgt spid="35"/>
                  </p:tgtEl>
                </p:cond>
              </p:nextCondLst>
            </p:seq>
          </p:childTnLst>
        </p:cTn>
      </p:par>
    </p:tnLst>
    <p:bldLst>
      <p:bldP spid="60" grpId="0" animBg="1"/>
      <p:bldP spid="58" grpId="0" animBg="1"/>
      <p:bldP spid="44" grpId="0" animBg="1"/>
      <p:bldP spid="45" grpId="0" animBg="1"/>
      <p:bldP spid="46" grpId="0" animBg="1"/>
      <p:bldP spid="47" grpId="0" animBg="1"/>
      <p:bldP spid="48" grpId="0" animBg="1"/>
      <p:bldP spid="49" grpId="0" animBg="1"/>
      <p:bldP spid="50" grpId="0" animBg="1"/>
      <p:bldP spid="51" grpId="0" animBg="1"/>
      <p:bldP spid="52" grpId="0" animBg="1"/>
      <p:bldP spid="56" grpId="0" animBg="1"/>
      <p:bldP spid="5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Shape 109"/>
        <p:cNvGrpSpPr/>
        <p:nvPr/>
      </p:nvGrpSpPr>
      <p:grpSpPr>
        <a:xfrm>
          <a:off x="0" y="0"/>
          <a:ext cx="0" cy="0"/>
          <a:chOff x="0" y="0"/>
          <a:chExt cx="0" cy="0"/>
        </a:xfrm>
      </p:grpSpPr>
      <p:sp>
        <p:nvSpPr>
          <p:cNvPr id="2" name="Hộp Văn bản 10">
            <a:extLst>
              <a:ext uri="{FF2B5EF4-FFF2-40B4-BE49-F238E27FC236}">
                <a16:creationId xmlns:a16="http://schemas.microsoft.com/office/drawing/2014/main" xmlns="" id="{677A9B19-8C58-18A1-5937-9E8D5A4DBD77}"/>
              </a:ext>
            </a:extLst>
          </p:cNvPr>
          <p:cNvSpPr txBox="1"/>
          <p:nvPr/>
        </p:nvSpPr>
        <p:spPr>
          <a:xfrm>
            <a:off x="2877312" y="1183266"/>
            <a:ext cx="5340096" cy="1015663"/>
          </a:xfrm>
          <a:prstGeom prst="rect">
            <a:avLst/>
          </a:prstGeom>
          <a:noFill/>
        </p:spPr>
        <p:txBody>
          <a:bodyPr wrap="square" rtlCol="0">
            <a:spAutoFit/>
          </a:bodyPr>
          <a:lstStyle/>
          <a:p>
            <a:r>
              <a:rPr lang="en-US" sz="6000" b="1" dirty="0">
                <a:solidFill>
                  <a:srgbClr val="FF0000"/>
                </a:solidFill>
                <a:latin typeface="UTM Avo" panose="02040603050506020204" pitchFamily="18" charset="0"/>
              </a:rPr>
              <a:t>ĐẶT VẤN ĐỀ</a:t>
            </a:r>
          </a:p>
        </p:txBody>
      </p:sp>
      <p:pic>
        <p:nvPicPr>
          <p:cNvPr id="6" name="Picture 5">
            <a:extLst>
              <a:ext uri="{FF2B5EF4-FFF2-40B4-BE49-F238E27FC236}">
                <a16:creationId xmlns:a16="http://schemas.microsoft.com/office/drawing/2014/main" xmlns="" id="{1272F819-E1D5-ED38-FC1E-15F90D88D4BB}"/>
              </a:ext>
            </a:extLst>
          </p:cNvPr>
          <p:cNvPicPr>
            <a:picLocks noChangeAspect="1"/>
          </p:cNvPicPr>
          <p:nvPr/>
        </p:nvPicPr>
        <p:blipFill>
          <a:blip r:embed="rId4"/>
          <a:stretch>
            <a:fillRect/>
          </a:stretch>
        </p:blipFill>
        <p:spPr>
          <a:xfrm>
            <a:off x="-668222" y="1347373"/>
            <a:ext cx="14250110" cy="5698221"/>
          </a:xfrm>
          <a:prstGeom prst="rect">
            <a:avLst/>
          </a:prstGeom>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0462" y="112048"/>
            <a:ext cx="5806825" cy="69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698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39000" b="-39000"/>
          </a:stretch>
        </a:blipFill>
        <a:effectLst/>
      </p:bgPr>
    </p:bg>
    <p:spTree>
      <p:nvGrpSpPr>
        <p:cNvPr id="1" name=""/>
        <p:cNvGrpSpPr/>
        <p:nvPr/>
      </p:nvGrpSpPr>
      <p:grpSpPr>
        <a:xfrm>
          <a:off x="0" y="0"/>
          <a:ext cx="0" cy="0"/>
          <a:chOff x="0" y="0"/>
          <a:chExt cx="0" cy="0"/>
        </a:xfrm>
      </p:grpSpPr>
      <p:sp>
        <p:nvSpPr>
          <p:cNvPr id="60" name="Rectangle 59"/>
          <p:cNvSpPr/>
          <p:nvPr/>
        </p:nvSpPr>
        <p:spPr>
          <a:xfrm>
            <a:off x="3077528" y="751039"/>
            <a:ext cx="8032261" cy="2885460"/>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lnSpc>
                <a:spcPct val="150000"/>
              </a:lnSpc>
            </a:pPr>
            <a:r>
              <a:rPr lang="en-US" sz="4267" dirty="0">
                <a:solidFill>
                  <a:prstClr val="white"/>
                </a:solidFill>
                <a:latin typeface="UTM Avo" panose="02040603050506020204" pitchFamily="18" charset="0"/>
                <a:cs typeface="Arial" panose="020B0604020202020204" pitchFamily="34" charset="0"/>
              </a:rPr>
              <a:t>Giảm 32 </a:t>
            </a:r>
            <a:r>
              <a:rPr lang="en-US" sz="4267" dirty="0" err="1">
                <a:solidFill>
                  <a:prstClr val="white"/>
                </a:solidFill>
                <a:latin typeface="UTM Avo" panose="02040603050506020204" pitchFamily="18" charset="0"/>
                <a:cs typeface="Arial" panose="020B0604020202020204" pitchFamily="34" charset="0"/>
              </a:rPr>
              <a:t>đi</a:t>
            </a:r>
            <a:r>
              <a:rPr lang="en-US" sz="4267" dirty="0">
                <a:solidFill>
                  <a:prstClr val="white"/>
                </a:solidFill>
                <a:latin typeface="UTM Avo" panose="02040603050506020204" pitchFamily="18" charset="0"/>
                <a:cs typeface="Arial" panose="020B0604020202020204" pitchFamily="34" charset="0"/>
              </a:rPr>
              <a:t> 8 </a:t>
            </a:r>
            <a:r>
              <a:rPr lang="en-US" sz="4267" dirty="0" err="1">
                <a:solidFill>
                  <a:prstClr val="white"/>
                </a:solidFill>
                <a:latin typeface="UTM Avo" panose="02040603050506020204" pitchFamily="18" charset="0"/>
                <a:cs typeface="Arial" panose="020B0604020202020204" pitchFamily="34" charset="0"/>
              </a:rPr>
              <a:t>lần</a:t>
            </a:r>
            <a:r>
              <a:rPr lang="en-US" sz="4267" dirty="0">
                <a:solidFill>
                  <a:prstClr val="white"/>
                </a:solidFill>
                <a:latin typeface="UTM Avo" panose="02040603050506020204" pitchFamily="18" charset="0"/>
                <a:cs typeface="Arial" panose="020B0604020202020204" pitchFamily="34" charset="0"/>
              </a:rPr>
              <a:t>?</a:t>
            </a:r>
          </a:p>
        </p:txBody>
      </p:sp>
      <p:grpSp>
        <p:nvGrpSpPr>
          <p:cNvPr id="61" name="Group 60"/>
          <p:cNvGrpSpPr/>
          <p:nvPr/>
        </p:nvGrpSpPr>
        <p:grpSpPr>
          <a:xfrm>
            <a:off x="2819979" y="631468"/>
            <a:ext cx="387791" cy="3124609"/>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dirty="0">
                  <a:solidFill>
                    <a:prstClr val="white"/>
                  </a:solidFill>
                  <a:latin typeface="UTM Avo" panose="02040603050506020204" pitchFamily="18" charset="0"/>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a:solidFill>
                    <a:prstClr val="white"/>
                  </a:solidFill>
                  <a:latin typeface="UTM Avo" panose="02040603050506020204" pitchFamily="18" charset="0"/>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40"/>
              <a:endParaRPr lang="en-US">
                <a:solidFill>
                  <a:prstClr val="black"/>
                </a:solidFill>
                <a:latin typeface="UTM Avo" panose="02040603050506020204" pitchFamily="18" charset="0"/>
              </a:endParaRPr>
            </a:p>
          </p:txBody>
        </p:sp>
      </p:grpSp>
      <p:sp>
        <p:nvSpPr>
          <p:cNvPr id="58" name="Left Bracket 57"/>
          <p:cNvSpPr/>
          <p:nvPr/>
        </p:nvSpPr>
        <p:spPr>
          <a:xfrm flipH="1">
            <a:off x="10895620" y="658570"/>
            <a:ext cx="214171" cy="3124609"/>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40"/>
            <a:endParaRPr lang="en-US">
              <a:solidFill>
                <a:prstClr val="black"/>
              </a:solidFill>
              <a:latin typeface="UTM Avo" panose="02040603050506020204" pitchFamily="18" charset="0"/>
            </a:endParaRPr>
          </a:p>
        </p:txBody>
      </p:sp>
      <p:grpSp>
        <p:nvGrpSpPr>
          <p:cNvPr id="8" name="Group 7"/>
          <p:cNvGrpSpPr/>
          <p:nvPr/>
        </p:nvGrpSpPr>
        <p:grpSpPr>
          <a:xfrm>
            <a:off x="1917015" y="1374976"/>
            <a:ext cx="455948" cy="3255185"/>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dirty="0">
                  <a:solidFill>
                    <a:prstClr val="white"/>
                  </a:solidFill>
                  <a:latin typeface="UTM Avo" panose="02040603050506020204" pitchFamily="18" charset="0"/>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a:solidFill>
                    <a:prstClr val="white"/>
                  </a:solidFill>
                  <a:latin typeface="UTM Avo" panose="02040603050506020204" pitchFamily="18" charset="0"/>
                </a:endParaRPr>
              </a:p>
            </p:txBody>
          </p:sp>
        </p:grpSp>
      </p:grpSp>
      <p:grpSp>
        <p:nvGrpSpPr>
          <p:cNvPr id="31" name="Group 30"/>
          <p:cNvGrpSpPr/>
          <p:nvPr/>
        </p:nvGrpSpPr>
        <p:grpSpPr>
          <a:xfrm>
            <a:off x="2084435" y="3920596"/>
            <a:ext cx="7672439" cy="2654675"/>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40"/>
                <a:endParaRPr lang="en-US" sz="2000" dirty="0">
                  <a:solidFill>
                    <a:prstClr val="white"/>
                  </a:solidFill>
                  <a:latin typeface="UTM Avo" panose="02040603050506020204" pitchFamily="18" charset="0"/>
                  <a:cs typeface="Times New Roman" panose="02020603050405020304" pitchFamily="18" charset="0"/>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r>
                  <a:rPr lang="en-US" sz="2000" b="1" dirty="0">
                    <a:solidFill>
                      <a:srgbClr val="FF0000"/>
                    </a:solidFill>
                    <a:latin typeface="UTM Avo" panose="02040603050506020204" pitchFamily="18" charset="0"/>
                    <a:cs typeface="Arial" panose="020B0604020202020204" pitchFamily="34" charset="0"/>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a:solidFill>
                    <a:prstClr val="white"/>
                  </a:solidFill>
                  <a:latin typeface="UTM Avo" panose="02040603050506020204" pitchFamily="18" charset="0"/>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14:m>
                    <m:oMathPara xmlns:m="http://schemas.openxmlformats.org/officeDocument/2006/math">
                      <m:oMathParaPr>
                        <m:jc m:val="centerGroup"/>
                      </m:oMathParaPr>
                      <m:oMath xmlns:m="http://schemas.openxmlformats.org/officeDocument/2006/math">
                        <m:r>
                          <m:rPr>
                            <m:nor/>
                          </m:rPr>
                          <a:rPr lang="en-US" sz="4267" i="0" dirty="0">
                            <a:solidFill>
                              <a:prstClr val="white"/>
                            </a:solidFill>
                            <a:latin typeface="UTM Avo" panose="02040603050506020204" pitchFamily="18" charset="0"/>
                            <a:cs typeface="Arial" panose="020B0604020202020204" pitchFamily="34" charset="0"/>
                          </a:rPr>
                          <m:t>32</m:t>
                        </m:r>
                        <m:r>
                          <a:rPr lang="en-US" sz="4267" i="1" dirty="0">
                            <a:solidFill>
                              <a:prstClr val="white"/>
                            </a:solidFill>
                            <a:latin typeface="Cambria Math" panose="02040503050406030204" pitchFamily="18" charset="0"/>
                            <a:cs typeface="Arial" panose="020B0604020202020204" pitchFamily="34" charset="0"/>
                          </a:rPr>
                          <m:t> :</m:t>
                        </m:r>
                        <m:r>
                          <m:rPr>
                            <m:nor/>
                          </m:rPr>
                          <a:rPr lang="en-US" sz="4267" i="0" dirty="0">
                            <a:solidFill>
                              <a:prstClr val="white"/>
                            </a:solidFill>
                            <a:latin typeface="UTM Avo" panose="02040603050506020204" pitchFamily="18" charset="0"/>
                            <a:cs typeface="Arial" panose="020B0604020202020204" pitchFamily="34" charset="0"/>
                          </a:rPr>
                          <m:t>8</m:t>
                        </m:r>
                        <m:r>
                          <a:rPr lang="en-US" sz="4267" i="1" dirty="0">
                            <a:solidFill>
                              <a:prstClr val="white"/>
                            </a:solidFill>
                            <a:latin typeface="Cambria Math" panose="02040503050406030204" pitchFamily="18" charset="0"/>
                            <a:cs typeface="Arial" panose="020B0604020202020204" pitchFamily="34" charset="0"/>
                          </a:rPr>
                          <m:t>=</m:t>
                        </m:r>
                        <m:r>
                          <m:rPr>
                            <m:nor/>
                          </m:rPr>
                          <a:rPr lang="en-US" sz="4267" i="0" dirty="0">
                            <a:solidFill>
                              <a:prstClr val="white"/>
                            </a:solidFill>
                            <a:latin typeface="UTM Avo" panose="02040603050506020204" pitchFamily="18" charset="0"/>
                            <a:cs typeface="Arial" panose="020B0604020202020204" pitchFamily="34" charset="0"/>
                          </a:rPr>
                          <m:t>4</m:t>
                        </m:r>
                      </m:oMath>
                    </m:oMathPara>
                  </a14:m>
                  <a:endParaRPr lang="en-US" sz="4267" dirty="0">
                    <a:solidFill>
                      <a:prstClr val="white"/>
                    </a:solidFill>
                    <a:latin typeface="UTM Avo" panose="02040603050506020204" pitchFamily="18" charset="0"/>
                    <a:cs typeface="Arial" panose="020B0604020202020204" pitchFamily="34" charset="0"/>
                  </a:endParaRPr>
                </a:p>
              </p:txBody>
            </p:sp>
          </mc:Choice>
          <mc:Fallback xmlns="">
            <p:sp>
              <p:nvSpPr>
                <p:cNvPr id="30" name="Parallelogram 29"/>
                <p:cNvSpPr>
                  <a:spLocks noRot="1" noChangeAspect="1" noMove="1" noResize="1" noEditPoints="1" noAdjustHandles="1" noChangeArrowheads="1" noChangeShapeType="1" noTextEdit="1"/>
                </p:cNvSpPr>
                <p:nvPr/>
              </p:nvSpPr>
              <p:spPr>
                <a:xfrm>
                  <a:off x="560434" y="4031549"/>
                  <a:ext cx="7672438" cy="2067626"/>
                </a:xfrm>
                <a:prstGeom prst="parallelogram">
                  <a:avLst/>
                </a:prstGeom>
                <a:blipFill>
                  <a:blip r:embed="rId8"/>
                  <a:stretch>
                    <a:fillRect/>
                  </a:stretch>
                </a:blipFill>
                <a:ln>
                  <a:noFill/>
                </a:ln>
              </p:spPr>
              <p:txBody>
                <a:bodyPr/>
                <a:lstStyle/>
                <a:p>
                  <a:r>
                    <a:rPr lang="en-US">
                      <a:noFill/>
                    </a:rPr>
                    <a:t> </a:t>
                  </a:r>
                </a:p>
              </p:txBody>
            </p:sp>
          </mc:Fallback>
        </mc:AlternateContent>
        <p:pic>
          <p:nvPicPr>
            <p:cNvPr id="15" name="Picture 14"/>
            <p:cNvPicPr>
              <a:picLocks noChangeAspect="1"/>
            </p:cNvPicPr>
            <p:nvPr/>
          </p:nvPicPr>
          <p:blipFill>
            <a:blip r:embed="rId9"/>
            <a:stretch>
              <a:fillRect/>
            </a:stretch>
          </p:blipFill>
          <p:spPr>
            <a:xfrm rot="10800000">
              <a:off x="3221801" y="3879674"/>
              <a:ext cx="4997003" cy="303750"/>
            </a:xfrm>
            <a:prstGeom prst="rect">
              <a:avLst/>
            </a:prstGeom>
          </p:spPr>
        </p:pic>
      </p:grpSp>
      <p:grpSp>
        <p:nvGrpSpPr>
          <p:cNvPr id="28" name="Group 27"/>
          <p:cNvGrpSpPr/>
          <p:nvPr/>
        </p:nvGrpSpPr>
        <p:grpSpPr>
          <a:xfrm>
            <a:off x="1622176" y="304399"/>
            <a:ext cx="1082288" cy="1082288"/>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6000" b="1" dirty="0">
                <a:solidFill>
                  <a:srgbClr val="008CF5"/>
                </a:solidFill>
                <a:latin typeface="UTM Avo" panose="02040603050506020204" pitchFamily="18" charset="0"/>
                <a:cs typeface="Arial" panose="020B0604020202020204" pitchFamily="34" charset="0"/>
              </a:endParaRPr>
            </a:p>
          </p:txBody>
        </p:sp>
        <p:pic>
          <p:nvPicPr>
            <p:cNvPr id="32" name="Picture 31"/>
            <p:cNvPicPr>
              <a:picLocks noChangeAspect="1"/>
            </p:cNvPicPr>
            <p:nvPr/>
          </p:nvPicPr>
          <p:blipFill>
            <a:blip r:embed="rId10"/>
            <a:stretch>
              <a:fillRect/>
            </a:stretch>
          </p:blipFill>
          <p:spPr>
            <a:xfrm>
              <a:off x="83662" y="159259"/>
              <a:ext cx="1082288" cy="1082288"/>
            </a:xfrm>
            <a:prstGeom prst="rect">
              <a:avLst/>
            </a:prstGeom>
          </p:spPr>
        </p:pic>
        <p:pic>
          <p:nvPicPr>
            <p:cNvPr id="33" name="Picture 32"/>
            <p:cNvPicPr>
              <a:picLocks noChangeAspect="1"/>
            </p:cNvPicPr>
            <p:nvPr/>
          </p:nvPicPr>
          <p:blipFill>
            <a:blip r:embed="rId11"/>
            <a:stretch>
              <a:fillRect/>
            </a:stretch>
          </p:blipFill>
          <p:spPr>
            <a:xfrm>
              <a:off x="140649" y="240741"/>
              <a:ext cx="757177" cy="937456"/>
            </a:xfrm>
            <a:prstGeom prst="rect">
              <a:avLst/>
            </a:prstGeom>
          </p:spPr>
        </p:pic>
        <p:sp>
          <p:nvSpPr>
            <p:cNvPr id="34" name="TextBox 33"/>
            <p:cNvSpPr txBox="1"/>
            <p:nvPr/>
          </p:nvSpPr>
          <p:spPr>
            <a:xfrm>
              <a:off x="334517" y="277250"/>
              <a:ext cx="580608" cy="861774"/>
            </a:xfrm>
            <a:prstGeom prst="rect">
              <a:avLst/>
            </a:prstGeom>
            <a:noFill/>
          </p:spPr>
          <p:txBody>
            <a:bodyPr wrap="none" rtlCol="0">
              <a:spAutoFit/>
            </a:bodyPr>
            <a:lstStyle/>
            <a:p>
              <a:pPr algn="ctr" defTabSz="1219140"/>
              <a:r>
                <a:rPr lang="en-US" sz="5000" b="1" dirty="0">
                  <a:solidFill>
                    <a:srgbClr val="00FF4E"/>
                  </a:solidFill>
                  <a:effectLst>
                    <a:glow rad="88900">
                      <a:srgbClr val="00FF4E">
                        <a:alpha val="60000"/>
                      </a:srgbClr>
                    </a:glow>
                  </a:effectLst>
                  <a:latin typeface="UTM Avo" panose="02040603050506020204" pitchFamily="18" charset="0"/>
                  <a:cs typeface="Arial" panose="020B0604020202020204" pitchFamily="34" charset="0"/>
                </a:rPr>
                <a:t>3</a:t>
              </a:r>
            </a:p>
          </p:txBody>
        </p:sp>
      </p:grpSp>
      <p:pic>
        <p:nvPicPr>
          <p:cNvPr id="38" name="Picture 115" descr="ALRMCLO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50981" y="2220873"/>
            <a:ext cx="864427" cy="104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176"/>
          <p:cNvSpPr>
            <a:spLocks noChangeArrowheads="1"/>
          </p:cNvSpPr>
          <p:nvPr/>
        </p:nvSpPr>
        <p:spPr bwMode="auto">
          <a:xfrm>
            <a:off x="1912724" y="252070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latin typeface="UTM Avo" panose="02040603050506020204" pitchFamily="18" charset="0"/>
              </a:rPr>
              <a:t>10</a:t>
            </a:r>
          </a:p>
        </p:txBody>
      </p:sp>
      <p:sp>
        <p:nvSpPr>
          <p:cNvPr id="45" name="Oval 176"/>
          <p:cNvSpPr>
            <a:spLocks noChangeArrowheads="1"/>
          </p:cNvSpPr>
          <p:nvPr/>
        </p:nvSpPr>
        <p:spPr bwMode="auto">
          <a:xfrm>
            <a:off x="1916823" y="2493275"/>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latin typeface="UTM Avo" panose="02040603050506020204" pitchFamily="18" charset="0"/>
              </a:rPr>
              <a:t>9</a:t>
            </a:r>
          </a:p>
        </p:txBody>
      </p:sp>
      <p:sp>
        <p:nvSpPr>
          <p:cNvPr id="46" name="Oval 176"/>
          <p:cNvSpPr>
            <a:spLocks noChangeArrowheads="1"/>
          </p:cNvSpPr>
          <p:nvPr/>
        </p:nvSpPr>
        <p:spPr bwMode="auto">
          <a:xfrm>
            <a:off x="1912396" y="253420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latin typeface="UTM Avo" panose="02040603050506020204" pitchFamily="18" charset="0"/>
              </a:rPr>
              <a:t>8</a:t>
            </a:r>
          </a:p>
        </p:txBody>
      </p:sp>
      <p:sp>
        <p:nvSpPr>
          <p:cNvPr id="47" name="Oval 176"/>
          <p:cNvSpPr>
            <a:spLocks noChangeArrowheads="1"/>
          </p:cNvSpPr>
          <p:nvPr/>
        </p:nvSpPr>
        <p:spPr bwMode="auto">
          <a:xfrm>
            <a:off x="1929580" y="251011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latin typeface="UTM Avo" panose="02040603050506020204" pitchFamily="18" charset="0"/>
              </a:rPr>
              <a:t>7</a:t>
            </a:r>
          </a:p>
        </p:txBody>
      </p:sp>
      <p:sp>
        <p:nvSpPr>
          <p:cNvPr id="48" name="Oval 176"/>
          <p:cNvSpPr>
            <a:spLocks noChangeArrowheads="1"/>
          </p:cNvSpPr>
          <p:nvPr/>
        </p:nvSpPr>
        <p:spPr bwMode="auto">
          <a:xfrm>
            <a:off x="1916823" y="2524013"/>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latin typeface="UTM Avo" panose="02040603050506020204" pitchFamily="18" charset="0"/>
              </a:rPr>
              <a:t>6</a:t>
            </a:r>
          </a:p>
        </p:txBody>
      </p:sp>
      <p:sp>
        <p:nvSpPr>
          <p:cNvPr id="49" name="Oval 176"/>
          <p:cNvSpPr>
            <a:spLocks noChangeArrowheads="1"/>
          </p:cNvSpPr>
          <p:nvPr/>
        </p:nvSpPr>
        <p:spPr bwMode="auto">
          <a:xfrm>
            <a:off x="1928229" y="252043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latin typeface="UTM Avo" panose="02040603050506020204" pitchFamily="18" charset="0"/>
              </a:rPr>
              <a:t>5</a:t>
            </a:r>
          </a:p>
        </p:txBody>
      </p:sp>
      <p:sp>
        <p:nvSpPr>
          <p:cNvPr id="50" name="Oval 176"/>
          <p:cNvSpPr>
            <a:spLocks noChangeArrowheads="1"/>
          </p:cNvSpPr>
          <p:nvPr/>
        </p:nvSpPr>
        <p:spPr bwMode="auto">
          <a:xfrm>
            <a:off x="1893065" y="252267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latin typeface="UTM Avo" panose="02040603050506020204" pitchFamily="18" charset="0"/>
              </a:rPr>
              <a:t>4</a:t>
            </a:r>
          </a:p>
        </p:txBody>
      </p:sp>
      <p:sp>
        <p:nvSpPr>
          <p:cNvPr id="51" name="Oval 176"/>
          <p:cNvSpPr>
            <a:spLocks noChangeArrowheads="1"/>
          </p:cNvSpPr>
          <p:nvPr/>
        </p:nvSpPr>
        <p:spPr bwMode="auto">
          <a:xfrm>
            <a:off x="1899967" y="249663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latin typeface="UTM Avo" panose="02040603050506020204" pitchFamily="18" charset="0"/>
              </a:rPr>
              <a:t>3</a:t>
            </a:r>
          </a:p>
        </p:txBody>
      </p:sp>
      <p:sp>
        <p:nvSpPr>
          <p:cNvPr id="52" name="Oval 176"/>
          <p:cNvSpPr>
            <a:spLocks noChangeArrowheads="1"/>
          </p:cNvSpPr>
          <p:nvPr/>
        </p:nvSpPr>
        <p:spPr bwMode="auto">
          <a:xfrm>
            <a:off x="1917853" y="251475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latin typeface="UTM Avo" panose="02040603050506020204" pitchFamily="18" charset="0"/>
              </a:rPr>
              <a:t>2</a:t>
            </a:r>
          </a:p>
        </p:txBody>
      </p:sp>
      <p:sp>
        <p:nvSpPr>
          <p:cNvPr id="56" name="Oval 176"/>
          <p:cNvSpPr>
            <a:spLocks noChangeArrowheads="1"/>
          </p:cNvSpPr>
          <p:nvPr/>
        </p:nvSpPr>
        <p:spPr bwMode="auto">
          <a:xfrm>
            <a:off x="1928229" y="2472993"/>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40" eaLnBrk="0" hangingPunct="0"/>
            <a:r>
              <a:rPr lang="en-US" altLang="en-US" sz="2800" dirty="0">
                <a:solidFill>
                  <a:srgbClr val="DC2608"/>
                </a:solidFill>
                <a:latin typeface="UTM Avo" panose="02040603050506020204" pitchFamily="18" charset="0"/>
              </a:rPr>
              <a:t>1</a:t>
            </a:r>
          </a:p>
        </p:txBody>
      </p:sp>
      <p:sp>
        <p:nvSpPr>
          <p:cNvPr id="59" name="Oval 176"/>
          <p:cNvSpPr>
            <a:spLocks noChangeArrowheads="1"/>
          </p:cNvSpPr>
          <p:nvPr/>
        </p:nvSpPr>
        <p:spPr bwMode="auto">
          <a:xfrm>
            <a:off x="1886321" y="250232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defTabSz="1219140" eaLnBrk="0" hangingPunct="0">
              <a:defRPr/>
            </a:pPr>
            <a:r>
              <a:rPr lang="en-US" sz="2800" dirty="0">
                <a:solidFill>
                  <a:srgbClr val="DC2608"/>
                </a:solidFill>
                <a:latin typeface="UTM Avo" panose="02040603050506020204" pitchFamily="18" charset="0"/>
              </a:rPr>
              <a:t>0</a:t>
            </a:r>
          </a:p>
        </p:txBody>
      </p:sp>
      <p:sp>
        <p:nvSpPr>
          <p:cNvPr id="41" name="Parallelogram 40">
            <a:extLst>
              <a:ext uri="{FF2B5EF4-FFF2-40B4-BE49-F238E27FC236}">
                <a16:creationId xmlns:a16="http://schemas.microsoft.com/office/drawing/2014/main" xmlns="" id="{B5BB0C9A-65F0-33F4-FD76-AD8F15DE4E1B}"/>
              </a:ext>
            </a:extLst>
          </p:cNvPr>
          <p:cNvSpPr/>
          <p:nvPr/>
        </p:nvSpPr>
        <p:spPr>
          <a:xfrm flipH="1">
            <a:off x="10131137" y="6146801"/>
            <a:ext cx="1071884" cy="399122"/>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r>
              <a:rPr lang="en-US" b="1" dirty="0" err="1" smtClean="0">
                <a:solidFill>
                  <a:srgbClr val="FF0000"/>
                </a:solidFill>
                <a:latin typeface="UTM Avo" panose="02040603050506020204" pitchFamily="18" charset="0"/>
                <a:cs typeface="Arial" panose="020B0604020202020204" pitchFamily="34" charset="0"/>
              </a:rPr>
              <a:t>Đáp</a:t>
            </a:r>
            <a:r>
              <a:rPr lang="en-US" b="1" dirty="0" smtClean="0">
                <a:solidFill>
                  <a:srgbClr val="FF0000"/>
                </a:solidFill>
                <a:latin typeface="UTM Avo" panose="02040603050506020204" pitchFamily="18" charset="0"/>
                <a:cs typeface="Arial" panose="020B0604020202020204" pitchFamily="34" charset="0"/>
              </a:rPr>
              <a:t> </a:t>
            </a:r>
            <a:r>
              <a:rPr lang="en-US" b="1" dirty="0" err="1" smtClean="0">
                <a:solidFill>
                  <a:srgbClr val="FF0000"/>
                </a:solidFill>
                <a:latin typeface="UTM Avo" panose="02040603050506020204" pitchFamily="18" charset="0"/>
                <a:cs typeface="Arial" panose="020B0604020202020204" pitchFamily="34" charset="0"/>
              </a:rPr>
              <a:t>án</a:t>
            </a:r>
            <a:endParaRPr lang="en-US" b="1" dirty="0">
              <a:solidFill>
                <a:srgbClr val="FF0000"/>
              </a:solidFill>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364446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beep.wav"/>
                                        </p:tgtEl>
                                      </p:cMediaNode>
                                    </p:audio>
                                  </p:sub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GU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41"/>
                    </p:tgtEl>
                  </p:cond>
                </p:stCondLst>
                <p:endSync evt="end" delay="0">
                  <p:rtn val="all"/>
                </p:endSync>
                <p:childTnLst>
                  <p:par>
                    <p:cTn id="61" fill="hold">
                      <p:stCondLst>
                        <p:cond delay="0"/>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200"/>
                                        <p:tgtEl>
                                          <p:spTgt spid="8"/>
                                        </p:tgtEl>
                                      </p:cBhvr>
                                    </p:animEffect>
                                  </p:childTnLst>
                                </p:cTn>
                              </p:par>
                            </p:childTnLst>
                          </p:cTn>
                        </p:par>
                        <p:par>
                          <p:cTn id="66" fill="hold">
                            <p:stCondLst>
                              <p:cond delay="200"/>
                            </p:stCondLst>
                            <p:childTnLst>
                              <p:par>
                                <p:cTn id="67" presetID="17"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ppt_x</p:attrName>
                                        </p:attrNameLst>
                                      </p:cBhvr>
                                      <p:tavLst>
                                        <p:tav tm="0">
                                          <p:val>
                                            <p:strVal val="#ppt_x-#ppt_w/2"/>
                                          </p:val>
                                        </p:tav>
                                        <p:tav tm="100000">
                                          <p:val>
                                            <p:strVal val="#ppt_x"/>
                                          </p:val>
                                        </p:tav>
                                      </p:tavLst>
                                    </p:anim>
                                    <p:anim calcmode="lin" valueType="num">
                                      <p:cBhvr>
                                        <p:cTn id="70" dur="300" fill="hold"/>
                                        <p:tgtEl>
                                          <p:spTgt spid="31"/>
                                        </p:tgtEl>
                                        <p:attrNameLst>
                                          <p:attrName>ppt_y</p:attrName>
                                        </p:attrNameLst>
                                      </p:cBhvr>
                                      <p:tavLst>
                                        <p:tav tm="0">
                                          <p:val>
                                            <p:strVal val="#ppt_y"/>
                                          </p:val>
                                        </p:tav>
                                        <p:tav tm="100000">
                                          <p:val>
                                            <p:strVal val="#ppt_y"/>
                                          </p:val>
                                        </p:tav>
                                      </p:tavLst>
                                    </p:anim>
                                    <p:anim calcmode="lin" valueType="num">
                                      <p:cBhvr>
                                        <p:cTn id="71" dur="300" fill="hold"/>
                                        <p:tgtEl>
                                          <p:spTgt spid="31"/>
                                        </p:tgtEl>
                                        <p:attrNameLst>
                                          <p:attrName>ppt_w</p:attrName>
                                        </p:attrNameLst>
                                      </p:cBhvr>
                                      <p:tavLst>
                                        <p:tav tm="0">
                                          <p:val>
                                            <p:fltVal val="0"/>
                                          </p:val>
                                        </p:tav>
                                        <p:tav tm="100000">
                                          <p:val>
                                            <p:strVal val="#ppt_w"/>
                                          </p:val>
                                        </p:tav>
                                      </p:tavLst>
                                    </p:anim>
                                    <p:anim calcmode="lin" valueType="num">
                                      <p:cBhvr>
                                        <p:cTn id="72"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6" name="fins__success-2.wav"/>
                                        </p:tgtEl>
                                      </p:cMediaNode>
                                    </p:audio>
                                  </p:subTnLst>
                                </p:cTn>
                              </p:par>
                            </p:childTnLst>
                          </p:cTn>
                        </p:par>
                      </p:childTnLst>
                    </p:cTn>
                  </p:par>
                </p:childTnLst>
              </p:cTn>
              <p:nextCondLst>
                <p:cond evt="onClick" delay="0">
                  <p:tgtEl>
                    <p:spTgt spid="41"/>
                  </p:tgtEl>
                </p:cond>
              </p:nextCondLst>
            </p:seq>
          </p:childTnLst>
        </p:cTn>
      </p:par>
    </p:tnLst>
    <p:bldLst>
      <p:bldP spid="60" grpId="0" animBg="1"/>
      <p:bldP spid="58" grpId="0" animBg="1"/>
      <p:bldP spid="44" grpId="0" animBg="1"/>
      <p:bldP spid="45" grpId="0" animBg="1"/>
      <p:bldP spid="46" grpId="0" animBg="1"/>
      <p:bldP spid="47" grpId="0" animBg="1"/>
      <p:bldP spid="48" grpId="0" animBg="1"/>
      <p:bldP spid="49" grpId="0" animBg="1"/>
      <p:bldP spid="50" grpId="0" animBg="1"/>
      <p:bldP spid="51" grpId="0" animBg="1"/>
      <p:bldP spid="52" grpId="0" animBg="1"/>
      <p:bldP spid="56" grpId="0" animBg="1"/>
      <p:bldP spid="5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8E197741-746C-42B8-A510-FEA0520DB8CF}"/>
              </a:ext>
            </a:extLst>
          </p:cNvPr>
          <p:cNvSpPr/>
          <p:nvPr/>
        </p:nvSpPr>
        <p:spPr>
          <a:xfrm>
            <a:off x="1338760" y="1793896"/>
            <a:ext cx="9576288" cy="1828962"/>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4000" b="1"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Times New Roman" panose="02020603050405020304" pitchFamily="18" charset="0"/>
                <a:sym typeface="Arial"/>
              </a:rPr>
              <a:t>Qua bài học hôm nay, em biết thêm được điều gì?</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0463" y="400970"/>
            <a:ext cx="5806825" cy="69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920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261" name="Google Shape;7596;p55">
            <a:extLst>
              <a:ext uri="{FF2B5EF4-FFF2-40B4-BE49-F238E27FC236}">
                <a16:creationId xmlns:a16="http://schemas.microsoft.com/office/drawing/2014/main" xmlns="" id="{96948CBD-F61C-411E-A754-23274D63BB4E}"/>
              </a:ext>
            </a:extLst>
          </p:cNvPr>
          <p:cNvSpPr txBox="1">
            <a:spLocks/>
          </p:cNvSpPr>
          <p:nvPr/>
        </p:nvSpPr>
        <p:spPr>
          <a:xfrm>
            <a:off x="2623298" y="907728"/>
            <a:ext cx="7041090"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4000" b="1" i="0" u="none" strike="noStrike" kern="0" cap="none" spc="0" normalizeH="0" baseline="0" noProof="0" dirty="0">
                <a:ln>
                  <a:noFill/>
                </a:ln>
                <a:solidFill>
                  <a:srgbClr val="FF0000"/>
                </a:solidFill>
                <a:effectLst/>
                <a:uLnTx/>
                <a:uFillTx/>
                <a:latin typeface="UTM Avo" panose="02040603050506020204" pitchFamily="18" charset="0"/>
                <a:cs typeface="Arial"/>
                <a:sym typeface="Arial"/>
              </a:rPr>
              <a:t>HƯỚNG DẪN VỀ NHÀ</a:t>
            </a:r>
          </a:p>
        </p:txBody>
      </p:sp>
      <p:sp>
        <p:nvSpPr>
          <p:cNvPr id="4" name="Google Shape;4503;p54">
            <a:extLst>
              <a:ext uri="{FF2B5EF4-FFF2-40B4-BE49-F238E27FC236}">
                <a16:creationId xmlns:a16="http://schemas.microsoft.com/office/drawing/2014/main" xmlns="" id="{CF483CE6-B9CF-5618-A913-5B1BAD67DF55}"/>
              </a:ext>
            </a:extLst>
          </p:cNvPr>
          <p:cNvSpPr/>
          <p:nvPr/>
        </p:nvSpPr>
        <p:spPr>
          <a:xfrm rot="10800000">
            <a:off x="2498043" y="2504883"/>
            <a:ext cx="1030628" cy="962424"/>
          </a:xfrm>
          <a:custGeom>
            <a:avLst/>
            <a:gdLst/>
            <a:ahLst/>
            <a:cxnLst/>
            <a:rect l="l" t="t" r="r" b="b"/>
            <a:pathLst>
              <a:path w="167174" h="156111" extrusionOk="0">
                <a:moveTo>
                  <a:pt x="80188" y="0"/>
                </a:moveTo>
                <a:lnTo>
                  <a:pt x="78702" y="55"/>
                </a:lnTo>
                <a:lnTo>
                  <a:pt x="77244" y="138"/>
                </a:lnTo>
                <a:lnTo>
                  <a:pt x="75785" y="248"/>
                </a:lnTo>
                <a:lnTo>
                  <a:pt x="74299" y="413"/>
                </a:lnTo>
                <a:lnTo>
                  <a:pt x="72841" y="605"/>
                </a:lnTo>
                <a:lnTo>
                  <a:pt x="71410" y="853"/>
                </a:lnTo>
                <a:lnTo>
                  <a:pt x="69952" y="1128"/>
                </a:lnTo>
                <a:lnTo>
                  <a:pt x="68521" y="1431"/>
                </a:lnTo>
                <a:lnTo>
                  <a:pt x="67090" y="1761"/>
                </a:lnTo>
                <a:lnTo>
                  <a:pt x="65686" y="2146"/>
                </a:lnTo>
                <a:lnTo>
                  <a:pt x="64283" y="2559"/>
                </a:lnTo>
                <a:lnTo>
                  <a:pt x="62879" y="2999"/>
                </a:lnTo>
                <a:lnTo>
                  <a:pt x="61476" y="3495"/>
                </a:lnTo>
                <a:lnTo>
                  <a:pt x="60100" y="3990"/>
                </a:lnTo>
                <a:lnTo>
                  <a:pt x="58724" y="4540"/>
                </a:lnTo>
                <a:lnTo>
                  <a:pt x="57348" y="5118"/>
                </a:lnTo>
                <a:lnTo>
                  <a:pt x="56000" y="5724"/>
                </a:lnTo>
                <a:lnTo>
                  <a:pt x="54651" y="6357"/>
                </a:lnTo>
                <a:lnTo>
                  <a:pt x="53330" y="7017"/>
                </a:lnTo>
                <a:lnTo>
                  <a:pt x="51982" y="7705"/>
                </a:lnTo>
                <a:lnTo>
                  <a:pt x="50689" y="8421"/>
                </a:lnTo>
                <a:lnTo>
                  <a:pt x="49395" y="9164"/>
                </a:lnTo>
                <a:lnTo>
                  <a:pt x="48102" y="9907"/>
                </a:lnTo>
                <a:lnTo>
                  <a:pt x="46809" y="10705"/>
                </a:lnTo>
                <a:lnTo>
                  <a:pt x="45543" y="11530"/>
                </a:lnTo>
                <a:lnTo>
                  <a:pt x="44304" y="12356"/>
                </a:lnTo>
                <a:lnTo>
                  <a:pt x="43066" y="13236"/>
                </a:lnTo>
                <a:lnTo>
                  <a:pt x="41828" y="14117"/>
                </a:lnTo>
                <a:lnTo>
                  <a:pt x="40617" y="15025"/>
                </a:lnTo>
                <a:lnTo>
                  <a:pt x="39434" y="15933"/>
                </a:lnTo>
                <a:lnTo>
                  <a:pt x="38223" y="16896"/>
                </a:lnTo>
                <a:lnTo>
                  <a:pt x="37067" y="17859"/>
                </a:lnTo>
                <a:lnTo>
                  <a:pt x="35911" y="18850"/>
                </a:lnTo>
                <a:lnTo>
                  <a:pt x="34756" y="19841"/>
                </a:lnTo>
                <a:lnTo>
                  <a:pt x="33655" y="20859"/>
                </a:lnTo>
                <a:lnTo>
                  <a:pt x="32527" y="21904"/>
                </a:lnTo>
                <a:lnTo>
                  <a:pt x="31426" y="22950"/>
                </a:lnTo>
                <a:lnTo>
                  <a:pt x="30353" y="23996"/>
                </a:lnTo>
                <a:lnTo>
                  <a:pt x="29307" y="25097"/>
                </a:lnTo>
                <a:lnTo>
                  <a:pt x="28261" y="26170"/>
                </a:lnTo>
                <a:lnTo>
                  <a:pt x="27216" y="27298"/>
                </a:lnTo>
                <a:lnTo>
                  <a:pt x="26197" y="28399"/>
                </a:lnTo>
                <a:lnTo>
                  <a:pt x="25207" y="29527"/>
                </a:lnTo>
                <a:lnTo>
                  <a:pt x="24244" y="30683"/>
                </a:lnTo>
                <a:lnTo>
                  <a:pt x="23280" y="31839"/>
                </a:lnTo>
                <a:lnTo>
                  <a:pt x="22345" y="32994"/>
                </a:lnTo>
                <a:lnTo>
                  <a:pt x="21437" y="34150"/>
                </a:lnTo>
                <a:lnTo>
                  <a:pt x="20529" y="35333"/>
                </a:lnTo>
                <a:lnTo>
                  <a:pt x="19648" y="36517"/>
                </a:lnTo>
                <a:lnTo>
                  <a:pt x="18767" y="37700"/>
                </a:lnTo>
                <a:lnTo>
                  <a:pt x="17942" y="38911"/>
                </a:lnTo>
                <a:lnTo>
                  <a:pt x="16181" y="41497"/>
                </a:lnTo>
                <a:lnTo>
                  <a:pt x="14447" y="44112"/>
                </a:lnTo>
                <a:lnTo>
                  <a:pt x="13622" y="45432"/>
                </a:lnTo>
                <a:lnTo>
                  <a:pt x="12796" y="46781"/>
                </a:lnTo>
                <a:lnTo>
                  <a:pt x="11998" y="48129"/>
                </a:lnTo>
                <a:lnTo>
                  <a:pt x="11200" y="49478"/>
                </a:lnTo>
                <a:lnTo>
                  <a:pt x="10402" y="50854"/>
                </a:lnTo>
                <a:lnTo>
                  <a:pt x="9659" y="52229"/>
                </a:lnTo>
                <a:lnTo>
                  <a:pt x="8916" y="53605"/>
                </a:lnTo>
                <a:lnTo>
                  <a:pt x="8200" y="55009"/>
                </a:lnTo>
                <a:lnTo>
                  <a:pt x="7512" y="56412"/>
                </a:lnTo>
                <a:lnTo>
                  <a:pt x="6825" y="57816"/>
                </a:lnTo>
                <a:lnTo>
                  <a:pt x="6192" y="59247"/>
                </a:lnTo>
                <a:lnTo>
                  <a:pt x="5559" y="60678"/>
                </a:lnTo>
                <a:lnTo>
                  <a:pt x="4981" y="62108"/>
                </a:lnTo>
                <a:lnTo>
                  <a:pt x="4403" y="63567"/>
                </a:lnTo>
                <a:lnTo>
                  <a:pt x="3853" y="65025"/>
                </a:lnTo>
                <a:lnTo>
                  <a:pt x="3357" y="66484"/>
                </a:lnTo>
                <a:lnTo>
                  <a:pt x="2862" y="67942"/>
                </a:lnTo>
                <a:lnTo>
                  <a:pt x="2422" y="69428"/>
                </a:lnTo>
                <a:lnTo>
                  <a:pt x="2009" y="70914"/>
                </a:lnTo>
                <a:lnTo>
                  <a:pt x="1651" y="72428"/>
                </a:lnTo>
                <a:lnTo>
                  <a:pt x="1293" y="73941"/>
                </a:lnTo>
                <a:lnTo>
                  <a:pt x="991" y="75427"/>
                </a:lnTo>
                <a:lnTo>
                  <a:pt x="715" y="76968"/>
                </a:lnTo>
                <a:lnTo>
                  <a:pt x="495" y="78482"/>
                </a:lnTo>
                <a:lnTo>
                  <a:pt x="303" y="80023"/>
                </a:lnTo>
                <a:lnTo>
                  <a:pt x="165" y="81564"/>
                </a:lnTo>
                <a:lnTo>
                  <a:pt x="55" y="83105"/>
                </a:lnTo>
                <a:lnTo>
                  <a:pt x="0" y="84673"/>
                </a:lnTo>
                <a:lnTo>
                  <a:pt x="0" y="85664"/>
                </a:lnTo>
                <a:lnTo>
                  <a:pt x="0" y="86655"/>
                </a:lnTo>
                <a:lnTo>
                  <a:pt x="28" y="87645"/>
                </a:lnTo>
                <a:lnTo>
                  <a:pt x="55" y="88636"/>
                </a:lnTo>
                <a:lnTo>
                  <a:pt x="110" y="89627"/>
                </a:lnTo>
                <a:lnTo>
                  <a:pt x="193" y="90617"/>
                </a:lnTo>
                <a:lnTo>
                  <a:pt x="303" y="91608"/>
                </a:lnTo>
                <a:lnTo>
                  <a:pt x="413" y="92571"/>
                </a:lnTo>
                <a:lnTo>
                  <a:pt x="550" y="93562"/>
                </a:lnTo>
                <a:lnTo>
                  <a:pt x="688" y="94525"/>
                </a:lnTo>
                <a:lnTo>
                  <a:pt x="853" y="95516"/>
                </a:lnTo>
                <a:lnTo>
                  <a:pt x="1046" y="96479"/>
                </a:lnTo>
                <a:lnTo>
                  <a:pt x="1238" y="97442"/>
                </a:lnTo>
                <a:lnTo>
                  <a:pt x="1458" y="98405"/>
                </a:lnTo>
                <a:lnTo>
                  <a:pt x="1706" y="99368"/>
                </a:lnTo>
                <a:lnTo>
                  <a:pt x="1954" y="100304"/>
                </a:lnTo>
                <a:lnTo>
                  <a:pt x="2229" y="101267"/>
                </a:lnTo>
                <a:lnTo>
                  <a:pt x="2504" y="102202"/>
                </a:lnTo>
                <a:lnTo>
                  <a:pt x="3110" y="104074"/>
                </a:lnTo>
                <a:lnTo>
                  <a:pt x="3798" y="105945"/>
                </a:lnTo>
                <a:lnTo>
                  <a:pt x="4541" y="107789"/>
                </a:lnTo>
                <a:lnTo>
                  <a:pt x="5339" y="109605"/>
                </a:lnTo>
                <a:lnTo>
                  <a:pt x="6192" y="111393"/>
                </a:lnTo>
                <a:lnTo>
                  <a:pt x="7100" y="113155"/>
                </a:lnTo>
                <a:lnTo>
                  <a:pt x="8063" y="114916"/>
                </a:lnTo>
                <a:lnTo>
                  <a:pt x="9081" y="116622"/>
                </a:lnTo>
                <a:lnTo>
                  <a:pt x="10127" y="118328"/>
                </a:lnTo>
                <a:lnTo>
                  <a:pt x="11255" y="119979"/>
                </a:lnTo>
                <a:lnTo>
                  <a:pt x="12411" y="121603"/>
                </a:lnTo>
                <a:lnTo>
                  <a:pt x="13622" y="123199"/>
                </a:lnTo>
                <a:lnTo>
                  <a:pt x="14887" y="124767"/>
                </a:lnTo>
                <a:lnTo>
                  <a:pt x="16181" y="126308"/>
                </a:lnTo>
                <a:lnTo>
                  <a:pt x="17529" y="127794"/>
                </a:lnTo>
                <a:lnTo>
                  <a:pt x="18905" y="129253"/>
                </a:lnTo>
                <a:lnTo>
                  <a:pt x="20336" y="130684"/>
                </a:lnTo>
                <a:lnTo>
                  <a:pt x="21794" y="132060"/>
                </a:lnTo>
                <a:lnTo>
                  <a:pt x="23280" y="133408"/>
                </a:lnTo>
                <a:lnTo>
                  <a:pt x="24794" y="134701"/>
                </a:lnTo>
                <a:lnTo>
                  <a:pt x="26363" y="135967"/>
                </a:lnTo>
                <a:lnTo>
                  <a:pt x="27959" y="137178"/>
                </a:lnTo>
                <a:lnTo>
                  <a:pt x="29582" y="138334"/>
                </a:lnTo>
                <a:lnTo>
                  <a:pt x="31233" y="139462"/>
                </a:lnTo>
                <a:lnTo>
                  <a:pt x="32912" y="140535"/>
                </a:lnTo>
                <a:lnTo>
                  <a:pt x="34591" y="141553"/>
                </a:lnTo>
                <a:lnTo>
                  <a:pt x="36324" y="142572"/>
                </a:lnTo>
                <a:lnTo>
                  <a:pt x="38058" y="143507"/>
                </a:lnTo>
                <a:lnTo>
                  <a:pt x="39819" y="144415"/>
                </a:lnTo>
                <a:lnTo>
                  <a:pt x="41608" y="145296"/>
                </a:lnTo>
                <a:lnTo>
                  <a:pt x="43396" y="146149"/>
                </a:lnTo>
                <a:lnTo>
                  <a:pt x="45213" y="146947"/>
                </a:lnTo>
                <a:lnTo>
                  <a:pt x="47029" y="147690"/>
                </a:lnTo>
                <a:lnTo>
                  <a:pt x="48900" y="148433"/>
                </a:lnTo>
                <a:lnTo>
                  <a:pt x="50744" y="149121"/>
                </a:lnTo>
                <a:lnTo>
                  <a:pt x="52643" y="149754"/>
                </a:lnTo>
                <a:lnTo>
                  <a:pt x="54541" y="150387"/>
                </a:lnTo>
                <a:lnTo>
                  <a:pt x="56440" y="150965"/>
                </a:lnTo>
                <a:lnTo>
                  <a:pt x="58339" y="151515"/>
                </a:lnTo>
                <a:lnTo>
                  <a:pt x="60293" y="152038"/>
                </a:lnTo>
                <a:lnTo>
                  <a:pt x="62219" y="152506"/>
                </a:lnTo>
                <a:lnTo>
                  <a:pt x="64173" y="152946"/>
                </a:lnTo>
                <a:lnTo>
                  <a:pt x="66126" y="153359"/>
                </a:lnTo>
                <a:lnTo>
                  <a:pt x="68080" y="153744"/>
                </a:lnTo>
                <a:lnTo>
                  <a:pt x="70062" y="154102"/>
                </a:lnTo>
                <a:lnTo>
                  <a:pt x="72043" y="154432"/>
                </a:lnTo>
                <a:lnTo>
                  <a:pt x="74024" y="154735"/>
                </a:lnTo>
                <a:lnTo>
                  <a:pt x="76006" y="154982"/>
                </a:lnTo>
                <a:lnTo>
                  <a:pt x="78014" y="155230"/>
                </a:lnTo>
                <a:lnTo>
                  <a:pt x="79996" y="155423"/>
                </a:lnTo>
                <a:lnTo>
                  <a:pt x="82005" y="155615"/>
                </a:lnTo>
                <a:lnTo>
                  <a:pt x="83986" y="155753"/>
                </a:lnTo>
                <a:lnTo>
                  <a:pt x="85995" y="155890"/>
                </a:lnTo>
                <a:lnTo>
                  <a:pt x="87976" y="155973"/>
                </a:lnTo>
                <a:lnTo>
                  <a:pt x="89985" y="156055"/>
                </a:lnTo>
                <a:lnTo>
                  <a:pt x="91856" y="156110"/>
                </a:lnTo>
                <a:lnTo>
                  <a:pt x="95599" y="156110"/>
                </a:lnTo>
                <a:lnTo>
                  <a:pt x="97470" y="156083"/>
                </a:lnTo>
                <a:lnTo>
                  <a:pt x="99341" y="156028"/>
                </a:lnTo>
                <a:lnTo>
                  <a:pt x="101240" y="155945"/>
                </a:lnTo>
                <a:lnTo>
                  <a:pt x="103111" y="155835"/>
                </a:lnTo>
                <a:lnTo>
                  <a:pt x="104982" y="155698"/>
                </a:lnTo>
                <a:lnTo>
                  <a:pt x="106854" y="155505"/>
                </a:lnTo>
                <a:lnTo>
                  <a:pt x="108725" y="155312"/>
                </a:lnTo>
                <a:lnTo>
                  <a:pt x="110596" y="155065"/>
                </a:lnTo>
                <a:lnTo>
                  <a:pt x="112467" y="154790"/>
                </a:lnTo>
                <a:lnTo>
                  <a:pt x="114311" y="154487"/>
                </a:lnTo>
                <a:lnTo>
                  <a:pt x="116155" y="154129"/>
                </a:lnTo>
                <a:lnTo>
                  <a:pt x="117971" y="153744"/>
                </a:lnTo>
                <a:lnTo>
                  <a:pt x="119787" y="153331"/>
                </a:lnTo>
                <a:lnTo>
                  <a:pt x="121603" y="152863"/>
                </a:lnTo>
                <a:lnTo>
                  <a:pt x="123392" y="152368"/>
                </a:lnTo>
                <a:lnTo>
                  <a:pt x="125153" y="151845"/>
                </a:lnTo>
                <a:lnTo>
                  <a:pt x="126914" y="151267"/>
                </a:lnTo>
                <a:lnTo>
                  <a:pt x="128648" y="150634"/>
                </a:lnTo>
                <a:lnTo>
                  <a:pt x="130382" y="149974"/>
                </a:lnTo>
                <a:lnTo>
                  <a:pt x="132088" y="149258"/>
                </a:lnTo>
                <a:lnTo>
                  <a:pt x="133766" y="148488"/>
                </a:lnTo>
                <a:lnTo>
                  <a:pt x="135418" y="147690"/>
                </a:lnTo>
                <a:lnTo>
                  <a:pt x="137041" y="146837"/>
                </a:lnTo>
                <a:lnTo>
                  <a:pt x="138637" y="145929"/>
                </a:lnTo>
                <a:lnTo>
                  <a:pt x="140206" y="144993"/>
                </a:lnTo>
                <a:lnTo>
                  <a:pt x="141747" y="143975"/>
                </a:lnTo>
                <a:lnTo>
                  <a:pt x="143260" y="142929"/>
                </a:lnTo>
                <a:lnTo>
                  <a:pt x="144746" y="141829"/>
                </a:lnTo>
                <a:lnTo>
                  <a:pt x="146205" y="140673"/>
                </a:lnTo>
                <a:lnTo>
                  <a:pt x="147168" y="139847"/>
                </a:lnTo>
                <a:lnTo>
                  <a:pt x="148103" y="139022"/>
                </a:lnTo>
                <a:lnTo>
                  <a:pt x="149012" y="138169"/>
                </a:lnTo>
                <a:lnTo>
                  <a:pt x="149892" y="137288"/>
                </a:lnTo>
                <a:lnTo>
                  <a:pt x="150773" y="136407"/>
                </a:lnTo>
                <a:lnTo>
                  <a:pt x="151626" y="135499"/>
                </a:lnTo>
                <a:lnTo>
                  <a:pt x="152451" y="134564"/>
                </a:lnTo>
                <a:lnTo>
                  <a:pt x="153249" y="133628"/>
                </a:lnTo>
                <a:lnTo>
                  <a:pt x="154020" y="132665"/>
                </a:lnTo>
                <a:lnTo>
                  <a:pt x="154763" y="131702"/>
                </a:lnTo>
                <a:lnTo>
                  <a:pt x="155506" y="130684"/>
                </a:lnTo>
                <a:lnTo>
                  <a:pt x="156221" y="129693"/>
                </a:lnTo>
                <a:lnTo>
                  <a:pt x="156909" y="128647"/>
                </a:lnTo>
                <a:lnTo>
                  <a:pt x="157570" y="127629"/>
                </a:lnTo>
                <a:lnTo>
                  <a:pt x="158203" y="126556"/>
                </a:lnTo>
                <a:lnTo>
                  <a:pt x="158836" y="125483"/>
                </a:lnTo>
                <a:lnTo>
                  <a:pt x="159414" y="124410"/>
                </a:lnTo>
                <a:lnTo>
                  <a:pt x="159991" y="123309"/>
                </a:lnTo>
                <a:lnTo>
                  <a:pt x="160542" y="122208"/>
                </a:lnTo>
                <a:lnTo>
                  <a:pt x="161092" y="121080"/>
                </a:lnTo>
                <a:lnTo>
                  <a:pt x="161587" y="119952"/>
                </a:lnTo>
                <a:lnTo>
                  <a:pt x="162083" y="118823"/>
                </a:lnTo>
                <a:lnTo>
                  <a:pt x="162551" y="117668"/>
                </a:lnTo>
                <a:lnTo>
                  <a:pt x="162991" y="116512"/>
                </a:lnTo>
                <a:lnTo>
                  <a:pt x="163404" y="115329"/>
                </a:lnTo>
                <a:lnTo>
                  <a:pt x="163789" y="114145"/>
                </a:lnTo>
                <a:lnTo>
                  <a:pt x="164174" y="112962"/>
                </a:lnTo>
                <a:lnTo>
                  <a:pt x="164532" y="111751"/>
                </a:lnTo>
                <a:lnTo>
                  <a:pt x="164862" y="110540"/>
                </a:lnTo>
                <a:lnTo>
                  <a:pt x="165165" y="109330"/>
                </a:lnTo>
                <a:lnTo>
                  <a:pt x="165468" y="108119"/>
                </a:lnTo>
                <a:lnTo>
                  <a:pt x="165715" y="106881"/>
                </a:lnTo>
                <a:lnTo>
                  <a:pt x="165963" y="105670"/>
                </a:lnTo>
                <a:lnTo>
                  <a:pt x="166183" y="104431"/>
                </a:lnTo>
                <a:lnTo>
                  <a:pt x="166376" y="103166"/>
                </a:lnTo>
                <a:lnTo>
                  <a:pt x="166541" y="101927"/>
                </a:lnTo>
                <a:lnTo>
                  <a:pt x="166706" y="100689"/>
                </a:lnTo>
                <a:lnTo>
                  <a:pt x="166843" y="99423"/>
                </a:lnTo>
                <a:lnTo>
                  <a:pt x="166954" y="98157"/>
                </a:lnTo>
                <a:lnTo>
                  <a:pt x="167036" y="96919"/>
                </a:lnTo>
                <a:lnTo>
                  <a:pt x="167091" y="95653"/>
                </a:lnTo>
                <a:lnTo>
                  <a:pt x="167146" y="94387"/>
                </a:lnTo>
                <a:lnTo>
                  <a:pt x="167174" y="93121"/>
                </a:lnTo>
                <a:lnTo>
                  <a:pt x="167174" y="91856"/>
                </a:lnTo>
                <a:lnTo>
                  <a:pt x="167146" y="90590"/>
                </a:lnTo>
                <a:lnTo>
                  <a:pt x="167091" y="89324"/>
                </a:lnTo>
                <a:lnTo>
                  <a:pt x="167036" y="88058"/>
                </a:lnTo>
                <a:lnTo>
                  <a:pt x="166954" y="86792"/>
                </a:lnTo>
                <a:lnTo>
                  <a:pt x="166843" y="85526"/>
                </a:lnTo>
                <a:lnTo>
                  <a:pt x="166706" y="84261"/>
                </a:lnTo>
                <a:lnTo>
                  <a:pt x="166568" y="83022"/>
                </a:lnTo>
                <a:lnTo>
                  <a:pt x="166376" y="81756"/>
                </a:lnTo>
                <a:lnTo>
                  <a:pt x="166183" y="80518"/>
                </a:lnTo>
                <a:lnTo>
                  <a:pt x="165963" y="79252"/>
                </a:lnTo>
                <a:lnTo>
                  <a:pt x="165715" y="78014"/>
                </a:lnTo>
                <a:lnTo>
                  <a:pt x="165468" y="76776"/>
                </a:lnTo>
                <a:lnTo>
                  <a:pt x="165192" y="75537"/>
                </a:lnTo>
                <a:lnTo>
                  <a:pt x="164890" y="74327"/>
                </a:lnTo>
                <a:lnTo>
                  <a:pt x="164559" y="73116"/>
                </a:lnTo>
                <a:lnTo>
                  <a:pt x="164202" y="71905"/>
                </a:lnTo>
                <a:lnTo>
                  <a:pt x="163844" y="70694"/>
                </a:lnTo>
                <a:lnTo>
                  <a:pt x="163431" y="69483"/>
                </a:lnTo>
                <a:lnTo>
                  <a:pt x="163018" y="68300"/>
                </a:lnTo>
                <a:lnTo>
                  <a:pt x="162578" y="67117"/>
                </a:lnTo>
                <a:lnTo>
                  <a:pt x="162138" y="65989"/>
                </a:lnTo>
                <a:lnTo>
                  <a:pt x="161670" y="64833"/>
                </a:lnTo>
                <a:lnTo>
                  <a:pt x="161175" y="63677"/>
                </a:lnTo>
                <a:lnTo>
                  <a:pt x="160652" y="62494"/>
                </a:lnTo>
                <a:lnTo>
                  <a:pt x="160074" y="61338"/>
                </a:lnTo>
                <a:lnTo>
                  <a:pt x="159496" y="60155"/>
                </a:lnTo>
                <a:lnTo>
                  <a:pt x="158891" y="58971"/>
                </a:lnTo>
                <a:lnTo>
                  <a:pt x="158285" y="57788"/>
                </a:lnTo>
                <a:lnTo>
                  <a:pt x="157625" y="56605"/>
                </a:lnTo>
                <a:lnTo>
                  <a:pt x="156937" y="55422"/>
                </a:lnTo>
                <a:lnTo>
                  <a:pt x="156249" y="54211"/>
                </a:lnTo>
                <a:lnTo>
                  <a:pt x="155506" y="53027"/>
                </a:lnTo>
                <a:lnTo>
                  <a:pt x="154763" y="51817"/>
                </a:lnTo>
                <a:lnTo>
                  <a:pt x="154020" y="50633"/>
                </a:lnTo>
                <a:lnTo>
                  <a:pt x="153222" y="49450"/>
                </a:lnTo>
                <a:lnTo>
                  <a:pt x="152424" y="48239"/>
                </a:lnTo>
                <a:lnTo>
                  <a:pt x="151598" y="47056"/>
                </a:lnTo>
                <a:lnTo>
                  <a:pt x="150745" y="45845"/>
                </a:lnTo>
                <a:lnTo>
                  <a:pt x="149865" y="44662"/>
                </a:lnTo>
                <a:lnTo>
                  <a:pt x="148984" y="43479"/>
                </a:lnTo>
                <a:lnTo>
                  <a:pt x="147168" y="41112"/>
                </a:lnTo>
                <a:lnTo>
                  <a:pt x="145269" y="38773"/>
                </a:lnTo>
                <a:lnTo>
                  <a:pt x="143315" y="36462"/>
                </a:lnTo>
                <a:lnTo>
                  <a:pt x="141306" y="34178"/>
                </a:lnTo>
                <a:lnTo>
                  <a:pt x="139243" y="31921"/>
                </a:lnTo>
                <a:lnTo>
                  <a:pt x="137124" y="29692"/>
                </a:lnTo>
                <a:lnTo>
                  <a:pt x="134977" y="27518"/>
                </a:lnTo>
                <a:lnTo>
                  <a:pt x="132776" y="25399"/>
                </a:lnTo>
                <a:lnTo>
                  <a:pt x="130519" y="23335"/>
                </a:lnTo>
                <a:lnTo>
                  <a:pt x="129391" y="22317"/>
                </a:lnTo>
                <a:lnTo>
                  <a:pt x="128263" y="21327"/>
                </a:lnTo>
                <a:lnTo>
                  <a:pt x="127107" y="20336"/>
                </a:lnTo>
                <a:lnTo>
                  <a:pt x="125951" y="19373"/>
                </a:lnTo>
                <a:lnTo>
                  <a:pt x="124795" y="18437"/>
                </a:lnTo>
                <a:lnTo>
                  <a:pt x="123612" y="17502"/>
                </a:lnTo>
                <a:lnTo>
                  <a:pt x="122429" y="16593"/>
                </a:lnTo>
                <a:lnTo>
                  <a:pt x="121273" y="15685"/>
                </a:lnTo>
                <a:lnTo>
                  <a:pt x="120090" y="14805"/>
                </a:lnTo>
                <a:lnTo>
                  <a:pt x="118879" y="13952"/>
                </a:lnTo>
                <a:lnTo>
                  <a:pt x="117696" y="13126"/>
                </a:lnTo>
                <a:lnTo>
                  <a:pt x="116512" y="12301"/>
                </a:lnTo>
                <a:lnTo>
                  <a:pt x="115302" y="11503"/>
                </a:lnTo>
                <a:lnTo>
                  <a:pt x="114118" y="10732"/>
                </a:lnTo>
                <a:lnTo>
                  <a:pt x="112908" y="9989"/>
                </a:lnTo>
                <a:lnTo>
                  <a:pt x="111724" y="9274"/>
                </a:lnTo>
                <a:lnTo>
                  <a:pt x="110513" y="8586"/>
                </a:lnTo>
                <a:lnTo>
                  <a:pt x="109330" y="7898"/>
                </a:lnTo>
                <a:lnTo>
                  <a:pt x="108119" y="7237"/>
                </a:lnTo>
                <a:lnTo>
                  <a:pt x="106936" y="6632"/>
                </a:lnTo>
                <a:lnTo>
                  <a:pt x="105725" y="6026"/>
                </a:lnTo>
                <a:lnTo>
                  <a:pt x="104542" y="5449"/>
                </a:lnTo>
                <a:lnTo>
                  <a:pt x="103359" y="4926"/>
                </a:lnTo>
                <a:lnTo>
                  <a:pt x="102148" y="4403"/>
                </a:lnTo>
                <a:lnTo>
                  <a:pt x="100992" y="3908"/>
                </a:lnTo>
                <a:lnTo>
                  <a:pt x="99809" y="3467"/>
                </a:lnTo>
                <a:lnTo>
                  <a:pt x="98268" y="2917"/>
                </a:lnTo>
                <a:lnTo>
                  <a:pt x="96754" y="2422"/>
                </a:lnTo>
                <a:lnTo>
                  <a:pt x="95241" y="1954"/>
                </a:lnTo>
                <a:lnTo>
                  <a:pt x="93700" y="1569"/>
                </a:lnTo>
                <a:lnTo>
                  <a:pt x="92186" y="1211"/>
                </a:lnTo>
                <a:lnTo>
                  <a:pt x="90673" y="908"/>
                </a:lnTo>
                <a:lnTo>
                  <a:pt x="89159" y="633"/>
                </a:lnTo>
                <a:lnTo>
                  <a:pt x="87673" y="440"/>
                </a:lnTo>
                <a:lnTo>
                  <a:pt x="86160" y="248"/>
                </a:lnTo>
                <a:lnTo>
                  <a:pt x="84674" y="138"/>
                </a:lnTo>
                <a:lnTo>
                  <a:pt x="83160" y="55"/>
                </a:lnTo>
                <a:lnTo>
                  <a:pt x="81674" y="0"/>
                </a:lnTo>
                <a:close/>
              </a:path>
            </a:pathLst>
          </a:custGeom>
          <a:solidFill>
            <a:schemeClr val="lt1"/>
          </a:solidFill>
          <a:ln>
            <a:noFill/>
          </a:ln>
          <a:effectLst>
            <a:outerShdw dist="57150" dir="2640000" algn="bl" rotWithShape="0">
              <a:schemeClr val="accent3">
                <a:alpha val="20000"/>
              </a:scheme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5" name="Google Shape;4504;p54">
            <a:extLst>
              <a:ext uri="{FF2B5EF4-FFF2-40B4-BE49-F238E27FC236}">
                <a16:creationId xmlns:a16="http://schemas.microsoft.com/office/drawing/2014/main" xmlns="" id="{83D28E26-91DB-3C17-E631-8FF531367F5D}"/>
              </a:ext>
            </a:extLst>
          </p:cNvPr>
          <p:cNvSpPr/>
          <p:nvPr/>
        </p:nvSpPr>
        <p:spPr>
          <a:xfrm rot="10800000">
            <a:off x="4920792" y="2586642"/>
            <a:ext cx="1030628" cy="962424"/>
          </a:xfrm>
          <a:custGeom>
            <a:avLst/>
            <a:gdLst/>
            <a:ahLst/>
            <a:cxnLst/>
            <a:rect l="l" t="t" r="r" b="b"/>
            <a:pathLst>
              <a:path w="167174" h="156111" extrusionOk="0">
                <a:moveTo>
                  <a:pt x="80188" y="0"/>
                </a:moveTo>
                <a:lnTo>
                  <a:pt x="78702" y="55"/>
                </a:lnTo>
                <a:lnTo>
                  <a:pt x="77244" y="138"/>
                </a:lnTo>
                <a:lnTo>
                  <a:pt x="75785" y="248"/>
                </a:lnTo>
                <a:lnTo>
                  <a:pt x="74299" y="413"/>
                </a:lnTo>
                <a:lnTo>
                  <a:pt x="72841" y="605"/>
                </a:lnTo>
                <a:lnTo>
                  <a:pt x="71410" y="853"/>
                </a:lnTo>
                <a:lnTo>
                  <a:pt x="69952" y="1128"/>
                </a:lnTo>
                <a:lnTo>
                  <a:pt x="68521" y="1431"/>
                </a:lnTo>
                <a:lnTo>
                  <a:pt x="67090" y="1761"/>
                </a:lnTo>
                <a:lnTo>
                  <a:pt x="65686" y="2146"/>
                </a:lnTo>
                <a:lnTo>
                  <a:pt x="64283" y="2559"/>
                </a:lnTo>
                <a:lnTo>
                  <a:pt x="62879" y="2999"/>
                </a:lnTo>
                <a:lnTo>
                  <a:pt x="61476" y="3495"/>
                </a:lnTo>
                <a:lnTo>
                  <a:pt x="60100" y="3990"/>
                </a:lnTo>
                <a:lnTo>
                  <a:pt x="58724" y="4540"/>
                </a:lnTo>
                <a:lnTo>
                  <a:pt x="57348" y="5118"/>
                </a:lnTo>
                <a:lnTo>
                  <a:pt x="56000" y="5724"/>
                </a:lnTo>
                <a:lnTo>
                  <a:pt x="54651" y="6357"/>
                </a:lnTo>
                <a:lnTo>
                  <a:pt x="53330" y="7017"/>
                </a:lnTo>
                <a:lnTo>
                  <a:pt x="51982" y="7705"/>
                </a:lnTo>
                <a:lnTo>
                  <a:pt x="50689" y="8421"/>
                </a:lnTo>
                <a:lnTo>
                  <a:pt x="49395" y="9164"/>
                </a:lnTo>
                <a:lnTo>
                  <a:pt x="48102" y="9907"/>
                </a:lnTo>
                <a:lnTo>
                  <a:pt x="46809" y="10705"/>
                </a:lnTo>
                <a:lnTo>
                  <a:pt x="45543" y="11530"/>
                </a:lnTo>
                <a:lnTo>
                  <a:pt x="44304" y="12356"/>
                </a:lnTo>
                <a:lnTo>
                  <a:pt x="43066" y="13236"/>
                </a:lnTo>
                <a:lnTo>
                  <a:pt x="41828" y="14117"/>
                </a:lnTo>
                <a:lnTo>
                  <a:pt x="40617" y="15025"/>
                </a:lnTo>
                <a:lnTo>
                  <a:pt x="39434" y="15933"/>
                </a:lnTo>
                <a:lnTo>
                  <a:pt x="38223" y="16896"/>
                </a:lnTo>
                <a:lnTo>
                  <a:pt x="37067" y="17859"/>
                </a:lnTo>
                <a:lnTo>
                  <a:pt x="35911" y="18850"/>
                </a:lnTo>
                <a:lnTo>
                  <a:pt x="34756" y="19841"/>
                </a:lnTo>
                <a:lnTo>
                  <a:pt x="33655" y="20859"/>
                </a:lnTo>
                <a:lnTo>
                  <a:pt x="32527" y="21904"/>
                </a:lnTo>
                <a:lnTo>
                  <a:pt x="31426" y="22950"/>
                </a:lnTo>
                <a:lnTo>
                  <a:pt x="30353" y="23996"/>
                </a:lnTo>
                <a:lnTo>
                  <a:pt x="29307" y="25097"/>
                </a:lnTo>
                <a:lnTo>
                  <a:pt x="28261" y="26170"/>
                </a:lnTo>
                <a:lnTo>
                  <a:pt x="27216" y="27298"/>
                </a:lnTo>
                <a:lnTo>
                  <a:pt x="26197" y="28399"/>
                </a:lnTo>
                <a:lnTo>
                  <a:pt x="25207" y="29527"/>
                </a:lnTo>
                <a:lnTo>
                  <a:pt x="24244" y="30683"/>
                </a:lnTo>
                <a:lnTo>
                  <a:pt x="23280" y="31839"/>
                </a:lnTo>
                <a:lnTo>
                  <a:pt x="22345" y="32994"/>
                </a:lnTo>
                <a:lnTo>
                  <a:pt x="21437" y="34150"/>
                </a:lnTo>
                <a:lnTo>
                  <a:pt x="20529" y="35333"/>
                </a:lnTo>
                <a:lnTo>
                  <a:pt x="19648" y="36517"/>
                </a:lnTo>
                <a:lnTo>
                  <a:pt x="18767" y="37700"/>
                </a:lnTo>
                <a:lnTo>
                  <a:pt x="17942" y="38911"/>
                </a:lnTo>
                <a:lnTo>
                  <a:pt x="16181" y="41497"/>
                </a:lnTo>
                <a:lnTo>
                  <a:pt x="14447" y="44112"/>
                </a:lnTo>
                <a:lnTo>
                  <a:pt x="13622" y="45432"/>
                </a:lnTo>
                <a:lnTo>
                  <a:pt x="12796" y="46781"/>
                </a:lnTo>
                <a:lnTo>
                  <a:pt x="11998" y="48129"/>
                </a:lnTo>
                <a:lnTo>
                  <a:pt x="11200" y="49478"/>
                </a:lnTo>
                <a:lnTo>
                  <a:pt x="10402" y="50854"/>
                </a:lnTo>
                <a:lnTo>
                  <a:pt x="9659" y="52229"/>
                </a:lnTo>
                <a:lnTo>
                  <a:pt x="8916" y="53605"/>
                </a:lnTo>
                <a:lnTo>
                  <a:pt x="8200" y="55009"/>
                </a:lnTo>
                <a:lnTo>
                  <a:pt x="7512" y="56412"/>
                </a:lnTo>
                <a:lnTo>
                  <a:pt x="6825" y="57816"/>
                </a:lnTo>
                <a:lnTo>
                  <a:pt x="6192" y="59247"/>
                </a:lnTo>
                <a:lnTo>
                  <a:pt x="5559" y="60678"/>
                </a:lnTo>
                <a:lnTo>
                  <a:pt x="4981" y="62108"/>
                </a:lnTo>
                <a:lnTo>
                  <a:pt x="4403" y="63567"/>
                </a:lnTo>
                <a:lnTo>
                  <a:pt x="3853" y="65025"/>
                </a:lnTo>
                <a:lnTo>
                  <a:pt x="3357" y="66484"/>
                </a:lnTo>
                <a:lnTo>
                  <a:pt x="2862" y="67942"/>
                </a:lnTo>
                <a:lnTo>
                  <a:pt x="2422" y="69428"/>
                </a:lnTo>
                <a:lnTo>
                  <a:pt x="2009" y="70914"/>
                </a:lnTo>
                <a:lnTo>
                  <a:pt x="1651" y="72428"/>
                </a:lnTo>
                <a:lnTo>
                  <a:pt x="1293" y="73941"/>
                </a:lnTo>
                <a:lnTo>
                  <a:pt x="991" y="75427"/>
                </a:lnTo>
                <a:lnTo>
                  <a:pt x="715" y="76968"/>
                </a:lnTo>
                <a:lnTo>
                  <a:pt x="495" y="78482"/>
                </a:lnTo>
                <a:lnTo>
                  <a:pt x="303" y="80023"/>
                </a:lnTo>
                <a:lnTo>
                  <a:pt x="165" y="81564"/>
                </a:lnTo>
                <a:lnTo>
                  <a:pt x="55" y="83105"/>
                </a:lnTo>
                <a:lnTo>
                  <a:pt x="0" y="84673"/>
                </a:lnTo>
                <a:lnTo>
                  <a:pt x="0" y="85664"/>
                </a:lnTo>
                <a:lnTo>
                  <a:pt x="0" y="86655"/>
                </a:lnTo>
                <a:lnTo>
                  <a:pt x="28" y="87645"/>
                </a:lnTo>
                <a:lnTo>
                  <a:pt x="55" y="88636"/>
                </a:lnTo>
                <a:lnTo>
                  <a:pt x="110" y="89627"/>
                </a:lnTo>
                <a:lnTo>
                  <a:pt x="193" y="90617"/>
                </a:lnTo>
                <a:lnTo>
                  <a:pt x="303" y="91608"/>
                </a:lnTo>
                <a:lnTo>
                  <a:pt x="413" y="92571"/>
                </a:lnTo>
                <a:lnTo>
                  <a:pt x="550" y="93562"/>
                </a:lnTo>
                <a:lnTo>
                  <a:pt x="688" y="94525"/>
                </a:lnTo>
                <a:lnTo>
                  <a:pt x="853" y="95516"/>
                </a:lnTo>
                <a:lnTo>
                  <a:pt x="1046" y="96479"/>
                </a:lnTo>
                <a:lnTo>
                  <a:pt x="1238" y="97442"/>
                </a:lnTo>
                <a:lnTo>
                  <a:pt x="1458" y="98405"/>
                </a:lnTo>
                <a:lnTo>
                  <a:pt x="1706" y="99368"/>
                </a:lnTo>
                <a:lnTo>
                  <a:pt x="1954" y="100304"/>
                </a:lnTo>
                <a:lnTo>
                  <a:pt x="2229" y="101267"/>
                </a:lnTo>
                <a:lnTo>
                  <a:pt x="2504" y="102202"/>
                </a:lnTo>
                <a:lnTo>
                  <a:pt x="3110" y="104074"/>
                </a:lnTo>
                <a:lnTo>
                  <a:pt x="3798" y="105945"/>
                </a:lnTo>
                <a:lnTo>
                  <a:pt x="4541" y="107789"/>
                </a:lnTo>
                <a:lnTo>
                  <a:pt x="5339" y="109605"/>
                </a:lnTo>
                <a:lnTo>
                  <a:pt x="6192" y="111393"/>
                </a:lnTo>
                <a:lnTo>
                  <a:pt x="7100" y="113155"/>
                </a:lnTo>
                <a:lnTo>
                  <a:pt x="8063" y="114916"/>
                </a:lnTo>
                <a:lnTo>
                  <a:pt x="9081" y="116622"/>
                </a:lnTo>
                <a:lnTo>
                  <a:pt x="10127" y="118328"/>
                </a:lnTo>
                <a:lnTo>
                  <a:pt x="11255" y="119979"/>
                </a:lnTo>
                <a:lnTo>
                  <a:pt x="12411" y="121603"/>
                </a:lnTo>
                <a:lnTo>
                  <a:pt x="13622" y="123199"/>
                </a:lnTo>
                <a:lnTo>
                  <a:pt x="14887" y="124767"/>
                </a:lnTo>
                <a:lnTo>
                  <a:pt x="16181" y="126308"/>
                </a:lnTo>
                <a:lnTo>
                  <a:pt x="17529" y="127794"/>
                </a:lnTo>
                <a:lnTo>
                  <a:pt x="18905" y="129253"/>
                </a:lnTo>
                <a:lnTo>
                  <a:pt x="20336" y="130684"/>
                </a:lnTo>
                <a:lnTo>
                  <a:pt x="21794" y="132060"/>
                </a:lnTo>
                <a:lnTo>
                  <a:pt x="23280" y="133408"/>
                </a:lnTo>
                <a:lnTo>
                  <a:pt x="24794" y="134701"/>
                </a:lnTo>
                <a:lnTo>
                  <a:pt x="26363" y="135967"/>
                </a:lnTo>
                <a:lnTo>
                  <a:pt x="27959" y="137178"/>
                </a:lnTo>
                <a:lnTo>
                  <a:pt x="29582" y="138334"/>
                </a:lnTo>
                <a:lnTo>
                  <a:pt x="31233" y="139462"/>
                </a:lnTo>
                <a:lnTo>
                  <a:pt x="32912" y="140535"/>
                </a:lnTo>
                <a:lnTo>
                  <a:pt x="34591" y="141553"/>
                </a:lnTo>
                <a:lnTo>
                  <a:pt x="36324" y="142572"/>
                </a:lnTo>
                <a:lnTo>
                  <a:pt x="38058" y="143507"/>
                </a:lnTo>
                <a:lnTo>
                  <a:pt x="39819" y="144415"/>
                </a:lnTo>
                <a:lnTo>
                  <a:pt x="41608" y="145296"/>
                </a:lnTo>
                <a:lnTo>
                  <a:pt x="43396" y="146149"/>
                </a:lnTo>
                <a:lnTo>
                  <a:pt x="45213" y="146947"/>
                </a:lnTo>
                <a:lnTo>
                  <a:pt x="47029" y="147690"/>
                </a:lnTo>
                <a:lnTo>
                  <a:pt x="48900" y="148433"/>
                </a:lnTo>
                <a:lnTo>
                  <a:pt x="50744" y="149121"/>
                </a:lnTo>
                <a:lnTo>
                  <a:pt x="52643" y="149754"/>
                </a:lnTo>
                <a:lnTo>
                  <a:pt x="54541" y="150387"/>
                </a:lnTo>
                <a:lnTo>
                  <a:pt x="56440" y="150965"/>
                </a:lnTo>
                <a:lnTo>
                  <a:pt x="58339" y="151515"/>
                </a:lnTo>
                <a:lnTo>
                  <a:pt x="60293" y="152038"/>
                </a:lnTo>
                <a:lnTo>
                  <a:pt x="62219" y="152506"/>
                </a:lnTo>
                <a:lnTo>
                  <a:pt x="64173" y="152946"/>
                </a:lnTo>
                <a:lnTo>
                  <a:pt x="66126" y="153359"/>
                </a:lnTo>
                <a:lnTo>
                  <a:pt x="68080" y="153744"/>
                </a:lnTo>
                <a:lnTo>
                  <a:pt x="70062" y="154102"/>
                </a:lnTo>
                <a:lnTo>
                  <a:pt x="72043" y="154432"/>
                </a:lnTo>
                <a:lnTo>
                  <a:pt x="74024" y="154735"/>
                </a:lnTo>
                <a:lnTo>
                  <a:pt x="76006" y="154982"/>
                </a:lnTo>
                <a:lnTo>
                  <a:pt x="78014" y="155230"/>
                </a:lnTo>
                <a:lnTo>
                  <a:pt x="79996" y="155423"/>
                </a:lnTo>
                <a:lnTo>
                  <a:pt x="82005" y="155615"/>
                </a:lnTo>
                <a:lnTo>
                  <a:pt x="83986" y="155753"/>
                </a:lnTo>
                <a:lnTo>
                  <a:pt x="85995" y="155890"/>
                </a:lnTo>
                <a:lnTo>
                  <a:pt x="87976" y="155973"/>
                </a:lnTo>
                <a:lnTo>
                  <a:pt x="89985" y="156055"/>
                </a:lnTo>
                <a:lnTo>
                  <a:pt x="91856" y="156110"/>
                </a:lnTo>
                <a:lnTo>
                  <a:pt x="95599" y="156110"/>
                </a:lnTo>
                <a:lnTo>
                  <a:pt x="97470" y="156083"/>
                </a:lnTo>
                <a:lnTo>
                  <a:pt x="99341" y="156028"/>
                </a:lnTo>
                <a:lnTo>
                  <a:pt x="101240" y="155945"/>
                </a:lnTo>
                <a:lnTo>
                  <a:pt x="103111" y="155835"/>
                </a:lnTo>
                <a:lnTo>
                  <a:pt x="104982" y="155698"/>
                </a:lnTo>
                <a:lnTo>
                  <a:pt x="106854" y="155505"/>
                </a:lnTo>
                <a:lnTo>
                  <a:pt x="108725" y="155312"/>
                </a:lnTo>
                <a:lnTo>
                  <a:pt x="110596" y="155065"/>
                </a:lnTo>
                <a:lnTo>
                  <a:pt x="112467" y="154790"/>
                </a:lnTo>
                <a:lnTo>
                  <a:pt x="114311" y="154487"/>
                </a:lnTo>
                <a:lnTo>
                  <a:pt x="116155" y="154129"/>
                </a:lnTo>
                <a:lnTo>
                  <a:pt x="117971" y="153744"/>
                </a:lnTo>
                <a:lnTo>
                  <a:pt x="119787" y="153331"/>
                </a:lnTo>
                <a:lnTo>
                  <a:pt x="121603" y="152863"/>
                </a:lnTo>
                <a:lnTo>
                  <a:pt x="123392" y="152368"/>
                </a:lnTo>
                <a:lnTo>
                  <a:pt x="125153" y="151845"/>
                </a:lnTo>
                <a:lnTo>
                  <a:pt x="126914" y="151267"/>
                </a:lnTo>
                <a:lnTo>
                  <a:pt x="128648" y="150634"/>
                </a:lnTo>
                <a:lnTo>
                  <a:pt x="130382" y="149974"/>
                </a:lnTo>
                <a:lnTo>
                  <a:pt x="132088" y="149258"/>
                </a:lnTo>
                <a:lnTo>
                  <a:pt x="133766" y="148488"/>
                </a:lnTo>
                <a:lnTo>
                  <a:pt x="135418" y="147690"/>
                </a:lnTo>
                <a:lnTo>
                  <a:pt x="137041" y="146837"/>
                </a:lnTo>
                <a:lnTo>
                  <a:pt x="138637" y="145929"/>
                </a:lnTo>
                <a:lnTo>
                  <a:pt x="140206" y="144993"/>
                </a:lnTo>
                <a:lnTo>
                  <a:pt x="141747" y="143975"/>
                </a:lnTo>
                <a:lnTo>
                  <a:pt x="143260" y="142929"/>
                </a:lnTo>
                <a:lnTo>
                  <a:pt x="144746" y="141829"/>
                </a:lnTo>
                <a:lnTo>
                  <a:pt x="146205" y="140673"/>
                </a:lnTo>
                <a:lnTo>
                  <a:pt x="147168" y="139847"/>
                </a:lnTo>
                <a:lnTo>
                  <a:pt x="148103" y="139022"/>
                </a:lnTo>
                <a:lnTo>
                  <a:pt x="149012" y="138169"/>
                </a:lnTo>
                <a:lnTo>
                  <a:pt x="149892" y="137288"/>
                </a:lnTo>
                <a:lnTo>
                  <a:pt x="150773" y="136407"/>
                </a:lnTo>
                <a:lnTo>
                  <a:pt x="151626" y="135499"/>
                </a:lnTo>
                <a:lnTo>
                  <a:pt x="152451" y="134564"/>
                </a:lnTo>
                <a:lnTo>
                  <a:pt x="153249" y="133628"/>
                </a:lnTo>
                <a:lnTo>
                  <a:pt x="154020" y="132665"/>
                </a:lnTo>
                <a:lnTo>
                  <a:pt x="154763" y="131702"/>
                </a:lnTo>
                <a:lnTo>
                  <a:pt x="155506" y="130684"/>
                </a:lnTo>
                <a:lnTo>
                  <a:pt x="156221" y="129693"/>
                </a:lnTo>
                <a:lnTo>
                  <a:pt x="156909" y="128647"/>
                </a:lnTo>
                <a:lnTo>
                  <a:pt x="157570" y="127629"/>
                </a:lnTo>
                <a:lnTo>
                  <a:pt x="158203" y="126556"/>
                </a:lnTo>
                <a:lnTo>
                  <a:pt x="158836" y="125483"/>
                </a:lnTo>
                <a:lnTo>
                  <a:pt x="159414" y="124410"/>
                </a:lnTo>
                <a:lnTo>
                  <a:pt x="159991" y="123309"/>
                </a:lnTo>
                <a:lnTo>
                  <a:pt x="160542" y="122208"/>
                </a:lnTo>
                <a:lnTo>
                  <a:pt x="161092" y="121080"/>
                </a:lnTo>
                <a:lnTo>
                  <a:pt x="161587" y="119952"/>
                </a:lnTo>
                <a:lnTo>
                  <a:pt x="162083" y="118823"/>
                </a:lnTo>
                <a:lnTo>
                  <a:pt x="162551" y="117668"/>
                </a:lnTo>
                <a:lnTo>
                  <a:pt x="162991" y="116512"/>
                </a:lnTo>
                <a:lnTo>
                  <a:pt x="163404" y="115329"/>
                </a:lnTo>
                <a:lnTo>
                  <a:pt x="163789" y="114145"/>
                </a:lnTo>
                <a:lnTo>
                  <a:pt x="164174" y="112962"/>
                </a:lnTo>
                <a:lnTo>
                  <a:pt x="164532" y="111751"/>
                </a:lnTo>
                <a:lnTo>
                  <a:pt x="164862" y="110540"/>
                </a:lnTo>
                <a:lnTo>
                  <a:pt x="165165" y="109330"/>
                </a:lnTo>
                <a:lnTo>
                  <a:pt x="165468" y="108119"/>
                </a:lnTo>
                <a:lnTo>
                  <a:pt x="165715" y="106881"/>
                </a:lnTo>
                <a:lnTo>
                  <a:pt x="165963" y="105670"/>
                </a:lnTo>
                <a:lnTo>
                  <a:pt x="166183" y="104431"/>
                </a:lnTo>
                <a:lnTo>
                  <a:pt x="166376" y="103166"/>
                </a:lnTo>
                <a:lnTo>
                  <a:pt x="166541" y="101927"/>
                </a:lnTo>
                <a:lnTo>
                  <a:pt x="166706" y="100689"/>
                </a:lnTo>
                <a:lnTo>
                  <a:pt x="166843" y="99423"/>
                </a:lnTo>
                <a:lnTo>
                  <a:pt x="166954" y="98157"/>
                </a:lnTo>
                <a:lnTo>
                  <a:pt x="167036" y="96919"/>
                </a:lnTo>
                <a:lnTo>
                  <a:pt x="167091" y="95653"/>
                </a:lnTo>
                <a:lnTo>
                  <a:pt x="167146" y="94387"/>
                </a:lnTo>
                <a:lnTo>
                  <a:pt x="167174" y="93121"/>
                </a:lnTo>
                <a:lnTo>
                  <a:pt x="167174" y="91856"/>
                </a:lnTo>
                <a:lnTo>
                  <a:pt x="167146" y="90590"/>
                </a:lnTo>
                <a:lnTo>
                  <a:pt x="167091" y="89324"/>
                </a:lnTo>
                <a:lnTo>
                  <a:pt x="167036" y="88058"/>
                </a:lnTo>
                <a:lnTo>
                  <a:pt x="166954" y="86792"/>
                </a:lnTo>
                <a:lnTo>
                  <a:pt x="166843" y="85526"/>
                </a:lnTo>
                <a:lnTo>
                  <a:pt x="166706" y="84261"/>
                </a:lnTo>
                <a:lnTo>
                  <a:pt x="166568" y="83022"/>
                </a:lnTo>
                <a:lnTo>
                  <a:pt x="166376" y="81756"/>
                </a:lnTo>
                <a:lnTo>
                  <a:pt x="166183" y="80518"/>
                </a:lnTo>
                <a:lnTo>
                  <a:pt x="165963" y="79252"/>
                </a:lnTo>
                <a:lnTo>
                  <a:pt x="165715" y="78014"/>
                </a:lnTo>
                <a:lnTo>
                  <a:pt x="165468" y="76776"/>
                </a:lnTo>
                <a:lnTo>
                  <a:pt x="165192" y="75537"/>
                </a:lnTo>
                <a:lnTo>
                  <a:pt x="164890" y="74327"/>
                </a:lnTo>
                <a:lnTo>
                  <a:pt x="164559" y="73116"/>
                </a:lnTo>
                <a:lnTo>
                  <a:pt x="164202" y="71905"/>
                </a:lnTo>
                <a:lnTo>
                  <a:pt x="163844" y="70694"/>
                </a:lnTo>
                <a:lnTo>
                  <a:pt x="163431" y="69483"/>
                </a:lnTo>
                <a:lnTo>
                  <a:pt x="163018" y="68300"/>
                </a:lnTo>
                <a:lnTo>
                  <a:pt x="162578" y="67117"/>
                </a:lnTo>
                <a:lnTo>
                  <a:pt x="162138" y="65989"/>
                </a:lnTo>
                <a:lnTo>
                  <a:pt x="161670" y="64833"/>
                </a:lnTo>
                <a:lnTo>
                  <a:pt x="161175" y="63677"/>
                </a:lnTo>
                <a:lnTo>
                  <a:pt x="160652" y="62494"/>
                </a:lnTo>
                <a:lnTo>
                  <a:pt x="160074" y="61338"/>
                </a:lnTo>
                <a:lnTo>
                  <a:pt x="159496" y="60155"/>
                </a:lnTo>
                <a:lnTo>
                  <a:pt x="158891" y="58971"/>
                </a:lnTo>
                <a:lnTo>
                  <a:pt x="158285" y="57788"/>
                </a:lnTo>
                <a:lnTo>
                  <a:pt x="157625" y="56605"/>
                </a:lnTo>
                <a:lnTo>
                  <a:pt x="156937" y="55422"/>
                </a:lnTo>
                <a:lnTo>
                  <a:pt x="156249" y="54211"/>
                </a:lnTo>
                <a:lnTo>
                  <a:pt x="155506" y="53027"/>
                </a:lnTo>
                <a:lnTo>
                  <a:pt x="154763" y="51817"/>
                </a:lnTo>
                <a:lnTo>
                  <a:pt x="154020" y="50633"/>
                </a:lnTo>
                <a:lnTo>
                  <a:pt x="153222" y="49450"/>
                </a:lnTo>
                <a:lnTo>
                  <a:pt x="152424" y="48239"/>
                </a:lnTo>
                <a:lnTo>
                  <a:pt x="151598" y="47056"/>
                </a:lnTo>
                <a:lnTo>
                  <a:pt x="150745" y="45845"/>
                </a:lnTo>
                <a:lnTo>
                  <a:pt x="149865" y="44662"/>
                </a:lnTo>
                <a:lnTo>
                  <a:pt x="148984" y="43479"/>
                </a:lnTo>
                <a:lnTo>
                  <a:pt x="147168" y="41112"/>
                </a:lnTo>
                <a:lnTo>
                  <a:pt x="145269" y="38773"/>
                </a:lnTo>
                <a:lnTo>
                  <a:pt x="143315" y="36462"/>
                </a:lnTo>
                <a:lnTo>
                  <a:pt x="141306" y="34178"/>
                </a:lnTo>
                <a:lnTo>
                  <a:pt x="139243" y="31921"/>
                </a:lnTo>
                <a:lnTo>
                  <a:pt x="137124" y="29692"/>
                </a:lnTo>
                <a:lnTo>
                  <a:pt x="134977" y="27518"/>
                </a:lnTo>
                <a:lnTo>
                  <a:pt x="132776" y="25399"/>
                </a:lnTo>
                <a:lnTo>
                  <a:pt x="130519" y="23335"/>
                </a:lnTo>
                <a:lnTo>
                  <a:pt x="129391" y="22317"/>
                </a:lnTo>
                <a:lnTo>
                  <a:pt x="128263" y="21327"/>
                </a:lnTo>
                <a:lnTo>
                  <a:pt x="127107" y="20336"/>
                </a:lnTo>
                <a:lnTo>
                  <a:pt x="125951" y="19373"/>
                </a:lnTo>
                <a:lnTo>
                  <a:pt x="124795" y="18437"/>
                </a:lnTo>
                <a:lnTo>
                  <a:pt x="123612" y="17502"/>
                </a:lnTo>
                <a:lnTo>
                  <a:pt x="122429" y="16593"/>
                </a:lnTo>
                <a:lnTo>
                  <a:pt x="121273" y="15685"/>
                </a:lnTo>
                <a:lnTo>
                  <a:pt x="120090" y="14805"/>
                </a:lnTo>
                <a:lnTo>
                  <a:pt x="118879" y="13952"/>
                </a:lnTo>
                <a:lnTo>
                  <a:pt x="117696" y="13126"/>
                </a:lnTo>
                <a:lnTo>
                  <a:pt x="116512" y="12301"/>
                </a:lnTo>
                <a:lnTo>
                  <a:pt x="115302" y="11503"/>
                </a:lnTo>
                <a:lnTo>
                  <a:pt x="114118" y="10732"/>
                </a:lnTo>
                <a:lnTo>
                  <a:pt x="112908" y="9989"/>
                </a:lnTo>
                <a:lnTo>
                  <a:pt x="111724" y="9274"/>
                </a:lnTo>
                <a:lnTo>
                  <a:pt x="110513" y="8586"/>
                </a:lnTo>
                <a:lnTo>
                  <a:pt x="109330" y="7898"/>
                </a:lnTo>
                <a:lnTo>
                  <a:pt x="108119" y="7237"/>
                </a:lnTo>
                <a:lnTo>
                  <a:pt x="106936" y="6632"/>
                </a:lnTo>
                <a:lnTo>
                  <a:pt x="105725" y="6026"/>
                </a:lnTo>
                <a:lnTo>
                  <a:pt x="104542" y="5449"/>
                </a:lnTo>
                <a:lnTo>
                  <a:pt x="103359" y="4926"/>
                </a:lnTo>
                <a:lnTo>
                  <a:pt x="102148" y="4403"/>
                </a:lnTo>
                <a:lnTo>
                  <a:pt x="100992" y="3908"/>
                </a:lnTo>
                <a:lnTo>
                  <a:pt x="99809" y="3467"/>
                </a:lnTo>
                <a:lnTo>
                  <a:pt x="98268" y="2917"/>
                </a:lnTo>
                <a:lnTo>
                  <a:pt x="96754" y="2422"/>
                </a:lnTo>
                <a:lnTo>
                  <a:pt x="95241" y="1954"/>
                </a:lnTo>
                <a:lnTo>
                  <a:pt x="93700" y="1569"/>
                </a:lnTo>
                <a:lnTo>
                  <a:pt x="92186" y="1211"/>
                </a:lnTo>
                <a:lnTo>
                  <a:pt x="90673" y="908"/>
                </a:lnTo>
                <a:lnTo>
                  <a:pt x="89159" y="633"/>
                </a:lnTo>
                <a:lnTo>
                  <a:pt x="87673" y="440"/>
                </a:lnTo>
                <a:lnTo>
                  <a:pt x="86160" y="248"/>
                </a:lnTo>
                <a:lnTo>
                  <a:pt x="84674" y="138"/>
                </a:lnTo>
                <a:lnTo>
                  <a:pt x="83160" y="55"/>
                </a:lnTo>
                <a:lnTo>
                  <a:pt x="81674" y="0"/>
                </a:lnTo>
                <a:close/>
              </a:path>
            </a:pathLst>
          </a:custGeom>
          <a:solidFill>
            <a:schemeClr val="lt1"/>
          </a:solidFill>
          <a:ln>
            <a:noFill/>
          </a:ln>
          <a:effectLst>
            <a:outerShdw dist="57150" dir="2640000" algn="bl" rotWithShape="0">
              <a:schemeClr val="accent3">
                <a:alpha val="20000"/>
              </a:scheme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6" name="Google Shape;4505;p54">
            <a:extLst>
              <a:ext uri="{FF2B5EF4-FFF2-40B4-BE49-F238E27FC236}">
                <a16:creationId xmlns:a16="http://schemas.microsoft.com/office/drawing/2014/main" xmlns="" id="{5BE31422-EBCC-240F-4572-A924D1A76DEE}"/>
              </a:ext>
            </a:extLst>
          </p:cNvPr>
          <p:cNvSpPr/>
          <p:nvPr/>
        </p:nvSpPr>
        <p:spPr>
          <a:xfrm rot="10800000">
            <a:off x="8175035" y="2504883"/>
            <a:ext cx="1030628" cy="962424"/>
          </a:xfrm>
          <a:custGeom>
            <a:avLst/>
            <a:gdLst/>
            <a:ahLst/>
            <a:cxnLst/>
            <a:rect l="l" t="t" r="r" b="b"/>
            <a:pathLst>
              <a:path w="167174" h="156111" extrusionOk="0">
                <a:moveTo>
                  <a:pt x="80188" y="0"/>
                </a:moveTo>
                <a:lnTo>
                  <a:pt x="78702" y="55"/>
                </a:lnTo>
                <a:lnTo>
                  <a:pt x="77244" y="138"/>
                </a:lnTo>
                <a:lnTo>
                  <a:pt x="75785" y="248"/>
                </a:lnTo>
                <a:lnTo>
                  <a:pt x="74299" y="413"/>
                </a:lnTo>
                <a:lnTo>
                  <a:pt x="72841" y="605"/>
                </a:lnTo>
                <a:lnTo>
                  <a:pt x="71410" y="853"/>
                </a:lnTo>
                <a:lnTo>
                  <a:pt x="69952" y="1128"/>
                </a:lnTo>
                <a:lnTo>
                  <a:pt x="68521" y="1431"/>
                </a:lnTo>
                <a:lnTo>
                  <a:pt x="67090" y="1761"/>
                </a:lnTo>
                <a:lnTo>
                  <a:pt x="65686" y="2146"/>
                </a:lnTo>
                <a:lnTo>
                  <a:pt x="64283" y="2559"/>
                </a:lnTo>
                <a:lnTo>
                  <a:pt x="62879" y="2999"/>
                </a:lnTo>
                <a:lnTo>
                  <a:pt x="61476" y="3495"/>
                </a:lnTo>
                <a:lnTo>
                  <a:pt x="60100" y="3990"/>
                </a:lnTo>
                <a:lnTo>
                  <a:pt x="58724" y="4540"/>
                </a:lnTo>
                <a:lnTo>
                  <a:pt x="57348" y="5118"/>
                </a:lnTo>
                <a:lnTo>
                  <a:pt x="56000" y="5724"/>
                </a:lnTo>
                <a:lnTo>
                  <a:pt x="54651" y="6357"/>
                </a:lnTo>
                <a:lnTo>
                  <a:pt x="53330" y="7017"/>
                </a:lnTo>
                <a:lnTo>
                  <a:pt x="51982" y="7705"/>
                </a:lnTo>
                <a:lnTo>
                  <a:pt x="50689" y="8421"/>
                </a:lnTo>
                <a:lnTo>
                  <a:pt x="49395" y="9164"/>
                </a:lnTo>
                <a:lnTo>
                  <a:pt x="48102" y="9907"/>
                </a:lnTo>
                <a:lnTo>
                  <a:pt x="46809" y="10705"/>
                </a:lnTo>
                <a:lnTo>
                  <a:pt x="45543" y="11530"/>
                </a:lnTo>
                <a:lnTo>
                  <a:pt x="44304" y="12356"/>
                </a:lnTo>
                <a:lnTo>
                  <a:pt x="43066" y="13236"/>
                </a:lnTo>
                <a:lnTo>
                  <a:pt x="41828" y="14117"/>
                </a:lnTo>
                <a:lnTo>
                  <a:pt x="40617" y="15025"/>
                </a:lnTo>
                <a:lnTo>
                  <a:pt x="39434" y="15933"/>
                </a:lnTo>
                <a:lnTo>
                  <a:pt x="38223" y="16896"/>
                </a:lnTo>
                <a:lnTo>
                  <a:pt x="37067" y="17859"/>
                </a:lnTo>
                <a:lnTo>
                  <a:pt x="35911" y="18850"/>
                </a:lnTo>
                <a:lnTo>
                  <a:pt x="34756" y="19841"/>
                </a:lnTo>
                <a:lnTo>
                  <a:pt x="33655" y="20859"/>
                </a:lnTo>
                <a:lnTo>
                  <a:pt x="32527" y="21904"/>
                </a:lnTo>
                <a:lnTo>
                  <a:pt x="31426" y="22950"/>
                </a:lnTo>
                <a:lnTo>
                  <a:pt x="30353" y="23996"/>
                </a:lnTo>
                <a:lnTo>
                  <a:pt x="29307" y="25097"/>
                </a:lnTo>
                <a:lnTo>
                  <a:pt x="28261" y="26170"/>
                </a:lnTo>
                <a:lnTo>
                  <a:pt x="27216" y="27298"/>
                </a:lnTo>
                <a:lnTo>
                  <a:pt x="26197" y="28399"/>
                </a:lnTo>
                <a:lnTo>
                  <a:pt x="25207" y="29527"/>
                </a:lnTo>
                <a:lnTo>
                  <a:pt x="24244" y="30683"/>
                </a:lnTo>
                <a:lnTo>
                  <a:pt x="23280" y="31839"/>
                </a:lnTo>
                <a:lnTo>
                  <a:pt x="22345" y="32994"/>
                </a:lnTo>
                <a:lnTo>
                  <a:pt x="21437" y="34150"/>
                </a:lnTo>
                <a:lnTo>
                  <a:pt x="20529" y="35333"/>
                </a:lnTo>
                <a:lnTo>
                  <a:pt x="19648" y="36517"/>
                </a:lnTo>
                <a:lnTo>
                  <a:pt x="18767" y="37700"/>
                </a:lnTo>
                <a:lnTo>
                  <a:pt x="17942" y="38911"/>
                </a:lnTo>
                <a:lnTo>
                  <a:pt x="16181" y="41497"/>
                </a:lnTo>
                <a:lnTo>
                  <a:pt x="14447" y="44112"/>
                </a:lnTo>
                <a:lnTo>
                  <a:pt x="13622" y="45432"/>
                </a:lnTo>
                <a:lnTo>
                  <a:pt x="12796" y="46781"/>
                </a:lnTo>
                <a:lnTo>
                  <a:pt x="11998" y="48129"/>
                </a:lnTo>
                <a:lnTo>
                  <a:pt x="11200" y="49478"/>
                </a:lnTo>
                <a:lnTo>
                  <a:pt x="10402" y="50854"/>
                </a:lnTo>
                <a:lnTo>
                  <a:pt x="9659" y="52229"/>
                </a:lnTo>
                <a:lnTo>
                  <a:pt x="8916" y="53605"/>
                </a:lnTo>
                <a:lnTo>
                  <a:pt x="8200" y="55009"/>
                </a:lnTo>
                <a:lnTo>
                  <a:pt x="7512" y="56412"/>
                </a:lnTo>
                <a:lnTo>
                  <a:pt x="6825" y="57816"/>
                </a:lnTo>
                <a:lnTo>
                  <a:pt x="6192" y="59247"/>
                </a:lnTo>
                <a:lnTo>
                  <a:pt x="5559" y="60678"/>
                </a:lnTo>
                <a:lnTo>
                  <a:pt x="4981" y="62108"/>
                </a:lnTo>
                <a:lnTo>
                  <a:pt x="4403" y="63567"/>
                </a:lnTo>
                <a:lnTo>
                  <a:pt x="3853" y="65025"/>
                </a:lnTo>
                <a:lnTo>
                  <a:pt x="3357" y="66484"/>
                </a:lnTo>
                <a:lnTo>
                  <a:pt x="2862" y="67942"/>
                </a:lnTo>
                <a:lnTo>
                  <a:pt x="2422" y="69428"/>
                </a:lnTo>
                <a:lnTo>
                  <a:pt x="2009" y="70914"/>
                </a:lnTo>
                <a:lnTo>
                  <a:pt x="1651" y="72428"/>
                </a:lnTo>
                <a:lnTo>
                  <a:pt x="1293" y="73941"/>
                </a:lnTo>
                <a:lnTo>
                  <a:pt x="991" y="75427"/>
                </a:lnTo>
                <a:lnTo>
                  <a:pt x="715" y="76968"/>
                </a:lnTo>
                <a:lnTo>
                  <a:pt x="495" y="78482"/>
                </a:lnTo>
                <a:lnTo>
                  <a:pt x="303" y="80023"/>
                </a:lnTo>
                <a:lnTo>
                  <a:pt x="165" y="81564"/>
                </a:lnTo>
                <a:lnTo>
                  <a:pt x="55" y="83105"/>
                </a:lnTo>
                <a:lnTo>
                  <a:pt x="0" y="84673"/>
                </a:lnTo>
                <a:lnTo>
                  <a:pt x="0" y="85664"/>
                </a:lnTo>
                <a:lnTo>
                  <a:pt x="0" y="86655"/>
                </a:lnTo>
                <a:lnTo>
                  <a:pt x="28" y="87645"/>
                </a:lnTo>
                <a:lnTo>
                  <a:pt x="55" y="88636"/>
                </a:lnTo>
                <a:lnTo>
                  <a:pt x="110" y="89627"/>
                </a:lnTo>
                <a:lnTo>
                  <a:pt x="193" y="90617"/>
                </a:lnTo>
                <a:lnTo>
                  <a:pt x="303" y="91608"/>
                </a:lnTo>
                <a:lnTo>
                  <a:pt x="413" y="92571"/>
                </a:lnTo>
                <a:lnTo>
                  <a:pt x="550" y="93562"/>
                </a:lnTo>
                <a:lnTo>
                  <a:pt x="688" y="94525"/>
                </a:lnTo>
                <a:lnTo>
                  <a:pt x="853" y="95516"/>
                </a:lnTo>
                <a:lnTo>
                  <a:pt x="1046" y="96479"/>
                </a:lnTo>
                <a:lnTo>
                  <a:pt x="1238" y="97442"/>
                </a:lnTo>
                <a:lnTo>
                  <a:pt x="1458" y="98405"/>
                </a:lnTo>
                <a:lnTo>
                  <a:pt x="1706" y="99368"/>
                </a:lnTo>
                <a:lnTo>
                  <a:pt x="1954" y="100304"/>
                </a:lnTo>
                <a:lnTo>
                  <a:pt x="2229" y="101267"/>
                </a:lnTo>
                <a:lnTo>
                  <a:pt x="2504" y="102202"/>
                </a:lnTo>
                <a:lnTo>
                  <a:pt x="3110" y="104074"/>
                </a:lnTo>
                <a:lnTo>
                  <a:pt x="3798" y="105945"/>
                </a:lnTo>
                <a:lnTo>
                  <a:pt x="4541" y="107789"/>
                </a:lnTo>
                <a:lnTo>
                  <a:pt x="5339" y="109605"/>
                </a:lnTo>
                <a:lnTo>
                  <a:pt x="6192" y="111393"/>
                </a:lnTo>
                <a:lnTo>
                  <a:pt x="7100" y="113155"/>
                </a:lnTo>
                <a:lnTo>
                  <a:pt x="8063" y="114916"/>
                </a:lnTo>
                <a:lnTo>
                  <a:pt x="9081" y="116622"/>
                </a:lnTo>
                <a:lnTo>
                  <a:pt x="10127" y="118328"/>
                </a:lnTo>
                <a:lnTo>
                  <a:pt x="11255" y="119979"/>
                </a:lnTo>
                <a:lnTo>
                  <a:pt x="12411" y="121603"/>
                </a:lnTo>
                <a:lnTo>
                  <a:pt x="13622" y="123199"/>
                </a:lnTo>
                <a:lnTo>
                  <a:pt x="14887" y="124767"/>
                </a:lnTo>
                <a:lnTo>
                  <a:pt x="16181" y="126308"/>
                </a:lnTo>
                <a:lnTo>
                  <a:pt x="17529" y="127794"/>
                </a:lnTo>
                <a:lnTo>
                  <a:pt x="18905" y="129253"/>
                </a:lnTo>
                <a:lnTo>
                  <a:pt x="20336" y="130684"/>
                </a:lnTo>
                <a:lnTo>
                  <a:pt x="21794" y="132060"/>
                </a:lnTo>
                <a:lnTo>
                  <a:pt x="23280" y="133408"/>
                </a:lnTo>
                <a:lnTo>
                  <a:pt x="24794" y="134701"/>
                </a:lnTo>
                <a:lnTo>
                  <a:pt x="26363" y="135967"/>
                </a:lnTo>
                <a:lnTo>
                  <a:pt x="27959" y="137178"/>
                </a:lnTo>
                <a:lnTo>
                  <a:pt x="29582" y="138334"/>
                </a:lnTo>
                <a:lnTo>
                  <a:pt x="31233" y="139462"/>
                </a:lnTo>
                <a:lnTo>
                  <a:pt x="32912" y="140535"/>
                </a:lnTo>
                <a:lnTo>
                  <a:pt x="34591" y="141553"/>
                </a:lnTo>
                <a:lnTo>
                  <a:pt x="36324" y="142572"/>
                </a:lnTo>
                <a:lnTo>
                  <a:pt x="38058" y="143507"/>
                </a:lnTo>
                <a:lnTo>
                  <a:pt x="39819" y="144415"/>
                </a:lnTo>
                <a:lnTo>
                  <a:pt x="41608" y="145296"/>
                </a:lnTo>
                <a:lnTo>
                  <a:pt x="43396" y="146149"/>
                </a:lnTo>
                <a:lnTo>
                  <a:pt x="45213" y="146947"/>
                </a:lnTo>
                <a:lnTo>
                  <a:pt x="47029" y="147690"/>
                </a:lnTo>
                <a:lnTo>
                  <a:pt x="48900" y="148433"/>
                </a:lnTo>
                <a:lnTo>
                  <a:pt x="50744" y="149121"/>
                </a:lnTo>
                <a:lnTo>
                  <a:pt x="52643" y="149754"/>
                </a:lnTo>
                <a:lnTo>
                  <a:pt x="54541" y="150387"/>
                </a:lnTo>
                <a:lnTo>
                  <a:pt x="56440" y="150965"/>
                </a:lnTo>
                <a:lnTo>
                  <a:pt x="58339" y="151515"/>
                </a:lnTo>
                <a:lnTo>
                  <a:pt x="60293" y="152038"/>
                </a:lnTo>
                <a:lnTo>
                  <a:pt x="62219" y="152506"/>
                </a:lnTo>
                <a:lnTo>
                  <a:pt x="64173" y="152946"/>
                </a:lnTo>
                <a:lnTo>
                  <a:pt x="66126" y="153359"/>
                </a:lnTo>
                <a:lnTo>
                  <a:pt x="68080" y="153744"/>
                </a:lnTo>
                <a:lnTo>
                  <a:pt x="70062" y="154102"/>
                </a:lnTo>
                <a:lnTo>
                  <a:pt x="72043" y="154432"/>
                </a:lnTo>
                <a:lnTo>
                  <a:pt x="74024" y="154735"/>
                </a:lnTo>
                <a:lnTo>
                  <a:pt x="76006" y="154982"/>
                </a:lnTo>
                <a:lnTo>
                  <a:pt x="78014" y="155230"/>
                </a:lnTo>
                <a:lnTo>
                  <a:pt x="79996" y="155423"/>
                </a:lnTo>
                <a:lnTo>
                  <a:pt x="82005" y="155615"/>
                </a:lnTo>
                <a:lnTo>
                  <a:pt x="83986" y="155753"/>
                </a:lnTo>
                <a:lnTo>
                  <a:pt x="85995" y="155890"/>
                </a:lnTo>
                <a:lnTo>
                  <a:pt x="87976" y="155973"/>
                </a:lnTo>
                <a:lnTo>
                  <a:pt x="89985" y="156055"/>
                </a:lnTo>
                <a:lnTo>
                  <a:pt x="91856" y="156110"/>
                </a:lnTo>
                <a:lnTo>
                  <a:pt x="95599" y="156110"/>
                </a:lnTo>
                <a:lnTo>
                  <a:pt x="97470" y="156083"/>
                </a:lnTo>
                <a:lnTo>
                  <a:pt x="99341" y="156028"/>
                </a:lnTo>
                <a:lnTo>
                  <a:pt x="101240" y="155945"/>
                </a:lnTo>
                <a:lnTo>
                  <a:pt x="103111" y="155835"/>
                </a:lnTo>
                <a:lnTo>
                  <a:pt x="104982" y="155698"/>
                </a:lnTo>
                <a:lnTo>
                  <a:pt x="106854" y="155505"/>
                </a:lnTo>
                <a:lnTo>
                  <a:pt x="108725" y="155312"/>
                </a:lnTo>
                <a:lnTo>
                  <a:pt x="110596" y="155065"/>
                </a:lnTo>
                <a:lnTo>
                  <a:pt x="112467" y="154790"/>
                </a:lnTo>
                <a:lnTo>
                  <a:pt x="114311" y="154487"/>
                </a:lnTo>
                <a:lnTo>
                  <a:pt x="116155" y="154129"/>
                </a:lnTo>
                <a:lnTo>
                  <a:pt x="117971" y="153744"/>
                </a:lnTo>
                <a:lnTo>
                  <a:pt x="119787" y="153331"/>
                </a:lnTo>
                <a:lnTo>
                  <a:pt x="121603" y="152863"/>
                </a:lnTo>
                <a:lnTo>
                  <a:pt x="123392" y="152368"/>
                </a:lnTo>
                <a:lnTo>
                  <a:pt x="125153" y="151845"/>
                </a:lnTo>
                <a:lnTo>
                  <a:pt x="126914" y="151267"/>
                </a:lnTo>
                <a:lnTo>
                  <a:pt x="128648" y="150634"/>
                </a:lnTo>
                <a:lnTo>
                  <a:pt x="130382" y="149974"/>
                </a:lnTo>
                <a:lnTo>
                  <a:pt x="132088" y="149258"/>
                </a:lnTo>
                <a:lnTo>
                  <a:pt x="133766" y="148488"/>
                </a:lnTo>
                <a:lnTo>
                  <a:pt x="135418" y="147690"/>
                </a:lnTo>
                <a:lnTo>
                  <a:pt x="137041" y="146837"/>
                </a:lnTo>
                <a:lnTo>
                  <a:pt x="138637" y="145929"/>
                </a:lnTo>
                <a:lnTo>
                  <a:pt x="140206" y="144993"/>
                </a:lnTo>
                <a:lnTo>
                  <a:pt x="141747" y="143975"/>
                </a:lnTo>
                <a:lnTo>
                  <a:pt x="143260" y="142929"/>
                </a:lnTo>
                <a:lnTo>
                  <a:pt x="144746" y="141829"/>
                </a:lnTo>
                <a:lnTo>
                  <a:pt x="146205" y="140673"/>
                </a:lnTo>
                <a:lnTo>
                  <a:pt x="147168" y="139847"/>
                </a:lnTo>
                <a:lnTo>
                  <a:pt x="148103" y="139022"/>
                </a:lnTo>
                <a:lnTo>
                  <a:pt x="149012" y="138169"/>
                </a:lnTo>
                <a:lnTo>
                  <a:pt x="149892" y="137288"/>
                </a:lnTo>
                <a:lnTo>
                  <a:pt x="150773" y="136407"/>
                </a:lnTo>
                <a:lnTo>
                  <a:pt x="151626" y="135499"/>
                </a:lnTo>
                <a:lnTo>
                  <a:pt x="152451" y="134564"/>
                </a:lnTo>
                <a:lnTo>
                  <a:pt x="153249" y="133628"/>
                </a:lnTo>
                <a:lnTo>
                  <a:pt x="154020" y="132665"/>
                </a:lnTo>
                <a:lnTo>
                  <a:pt x="154763" y="131702"/>
                </a:lnTo>
                <a:lnTo>
                  <a:pt x="155506" y="130684"/>
                </a:lnTo>
                <a:lnTo>
                  <a:pt x="156221" y="129693"/>
                </a:lnTo>
                <a:lnTo>
                  <a:pt x="156909" y="128647"/>
                </a:lnTo>
                <a:lnTo>
                  <a:pt x="157570" y="127629"/>
                </a:lnTo>
                <a:lnTo>
                  <a:pt x="158203" y="126556"/>
                </a:lnTo>
                <a:lnTo>
                  <a:pt x="158836" y="125483"/>
                </a:lnTo>
                <a:lnTo>
                  <a:pt x="159414" y="124410"/>
                </a:lnTo>
                <a:lnTo>
                  <a:pt x="159991" y="123309"/>
                </a:lnTo>
                <a:lnTo>
                  <a:pt x="160542" y="122208"/>
                </a:lnTo>
                <a:lnTo>
                  <a:pt x="161092" y="121080"/>
                </a:lnTo>
                <a:lnTo>
                  <a:pt x="161587" y="119952"/>
                </a:lnTo>
                <a:lnTo>
                  <a:pt x="162083" y="118823"/>
                </a:lnTo>
                <a:lnTo>
                  <a:pt x="162551" y="117668"/>
                </a:lnTo>
                <a:lnTo>
                  <a:pt x="162991" y="116512"/>
                </a:lnTo>
                <a:lnTo>
                  <a:pt x="163404" y="115329"/>
                </a:lnTo>
                <a:lnTo>
                  <a:pt x="163789" y="114145"/>
                </a:lnTo>
                <a:lnTo>
                  <a:pt x="164174" y="112962"/>
                </a:lnTo>
                <a:lnTo>
                  <a:pt x="164532" y="111751"/>
                </a:lnTo>
                <a:lnTo>
                  <a:pt x="164862" y="110540"/>
                </a:lnTo>
                <a:lnTo>
                  <a:pt x="165165" y="109330"/>
                </a:lnTo>
                <a:lnTo>
                  <a:pt x="165468" y="108119"/>
                </a:lnTo>
                <a:lnTo>
                  <a:pt x="165715" y="106881"/>
                </a:lnTo>
                <a:lnTo>
                  <a:pt x="165963" y="105670"/>
                </a:lnTo>
                <a:lnTo>
                  <a:pt x="166183" y="104431"/>
                </a:lnTo>
                <a:lnTo>
                  <a:pt x="166376" y="103166"/>
                </a:lnTo>
                <a:lnTo>
                  <a:pt x="166541" y="101927"/>
                </a:lnTo>
                <a:lnTo>
                  <a:pt x="166706" y="100689"/>
                </a:lnTo>
                <a:lnTo>
                  <a:pt x="166843" y="99423"/>
                </a:lnTo>
                <a:lnTo>
                  <a:pt x="166954" y="98157"/>
                </a:lnTo>
                <a:lnTo>
                  <a:pt x="167036" y="96919"/>
                </a:lnTo>
                <a:lnTo>
                  <a:pt x="167091" y="95653"/>
                </a:lnTo>
                <a:lnTo>
                  <a:pt x="167146" y="94387"/>
                </a:lnTo>
                <a:lnTo>
                  <a:pt x="167174" y="93121"/>
                </a:lnTo>
                <a:lnTo>
                  <a:pt x="167174" y="91856"/>
                </a:lnTo>
                <a:lnTo>
                  <a:pt x="167146" y="90590"/>
                </a:lnTo>
                <a:lnTo>
                  <a:pt x="167091" y="89324"/>
                </a:lnTo>
                <a:lnTo>
                  <a:pt x="167036" y="88058"/>
                </a:lnTo>
                <a:lnTo>
                  <a:pt x="166954" y="86792"/>
                </a:lnTo>
                <a:lnTo>
                  <a:pt x="166843" y="85526"/>
                </a:lnTo>
                <a:lnTo>
                  <a:pt x="166706" y="84261"/>
                </a:lnTo>
                <a:lnTo>
                  <a:pt x="166568" y="83022"/>
                </a:lnTo>
                <a:lnTo>
                  <a:pt x="166376" y="81756"/>
                </a:lnTo>
                <a:lnTo>
                  <a:pt x="166183" y="80518"/>
                </a:lnTo>
                <a:lnTo>
                  <a:pt x="165963" y="79252"/>
                </a:lnTo>
                <a:lnTo>
                  <a:pt x="165715" y="78014"/>
                </a:lnTo>
                <a:lnTo>
                  <a:pt x="165468" y="76776"/>
                </a:lnTo>
                <a:lnTo>
                  <a:pt x="165192" y="75537"/>
                </a:lnTo>
                <a:lnTo>
                  <a:pt x="164890" y="74327"/>
                </a:lnTo>
                <a:lnTo>
                  <a:pt x="164559" y="73116"/>
                </a:lnTo>
                <a:lnTo>
                  <a:pt x="164202" y="71905"/>
                </a:lnTo>
                <a:lnTo>
                  <a:pt x="163844" y="70694"/>
                </a:lnTo>
                <a:lnTo>
                  <a:pt x="163431" y="69483"/>
                </a:lnTo>
                <a:lnTo>
                  <a:pt x="163018" y="68300"/>
                </a:lnTo>
                <a:lnTo>
                  <a:pt x="162578" y="67117"/>
                </a:lnTo>
                <a:lnTo>
                  <a:pt x="162138" y="65989"/>
                </a:lnTo>
                <a:lnTo>
                  <a:pt x="161670" y="64833"/>
                </a:lnTo>
                <a:lnTo>
                  <a:pt x="161175" y="63677"/>
                </a:lnTo>
                <a:lnTo>
                  <a:pt x="160652" y="62494"/>
                </a:lnTo>
                <a:lnTo>
                  <a:pt x="160074" y="61338"/>
                </a:lnTo>
                <a:lnTo>
                  <a:pt x="159496" y="60155"/>
                </a:lnTo>
                <a:lnTo>
                  <a:pt x="158891" y="58971"/>
                </a:lnTo>
                <a:lnTo>
                  <a:pt x="158285" y="57788"/>
                </a:lnTo>
                <a:lnTo>
                  <a:pt x="157625" y="56605"/>
                </a:lnTo>
                <a:lnTo>
                  <a:pt x="156937" y="55422"/>
                </a:lnTo>
                <a:lnTo>
                  <a:pt x="156249" y="54211"/>
                </a:lnTo>
                <a:lnTo>
                  <a:pt x="155506" y="53027"/>
                </a:lnTo>
                <a:lnTo>
                  <a:pt x="154763" y="51817"/>
                </a:lnTo>
                <a:lnTo>
                  <a:pt x="154020" y="50633"/>
                </a:lnTo>
                <a:lnTo>
                  <a:pt x="153222" y="49450"/>
                </a:lnTo>
                <a:lnTo>
                  <a:pt x="152424" y="48239"/>
                </a:lnTo>
                <a:lnTo>
                  <a:pt x="151598" y="47056"/>
                </a:lnTo>
                <a:lnTo>
                  <a:pt x="150745" y="45845"/>
                </a:lnTo>
                <a:lnTo>
                  <a:pt x="149865" y="44662"/>
                </a:lnTo>
                <a:lnTo>
                  <a:pt x="148984" y="43479"/>
                </a:lnTo>
                <a:lnTo>
                  <a:pt x="147168" y="41112"/>
                </a:lnTo>
                <a:lnTo>
                  <a:pt x="145269" y="38773"/>
                </a:lnTo>
                <a:lnTo>
                  <a:pt x="143315" y="36462"/>
                </a:lnTo>
                <a:lnTo>
                  <a:pt x="141306" y="34178"/>
                </a:lnTo>
                <a:lnTo>
                  <a:pt x="139243" y="31921"/>
                </a:lnTo>
                <a:lnTo>
                  <a:pt x="137124" y="29692"/>
                </a:lnTo>
                <a:lnTo>
                  <a:pt x="134977" y="27518"/>
                </a:lnTo>
                <a:lnTo>
                  <a:pt x="132776" y="25399"/>
                </a:lnTo>
                <a:lnTo>
                  <a:pt x="130519" y="23335"/>
                </a:lnTo>
                <a:lnTo>
                  <a:pt x="129391" y="22317"/>
                </a:lnTo>
                <a:lnTo>
                  <a:pt x="128263" y="21327"/>
                </a:lnTo>
                <a:lnTo>
                  <a:pt x="127107" y="20336"/>
                </a:lnTo>
                <a:lnTo>
                  <a:pt x="125951" y="19373"/>
                </a:lnTo>
                <a:lnTo>
                  <a:pt x="124795" y="18437"/>
                </a:lnTo>
                <a:lnTo>
                  <a:pt x="123612" y="17502"/>
                </a:lnTo>
                <a:lnTo>
                  <a:pt x="122429" y="16593"/>
                </a:lnTo>
                <a:lnTo>
                  <a:pt x="121273" y="15685"/>
                </a:lnTo>
                <a:lnTo>
                  <a:pt x="120090" y="14805"/>
                </a:lnTo>
                <a:lnTo>
                  <a:pt x="118879" y="13952"/>
                </a:lnTo>
                <a:lnTo>
                  <a:pt x="117696" y="13126"/>
                </a:lnTo>
                <a:lnTo>
                  <a:pt x="116512" y="12301"/>
                </a:lnTo>
                <a:lnTo>
                  <a:pt x="115302" y="11503"/>
                </a:lnTo>
                <a:lnTo>
                  <a:pt x="114118" y="10732"/>
                </a:lnTo>
                <a:lnTo>
                  <a:pt x="112908" y="9989"/>
                </a:lnTo>
                <a:lnTo>
                  <a:pt x="111724" y="9274"/>
                </a:lnTo>
                <a:lnTo>
                  <a:pt x="110513" y="8586"/>
                </a:lnTo>
                <a:lnTo>
                  <a:pt x="109330" y="7898"/>
                </a:lnTo>
                <a:lnTo>
                  <a:pt x="108119" y="7237"/>
                </a:lnTo>
                <a:lnTo>
                  <a:pt x="106936" y="6632"/>
                </a:lnTo>
                <a:lnTo>
                  <a:pt x="105725" y="6026"/>
                </a:lnTo>
                <a:lnTo>
                  <a:pt x="104542" y="5449"/>
                </a:lnTo>
                <a:lnTo>
                  <a:pt x="103359" y="4926"/>
                </a:lnTo>
                <a:lnTo>
                  <a:pt x="102148" y="4403"/>
                </a:lnTo>
                <a:lnTo>
                  <a:pt x="100992" y="3908"/>
                </a:lnTo>
                <a:lnTo>
                  <a:pt x="99809" y="3467"/>
                </a:lnTo>
                <a:lnTo>
                  <a:pt x="98268" y="2917"/>
                </a:lnTo>
                <a:lnTo>
                  <a:pt x="96754" y="2422"/>
                </a:lnTo>
                <a:lnTo>
                  <a:pt x="95241" y="1954"/>
                </a:lnTo>
                <a:lnTo>
                  <a:pt x="93700" y="1569"/>
                </a:lnTo>
                <a:lnTo>
                  <a:pt x="92186" y="1211"/>
                </a:lnTo>
                <a:lnTo>
                  <a:pt x="90673" y="908"/>
                </a:lnTo>
                <a:lnTo>
                  <a:pt x="89159" y="633"/>
                </a:lnTo>
                <a:lnTo>
                  <a:pt x="87673" y="440"/>
                </a:lnTo>
                <a:lnTo>
                  <a:pt x="86160" y="248"/>
                </a:lnTo>
                <a:lnTo>
                  <a:pt x="84674" y="138"/>
                </a:lnTo>
                <a:lnTo>
                  <a:pt x="83160" y="55"/>
                </a:lnTo>
                <a:lnTo>
                  <a:pt x="81674" y="0"/>
                </a:lnTo>
                <a:close/>
              </a:path>
            </a:pathLst>
          </a:custGeom>
          <a:solidFill>
            <a:schemeClr val="lt1"/>
          </a:solidFill>
          <a:ln>
            <a:noFill/>
          </a:ln>
          <a:effectLst>
            <a:outerShdw dist="57150" dir="2640000" algn="bl" rotWithShape="0">
              <a:schemeClr val="accent3">
                <a:alpha val="20000"/>
              </a:scheme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grpSp>
        <p:nvGrpSpPr>
          <p:cNvPr id="7" name="Google Shape;4506;p54">
            <a:extLst>
              <a:ext uri="{FF2B5EF4-FFF2-40B4-BE49-F238E27FC236}">
                <a16:creationId xmlns:a16="http://schemas.microsoft.com/office/drawing/2014/main" xmlns="" id="{1A8E43A9-3DCA-0658-54CE-558EE8E03589}"/>
              </a:ext>
            </a:extLst>
          </p:cNvPr>
          <p:cNvGrpSpPr/>
          <p:nvPr/>
        </p:nvGrpSpPr>
        <p:grpSpPr>
          <a:xfrm>
            <a:off x="2790820" y="2723815"/>
            <a:ext cx="445075" cy="548624"/>
            <a:chOff x="1023550" y="1277100"/>
            <a:chExt cx="362350" cy="444050"/>
          </a:xfrm>
        </p:grpSpPr>
        <p:sp>
          <p:nvSpPr>
            <p:cNvPr id="8" name="Google Shape;4507;p54">
              <a:extLst>
                <a:ext uri="{FF2B5EF4-FFF2-40B4-BE49-F238E27FC236}">
                  <a16:creationId xmlns:a16="http://schemas.microsoft.com/office/drawing/2014/main" xmlns="" id="{38EDC47A-7A29-10E7-BCC4-FEA1D177DC3C}"/>
                </a:ext>
              </a:extLst>
            </p:cNvPr>
            <p:cNvSpPr/>
            <p:nvPr/>
          </p:nvSpPr>
          <p:spPr>
            <a:xfrm>
              <a:off x="1054600" y="1618500"/>
              <a:ext cx="312925" cy="71600"/>
            </a:xfrm>
            <a:custGeom>
              <a:avLst/>
              <a:gdLst/>
              <a:ahLst/>
              <a:cxnLst/>
              <a:rect l="l" t="t" r="r" b="b"/>
              <a:pathLst>
                <a:path w="12517" h="2864" extrusionOk="0">
                  <a:moveTo>
                    <a:pt x="1445" y="1"/>
                  </a:moveTo>
                  <a:lnTo>
                    <a:pt x="1140" y="26"/>
                  </a:lnTo>
                  <a:lnTo>
                    <a:pt x="887" y="102"/>
                  </a:lnTo>
                  <a:lnTo>
                    <a:pt x="634" y="229"/>
                  </a:lnTo>
                  <a:lnTo>
                    <a:pt x="431" y="406"/>
                  </a:lnTo>
                  <a:lnTo>
                    <a:pt x="254" y="634"/>
                  </a:lnTo>
                  <a:lnTo>
                    <a:pt x="127" y="862"/>
                  </a:lnTo>
                  <a:lnTo>
                    <a:pt x="26" y="1141"/>
                  </a:lnTo>
                  <a:lnTo>
                    <a:pt x="0" y="1419"/>
                  </a:lnTo>
                  <a:lnTo>
                    <a:pt x="26" y="1723"/>
                  </a:lnTo>
                  <a:lnTo>
                    <a:pt x="127" y="2002"/>
                  </a:lnTo>
                  <a:lnTo>
                    <a:pt x="254" y="2230"/>
                  </a:lnTo>
                  <a:lnTo>
                    <a:pt x="431" y="2458"/>
                  </a:lnTo>
                  <a:lnTo>
                    <a:pt x="634" y="2636"/>
                  </a:lnTo>
                  <a:lnTo>
                    <a:pt x="887" y="2762"/>
                  </a:lnTo>
                  <a:lnTo>
                    <a:pt x="1140" y="2838"/>
                  </a:lnTo>
                  <a:lnTo>
                    <a:pt x="1445" y="2864"/>
                  </a:lnTo>
                  <a:lnTo>
                    <a:pt x="12517" y="2864"/>
                  </a:lnTo>
                  <a:lnTo>
                    <a:pt x="12517" y="1"/>
                  </a:lnTo>
                  <a:close/>
                </a:path>
              </a:pathLst>
            </a:custGeom>
            <a:solidFill>
              <a:srgbClr val="FFECC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9" name="Google Shape;4508;p54">
              <a:extLst>
                <a:ext uri="{FF2B5EF4-FFF2-40B4-BE49-F238E27FC236}">
                  <a16:creationId xmlns:a16="http://schemas.microsoft.com/office/drawing/2014/main" xmlns="" id="{B087920E-D2A7-EFF5-C73B-1CDB8246D334}"/>
                </a:ext>
              </a:extLst>
            </p:cNvPr>
            <p:cNvSpPr/>
            <p:nvPr/>
          </p:nvSpPr>
          <p:spPr>
            <a:xfrm>
              <a:off x="1054600" y="1618500"/>
              <a:ext cx="64000" cy="71600"/>
            </a:xfrm>
            <a:custGeom>
              <a:avLst/>
              <a:gdLst/>
              <a:ahLst/>
              <a:cxnLst/>
              <a:rect l="l" t="t" r="r" b="b"/>
              <a:pathLst>
                <a:path w="2560" h="2864" extrusionOk="0">
                  <a:moveTo>
                    <a:pt x="1445" y="1"/>
                  </a:moveTo>
                  <a:lnTo>
                    <a:pt x="1140" y="26"/>
                  </a:lnTo>
                  <a:lnTo>
                    <a:pt x="887" y="102"/>
                  </a:lnTo>
                  <a:lnTo>
                    <a:pt x="634" y="229"/>
                  </a:lnTo>
                  <a:lnTo>
                    <a:pt x="431" y="406"/>
                  </a:lnTo>
                  <a:lnTo>
                    <a:pt x="254" y="634"/>
                  </a:lnTo>
                  <a:lnTo>
                    <a:pt x="127" y="862"/>
                  </a:lnTo>
                  <a:lnTo>
                    <a:pt x="26" y="1141"/>
                  </a:lnTo>
                  <a:lnTo>
                    <a:pt x="0" y="1419"/>
                  </a:lnTo>
                  <a:lnTo>
                    <a:pt x="26" y="1723"/>
                  </a:lnTo>
                  <a:lnTo>
                    <a:pt x="127" y="2002"/>
                  </a:lnTo>
                  <a:lnTo>
                    <a:pt x="254" y="2230"/>
                  </a:lnTo>
                  <a:lnTo>
                    <a:pt x="431" y="2458"/>
                  </a:lnTo>
                  <a:lnTo>
                    <a:pt x="634" y="2636"/>
                  </a:lnTo>
                  <a:lnTo>
                    <a:pt x="887" y="2762"/>
                  </a:lnTo>
                  <a:lnTo>
                    <a:pt x="1140" y="2838"/>
                  </a:lnTo>
                  <a:lnTo>
                    <a:pt x="1445" y="2864"/>
                  </a:lnTo>
                  <a:lnTo>
                    <a:pt x="2559" y="2864"/>
                  </a:lnTo>
                  <a:lnTo>
                    <a:pt x="2255" y="2838"/>
                  </a:lnTo>
                  <a:lnTo>
                    <a:pt x="2002" y="2762"/>
                  </a:lnTo>
                  <a:lnTo>
                    <a:pt x="1749" y="2636"/>
                  </a:lnTo>
                  <a:lnTo>
                    <a:pt x="1546" y="2458"/>
                  </a:lnTo>
                  <a:lnTo>
                    <a:pt x="1369" y="2230"/>
                  </a:lnTo>
                  <a:lnTo>
                    <a:pt x="1216" y="2002"/>
                  </a:lnTo>
                  <a:lnTo>
                    <a:pt x="1140" y="1723"/>
                  </a:lnTo>
                  <a:lnTo>
                    <a:pt x="1115" y="1419"/>
                  </a:lnTo>
                  <a:lnTo>
                    <a:pt x="1140" y="1141"/>
                  </a:lnTo>
                  <a:lnTo>
                    <a:pt x="1216" y="862"/>
                  </a:lnTo>
                  <a:lnTo>
                    <a:pt x="1369" y="634"/>
                  </a:lnTo>
                  <a:lnTo>
                    <a:pt x="1546" y="406"/>
                  </a:lnTo>
                  <a:lnTo>
                    <a:pt x="1749" y="229"/>
                  </a:lnTo>
                  <a:lnTo>
                    <a:pt x="2002" y="102"/>
                  </a:lnTo>
                  <a:lnTo>
                    <a:pt x="2255" y="26"/>
                  </a:lnTo>
                  <a:lnTo>
                    <a:pt x="2559" y="1"/>
                  </a:lnTo>
                  <a:close/>
                </a:path>
              </a:pathLst>
            </a:custGeom>
            <a:solidFill>
              <a:srgbClr val="EAD4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10" name="Google Shape;4509;p54">
              <a:extLst>
                <a:ext uri="{FF2B5EF4-FFF2-40B4-BE49-F238E27FC236}">
                  <a16:creationId xmlns:a16="http://schemas.microsoft.com/office/drawing/2014/main" xmlns="" id="{B8D4C70A-BEB3-3EE8-4BA4-11295E4ED89F}"/>
                </a:ext>
              </a:extLst>
            </p:cNvPr>
            <p:cNvSpPr/>
            <p:nvPr/>
          </p:nvSpPr>
          <p:spPr>
            <a:xfrm>
              <a:off x="1023550" y="1277100"/>
              <a:ext cx="362350" cy="444050"/>
            </a:xfrm>
            <a:custGeom>
              <a:avLst/>
              <a:gdLst/>
              <a:ahLst/>
              <a:cxnLst/>
              <a:rect l="l" t="t" r="r" b="b"/>
              <a:pathLst>
                <a:path w="14494" h="17762" extrusionOk="0">
                  <a:moveTo>
                    <a:pt x="2484" y="0"/>
                  </a:moveTo>
                  <a:lnTo>
                    <a:pt x="2230" y="25"/>
                  </a:lnTo>
                  <a:lnTo>
                    <a:pt x="2002" y="51"/>
                  </a:lnTo>
                  <a:lnTo>
                    <a:pt x="1749" y="101"/>
                  </a:lnTo>
                  <a:lnTo>
                    <a:pt x="1521" y="203"/>
                  </a:lnTo>
                  <a:lnTo>
                    <a:pt x="1293" y="304"/>
                  </a:lnTo>
                  <a:lnTo>
                    <a:pt x="1090" y="431"/>
                  </a:lnTo>
                  <a:lnTo>
                    <a:pt x="913" y="583"/>
                  </a:lnTo>
                  <a:lnTo>
                    <a:pt x="736" y="735"/>
                  </a:lnTo>
                  <a:lnTo>
                    <a:pt x="558" y="912"/>
                  </a:lnTo>
                  <a:lnTo>
                    <a:pt x="432" y="1089"/>
                  </a:lnTo>
                  <a:lnTo>
                    <a:pt x="305" y="1318"/>
                  </a:lnTo>
                  <a:lnTo>
                    <a:pt x="204" y="1520"/>
                  </a:lnTo>
                  <a:lnTo>
                    <a:pt x="102" y="1748"/>
                  </a:lnTo>
                  <a:lnTo>
                    <a:pt x="51" y="2002"/>
                  </a:lnTo>
                  <a:lnTo>
                    <a:pt x="1" y="2230"/>
                  </a:lnTo>
                  <a:lnTo>
                    <a:pt x="1" y="2508"/>
                  </a:lnTo>
                  <a:lnTo>
                    <a:pt x="1" y="15278"/>
                  </a:lnTo>
                  <a:lnTo>
                    <a:pt x="1" y="15532"/>
                  </a:lnTo>
                  <a:lnTo>
                    <a:pt x="51" y="15785"/>
                  </a:lnTo>
                  <a:lnTo>
                    <a:pt x="102" y="16013"/>
                  </a:lnTo>
                  <a:lnTo>
                    <a:pt x="204" y="16241"/>
                  </a:lnTo>
                  <a:lnTo>
                    <a:pt x="305" y="16469"/>
                  </a:lnTo>
                  <a:lnTo>
                    <a:pt x="432" y="16672"/>
                  </a:lnTo>
                  <a:lnTo>
                    <a:pt x="558" y="16874"/>
                  </a:lnTo>
                  <a:lnTo>
                    <a:pt x="736" y="17052"/>
                  </a:lnTo>
                  <a:lnTo>
                    <a:pt x="913" y="17204"/>
                  </a:lnTo>
                  <a:lnTo>
                    <a:pt x="1090" y="17356"/>
                  </a:lnTo>
                  <a:lnTo>
                    <a:pt x="1293" y="17457"/>
                  </a:lnTo>
                  <a:lnTo>
                    <a:pt x="1521" y="17584"/>
                  </a:lnTo>
                  <a:lnTo>
                    <a:pt x="1749" y="17660"/>
                  </a:lnTo>
                  <a:lnTo>
                    <a:pt x="2002" y="17710"/>
                  </a:lnTo>
                  <a:lnTo>
                    <a:pt x="2230" y="17761"/>
                  </a:lnTo>
                  <a:lnTo>
                    <a:pt x="13987" y="17761"/>
                  </a:lnTo>
                  <a:lnTo>
                    <a:pt x="14113" y="17710"/>
                  </a:lnTo>
                  <a:lnTo>
                    <a:pt x="14215" y="17660"/>
                  </a:lnTo>
                  <a:lnTo>
                    <a:pt x="14316" y="17584"/>
                  </a:lnTo>
                  <a:lnTo>
                    <a:pt x="14392" y="17508"/>
                  </a:lnTo>
                  <a:lnTo>
                    <a:pt x="14443" y="17381"/>
                  </a:lnTo>
                  <a:lnTo>
                    <a:pt x="14468" y="17280"/>
                  </a:lnTo>
                  <a:lnTo>
                    <a:pt x="14494" y="17153"/>
                  </a:lnTo>
                  <a:lnTo>
                    <a:pt x="14468" y="17026"/>
                  </a:lnTo>
                  <a:lnTo>
                    <a:pt x="14443" y="16900"/>
                  </a:lnTo>
                  <a:lnTo>
                    <a:pt x="14392" y="16798"/>
                  </a:lnTo>
                  <a:lnTo>
                    <a:pt x="14316" y="16697"/>
                  </a:lnTo>
                  <a:lnTo>
                    <a:pt x="14215" y="16621"/>
                  </a:lnTo>
                  <a:lnTo>
                    <a:pt x="14113" y="16570"/>
                  </a:lnTo>
                  <a:lnTo>
                    <a:pt x="13987" y="16545"/>
                  </a:lnTo>
                  <a:lnTo>
                    <a:pt x="13860" y="16520"/>
                  </a:lnTo>
                  <a:lnTo>
                    <a:pt x="2687" y="16520"/>
                  </a:lnTo>
                  <a:lnTo>
                    <a:pt x="2382" y="16494"/>
                  </a:lnTo>
                  <a:lnTo>
                    <a:pt x="2129" y="16418"/>
                  </a:lnTo>
                  <a:lnTo>
                    <a:pt x="1876" y="16292"/>
                  </a:lnTo>
                  <a:lnTo>
                    <a:pt x="1673" y="16114"/>
                  </a:lnTo>
                  <a:lnTo>
                    <a:pt x="1496" y="15886"/>
                  </a:lnTo>
                  <a:lnTo>
                    <a:pt x="1369" y="15658"/>
                  </a:lnTo>
                  <a:lnTo>
                    <a:pt x="1268" y="15379"/>
                  </a:lnTo>
                  <a:lnTo>
                    <a:pt x="1242" y="15075"/>
                  </a:lnTo>
                  <a:lnTo>
                    <a:pt x="1268" y="14797"/>
                  </a:lnTo>
                  <a:lnTo>
                    <a:pt x="1369" y="14518"/>
                  </a:lnTo>
                  <a:lnTo>
                    <a:pt x="1496" y="14290"/>
                  </a:lnTo>
                  <a:lnTo>
                    <a:pt x="1673" y="14062"/>
                  </a:lnTo>
                  <a:lnTo>
                    <a:pt x="1876" y="13885"/>
                  </a:lnTo>
                  <a:lnTo>
                    <a:pt x="2129" y="13758"/>
                  </a:lnTo>
                  <a:lnTo>
                    <a:pt x="2382" y="13682"/>
                  </a:lnTo>
                  <a:lnTo>
                    <a:pt x="2687" y="13657"/>
                  </a:lnTo>
                  <a:lnTo>
                    <a:pt x="13860" y="13657"/>
                  </a:lnTo>
                  <a:lnTo>
                    <a:pt x="13987" y="13631"/>
                  </a:lnTo>
                  <a:lnTo>
                    <a:pt x="14113" y="13606"/>
                  </a:lnTo>
                  <a:lnTo>
                    <a:pt x="14215" y="13530"/>
                  </a:lnTo>
                  <a:lnTo>
                    <a:pt x="14316" y="13454"/>
                  </a:lnTo>
                  <a:lnTo>
                    <a:pt x="14392" y="13378"/>
                  </a:lnTo>
                  <a:lnTo>
                    <a:pt x="14443" y="13277"/>
                  </a:lnTo>
                  <a:lnTo>
                    <a:pt x="14468" y="13150"/>
                  </a:lnTo>
                  <a:lnTo>
                    <a:pt x="14494" y="13023"/>
                  </a:lnTo>
                  <a:lnTo>
                    <a:pt x="14494" y="633"/>
                  </a:lnTo>
                  <a:lnTo>
                    <a:pt x="14468" y="507"/>
                  </a:lnTo>
                  <a:lnTo>
                    <a:pt x="14443" y="380"/>
                  </a:lnTo>
                  <a:lnTo>
                    <a:pt x="14392" y="279"/>
                  </a:lnTo>
                  <a:lnTo>
                    <a:pt x="14316" y="177"/>
                  </a:lnTo>
                  <a:lnTo>
                    <a:pt x="14215" y="101"/>
                  </a:lnTo>
                  <a:lnTo>
                    <a:pt x="14113" y="51"/>
                  </a:lnTo>
                  <a:lnTo>
                    <a:pt x="13987" y="25"/>
                  </a:lnTo>
                  <a:lnTo>
                    <a:pt x="1386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11" name="Google Shape;4510;p54">
              <a:extLst>
                <a:ext uri="{FF2B5EF4-FFF2-40B4-BE49-F238E27FC236}">
                  <a16:creationId xmlns:a16="http://schemas.microsoft.com/office/drawing/2014/main" xmlns="" id="{2B71AD2A-BF4F-FBD5-64C8-DB946F9E20D9}"/>
                </a:ext>
              </a:extLst>
            </p:cNvPr>
            <p:cNvSpPr/>
            <p:nvPr/>
          </p:nvSpPr>
          <p:spPr>
            <a:xfrm>
              <a:off x="1023550" y="1277100"/>
              <a:ext cx="362350" cy="444050"/>
            </a:xfrm>
            <a:custGeom>
              <a:avLst/>
              <a:gdLst/>
              <a:ahLst/>
              <a:cxnLst/>
              <a:rect l="l" t="t" r="r" b="b"/>
              <a:pathLst>
                <a:path w="14494" h="17762" extrusionOk="0">
                  <a:moveTo>
                    <a:pt x="2484" y="0"/>
                  </a:moveTo>
                  <a:lnTo>
                    <a:pt x="2230" y="25"/>
                  </a:lnTo>
                  <a:lnTo>
                    <a:pt x="2002" y="51"/>
                  </a:lnTo>
                  <a:lnTo>
                    <a:pt x="1749" y="101"/>
                  </a:lnTo>
                  <a:lnTo>
                    <a:pt x="1521" y="203"/>
                  </a:lnTo>
                  <a:lnTo>
                    <a:pt x="1293" y="304"/>
                  </a:lnTo>
                  <a:lnTo>
                    <a:pt x="1090" y="431"/>
                  </a:lnTo>
                  <a:lnTo>
                    <a:pt x="913" y="583"/>
                  </a:lnTo>
                  <a:lnTo>
                    <a:pt x="736" y="735"/>
                  </a:lnTo>
                  <a:lnTo>
                    <a:pt x="558" y="912"/>
                  </a:lnTo>
                  <a:lnTo>
                    <a:pt x="432" y="1089"/>
                  </a:lnTo>
                  <a:lnTo>
                    <a:pt x="305" y="1318"/>
                  </a:lnTo>
                  <a:lnTo>
                    <a:pt x="204" y="1520"/>
                  </a:lnTo>
                  <a:lnTo>
                    <a:pt x="102" y="1748"/>
                  </a:lnTo>
                  <a:lnTo>
                    <a:pt x="51" y="2002"/>
                  </a:lnTo>
                  <a:lnTo>
                    <a:pt x="1" y="2230"/>
                  </a:lnTo>
                  <a:lnTo>
                    <a:pt x="1" y="2508"/>
                  </a:lnTo>
                  <a:lnTo>
                    <a:pt x="1" y="15278"/>
                  </a:lnTo>
                  <a:lnTo>
                    <a:pt x="1" y="15532"/>
                  </a:lnTo>
                  <a:lnTo>
                    <a:pt x="51" y="15785"/>
                  </a:lnTo>
                  <a:lnTo>
                    <a:pt x="102" y="16013"/>
                  </a:lnTo>
                  <a:lnTo>
                    <a:pt x="204" y="16241"/>
                  </a:lnTo>
                  <a:lnTo>
                    <a:pt x="305" y="16469"/>
                  </a:lnTo>
                  <a:lnTo>
                    <a:pt x="432" y="16672"/>
                  </a:lnTo>
                  <a:lnTo>
                    <a:pt x="558" y="16874"/>
                  </a:lnTo>
                  <a:lnTo>
                    <a:pt x="736" y="17052"/>
                  </a:lnTo>
                  <a:lnTo>
                    <a:pt x="913" y="17204"/>
                  </a:lnTo>
                  <a:lnTo>
                    <a:pt x="1090" y="17356"/>
                  </a:lnTo>
                  <a:lnTo>
                    <a:pt x="1293" y="17457"/>
                  </a:lnTo>
                  <a:lnTo>
                    <a:pt x="1521" y="17584"/>
                  </a:lnTo>
                  <a:lnTo>
                    <a:pt x="1749" y="17660"/>
                  </a:lnTo>
                  <a:lnTo>
                    <a:pt x="2002" y="17710"/>
                  </a:lnTo>
                  <a:lnTo>
                    <a:pt x="2230" y="17761"/>
                  </a:lnTo>
                  <a:lnTo>
                    <a:pt x="13987" y="17761"/>
                  </a:lnTo>
                  <a:lnTo>
                    <a:pt x="14113" y="17710"/>
                  </a:lnTo>
                  <a:lnTo>
                    <a:pt x="14215" y="17660"/>
                  </a:lnTo>
                  <a:lnTo>
                    <a:pt x="14316" y="17584"/>
                  </a:lnTo>
                  <a:lnTo>
                    <a:pt x="14392" y="17508"/>
                  </a:lnTo>
                  <a:lnTo>
                    <a:pt x="14443" y="17381"/>
                  </a:lnTo>
                  <a:lnTo>
                    <a:pt x="14468" y="17280"/>
                  </a:lnTo>
                  <a:lnTo>
                    <a:pt x="14494" y="17153"/>
                  </a:lnTo>
                  <a:lnTo>
                    <a:pt x="14468" y="17026"/>
                  </a:lnTo>
                  <a:lnTo>
                    <a:pt x="14443" y="16900"/>
                  </a:lnTo>
                  <a:lnTo>
                    <a:pt x="14392" y="16798"/>
                  </a:lnTo>
                  <a:lnTo>
                    <a:pt x="14316" y="16697"/>
                  </a:lnTo>
                  <a:lnTo>
                    <a:pt x="14215" y="16621"/>
                  </a:lnTo>
                  <a:lnTo>
                    <a:pt x="14113" y="16570"/>
                  </a:lnTo>
                  <a:lnTo>
                    <a:pt x="13987" y="16545"/>
                  </a:lnTo>
                  <a:lnTo>
                    <a:pt x="13860" y="16520"/>
                  </a:lnTo>
                  <a:lnTo>
                    <a:pt x="2687" y="16520"/>
                  </a:lnTo>
                  <a:lnTo>
                    <a:pt x="2382" y="16494"/>
                  </a:lnTo>
                  <a:lnTo>
                    <a:pt x="2129" y="16418"/>
                  </a:lnTo>
                  <a:lnTo>
                    <a:pt x="1876" y="16292"/>
                  </a:lnTo>
                  <a:lnTo>
                    <a:pt x="1673" y="16114"/>
                  </a:lnTo>
                  <a:lnTo>
                    <a:pt x="1496" y="15886"/>
                  </a:lnTo>
                  <a:lnTo>
                    <a:pt x="1369" y="15658"/>
                  </a:lnTo>
                  <a:lnTo>
                    <a:pt x="1268" y="15379"/>
                  </a:lnTo>
                  <a:lnTo>
                    <a:pt x="1242" y="15075"/>
                  </a:lnTo>
                  <a:lnTo>
                    <a:pt x="1268" y="14797"/>
                  </a:lnTo>
                  <a:lnTo>
                    <a:pt x="1369" y="14518"/>
                  </a:lnTo>
                  <a:lnTo>
                    <a:pt x="1496" y="14290"/>
                  </a:lnTo>
                  <a:lnTo>
                    <a:pt x="1673" y="14062"/>
                  </a:lnTo>
                  <a:lnTo>
                    <a:pt x="1876" y="13885"/>
                  </a:lnTo>
                  <a:lnTo>
                    <a:pt x="2129" y="13758"/>
                  </a:lnTo>
                  <a:lnTo>
                    <a:pt x="2382" y="13682"/>
                  </a:lnTo>
                  <a:lnTo>
                    <a:pt x="2687" y="13657"/>
                  </a:lnTo>
                  <a:lnTo>
                    <a:pt x="3421" y="13657"/>
                  </a:lnTo>
                  <a:lnTo>
                    <a:pt x="3421"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grpSp>
      <p:grpSp>
        <p:nvGrpSpPr>
          <p:cNvPr id="12" name="Google Shape;4511;p54">
            <a:extLst>
              <a:ext uri="{FF2B5EF4-FFF2-40B4-BE49-F238E27FC236}">
                <a16:creationId xmlns:a16="http://schemas.microsoft.com/office/drawing/2014/main" xmlns="" id="{919FD8AC-D931-F22D-1C70-0237A083C5A5}"/>
              </a:ext>
            </a:extLst>
          </p:cNvPr>
          <p:cNvGrpSpPr/>
          <p:nvPr/>
        </p:nvGrpSpPr>
        <p:grpSpPr>
          <a:xfrm>
            <a:off x="5275045" y="2711783"/>
            <a:ext cx="448176" cy="548624"/>
            <a:chOff x="1766575" y="1277100"/>
            <a:chExt cx="364875" cy="444050"/>
          </a:xfrm>
        </p:grpSpPr>
        <p:sp>
          <p:nvSpPr>
            <p:cNvPr id="13" name="Google Shape;4512;p54">
              <a:extLst>
                <a:ext uri="{FF2B5EF4-FFF2-40B4-BE49-F238E27FC236}">
                  <a16:creationId xmlns:a16="http://schemas.microsoft.com/office/drawing/2014/main" xmlns="" id="{CB8A1E43-B42D-CCDE-A6CF-F2D5294B26BE}"/>
                </a:ext>
              </a:extLst>
            </p:cNvPr>
            <p:cNvSpPr/>
            <p:nvPr/>
          </p:nvSpPr>
          <p:spPr>
            <a:xfrm>
              <a:off x="1909075" y="1277100"/>
              <a:ext cx="79850" cy="91850"/>
            </a:xfrm>
            <a:custGeom>
              <a:avLst/>
              <a:gdLst/>
              <a:ahLst/>
              <a:cxnLst/>
              <a:rect l="l" t="t" r="r" b="b"/>
              <a:pathLst>
                <a:path w="3194" h="3674" extrusionOk="0">
                  <a:moveTo>
                    <a:pt x="1445" y="0"/>
                  </a:moveTo>
                  <a:lnTo>
                    <a:pt x="1268" y="25"/>
                  </a:lnTo>
                  <a:lnTo>
                    <a:pt x="1116" y="76"/>
                  </a:lnTo>
                  <a:lnTo>
                    <a:pt x="989" y="127"/>
                  </a:lnTo>
                  <a:lnTo>
                    <a:pt x="710" y="279"/>
                  </a:lnTo>
                  <a:lnTo>
                    <a:pt x="482" y="481"/>
                  </a:lnTo>
                  <a:lnTo>
                    <a:pt x="280" y="709"/>
                  </a:lnTo>
                  <a:lnTo>
                    <a:pt x="128" y="988"/>
                  </a:lnTo>
                  <a:lnTo>
                    <a:pt x="77" y="1115"/>
                  </a:lnTo>
                  <a:lnTo>
                    <a:pt x="26" y="1267"/>
                  </a:lnTo>
                  <a:lnTo>
                    <a:pt x="1" y="1444"/>
                  </a:lnTo>
                  <a:lnTo>
                    <a:pt x="1" y="1596"/>
                  </a:lnTo>
                  <a:lnTo>
                    <a:pt x="1" y="3420"/>
                  </a:lnTo>
                  <a:lnTo>
                    <a:pt x="26" y="3522"/>
                  </a:lnTo>
                  <a:lnTo>
                    <a:pt x="77" y="3598"/>
                  </a:lnTo>
                  <a:lnTo>
                    <a:pt x="153" y="3649"/>
                  </a:lnTo>
                  <a:lnTo>
                    <a:pt x="254" y="3674"/>
                  </a:lnTo>
                  <a:lnTo>
                    <a:pt x="356" y="3649"/>
                  </a:lnTo>
                  <a:lnTo>
                    <a:pt x="457" y="3598"/>
                  </a:lnTo>
                  <a:lnTo>
                    <a:pt x="508" y="3522"/>
                  </a:lnTo>
                  <a:lnTo>
                    <a:pt x="533" y="3420"/>
                  </a:lnTo>
                  <a:lnTo>
                    <a:pt x="533" y="1596"/>
                  </a:lnTo>
                  <a:lnTo>
                    <a:pt x="558" y="1394"/>
                  </a:lnTo>
                  <a:lnTo>
                    <a:pt x="609" y="1191"/>
                  </a:lnTo>
                  <a:lnTo>
                    <a:pt x="710" y="988"/>
                  </a:lnTo>
                  <a:lnTo>
                    <a:pt x="837" y="836"/>
                  </a:lnTo>
                  <a:lnTo>
                    <a:pt x="989" y="709"/>
                  </a:lnTo>
                  <a:lnTo>
                    <a:pt x="1192" y="608"/>
                  </a:lnTo>
                  <a:lnTo>
                    <a:pt x="1394" y="532"/>
                  </a:lnTo>
                  <a:lnTo>
                    <a:pt x="1825" y="532"/>
                  </a:lnTo>
                  <a:lnTo>
                    <a:pt x="2028" y="608"/>
                  </a:lnTo>
                  <a:lnTo>
                    <a:pt x="2205" y="709"/>
                  </a:lnTo>
                  <a:lnTo>
                    <a:pt x="2357" y="836"/>
                  </a:lnTo>
                  <a:lnTo>
                    <a:pt x="2484" y="988"/>
                  </a:lnTo>
                  <a:lnTo>
                    <a:pt x="2585" y="1191"/>
                  </a:lnTo>
                  <a:lnTo>
                    <a:pt x="2661" y="1394"/>
                  </a:lnTo>
                  <a:lnTo>
                    <a:pt x="2687" y="1596"/>
                  </a:lnTo>
                  <a:lnTo>
                    <a:pt x="2687" y="3420"/>
                  </a:lnTo>
                  <a:lnTo>
                    <a:pt x="2687" y="3522"/>
                  </a:lnTo>
                  <a:lnTo>
                    <a:pt x="2763" y="3598"/>
                  </a:lnTo>
                  <a:lnTo>
                    <a:pt x="2839" y="3649"/>
                  </a:lnTo>
                  <a:lnTo>
                    <a:pt x="2940" y="3674"/>
                  </a:lnTo>
                  <a:lnTo>
                    <a:pt x="3041" y="3649"/>
                  </a:lnTo>
                  <a:lnTo>
                    <a:pt x="3117" y="3598"/>
                  </a:lnTo>
                  <a:lnTo>
                    <a:pt x="3168" y="3522"/>
                  </a:lnTo>
                  <a:lnTo>
                    <a:pt x="3193" y="3420"/>
                  </a:lnTo>
                  <a:lnTo>
                    <a:pt x="3193" y="1596"/>
                  </a:lnTo>
                  <a:lnTo>
                    <a:pt x="3193" y="1444"/>
                  </a:lnTo>
                  <a:lnTo>
                    <a:pt x="3168" y="1267"/>
                  </a:lnTo>
                  <a:lnTo>
                    <a:pt x="3117" y="1115"/>
                  </a:lnTo>
                  <a:lnTo>
                    <a:pt x="3067" y="988"/>
                  </a:lnTo>
                  <a:lnTo>
                    <a:pt x="2915" y="709"/>
                  </a:lnTo>
                  <a:lnTo>
                    <a:pt x="2737" y="481"/>
                  </a:lnTo>
                  <a:lnTo>
                    <a:pt x="2484" y="279"/>
                  </a:lnTo>
                  <a:lnTo>
                    <a:pt x="2231" y="127"/>
                  </a:lnTo>
                  <a:lnTo>
                    <a:pt x="2078" y="76"/>
                  </a:lnTo>
                  <a:lnTo>
                    <a:pt x="1926" y="25"/>
                  </a:lnTo>
                  <a:lnTo>
                    <a:pt x="177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14" name="Google Shape;4513;p54">
              <a:extLst>
                <a:ext uri="{FF2B5EF4-FFF2-40B4-BE49-F238E27FC236}">
                  <a16:creationId xmlns:a16="http://schemas.microsoft.com/office/drawing/2014/main" xmlns="" id="{5C00836A-6953-1BB5-53EE-E4A1E1D1EB86}"/>
                </a:ext>
              </a:extLst>
            </p:cNvPr>
            <p:cNvSpPr/>
            <p:nvPr/>
          </p:nvSpPr>
          <p:spPr>
            <a:xfrm>
              <a:off x="1785575" y="1372100"/>
              <a:ext cx="327500" cy="259725"/>
            </a:xfrm>
            <a:custGeom>
              <a:avLst/>
              <a:gdLst/>
              <a:ahLst/>
              <a:cxnLst/>
              <a:rect l="l" t="t" r="r" b="b"/>
              <a:pathLst>
                <a:path w="13100" h="10389" extrusionOk="0">
                  <a:moveTo>
                    <a:pt x="1571" y="1"/>
                  </a:moveTo>
                  <a:lnTo>
                    <a:pt x="1394" y="26"/>
                  </a:lnTo>
                  <a:lnTo>
                    <a:pt x="1242" y="77"/>
                  </a:lnTo>
                  <a:lnTo>
                    <a:pt x="1115" y="153"/>
                  </a:lnTo>
                  <a:lnTo>
                    <a:pt x="988" y="229"/>
                  </a:lnTo>
                  <a:lnTo>
                    <a:pt x="862" y="355"/>
                  </a:lnTo>
                  <a:lnTo>
                    <a:pt x="786" y="482"/>
                  </a:lnTo>
                  <a:lnTo>
                    <a:pt x="735" y="634"/>
                  </a:lnTo>
                  <a:lnTo>
                    <a:pt x="710" y="786"/>
                  </a:lnTo>
                  <a:lnTo>
                    <a:pt x="0" y="9477"/>
                  </a:lnTo>
                  <a:lnTo>
                    <a:pt x="0" y="9654"/>
                  </a:lnTo>
                  <a:lnTo>
                    <a:pt x="51" y="9831"/>
                  </a:lnTo>
                  <a:lnTo>
                    <a:pt x="127" y="9983"/>
                  </a:lnTo>
                  <a:lnTo>
                    <a:pt x="228" y="10110"/>
                  </a:lnTo>
                  <a:lnTo>
                    <a:pt x="355" y="10237"/>
                  </a:lnTo>
                  <a:lnTo>
                    <a:pt x="507" y="10313"/>
                  </a:lnTo>
                  <a:lnTo>
                    <a:pt x="659" y="10363"/>
                  </a:lnTo>
                  <a:lnTo>
                    <a:pt x="862" y="10389"/>
                  </a:lnTo>
                  <a:lnTo>
                    <a:pt x="12238" y="10389"/>
                  </a:lnTo>
                  <a:lnTo>
                    <a:pt x="12415" y="10363"/>
                  </a:lnTo>
                  <a:lnTo>
                    <a:pt x="12593" y="10313"/>
                  </a:lnTo>
                  <a:lnTo>
                    <a:pt x="12745" y="10237"/>
                  </a:lnTo>
                  <a:lnTo>
                    <a:pt x="12871" y="10110"/>
                  </a:lnTo>
                  <a:lnTo>
                    <a:pt x="12973" y="9983"/>
                  </a:lnTo>
                  <a:lnTo>
                    <a:pt x="13049" y="9831"/>
                  </a:lnTo>
                  <a:lnTo>
                    <a:pt x="13074" y="9654"/>
                  </a:lnTo>
                  <a:lnTo>
                    <a:pt x="13099" y="9477"/>
                  </a:lnTo>
                  <a:lnTo>
                    <a:pt x="12390" y="786"/>
                  </a:lnTo>
                  <a:lnTo>
                    <a:pt x="12339" y="634"/>
                  </a:lnTo>
                  <a:lnTo>
                    <a:pt x="12289" y="482"/>
                  </a:lnTo>
                  <a:lnTo>
                    <a:pt x="12213" y="355"/>
                  </a:lnTo>
                  <a:lnTo>
                    <a:pt x="12111" y="229"/>
                  </a:lnTo>
                  <a:lnTo>
                    <a:pt x="11985" y="153"/>
                  </a:lnTo>
                  <a:lnTo>
                    <a:pt x="11832" y="77"/>
                  </a:lnTo>
                  <a:lnTo>
                    <a:pt x="11680" y="26"/>
                  </a:lnTo>
                  <a:lnTo>
                    <a:pt x="1152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15" name="Google Shape;4514;p54">
              <a:extLst>
                <a:ext uri="{FF2B5EF4-FFF2-40B4-BE49-F238E27FC236}">
                  <a16:creationId xmlns:a16="http://schemas.microsoft.com/office/drawing/2014/main" xmlns="" id="{24DC035F-3D57-4CEC-E18B-DF92C86F9DEA}"/>
                </a:ext>
              </a:extLst>
            </p:cNvPr>
            <p:cNvSpPr/>
            <p:nvPr/>
          </p:nvSpPr>
          <p:spPr>
            <a:xfrm>
              <a:off x="1766575" y="1581775"/>
              <a:ext cx="364875" cy="139375"/>
            </a:xfrm>
            <a:custGeom>
              <a:avLst/>
              <a:gdLst/>
              <a:ahLst/>
              <a:cxnLst/>
              <a:rect l="l" t="t" r="r" b="b"/>
              <a:pathLst>
                <a:path w="14595" h="5575" extrusionOk="0">
                  <a:moveTo>
                    <a:pt x="329" y="0"/>
                  </a:moveTo>
                  <a:lnTo>
                    <a:pt x="203" y="25"/>
                  </a:lnTo>
                  <a:lnTo>
                    <a:pt x="101" y="101"/>
                  </a:lnTo>
                  <a:lnTo>
                    <a:pt x="25" y="203"/>
                  </a:lnTo>
                  <a:lnTo>
                    <a:pt x="0" y="329"/>
                  </a:lnTo>
                  <a:lnTo>
                    <a:pt x="0" y="4054"/>
                  </a:lnTo>
                  <a:lnTo>
                    <a:pt x="25" y="4206"/>
                  </a:lnTo>
                  <a:lnTo>
                    <a:pt x="51" y="4358"/>
                  </a:lnTo>
                  <a:lnTo>
                    <a:pt x="127" y="4662"/>
                  </a:lnTo>
                  <a:lnTo>
                    <a:pt x="279" y="4915"/>
                  </a:lnTo>
                  <a:lnTo>
                    <a:pt x="456" y="5143"/>
                  </a:lnTo>
                  <a:lnTo>
                    <a:pt x="684" y="5321"/>
                  </a:lnTo>
                  <a:lnTo>
                    <a:pt x="938" y="5473"/>
                  </a:lnTo>
                  <a:lnTo>
                    <a:pt x="1216" y="5549"/>
                  </a:lnTo>
                  <a:lnTo>
                    <a:pt x="1368" y="5574"/>
                  </a:lnTo>
                  <a:lnTo>
                    <a:pt x="13226" y="5574"/>
                  </a:lnTo>
                  <a:lnTo>
                    <a:pt x="13378" y="5549"/>
                  </a:lnTo>
                  <a:lnTo>
                    <a:pt x="13657" y="5473"/>
                  </a:lnTo>
                  <a:lnTo>
                    <a:pt x="13910" y="5321"/>
                  </a:lnTo>
                  <a:lnTo>
                    <a:pt x="14138" y="5143"/>
                  </a:lnTo>
                  <a:lnTo>
                    <a:pt x="14341" y="4915"/>
                  </a:lnTo>
                  <a:lnTo>
                    <a:pt x="14467" y="4662"/>
                  </a:lnTo>
                  <a:lnTo>
                    <a:pt x="14569" y="4358"/>
                  </a:lnTo>
                  <a:lnTo>
                    <a:pt x="14594" y="4206"/>
                  </a:lnTo>
                  <a:lnTo>
                    <a:pt x="14594" y="4054"/>
                  </a:lnTo>
                  <a:lnTo>
                    <a:pt x="14594" y="329"/>
                  </a:lnTo>
                  <a:lnTo>
                    <a:pt x="14569" y="203"/>
                  </a:lnTo>
                  <a:lnTo>
                    <a:pt x="14493" y="101"/>
                  </a:lnTo>
                  <a:lnTo>
                    <a:pt x="14391" y="25"/>
                  </a:lnTo>
                  <a:lnTo>
                    <a:pt x="1426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16" name="Google Shape;4515;p54">
              <a:extLst>
                <a:ext uri="{FF2B5EF4-FFF2-40B4-BE49-F238E27FC236}">
                  <a16:creationId xmlns:a16="http://schemas.microsoft.com/office/drawing/2014/main" xmlns="" id="{6DF9A0FA-7A82-9081-8270-8E686394F2FD}"/>
                </a:ext>
              </a:extLst>
            </p:cNvPr>
            <p:cNvSpPr/>
            <p:nvPr/>
          </p:nvSpPr>
          <p:spPr>
            <a:xfrm>
              <a:off x="1807725" y="1341075"/>
              <a:ext cx="282550" cy="380075"/>
            </a:xfrm>
            <a:custGeom>
              <a:avLst/>
              <a:gdLst/>
              <a:ahLst/>
              <a:cxnLst/>
              <a:rect l="l" t="t" r="r" b="b"/>
              <a:pathLst>
                <a:path w="11302" h="15203" extrusionOk="0">
                  <a:moveTo>
                    <a:pt x="5651" y="0"/>
                  </a:moveTo>
                  <a:lnTo>
                    <a:pt x="5170" y="25"/>
                  </a:lnTo>
                  <a:lnTo>
                    <a:pt x="4714" y="101"/>
                  </a:lnTo>
                  <a:lnTo>
                    <a:pt x="4258" y="203"/>
                  </a:lnTo>
                  <a:lnTo>
                    <a:pt x="3827" y="355"/>
                  </a:lnTo>
                  <a:lnTo>
                    <a:pt x="3396" y="557"/>
                  </a:lnTo>
                  <a:lnTo>
                    <a:pt x="2991" y="785"/>
                  </a:lnTo>
                  <a:lnTo>
                    <a:pt x="2636" y="1039"/>
                  </a:lnTo>
                  <a:lnTo>
                    <a:pt x="2281" y="1318"/>
                  </a:lnTo>
                  <a:lnTo>
                    <a:pt x="1952" y="1647"/>
                  </a:lnTo>
                  <a:lnTo>
                    <a:pt x="1673" y="2002"/>
                  </a:lnTo>
                  <a:lnTo>
                    <a:pt x="1420" y="2382"/>
                  </a:lnTo>
                  <a:lnTo>
                    <a:pt x="1192" y="2787"/>
                  </a:lnTo>
                  <a:lnTo>
                    <a:pt x="1014" y="3192"/>
                  </a:lnTo>
                  <a:lnTo>
                    <a:pt x="862" y="3649"/>
                  </a:lnTo>
                  <a:lnTo>
                    <a:pt x="761" y="4105"/>
                  </a:lnTo>
                  <a:lnTo>
                    <a:pt x="685" y="4586"/>
                  </a:lnTo>
                  <a:lnTo>
                    <a:pt x="26" y="12871"/>
                  </a:lnTo>
                  <a:lnTo>
                    <a:pt x="1" y="13099"/>
                  </a:lnTo>
                  <a:lnTo>
                    <a:pt x="26" y="13327"/>
                  </a:lnTo>
                  <a:lnTo>
                    <a:pt x="77" y="13555"/>
                  </a:lnTo>
                  <a:lnTo>
                    <a:pt x="128" y="13783"/>
                  </a:lnTo>
                  <a:lnTo>
                    <a:pt x="229" y="13986"/>
                  </a:lnTo>
                  <a:lnTo>
                    <a:pt x="330" y="14163"/>
                  </a:lnTo>
                  <a:lnTo>
                    <a:pt x="432" y="14341"/>
                  </a:lnTo>
                  <a:lnTo>
                    <a:pt x="584" y="14518"/>
                  </a:lnTo>
                  <a:lnTo>
                    <a:pt x="736" y="14670"/>
                  </a:lnTo>
                  <a:lnTo>
                    <a:pt x="913" y="14797"/>
                  </a:lnTo>
                  <a:lnTo>
                    <a:pt x="1090" y="14923"/>
                  </a:lnTo>
                  <a:lnTo>
                    <a:pt x="1293" y="15025"/>
                  </a:lnTo>
                  <a:lnTo>
                    <a:pt x="1496" y="15101"/>
                  </a:lnTo>
                  <a:lnTo>
                    <a:pt x="1724" y="15151"/>
                  </a:lnTo>
                  <a:lnTo>
                    <a:pt x="1927" y="15202"/>
                  </a:lnTo>
                  <a:lnTo>
                    <a:pt x="9376" y="15202"/>
                  </a:lnTo>
                  <a:lnTo>
                    <a:pt x="9604" y="15151"/>
                  </a:lnTo>
                  <a:lnTo>
                    <a:pt x="9806" y="15101"/>
                  </a:lnTo>
                  <a:lnTo>
                    <a:pt x="10034" y="15025"/>
                  </a:lnTo>
                  <a:lnTo>
                    <a:pt x="10212" y="14923"/>
                  </a:lnTo>
                  <a:lnTo>
                    <a:pt x="10414" y="14797"/>
                  </a:lnTo>
                  <a:lnTo>
                    <a:pt x="10566" y="14670"/>
                  </a:lnTo>
                  <a:lnTo>
                    <a:pt x="10718" y="14518"/>
                  </a:lnTo>
                  <a:lnTo>
                    <a:pt x="10870" y="14341"/>
                  </a:lnTo>
                  <a:lnTo>
                    <a:pt x="10997" y="14163"/>
                  </a:lnTo>
                  <a:lnTo>
                    <a:pt x="11099" y="13986"/>
                  </a:lnTo>
                  <a:lnTo>
                    <a:pt x="11175" y="13783"/>
                  </a:lnTo>
                  <a:lnTo>
                    <a:pt x="11251" y="13555"/>
                  </a:lnTo>
                  <a:lnTo>
                    <a:pt x="11276" y="13327"/>
                  </a:lnTo>
                  <a:lnTo>
                    <a:pt x="11301" y="13099"/>
                  </a:lnTo>
                  <a:lnTo>
                    <a:pt x="11301" y="12871"/>
                  </a:lnTo>
                  <a:lnTo>
                    <a:pt x="10617" y="4586"/>
                  </a:lnTo>
                  <a:lnTo>
                    <a:pt x="10566" y="4105"/>
                  </a:lnTo>
                  <a:lnTo>
                    <a:pt x="10440" y="3649"/>
                  </a:lnTo>
                  <a:lnTo>
                    <a:pt x="10313" y="3192"/>
                  </a:lnTo>
                  <a:lnTo>
                    <a:pt x="10110" y="2787"/>
                  </a:lnTo>
                  <a:lnTo>
                    <a:pt x="9882" y="2382"/>
                  </a:lnTo>
                  <a:lnTo>
                    <a:pt x="9629" y="2002"/>
                  </a:lnTo>
                  <a:lnTo>
                    <a:pt x="9350" y="1647"/>
                  </a:lnTo>
                  <a:lnTo>
                    <a:pt x="9021" y="1318"/>
                  </a:lnTo>
                  <a:lnTo>
                    <a:pt x="8692" y="1039"/>
                  </a:lnTo>
                  <a:lnTo>
                    <a:pt x="8311" y="785"/>
                  </a:lnTo>
                  <a:lnTo>
                    <a:pt x="7906" y="557"/>
                  </a:lnTo>
                  <a:lnTo>
                    <a:pt x="7501" y="355"/>
                  </a:lnTo>
                  <a:lnTo>
                    <a:pt x="7070" y="203"/>
                  </a:lnTo>
                  <a:lnTo>
                    <a:pt x="6614" y="101"/>
                  </a:lnTo>
                  <a:lnTo>
                    <a:pt x="6132" y="25"/>
                  </a:lnTo>
                  <a:lnTo>
                    <a:pt x="565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17" name="Google Shape;4516;p54">
              <a:extLst>
                <a:ext uri="{FF2B5EF4-FFF2-40B4-BE49-F238E27FC236}">
                  <a16:creationId xmlns:a16="http://schemas.microsoft.com/office/drawing/2014/main" xmlns="" id="{BBD3C03F-FFEF-74DD-6688-16E3CE5D93BD}"/>
                </a:ext>
              </a:extLst>
            </p:cNvPr>
            <p:cNvSpPr/>
            <p:nvPr/>
          </p:nvSpPr>
          <p:spPr>
            <a:xfrm>
              <a:off x="1807725" y="1341075"/>
              <a:ext cx="154600" cy="380075"/>
            </a:xfrm>
            <a:custGeom>
              <a:avLst/>
              <a:gdLst/>
              <a:ahLst/>
              <a:cxnLst/>
              <a:rect l="l" t="t" r="r" b="b"/>
              <a:pathLst>
                <a:path w="6184" h="15203" extrusionOk="0">
                  <a:moveTo>
                    <a:pt x="5651" y="0"/>
                  </a:moveTo>
                  <a:lnTo>
                    <a:pt x="5170" y="25"/>
                  </a:lnTo>
                  <a:lnTo>
                    <a:pt x="4714" y="101"/>
                  </a:lnTo>
                  <a:lnTo>
                    <a:pt x="4258" y="203"/>
                  </a:lnTo>
                  <a:lnTo>
                    <a:pt x="3827" y="355"/>
                  </a:lnTo>
                  <a:lnTo>
                    <a:pt x="3396" y="557"/>
                  </a:lnTo>
                  <a:lnTo>
                    <a:pt x="2991" y="785"/>
                  </a:lnTo>
                  <a:lnTo>
                    <a:pt x="2636" y="1039"/>
                  </a:lnTo>
                  <a:lnTo>
                    <a:pt x="2281" y="1318"/>
                  </a:lnTo>
                  <a:lnTo>
                    <a:pt x="1952" y="1647"/>
                  </a:lnTo>
                  <a:lnTo>
                    <a:pt x="1673" y="2002"/>
                  </a:lnTo>
                  <a:lnTo>
                    <a:pt x="1420" y="2382"/>
                  </a:lnTo>
                  <a:lnTo>
                    <a:pt x="1192" y="2787"/>
                  </a:lnTo>
                  <a:lnTo>
                    <a:pt x="1014" y="3192"/>
                  </a:lnTo>
                  <a:lnTo>
                    <a:pt x="862" y="3649"/>
                  </a:lnTo>
                  <a:lnTo>
                    <a:pt x="761" y="4105"/>
                  </a:lnTo>
                  <a:lnTo>
                    <a:pt x="685" y="4586"/>
                  </a:lnTo>
                  <a:lnTo>
                    <a:pt x="26" y="12871"/>
                  </a:lnTo>
                  <a:lnTo>
                    <a:pt x="1" y="13099"/>
                  </a:lnTo>
                  <a:lnTo>
                    <a:pt x="26" y="13327"/>
                  </a:lnTo>
                  <a:lnTo>
                    <a:pt x="77" y="13555"/>
                  </a:lnTo>
                  <a:lnTo>
                    <a:pt x="128" y="13783"/>
                  </a:lnTo>
                  <a:lnTo>
                    <a:pt x="229" y="13986"/>
                  </a:lnTo>
                  <a:lnTo>
                    <a:pt x="330" y="14163"/>
                  </a:lnTo>
                  <a:lnTo>
                    <a:pt x="432" y="14341"/>
                  </a:lnTo>
                  <a:lnTo>
                    <a:pt x="584" y="14518"/>
                  </a:lnTo>
                  <a:lnTo>
                    <a:pt x="736" y="14670"/>
                  </a:lnTo>
                  <a:lnTo>
                    <a:pt x="913" y="14797"/>
                  </a:lnTo>
                  <a:lnTo>
                    <a:pt x="1090" y="14923"/>
                  </a:lnTo>
                  <a:lnTo>
                    <a:pt x="1293" y="15025"/>
                  </a:lnTo>
                  <a:lnTo>
                    <a:pt x="1496" y="15101"/>
                  </a:lnTo>
                  <a:lnTo>
                    <a:pt x="1724" y="15151"/>
                  </a:lnTo>
                  <a:lnTo>
                    <a:pt x="1927" y="15202"/>
                  </a:lnTo>
                  <a:lnTo>
                    <a:pt x="2991" y="15202"/>
                  </a:lnTo>
                  <a:lnTo>
                    <a:pt x="2763" y="15151"/>
                  </a:lnTo>
                  <a:lnTo>
                    <a:pt x="2560" y="15101"/>
                  </a:lnTo>
                  <a:lnTo>
                    <a:pt x="2357" y="15025"/>
                  </a:lnTo>
                  <a:lnTo>
                    <a:pt x="2155" y="14923"/>
                  </a:lnTo>
                  <a:lnTo>
                    <a:pt x="1977" y="14797"/>
                  </a:lnTo>
                  <a:lnTo>
                    <a:pt x="1800" y="14670"/>
                  </a:lnTo>
                  <a:lnTo>
                    <a:pt x="1648" y="14518"/>
                  </a:lnTo>
                  <a:lnTo>
                    <a:pt x="1496" y="14341"/>
                  </a:lnTo>
                  <a:lnTo>
                    <a:pt x="1369" y="14163"/>
                  </a:lnTo>
                  <a:lnTo>
                    <a:pt x="1268" y="13986"/>
                  </a:lnTo>
                  <a:lnTo>
                    <a:pt x="1192" y="13783"/>
                  </a:lnTo>
                  <a:lnTo>
                    <a:pt x="1116" y="13555"/>
                  </a:lnTo>
                  <a:lnTo>
                    <a:pt x="1090" y="13327"/>
                  </a:lnTo>
                  <a:lnTo>
                    <a:pt x="1065" y="13099"/>
                  </a:lnTo>
                  <a:lnTo>
                    <a:pt x="1065" y="12871"/>
                  </a:lnTo>
                  <a:lnTo>
                    <a:pt x="1749" y="4586"/>
                  </a:lnTo>
                  <a:lnTo>
                    <a:pt x="1800" y="4130"/>
                  </a:lnTo>
                  <a:lnTo>
                    <a:pt x="1901" y="3699"/>
                  </a:lnTo>
                  <a:lnTo>
                    <a:pt x="2028" y="3294"/>
                  </a:lnTo>
                  <a:lnTo>
                    <a:pt x="2205" y="2888"/>
                  </a:lnTo>
                  <a:lnTo>
                    <a:pt x="2383" y="2508"/>
                  </a:lnTo>
                  <a:lnTo>
                    <a:pt x="2611" y="2154"/>
                  </a:lnTo>
                  <a:lnTo>
                    <a:pt x="2889" y="1824"/>
                  </a:lnTo>
                  <a:lnTo>
                    <a:pt x="3168" y="1495"/>
                  </a:lnTo>
                  <a:lnTo>
                    <a:pt x="3472" y="1216"/>
                  </a:lnTo>
                  <a:lnTo>
                    <a:pt x="3801" y="963"/>
                  </a:lnTo>
                  <a:lnTo>
                    <a:pt x="4156" y="709"/>
                  </a:lnTo>
                  <a:lnTo>
                    <a:pt x="4536" y="507"/>
                  </a:lnTo>
                  <a:lnTo>
                    <a:pt x="4916" y="355"/>
                  </a:lnTo>
                  <a:lnTo>
                    <a:pt x="5322" y="203"/>
                  </a:lnTo>
                  <a:lnTo>
                    <a:pt x="5752" y="101"/>
                  </a:lnTo>
                  <a:lnTo>
                    <a:pt x="6183" y="51"/>
                  </a:lnTo>
                  <a:lnTo>
                    <a:pt x="5651"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18" name="Google Shape;4517;p54">
              <a:extLst>
                <a:ext uri="{FF2B5EF4-FFF2-40B4-BE49-F238E27FC236}">
                  <a16:creationId xmlns:a16="http://schemas.microsoft.com/office/drawing/2014/main" xmlns="" id="{7D0E4920-5656-511D-9E21-FE0132438E59}"/>
                </a:ext>
              </a:extLst>
            </p:cNvPr>
            <p:cNvSpPr/>
            <p:nvPr/>
          </p:nvSpPr>
          <p:spPr>
            <a:xfrm>
              <a:off x="1850175" y="1565300"/>
              <a:ext cx="197650" cy="113400"/>
            </a:xfrm>
            <a:custGeom>
              <a:avLst/>
              <a:gdLst/>
              <a:ahLst/>
              <a:cxnLst/>
              <a:rect l="l" t="t" r="r" b="b"/>
              <a:pathLst>
                <a:path w="7906" h="4536" extrusionOk="0">
                  <a:moveTo>
                    <a:pt x="837" y="0"/>
                  </a:moveTo>
                  <a:lnTo>
                    <a:pt x="735" y="26"/>
                  </a:lnTo>
                  <a:lnTo>
                    <a:pt x="609" y="51"/>
                  </a:lnTo>
                  <a:lnTo>
                    <a:pt x="507" y="102"/>
                  </a:lnTo>
                  <a:lnTo>
                    <a:pt x="431" y="178"/>
                  </a:lnTo>
                  <a:lnTo>
                    <a:pt x="355" y="254"/>
                  </a:lnTo>
                  <a:lnTo>
                    <a:pt x="279" y="355"/>
                  </a:lnTo>
                  <a:lnTo>
                    <a:pt x="254" y="456"/>
                  </a:lnTo>
                  <a:lnTo>
                    <a:pt x="229" y="583"/>
                  </a:lnTo>
                  <a:lnTo>
                    <a:pt x="1" y="3877"/>
                  </a:lnTo>
                  <a:lnTo>
                    <a:pt x="1" y="4004"/>
                  </a:lnTo>
                  <a:lnTo>
                    <a:pt x="51" y="4130"/>
                  </a:lnTo>
                  <a:lnTo>
                    <a:pt x="102" y="4232"/>
                  </a:lnTo>
                  <a:lnTo>
                    <a:pt x="178" y="4333"/>
                  </a:lnTo>
                  <a:lnTo>
                    <a:pt x="254" y="4409"/>
                  </a:lnTo>
                  <a:lnTo>
                    <a:pt x="381" y="4485"/>
                  </a:lnTo>
                  <a:lnTo>
                    <a:pt x="482" y="4510"/>
                  </a:lnTo>
                  <a:lnTo>
                    <a:pt x="609" y="4536"/>
                  </a:lnTo>
                  <a:lnTo>
                    <a:pt x="7298" y="4536"/>
                  </a:lnTo>
                  <a:lnTo>
                    <a:pt x="7424" y="4510"/>
                  </a:lnTo>
                  <a:lnTo>
                    <a:pt x="7551" y="4485"/>
                  </a:lnTo>
                  <a:lnTo>
                    <a:pt x="7652" y="4409"/>
                  </a:lnTo>
                  <a:lnTo>
                    <a:pt x="7754" y="4333"/>
                  </a:lnTo>
                  <a:lnTo>
                    <a:pt x="7830" y="4232"/>
                  </a:lnTo>
                  <a:lnTo>
                    <a:pt x="7880" y="4130"/>
                  </a:lnTo>
                  <a:lnTo>
                    <a:pt x="7906" y="4004"/>
                  </a:lnTo>
                  <a:lnTo>
                    <a:pt x="7906" y="3877"/>
                  </a:lnTo>
                  <a:lnTo>
                    <a:pt x="7678" y="583"/>
                  </a:lnTo>
                  <a:lnTo>
                    <a:pt x="7652" y="456"/>
                  </a:lnTo>
                  <a:lnTo>
                    <a:pt x="7627" y="355"/>
                  </a:lnTo>
                  <a:lnTo>
                    <a:pt x="7576" y="254"/>
                  </a:lnTo>
                  <a:lnTo>
                    <a:pt x="7500" y="178"/>
                  </a:lnTo>
                  <a:lnTo>
                    <a:pt x="7399" y="102"/>
                  </a:lnTo>
                  <a:lnTo>
                    <a:pt x="7298" y="51"/>
                  </a:lnTo>
                  <a:lnTo>
                    <a:pt x="7196" y="26"/>
                  </a:lnTo>
                  <a:lnTo>
                    <a:pt x="7070" y="0"/>
                  </a:lnTo>
                  <a:close/>
                </a:path>
              </a:pathLst>
            </a:custGeom>
            <a:solidFill>
              <a:srgbClr val="E2AE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19" name="Google Shape;4518;p54">
              <a:extLst>
                <a:ext uri="{FF2B5EF4-FFF2-40B4-BE49-F238E27FC236}">
                  <a16:creationId xmlns:a16="http://schemas.microsoft.com/office/drawing/2014/main" xmlns="" id="{00676C0B-4177-4105-C1AF-9EEF5B0FEEED}"/>
                </a:ext>
              </a:extLst>
            </p:cNvPr>
            <p:cNvSpPr/>
            <p:nvPr/>
          </p:nvSpPr>
          <p:spPr>
            <a:xfrm>
              <a:off x="1850175" y="1565300"/>
              <a:ext cx="47525" cy="113400"/>
            </a:xfrm>
            <a:custGeom>
              <a:avLst/>
              <a:gdLst/>
              <a:ahLst/>
              <a:cxnLst/>
              <a:rect l="l" t="t" r="r" b="b"/>
              <a:pathLst>
                <a:path w="1901" h="4536" extrusionOk="0">
                  <a:moveTo>
                    <a:pt x="837" y="0"/>
                  </a:moveTo>
                  <a:lnTo>
                    <a:pt x="735" y="26"/>
                  </a:lnTo>
                  <a:lnTo>
                    <a:pt x="609" y="51"/>
                  </a:lnTo>
                  <a:lnTo>
                    <a:pt x="507" y="102"/>
                  </a:lnTo>
                  <a:lnTo>
                    <a:pt x="431" y="178"/>
                  </a:lnTo>
                  <a:lnTo>
                    <a:pt x="355" y="254"/>
                  </a:lnTo>
                  <a:lnTo>
                    <a:pt x="279" y="355"/>
                  </a:lnTo>
                  <a:lnTo>
                    <a:pt x="254" y="456"/>
                  </a:lnTo>
                  <a:lnTo>
                    <a:pt x="229" y="583"/>
                  </a:lnTo>
                  <a:lnTo>
                    <a:pt x="1" y="3877"/>
                  </a:lnTo>
                  <a:lnTo>
                    <a:pt x="1" y="4004"/>
                  </a:lnTo>
                  <a:lnTo>
                    <a:pt x="51" y="4130"/>
                  </a:lnTo>
                  <a:lnTo>
                    <a:pt x="102" y="4232"/>
                  </a:lnTo>
                  <a:lnTo>
                    <a:pt x="178" y="4333"/>
                  </a:lnTo>
                  <a:lnTo>
                    <a:pt x="254" y="4409"/>
                  </a:lnTo>
                  <a:lnTo>
                    <a:pt x="381" y="4485"/>
                  </a:lnTo>
                  <a:lnTo>
                    <a:pt x="482" y="4510"/>
                  </a:lnTo>
                  <a:lnTo>
                    <a:pt x="609" y="4536"/>
                  </a:lnTo>
                  <a:lnTo>
                    <a:pt x="1673" y="4536"/>
                  </a:lnTo>
                  <a:lnTo>
                    <a:pt x="1546" y="4510"/>
                  </a:lnTo>
                  <a:lnTo>
                    <a:pt x="1419" y="4485"/>
                  </a:lnTo>
                  <a:lnTo>
                    <a:pt x="1318" y="4409"/>
                  </a:lnTo>
                  <a:lnTo>
                    <a:pt x="1217" y="4333"/>
                  </a:lnTo>
                  <a:lnTo>
                    <a:pt x="1141" y="4232"/>
                  </a:lnTo>
                  <a:lnTo>
                    <a:pt x="1090" y="4130"/>
                  </a:lnTo>
                  <a:lnTo>
                    <a:pt x="1065" y="4004"/>
                  </a:lnTo>
                  <a:lnTo>
                    <a:pt x="1065" y="3877"/>
                  </a:lnTo>
                  <a:lnTo>
                    <a:pt x="1293" y="583"/>
                  </a:lnTo>
                  <a:lnTo>
                    <a:pt x="1318" y="456"/>
                  </a:lnTo>
                  <a:lnTo>
                    <a:pt x="1343" y="355"/>
                  </a:lnTo>
                  <a:lnTo>
                    <a:pt x="1419" y="254"/>
                  </a:lnTo>
                  <a:lnTo>
                    <a:pt x="1470" y="178"/>
                  </a:lnTo>
                  <a:lnTo>
                    <a:pt x="1571" y="102"/>
                  </a:lnTo>
                  <a:lnTo>
                    <a:pt x="1673" y="51"/>
                  </a:lnTo>
                  <a:lnTo>
                    <a:pt x="1774" y="26"/>
                  </a:lnTo>
                  <a:lnTo>
                    <a:pt x="1901" y="0"/>
                  </a:lnTo>
                  <a:close/>
                </a:path>
              </a:pathLst>
            </a:custGeom>
            <a:solidFill>
              <a:srgbClr val="E2AE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20" name="Google Shape;4519;p54">
              <a:extLst>
                <a:ext uri="{FF2B5EF4-FFF2-40B4-BE49-F238E27FC236}">
                  <a16:creationId xmlns:a16="http://schemas.microsoft.com/office/drawing/2014/main" xmlns="" id="{73F9FFEE-A2FE-512E-79EC-39B16B726A9A}"/>
                </a:ext>
              </a:extLst>
            </p:cNvPr>
            <p:cNvSpPr/>
            <p:nvPr/>
          </p:nvSpPr>
          <p:spPr>
            <a:xfrm>
              <a:off x="1840675" y="1538700"/>
              <a:ext cx="216650" cy="86800"/>
            </a:xfrm>
            <a:custGeom>
              <a:avLst/>
              <a:gdLst/>
              <a:ahLst/>
              <a:cxnLst/>
              <a:rect l="l" t="t" r="r" b="b"/>
              <a:pathLst>
                <a:path w="8666" h="3472" extrusionOk="0">
                  <a:moveTo>
                    <a:pt x="558" y="0"/>
                  </a:moveTo>
                  <a:lnTo>
                    <a:pt x="457" y="25"/>
                  </a:lnTo>
                  <a:lnTo>
                    <a:pt x="381" y="76"/>
                  </a:lnTo>
                  <a:lnTo>
                    <a:pt x="305" y="127"/>
                  </a:lnTo>
                  <a:lnTo>
                    <a:pt x="254" y="177"/>
                  </a:lnTo>
                  <a:lnTo>
                    <a:pt x="203" y="253"/>
                  </a:lnTo>
                  <a:lnTo>
                    <a:pt x="178" y="355"/>
                  </a:lnTo>
                  <a:lnTo>
                    <a:pt x="152" y="431"/>
                  </a:lnTo>
                  <a:lnTo>
                    <a:pt x="0" y="2204"/>
                  </a:lnTo>
                  <a:lnTo>
                    <a:pt x="0" y="2280"/>
                  </a:lnTo>
                  <a:lnTo>
                    <a:pt x="26" y="2382"/>
                  </a:lnTo>
                  <a:lnTo>
                    <a:pt x="51" y="2458"/>
                  </a:lnTo>
                  <a:lnTo>
                    <a:pt x="102" y="2534"/>
                  </a:lnTo>
                  <a:lnTo>
                    <a:pt x="152" y="2584"/>
                  </a:lnTo>
                  <a:lnTo>
                    <a:pt x="228" y="2661"/>
                  </a:lnTo>
                  <a:lnTo>
                    <a:pt x="305" y="2686"/>
                  </a:lnTo>
                  <a:lnTo>
                    <a:pt x="381" y="2711"/>
                  </a:lnTo>
                  <a:lnTo>
                    <a:pt x="3624" y="3395"/>
                  </a:lnTo>
                  <a:lnTo>
                    <a:pt x="3978" y="3446"/>
                  </a:lnTo>
                  <a:lnTo>
                    <a:pt x="4333" y="3471"/>
                  </a:lnTo>
                  <a:lnTo>
                    <a:pt x="4688" y="3446"/>
                  </a:lnTo>
                  <a:lnTo>
                    <a:pt x="5068" y="3395"/>
                  </a:lnTo>
                  <a:lnTo>
                    <a:pt x="8286" y="2711"/>
                  </a:lnTo>
                  <a:lnTo>
                    <a:pt x="8387" y="2686"/>
                  </a:lnTo>
                  <a:lnTo>
                    <a:pt x="8463" y="2661"/>
                  </a:lnTo>
                  <a:lnTo>
                    <a:pt x="8514" y="2584"/>
                  </a:lnTo>
                  <a:lnTo>
                    <a:pt x="8590" y="2534"/>
                  </a:lnTo>
                  <a:lnTo>
                    <a:pt x="8615" y="2458"/>
                  </a:lnTo>
                  <a:lnTo>
                    <a:pt x="8666" y="2382"/>
                  </a:lnTo>
                  <a:lnTo>
                    <a:pt x="8666" y="2280"/>
                  </a:lnTo>
                  <a:lnTo>
                    <a:pt x="8666" y="2204"/>
                  </a:lnTo>
                  <a:lnTo>
                    <a:pt x="8514" y="431"/>
                  </a:lnTo>
                  <a:lnTo>
                    <a:pt x="8488" y="355"/>
                  </a:lnTo>
                  <a:lnTo>
                    <a:pt x="8463" y="253"/>
                  </a:lnTo>
                  <a:lnTo>
                    <a:pt x="8412" y="177"/>
                  </a:lnTo>
                  <a:lnTo>
                    <a:pt x="8362" y="127"/>
                  </a:lnTo>
                  <a:lnTo>
                    <a:pt x="8286" y="76"/>
                  </a:lnTo>
                  <a:lnTo>
                    <a:pt x="8210" y="25"/>
                  </a:lnTo>
                  <a:lnTo>
                    <a:pt x="8134" y="0"/>
                  </a:lnTo>
                  <a:close/>
                </a:path>
              </a:pathLst>
            </a:custGeom>
            <a:solidFill>
              <a:srgbClr val="FFCB5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21" name="Google Shape;4520;p54">
              <a:extLst>
                <a:ext uri="{FF2B5EF4-FFF2-40B4-BE49-F238E27FC236}">
                  <a16:creationId xmlns:a16="http://schemas.microsoft.com/office/drawing/2014/main" xmlns="" id="{8CD4EDFA-33B1-AC91-0054-B8ADB1A32E1B}"/>
                </a:ext>
              </a:extLst>
            </p:cNvPr>
            <p:cNvSpPr/>
            <p:nvPr/>
          </p:nvSpPr>
          <p:spPr>
            <a:xfrm>
              <a:off x="1840675" y="1538700"/>
              <a:ext cx="40575" cy="70950"/>
            </a:xfrm>
            <a:custGeom>
              <a:avLst/>
              <a:gdLst/>
              <a:ahLst/>
              <a:cxnLst/>
              <a:rect l="l" t="t" r="r" b="b"/>
              <a:pathLst>
                <a:path w="1623" h="2838" extrusionOk="0">
                  <a:moveTo>
                    <a:pt x="558" y="0"/>
                  </a:moveTo>
                  <a:lnTo>
                    <a:pt x="457" y="25"/>
                  </a:lnTo>
                  <a:lnTo>
                    <a:pt x="381" y="76"/>
                  </a:lnTo>
                  <a:lnTo>
                    <a:pt x="305" y="127"/>
                  </a:lnTo>
                  <a:lnTo>
                    <a:pt x="254" y="177"/>
                  </a:lnTo>
                  <a:lnTo>
                    <a:pt x="203" y="253"/>
                  </a:lnTo>
                  <a:lnTo>
                    <a:pt x="178" y="355"/>
                  </a:lnTo>
                  <a:lnTo>
                    <a:pt x="152" y="431"/>
                  </a:lnTo>
                  <a:lnTo>
                    <a:pt x="0" y="2204"/>
                  </a:lnTo>
                  <a:lnTo>
                    <a:pt x="0" y="2280"/>
                  </a:lnTo>
                  <a:lnTo>
                    <a:pt x="26" y="2382"/>
                  </a:lnTo>
                  <a:lnTo>
                    <a:pt x="51" y="2458"/>
                  </a:lnTo>
                  <a:lnTo>
                    <a:pt x="102" y="2534"/>
                  </a:lnTo>
                  <a:lnTo>
                    <a:pt x="152" y="2584"/>
                  </a:lnTo>
                  <a:lnTo>
                    <a:pt x="228" y="2661"/>
                  </a:lnTo>
                  <a:lnTo>
                    <a:pt x="305" y="2686"/>
                  </a:lnTo>
                  <a:lnTo>
                    <a:pt x="381" y="2711"/>
                  </a:lnTo>
                  <a:lnTo>
                    <a:pt x="989" y="2838"/>
                  </a:lnTo>
                  <a:lnTo>
                    <a:pt x="1217" y="431"/>
                  </a:lnTo>
                  <a:lnTo>
                    <a:pt x="1242" y="355"/>
                  </a:lnTo>
                  <a:lnTo>
                    <a:pt x="1267" y="253"/>
                  </a:lnTo>
                  <a:lnTo>
                    <a:pt x="1318" y="177"/>
                  </a:lnTo>
                  <a:lnTo>
                    <a:pt x="1369" y="127"/>
                  </a:lnTo>
                  <a:lnTo>
                    <a:pt x="1445" y="76"/>
                  </a:lnTo>
                  <a:lnTo>
                    <a:pt x="1521" y="25"/>
                  </a:lnTo>
                  <a:lnTo>
                    <a:pt x="1622" y="0"/>
                  </a:lnTo>
                  <a:close/>
                </a:path>
              </a:pathLst>
            </a:custGeom>
            <a:solidFill>
              <a:srgbClr val="E2AE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22" name="Google Shape;4521;p54">
              <a:extLst>
                <a:ext uri="{FF2B5EF4-FFF2-40B4-BE49-F238E27FC236}">
                  <a16:creationId xmlns:a16="http://schemas.microsoft.com/office/drawing/2014/main" xmlns="" id="{6791F2D8-E901-6A9F-0156-BF8889D96587}"/>
                </a:ext>
              </a:extLst>
            </p:cNvPr>
            <p:cNvSpPr/>
            <p:nvPr/>
          </p:nvSpPr>
          <p:spPr>
            <a:xfrm>
              <a:off x="1849550" y="1365775"/>
              <a:ext cx="199550" cy="101375"/>
            </a:xfrm>
            <a:custGeom>
              <a:avLst/>
              <a:gdLst/>
              <a:ahLst/>
              <a:cxnLst/>
              <a:rect l="l" t="t" r="r" b="b"/>
              <a:pathLst>
                <a:path w="7982" h="4055" extrusionOk="0">
                  <a:moveTo>
                    <a:pt x="3978" y="0"/>
                  </a:moveTo>
                  <a:lnTo>
                    <a:pt x="3598" y="26"/>
                  </a:lnTo>
                  <a:lnTo>
                    <a:pt x="3243" y="76"/>
                  </a:lnTo>
                  <a:lnTo>
                    <a:pt x="2889" y="152"/>
                  </a:lnTo>
                  <a:lnTo>
                    <a:pt x="2534" y="279"/>
                  </a:lnTo>
                  <a:lnTo>
                    <a:pt x="2179" y="431"/>
                  </a:lnTo>
                  <a:lnTo>
                    <a:pt x="1875" y="608"/>
                  </a:lnTo>
                  <a:lnTo>
                    <a:pt x="1571" y="811"/>
                  </a:lnTo>
                  <a:lnTo>
                    <a:pt x="1267" y="1064"/>
                  </a:lnTo>
                  <a:lnTo>
                    <a:pt x="1014" y="1318"/>
                  </a:lnTo>
                  <a:lnTo>
                    <a:pt x="786" y="1622"/>
                  </a:lnTo>
                  <a:lnTo>
                    <a:pt x="558" y="1926"/>
                  </a:lnTo>
                  <a:lnTo>
                    <a:pt x="380" y="2255"/>
                  </a:lnTo>
                  <a:lnTo>
                    <a:pt x="254" y="2585"/>
                  </a:lnTo>
                  <a:lnTo>
                    <a:pt x="127" y="2939"/>
                  </a:lnTo>
                  <a:lnTo>
                    <a:pt x="51" y="3294"/>
                  </a:lnTo>
                  <a:lnTo>
                    <a:pt x="0" y="3674"/>
                  </a:lnTo>
                  <a:lnTo>
                    <a:pt x="0" y="3775"/>
                  </a:lnTo>
                  <a:lnTo>
                    <a:pt x="51" y="3851"/>
                  </a:lnTo>
                  <a:lnTo>
                    <a:pt x="127" y="3927"/>
                  </a:lnTo>
                  <a:lnTo>
                    <a:pt x="228" y="3953"/>
                  </a:lnTo>
                  <a:lnTo>
                    <a:pt x="330" y="3953"/>
                  </a:lnTo>
                  <a:lnTo>
                    <a:pt x="431" y="3902"/>
                  </a:lnTo>
                  <a:lnTo>
                    <a:pt x="482" y="3826"/>
                  </a:lnTo>
                  <a:lnTo>
                    <a:pt x="507" y="3725"/>
                  </a:lnTo>
                  <a:lnTo>
                    <a:pt x="558" y="3395"/>
                  </a:lnTo>
                  <a:lnTo>
                    <a:pt x="634" y="3066"/>
                  </a:lnTo>
                  <a:lnTo>
                    <a:pt x="735" y="2762"/>
                  </a:lnTo>
                  <a:lnTo>
                    <a:pt x="862" y="2483"/>
                  </a:lnTo>
                  <a:lnTo>
                    <a:pt x="1014" y="2204"/>
                  </a:lnTo>
                  <a:lnTo>
                    <a:pt x="1191" y="1926"/>
                  </a:lnTo>
                  <a:lnTo>
                    <a:pt x="1394" y="1672"/>
                  </a:lnTo>
                  <a:lnTo>
                    <a:pt x="1622" y="1444"/>
                  </a:lnTo>
                  <a:lnTo>
                    <a:pt x="1875" y="1242"/>
                  </a:lnTo>
                  <a:lnTo>
                    <a:pt x="2154" y="1039"/>
                  </a:lnTo>
                  <a:lnTo>
                    <a:pt x="2433" y="887"/>
                  </a:lnTo>
                  <a:lnTo>
                    <a:pt x="2711" y="760"/>
                  </a:lnTo>
                  <a:lnTo>
                    <a:pt x="3015" y="659"/>
                  </a:lnTo>
                  <a:lnTo>
                    <a:pt x="3345" y="583"/>
                  </a:lnTo>
                  <a:lnTo>
                    <a:pt x="3649" y="532"/>
                  </a:lnTo>
                  <a:lnTo>
                    <a:pt x="4307" y="532"/>
                  </a:lnTo>
                  <a:lnTo>
                    <a:pt x="4637" y="583"/>
                  </a:lnTo>
                  <a:lnTo>
                    <a:pt x="4941" y="659"/>
                  </a:lnTo>
                  <a:lnTo>
                    <a:pt x="5245" y="760"/>
                  </a:lnTo>
                  <a:lnTo>
                    <a:pt x="5549" y="887"/>
                  </a:lnTo>
                  <a:lnTo>
                    <a:pt x="5828" y="1039"/>
                  </a:lnTo>
                  <a:lnTo>
                    <a:pt x="6081" y="1242"/>
                  </a:lnTo>
                  <a:lnTo>
                    <a:pt x="6334" y="1444"/>
                  </a:lnTo>
                  <a:lnTo>
                    <a:pt x="6562" y="1672"/>
                  </a:lnTo>
                  <a:lnTo>
                    <a:pt x="6765" y="1926"/>
                  </a:lnTo>
                  <a:lnTo>
                    <a:pt x="6942" y="2204"/>
                  </a:lnTo>
                  <a:lnTo>
                    <a:pt x="7120" y="2483"/>
                  </a:lnTo>
                  <a:lnTo>
                    <a:pt x="7247" y="2762"/>
                  </a:lnTo>
                  <a:lnTo>
                    <a:pt x="7323" y="3066"/>
                  </a:lnTo>
                  <a:lnTo>
                    <a:pt x="7399" y="3395"/>
                  </a:lnTo>
                  <a:lnTo>
                    <a:pt x="7449" y="3725"/>
                  </a:lnTo>
                  <a:lnTo>
                    <a:pt x="7449" y="3826"/>
                  </a:lnTo>
                  <a:lnTo>
                    <a:pt x="7475" y="3927"/>
                  </a:lnTo>
                  <a:lnTo>
                    <a:pt x="7551" y="4003"/>
                  </a:lnTo>
                  <a:lnTo>
                    <a:pt x="7627" y="4054"/>
                  </a:lnTo>
                  <a:lnTo>
                    <a:pt x="7728" y="4054"/>
                  </a:lnTo>
                  <a:lnTo>
                    <a:pt x="7829" y="4029"/>
                  </a:lnTo>
                  <a:lnTo>
                    <a:pt x="7905" y="3978"/>
                  </a:lnTo>
                  <a:lnTo>
                    <a:pt x="7956" y="3877"/>
                  </a:lnTo>
                  <a:lnTo>
                    <a:pt x="7981" y="3775"/>
                  </a:lnTo>
                  <a:lnTo>
                    <a:pt x="7956" y="3674"/>
                  </a:lnTo>
                  <a:lnTo>
                    <a:pt x="7931" y="3294"/>
                  </a:lnTo>
                  <a:lnTo>
                    <a:pt x="7829" y="2939"/>
                  </a:lnTo>
                  <a:lnTo>
                    <a:pt x="7728" y="2585"/>
                  </a:lnTo>
                  <a:lnTo>
                    <a:pt x="7576" y="2255"/>
                  </a:lnTo>
                  <a:lnTo>
                    <a:pt x="7399" y="1926"/>
                  </a:lnTo>
                  <a:lnTo>
                    <a:pt x="7196" y="1622"/>
                  </a:lnTo>
                  <a:lnTo>
                    <a:pt x="6968" y="1318"/>
                  </a:lnTo>
                  <a:lnTo>
                    <a:pt x="6689" y="1064"/>
                  </a:lnTo>
                  <a:lnTo>
                    <a:pt x="6410" y="811"/>
                  </a:lnTo>
                  <a:lnTo>
                    <a:pt x="6106" y="608"/>
                  </a:lnTo>
                  <a:lnTo>
                    <a:pt x="5777" y="431"/>
                  </a:lnTo>
                  <a:lnTo>
                    <a:pt x="5448" y="279"/>
                  </a:lnTo>
                  <a:lnTo>
                    <a:pt x="5093" y="152"/>
                  </a:lnTo>
                  <a:lnTo>
                    <a:pt x="4738" y="76"/>
                  </a:lnTo>
                  <a:lnTo>
                    <a:pt x="4358" y="26"/>
                  </a:lnTo>
                  <a:lnTo>
                    <a:pt x="3978" y="0"/>
                  </a:lnTo>
                  <a:close/>
                </a:path>
              </a:pathLst>
            </a:custGeom>
            <a:solidFill>
              <a:srgbClr val="FFECC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grpSp>
      <p:grpSp>
        <p:nvGrpSpPr>
          <p:cNvPr id="23" name="Google Shape;4522;p54">
            <a:extLst>
              <a:ext uri="{FF2B5EF4-FFF2-40B4-BE49-F238E27FC236}">
                <a16:creationId xmlns:a16="http://schemas.microsoft.com/office/drawing/2014/main" xmlns="" id="{19E27926-1248-DFED-AB6E-52FB936D505B}"/>
              </a:ext>
            </a:extLst>
          </p:cNvPr>
          <p:cNvGrpSpPr/>
          <p:nvPr/>
        </p:nvGrpSpPr>
        <p:grpSpPr>
          <a:xfrm>
            <a:off x="8463528" y="2711783"/>
            <a:ext cx="453642" cy="548624"/>
            <a:chOff x="2508925" y="1277100"/>
            <a:chExt cx="369325" cy="444050"/>
          </a:xfrm>
        </p:grpSpPr>
        <p:sp>
          <p:nvSpPr>
            <p:cNvPr id="24" name="Google Shape;4523;p54">
              <a:extLst>
                <a:ext uri="{FF2B5EF4-FFF2-40B4-BE49-F238E27FC236}">
                  <a16:creationId xmlns:a16="http://schemas.microsoft.com/office/drawing/2014/main" xmlns="" id="{4806A6A6-62AE-A303-808E-8AF29FCD6329}"/>
                </a:ext>
              </a:extLst>
            </p:cNvPr>
            <p:cNvSpPr/>
            <p:nvPr/>
          </p:nvSpPr>
          <p:spPr>
            <a:xfrm>
              <a:off x="2550750" y="1660300"/>
              <a:ext cx="288225" cy="34225"/>
            </a:xfrm>
            <a:custGeom>
              <a:avLst/>
              <a:gdLst/>
              <a:ahLst/>
              <a:cxnLst/>
              <a:rect l="l" t="t" r="r" b="b"/>
              <a:pathLst>
                <a:path w="11529" h="1369" extrusionOk="0">
                  <a:moveTo>
                    <a:pt x="684" y="1"/>
                  </a:moveTo>
                  <a:lnTo>
                    <a:pt x="532" y="26"/>
                  </a:lnTo>
                  <a:lnTo>
                    <a:pt x="406" y="51"/>
                  </a:lnTo>
                  <a:lnTo>
                    <a:pt x="304" y="127"/>
                  </a:lnTo>
                  <a:lnTo>
                    <a:pt x="203" y="204"/>
                  </a:lnTo>
                  <a:lnTo>
                    <a:pt x="102" y="305"/>
                  </a:lnTo>
                  <a:lnTo>
                    <a:pt x="51" y="432"/>
                  </a:lnTo>
                  <a:lnTo>
                    <a:pt x="0" y="558"/>
                  </a:lnTo>
                  <a:lnTo>
                    <a:pt x="0" y="685"/>
                  </a:lnTo>
                  <a:lnTo>
                    <a:pt x="0" y="837"/>
                  </a:lnTo>
                  <a:lnTo>
                    <a:pt x="51" y="964"/>
                  </a:lnTo>
                  <a:lnTo>
                    <a:pt x="102" y="1065"/>
                  </a:lnTo>
                  <a:lnTo>
                    <a:pt x="203" y="1166"/>
                  </a:lnTo>
                  <a:lnTo>
                    <a:pt x="304" y="1268"/>
                  </a:lnTo>
                  <a:lnTo>
                    <a:pt x="406" y="1318"/>
                  </a:lnTo>
                  <a:lnTo>
                    <a:pt x="532" y="1369"/>
                  </a:lnTo>
                  <a:lnTo>
                    <a:pt x="11528" y="1369"/>
                  </a:lnTo>
                  <a:lnTo>
                    <a:pt x="11528" y="1"/>
                  </a:lnTo>
                  <a:close/>
                </a:path>
              </a:pathLst>
            </a:custGeom>
            <a:solidFill>
              <a:srgbClr val="FFECC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25" name="Google Shape;4524;p54">
              <a:extLst>
                <a:ext uri="{FF2B5EF4-FFF2-40B4-BE49-F238E27FC236}">
                  <a16:creationId xmlns:a16="http://schemas.microsoft.com/office/drawing/2014/main" xmlns="" id="{D1205A87-61CE-BC8B-3401-6825D79FB433}"/>
                </a:ext>
              </a:extLst>
            </p:cNvPr>
            <p:cNvSpPr/>
            <p:nvPr/>
          </p:nvSpPr>
          <p:spPr>
            <a:xfrm>
              <a:off x="2550750" y="1660300"/>
              <a:ext cx="43725" cy="34225"/>
            </a:xfrm>
            <a:custGeom>
              <a:avLst/>
              <a:gdLst/>
              <a:ahLst/>
              <a:cxnLst/>
              <a:rect l="l" t="t" r="r" b="b"/>
              <a:pathLst>
                <a:path w="1749" h="1369" extrusionOk="0">
                  <a:moveTo>
                    <a:pt x="684" y="1"/>
                  </a:moveTo>
                  <a:lnTo>
                    <a:pt x="532" y="26"/>
                  </a:lnTo>
                  <a:lnTo>
                    <a:pt x="406" y="51"/>
                  </a:lnTo>
                  <a:lnTo>
                    <a:pt x="304" y="127"/>
                  </a:lnTo>
                  <a:lnTo>
                    <a:pt x="203" y="204"/>
                  </a:lnTo>
                  <a:lnTo>
                    <a:pt x="102" y="305"/>
                  </a:lnTo>
                  <a:lnTo>
                    <a:pt x="51" y="432"/>
                  </a:lnTo>
                  <a:lnTo>
                    <a:pt x="0" y="558"/>
                  </a:lnTo>
                  <a:lnTo>
                    <a:pt x="0" y="685"/>
                  </a:lnTo>
                  <a:lnTo>
                    <a:pt x="0" y="837"/>
                  </a:lnTo>
                  <a:lnTo>
                    <a:pt x="51" y="964"/>
                  </a:lnTo>
                  <a:lnTo>
                    <a:pt x="102" y="1065"/>
                  </a:lnTo>
                  <a:lnTo>
                    <a:pt x="203" y="1166"/>
                  </a:lnTo>
                  <a:lnTo>
                    <a:pt x="304" y="1268"/>
                  </a:lnTo>
                  <a:lnTo>
                    <a:pt x="406" y="1318"/>
                  </a:lnTo>
                  <a:lnTo>
                    <a:pt x="532" y="1369"/>
                  </a:lnTo>
                  <a:lnTo>
                    <a:pt x="1622" y="1369"/>
                  </a:lnTo>
                  <a:lnTo>
                    <a:pt x="1495" y="1318"/>
                  </a:lnTo>
                  <a:lnTo>
                    <a:pt x="1368" y="1268"/>
                  </a:lnTo>
                  <a:lnTo>
                    <a:pt x="1267" y="1166"/>
                  </a:lnTo>
                  <a:lnTo>
                    <a:pt x="1191" y="1065"/>
                  </a:lnTo>
                  <a:lnTo>
                    <a:pt x="1115" y="964"/>
                  </a:lnTo>
                  <a:lnTo>
                    <a:pt x="1090" y="837"/>
                  </a:lnTo>
                  <a:lnTo>
                    <a:pt x="1064" y="685"/>
                  </a:lnTo>
                  <a:lnTo>
                    <a:pt x="1090" y="558"/>
                  </a:lnTo>
                  <a:lnTo>
                    <a:pt x="1115" y="432"/>
                  </a:lnTo>
                  <a:lnTo>
                    <a:pt x="1191" y="305"/>
                  </a:lnTo>
                  <a:lnTo>
                    <a:pt x="1267" y="204"/>
                  </a:lnTo>
                  <a:lnTo>
                    <a:pt x="1368" y="127"/>
                  </a:lnTo>
                  <a:lnTo>
                    <a:pt x="1495" y="51"/>
                  </a:lnTo>
                  <a:lnTo>
                    <a:pt x="1622" y="26"/>
                  </a:lnTo>
                  <a:lnTo>
                    <a:pt x="1748" y="1"/>
                  </a:lnTo>
                  <a:close/>
                </a:path>
              </a:pathLst>
            </a:custGeom>
            <a:solidFill>
              <a:srgbClr val="EAD4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26" name="Google Shape;4525;p54">
              <a:extLst>
                <a:ext uri="{FF2B5EF4-FFF2-40B4-BE49-F238E27FC236}">
                  <a16:creationId xmlns:a16="http://schemas.microsoft.com/office/drawing/2014/main" xmlns="" id="{BC7C2618-9042-4290-ABEC-02487FE21E07}"/>
                </a:ext>
              </a:extLst>
            </p:cNvPr>
            <p:cNvSpPr/>
            <p:nvPr/>
          </p:nvSpPr>
          <p:spPr>
            <a:xfrm>
              <a:off x="2799050" y="1311925"/>
              <a:ext cx="79200" cy="88700"/>
            </a:xfrm>
            <a:custGeom>
              <a:avLst/>
              <a:gdLst/>
              <a:ahLst/>
              <a:cxnLst/>
              <a:rect l="l" t="t" r="r" b="b"/>
              <a:pathLst>
                <a:path w="3168" h="3548" extrusionOk="0">
                  <a:moveTo>
                    <a:pt x="482" y="1"/>
                  </a:moveTo>
                  <a:lnTo>
                    <a:pt x="380" y="26"/>
                  </a:lnTo>
                  <a:lnTo>
                    <a:pt x="304" y="51"/>
                  </a:lnTo>
                  <a:lnTo>
                    <a:pt x="228" y="102"/>
                  </a:lnTo>
                  <a:lnTo>
                    <a:pt x="152" y="153"/>
                  </a:lnTo>
                  <a:lnTo>
                    <a:pt x="102" y="229"/>
                  </a:lnTo>
                  <a:lnTo>
                    <a:pt x="51" y="305"/>
                  </a:lnTo>
                  <a:lnTo>
                    <a:pt x="26" y="381"/>
                  </a:lnTo>
                  <a:lnTo>
                    <a:pt x="0" y="482"/>
                  </a:lnTo>
                  <a:lnTo>
                    <a:pt x="0" y="3092"/>
                  </a:lnTo>
                  <a:lnTo>
                    <a:pt x="26" y="3193"/>
                  </a:lnTo>
                  <a:lnTo>
                    <a:pt x="51" y="3269"/>
                  </a:lnTo>
                  <a:lnTo>
                    <a:pt x="102" y="3345"/>
                  </a:lnTo>
                  <a:lnTo>
                    <a:pt x="152" y="3421"/>
                  </a:lnTo>
                  <a:lnTo>
                    <a:pt x="228" y="3472"/>
                  </a:lnTo>
                  <a:lnTo>
                    <a:pt x="304" y="3522"/>
                  </a:lnTo>
                  <a:lnTo>
                    <a:pt x="380" y="3548"/>
                  </a:lnTo>
                  <a:lnTo>
                    <a:pt x="2787" y="3548"/>
                  </a:lnTo>
                  <a:lnTo>
                    <a:pt x="2889" y="3522"/>
                  </a:lnTo>
                  <a:lnTo>
                    <a:pt x="2965" y="3472"/>
                  </a:lnTo>
                  <a:lnTo>
                    <a:pt x="3041" y="3421"/>
                  </a:lnTo>
                  <a:lnTo>
                    <a:pt x="3091" y="3345"/>
                  </a:lnTo>
                  <a:lnTo>
                    <a:pt x="3142" y="3269"/>
                  </a:lnTo>
                  <a:lnTo>
                    <a:pt x="3167" y="3193"/>
                  </a:lnTo>
                  <a:lnTo>
                    <a:pt x="3167" y="3092"/>
                  </a:lnTo>
                  <a:lnTo>
                    <a:pt x="3167" y="482"/>
                  </a:lnTo>
                  <a:lnTo>
                    <a:pt x="3167" y="381"/>
                  </a:lnTo>
                  <a:lnTo>
                    <a:pt x="3142" y="305"/>
                  </a:lnTo>
                  <a:lnTo>
                    <a:pt x="3091" y="229"/>
                  </a:lnTo>
                  <a:lnTo>
                    <a:pt x="3041" y="153"/>
                  </a:lnTo>
                  <a:lnTo>
                    <a:pt x="2965" y="102"/>
                  </a:lnTo>
                  <a:lnTo>
                    <a:pt x="2889" y="51"/>
                  </a:lnTo>
                  <a:lnTo>
                    <a:pt x="2787" y="26"/>
                  </a:lnTo>
                  <a:lnTo>
                    <a:pt x="2711" y="1"/>
                  </a:lnTo>
                  <a:close/>
                </a:path>
              </a:pathLst>
            </a:custGeom>
            <a:solidFill>
              <a:srgbClr val="6AB4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27" name="Google Shape;4526;p54">
              <a:extLst>
                <a:ext uri="{FF2B5EF4-FFF2-40B4-BE49-F238E27FC236}">
                  <a16:creationId xmlns:a16="http://schemas.microsoft.com/office/drawing/2014/main" xmlns="" id="{CEED9F39-B4D8-D951-8345-074EF65D99B2}"/>
                </a:ext>
              </a:extLst>
            </p:cNvPr>
            <p:cNvSpPr/>
            <p:nvPr/>
          </p:nvSpPr>
          <p:spPr>
            <a:xfrm>
              <a:off x="2799050" y="1424675"/>
              <a:ext cx="79200" cy="88700"/>
            </a:xfrm>
            <a:custGeom>
              <a:avLst/>
              <a:gdLst/>
              <a:ahLst/>
              <a:cxnLst/>
              <a:rect l="l" t="t" r="r" b="b"/>
              <a:pathLst>
                <a:path w="3168" h="3548" extrusionOk="0">
                  <a:moveTo>
                    <a:pt x="482" y="0"/>
                  </a:moveTo>
                  <a:lnTo>
                    <a:pt x="380" y="26"/>
                  </a:lnTo>
                  <a:lnTo>
                    <a:pt x="304" y="51"/>
                  </a:lnTo>
                  <a:lnTo>
                    <a:pt x="228" y="102"/>
                  </a:lnTo>
                  <a:lnTo>
                    <a:pt x="152" y="153"/>
                  </a:lnTo>
                  <a:lnTo>
                    <a:pt x="102" y="229"/>
                  </a:lnTo>
                  <a:lnTo>
                    <a:pt x="51" y="305"/>
                  </a:lnTo>
                  <a:lnTo>
                    <a:pt x="26" y="381"/>
                  </a:lnTo>
                  <a:lnTo>
                    <a:pt x="0" y="482"/>
                  </a:lnTo>
                  <a:lnTo>
                    <a:pt x="0" y="3092"/>
                  </a:lnTo>
                  <a:lnTo>
                    <a:pt x="26" y="3168"/>
                  </a:lnTo>
                  <a:lnTo>
                    <a:pt x="51" y="3269"/>
                  </a:lnTo>
                  <a:lnTo>
                    <a:pt x="102" y="3345"/>
                  </a:lnTo>
                  <a:lnTo>
                    <a:pt x="152" y="3421"/>
                  </a:lnTo>
                  <a:lnTo>
                    <a:pt x="228" y="3472"/>
                  </a:lnTo>
                  <a:lnTo>
                    <a:pt x="304" y="3522"/>
                  </a:lnTo>
                  <a:lnTo>
                    <a:pt x="380" y="3548"/>
                  </a:lnTo>
                  <a:lnTo>
                    <a:pt x="2787" y="3548"/>
                  </a:lnTo>
                  <a:lnTo>
                    <a:pt x="2889" y="3522"/>
                  </a:lnTo>
                  <a:lnTo>
                    <a:pt x="2965" y="3472"/>
                  </a:lnTo>
                  <a:lnTo>
                    <a:pt x="3041" y="3421"/>
                  </a:lnTo>
                  <a:lnTo>
                    <a:pt x="3091" y="3345"/>
                  </a:lnTo>
                  <a:lnTo>
                    <a:pt x="3142" y="3269"/>
                  </a:lnTo>
                  <a:lnTo>
                    <a:pt x="3167" y="3168"/>
                  </a:lnTo>
                  <a:lnTo>
                    <a:pt x="3167" y="3092"/>
                  </a:lnTo>
                  <a:lnTo>
                    <a:pt x="3167" y="482"/>
                  </a:lnTo>
                  <a:lnTo>
                    <a:pt x="3167" y="381"/>
                  </a:lnTo>
                  <a:lnTo>
                    <a:pt x="3142" y="305"/>
                  </a:lnTo>
                  <a:lnTo>
                    <a:pt x="3091" y="229"/>
                  </a:lnTo>
                  <a:lnTo>
                    <a:pt x="3041" y="153"/>
                  </a:lnTo>
                  <a:lnTo>
                    <a:pt x="2965" y="102"/>
                  </a:lnTo>
                  <a:lnTo>
                    <a:pt x="2889" y="51"/>
                  </a:lnTo>
                  <a:lnTo>
                    <a:pt x="2787" y="26"/>
                  </a:lnTo>
                  <a:lnTo>
                    <a:pt x="2711" y="0"/>
                  </a:lnTo>
                  <a:close/>
                </a:path>
              </a:pathLst>
            </a:custGeom>
            <a:solidFill>
              <a:srgbClr val="FF81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28" name="Google Shape;4527;p54">
              <a:extLst>
                <a:ext uri="{FF2B5EF4-FFF2-40B4-BE49-F238E27FC236}">
                  <a16:creationId xmlns:a16="http://schemas.microsoft.com/office/drawing/2014/main" xmlns="" id="{58548EBE-561C-1113-B629-6218DF7601B7}"/>
                </a:ext>
              </a:extLst>
            </p:cNvPr>
            <p:cNvSpPr/>
            <p:nvPr/>
          </p:nvSpPr>
          <p:spPr>
            <a:xfrm>
              <a:off x="2524150" y="1277100"/>
              <a:ext cx="323700" cy="444050"/>
            </a:xfrm>
            <a:custGeom>
              <a:avLst/>
              <a:gdLst/>
              <a:ahLst/>
              <a:cxnLst/>
              <a:rect l="l" t="t" r="r" b="b"/>
              <a:pathLst>
                <a:path w="12948" h="17762" extrusionOk="0">
                  <a:moveTo>
                    <a:pt x="1444" y="0"/>
                  </a:moveTo>
                  <a:lnTo>
                    <a:pt x="1292" y="25"/>
                  </a:lnTo>
                  <a:lnTo>
                    <a:pt x="1140" y="76"/>
                  </a:lnTo>
                  <a:lnTo>
                    <a:pt x="988" y="127"/>
                  </a:lnTo>
                  <a:lnTo>
                    <a:pt x="836" y="203"/>
                  </a:lnTo>
                  <a:lnTo>
                    <a:pt x="709" y="279"/>
                  </a:lnTo>
                  <a:lnTo>
                    <a:pt x="481" y="481"/>
                  </a:lnTo>
                  <a:lnTo>
                    <a:pt x="279" y="709"/>
                  </a:lnTo>
                  <a:lnTo>
                    <a:pt x="177" y="861"/>
                  </a:lnTo>
                  <a:lnTo>
                    <a:pt x="127" y="988"/>
                  </a:lnTo>
                  <a:lnTo>
                    <a:pt x="76" y="1140"/>
                  </a:lnTo>
                  <a:lnTo>
                    <a:pt x="25" y="1292"/>
                  </a:lnTo>
                  <a:lnTo>
                    <a:pt x="0" y="1470"/>
                  </a:lnTo>
                  <a:lnTo>
                    <a:pt x="0" y="1622"/>
                  </a:lnTo>
                  <a:lnTo>
                    <a:pt x="0" y="16140"/>
                  </a:lnTo>
                  <a:lnTo>
                    <a:pt x="0" y="16317"/>
                  </a:lnTo>
                  <a:lnTo>
                    <a:pt x="25" y="16469"/>
                  </a:lnTo>
                  <a:lnTo>
                    <a:pt x="76" y="16621"/>
                  </a:lnTo>
                  <a:lnTo>
                    <a:pt x="127" y="16773"/>
                  </a:lnTo>
                  <a:lnTo>
                    <a:pt x="177" y="16925"/>
                  </a:lnTo>
                  <a:lnTo>
                    <a:pt x="279" y="17052"/>
                  </a:lnTo>
                  <a:lnTo>
                    <a:pt x="481" y="17305"/>
                  </a:lnTo>
                  <a:lnTo>
                    <a:pt x="709" y="17482"/>
                  </a:lnTo>
                  <a:lnTo>
                    <a:pt x="836" y="17584"/>
                  </a:lnTo>
                  <a:lnTo>
                    <a:pt x="988" y="17634"/>
                  </a:lnTo>
                  <a:lnTo>
                    <a:pt x="1140" y="17685"/>
                  </a:lnTo>
                  <a:lnTo>
                    <a:pt x="1292" y="17736"/>
                  </a:lnTo>
                  <a:lnTo>
                    <a:pt x="1444" y="17761"/>
                  </a:lnTo>
                  <a:lnTo>
                    <a:pt x="12516" y="17761"/>
                  </a:lnTo>
                  <a:lnTo>
                    <a:pt x="12618" y="17736"/>
                  </a:lnTo>
                  <a:lnTo>
                    <a:pt x="12719" y="17685"/>
                  </a:lnTo>
                  <a:lnTo>
                    <a:pt x="12795" y="17609"/>
                  </a:lnTo>
                  <a:lnTo>
                    <a:pt x="12846" y="17533"/>
                  </a:lnTo>
                  <a:lnTo>
                    <a:pt x="12897" y="17457"/>
                  </a:lnTo>
                  <a:lnTo>
                    <a:pt x="12922" y="17356"/>
                  </a:lnTo>
                  <a:lnTo>
                    <a:pt x="12947" y="17229"/>
                  </a:lnTo>
                  <a:lnTo>
                    <a:pt x="12922" y="17128"/>
                  </a:lnTo>
                  <a:lnTo>
                    <a:pt x="12897" y="17026"/>
                  </a:lnTo>
                  <a:lnTo>
                    <a:pt x="12846" y="16950"/>
                  </a:lnTo>
                  <a:lnTo>
                    <a:pt x="12795" y="16874"/>
                  </a:lnTo>
                  <a:lnTo>
                    <a:pt x="12719" y="16798"/>
                  </a:lnTo>
                  <a:lnTo>
                    <a:pt x="12618" y="16748"/>
                  </a:lnTo>
                  <a:lnTo>
                    <a:pt x="12516" y="16722"/>
                  </a:lnTo>
                  <a:lnTo>
                    <a:pt x="12415" y="16697"/>
                  </a:lnTo>
                  <a:lnTo>
                    <a:pt x="1596" y="16697"/>
                  </a:lnTo>
                  <a:lnTo>
                    <a:pt x="1470" y="16646"/>
                  </a:lnTo>
                  <a:lnTo>
                    <a:pt x="1343" y="16596"/>
                  </a:lnTo>
                  <a:lnTo>
                    <a:pt x="1242" y="16494"/>
                  </a:lnTo>
                  <a:lnTo>
                    <a:pt x="1166" y="16393"/>
                  </a:lnTo>
                  <a:lnTo>
                    <a:pt x="1115" y="16266"/>
                  </a:lnTo>
                  <a:lnTo>
                    <a:pt x="1064" y="16140"/>
                  </a:lnTo>
                  <a:lnTo>
                    <a:pt x="1064" y="15988"/>
                  </a:lnTo>
                  <a:lnTo>
                    <a:pt x="1064" y="15861"/>
                  </a:lnTo>
                  <a:lnTo>
                    <a:pt x="1115" y="15734"/>
                  </a:lnTo>
                  <a:lnTo>
                    <a:pt x="1191" y="15633"/>
                  </a:lnTo>
                  <a:lnTo>
                    <a:pt x="1267" y="15532"/>
                  </a:lnTo>
                  <a:lnTo>
                    <a:pt x="1368" y="15455"/>
                  </a:lnTo>
                  <a:lnTo>
                    <a:pt x="1495" y="15379"/>
                  </a:lnTo>
                  <a:lnTo>
                    <a:pt x="1622" y="15354"/>
                  </a:lnTo>
                  <a:lnTo>
                    <a:pt x="1748" y="15329"/>
                  </a:lnTo>
                  <a:lnTo>
                    <a:pt x="12516" y="15329"/>
                  </a:lnTo>
                  <a:lnTo>
                    <a:pt x="12618" y="15303"/>
                  </a:lnTo>
                  <a:lnTo>
                    <a:pt x="12719" y="15253"/>
                  </a:lnTo>
                  <a:lnTo>
                    <a:pt x="12795" y="15177"/>
                  </a:lnTo>
                  <a:lnTo>
                    <a:pt x="12846" y="15101"/>
                  </a:lnTo>
                  <a:lnTo>
                    <a:pt x="12897" y="15025"/>
                  </a:lnTo>
                  <a:lnTo>
                    <a:pt x="12922" y="14923"/>
                  </a:lnTo>
                  <a:lnTo>
                    <a:pt x="12947" y="14797"/>
                  </a:lnTo>
                  <a:lnTo>
                    <a:pt x="12947" y="532"/>
                  </a:lnTo>
                  <a:lnTo>
                    <a:pt x="12922" y="431"/>
                  </a:lnTo>
                  <a:lnTo>
                    <a:pt x="12897" y="329"/>
                  </a:lnTo>
                  <a:lnTo>
                    <a:pt x="12846" y="228"/>
                  </a:lnTo>
                  <a:lnTo>
                    <a:pt x="12795" y="152"/>
                  </a:lnTo>
                  <a:lnTo>
                    <a:pt x="12719" y="101"/>
                  </a:lnTo>
                  <a:lnTo>
                    <a:pt x="12618" y="51"/>
                  </a:lnTo>
                  <a:lnTo>
                    <a:pt x="12516" y="0"/>
                  </a:lnTo>
                  <a:close/>
                </a:path>
              </a:pathLst>
            </a:custGeom>
            <a:solidFill>
              <a:srgbClr val="C050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29" name="Google Shape;4528;p54">
              <a:extLst>
                <a:ext uri="{FF2B5EF4-FFF2-40B4-BE49-F238E27FC236}">
                  <a16:creationId xmlns:a16="http://schemas.microsoft.com/office/drawing/2014/main" xmlns="" id="{57063DF7-9FEC-BB27-B8DB-3E88F289DE35}"/>
                </a:ext>
              </a:extLst>
            </p:cNvPr>
            <p:cNvSpPr/>
            <p:nvPr/>
          </p:nvSpPr>
          <p:spPr>
            <a:xfrm>
              <a:off x="2524150" y="1277100"/>
              <a:ext cx="323700" cy="444050"/>
            </a:xfrm>
            <a:custGeom>
              <a:avLst/>
              <a:gdLst/>
              <a:ahLst/>
              <a:cxnLst/>
              <a:rect l="l" t="t" r="r" b="b"/>
              <a:pathLst>
                <a:path w="12948" h="17762" extrusionOk="0">
                  <a:moveTo>
                    <a:pt x="1444" y="0"/>
                  </a:moveTo>
                  <a:lnTo>
                    <a:pt x="1292" y="25"/>
                  </a:lnTo>
                  <a:lnTo>
                    <a:pt x="1140" y="76"/>
                  </a:lnTo>
                  <a:lnTo>
                    <a:pt x="988" y="127"/>
                  </a:lnTo>
                  <a:lnTo>
                    <a:pt x="836" y="203"/>
                  </a:lnTo>
                  <a:lnTo>
                    <a:pt x="709" y="279"/>
                  </a:lnTo>
                  <a:lnTo>
                    <a:pt x="481" y="481"/>
                  </a:lnTo>
                  <a:lnTo>
                    <a:pt x="279" y="709"/>
                  </a:lnTo>
                  <a:lnTo>
                    <a:pt x="177" y="861"/>
                  </a:lnTo>
                  <a:lnTo>
                    <a:pt x="127" y="988"/>
                  </a:lnTo>
                  <a:lnTo>
                    <a:pt x="76" y="1140"/>
                  </a:lnTo>
                  <a:lnTo>
                    <a:pt x="25" y="1292"/>
                  </a:lnTo>
                  <a:lnTo>
                    <a:pt x="0" y="1470"/>
                  </a:lnTo>
                  <a:lnTo>
                    <a:pt x="0" y="1622"/>
                  </a:lnTo>
                  <a:lnTo>
                    <a:pt x="0" y="16140"/>
                  </a:lnTo>
                  <a:lnTo>
                    <a:pt x="0" y="16317"/>
                  </a:lnTo>
                  <a:lnTo>
                    <a:pt x="25" y="16469"/>
                  </a:lnTo>
                  <a:lnTo>
                    <a:pt x="76" y="16621"/>
                  </a:lnTo>
                  <a:lnTo>
                    <a:pt x="127" y="16773"/>
                  </a:lnTo>
                  <a:lnTo>
                    <a:pt x="177" y="16925"/>
                  </a:lnTo>
                  <a:lnTo>
                    <a:pt x="279" y="17052"/>
                  </a:lnTo>
                  <a:lnTo>
                    <a:pt x="481" y="17305"/>
                  </a:lnTo>
                  <a:lnTo>
                    <a:pt x="709" y="17482"/>
                  </a:lnTo>
                  <a:lnTo>
                    <a:pt x="836" y="17584"/>
                  </a:lnTo>
                  <a:lnTo>
                    <a:pt x="988" y="17634"/>
                  </a:lnTo>
                  <a:lnTo>
                    <a:pt x="1140" y="17685"/>
                  </a:lnTo>
                  <a:lnTo>
                    <a:pt x="1292" y="17736"/>
                  </a:lnTo>
                  <a:lnTo>
                    <a:pt x="1444" y="17761"/>
                  </a:lnTo>
                  <a:lnTo>
                    <a:pt x="12516" y="17761"/>
                  </a:lnTo>
                  <a:lnTo>
                    <a:pt x="12618" y="17736"/>
                  </a:lnTo>
                  <a:lnTo>
                    <a:pt x="12719" y="17685"/>
                  </a:lnTo>
                  <a:lnTo>
                    <a:pt x="12795" y="17609"/>
                  </a:lnTo>
                  <a:lnTo>
                    <a:pt x="12846" y="17533"/>
                  </a:lnTo>
                  <a:lnTo>
                    <a:pt x="12897" y="17457"/>
                  </a:lnTo>
                  <a:lnTo>
                    <a:pt x="12922" y="17356"/>
                  </a:lnTo>
                  <a:lnTo>
                    <a:pt x="12947" y="17229"/>
                  </a:lnTo>
                  <a:lnTo>
                    <a:pt x="12922" y="17128"/>
                  </a:lnTo>
                  <a:lnTo>
                    <a:pt x="12897" y="17026"/>
                  </a:lnTo>
                  <a:lnTo>
                    <a:pt x="12846" y="16950"/>
                  </a:lnTo>
                  <a:lnTo>
                    <a:pt x="12795" y="16874"/>
                  </a:lnTo>
                  <a:lnTo>
                    <a:pt x="12719" y="16798"/>
                  </a:lnTo>
                  <a:lnTo>
                    <a:pt x="12618" y="16748"/>
                  </a:lnTo>
                  <a:lnTo>
                    <a:pt x="12516" y="16722"/>
                  </a:lnTo>
                  <a:lnTo>
                    <a:pt x="12415" y="16697"/>
                  </a:lnTo>
                  <a:lnTo>
                    <a:pt x="1596" y="16697"/>
                  </a:lnTo>
                  <a:lnTo>
                    <a:pt x="1470" y="16646"/>
                  </a:lnTo>
                  <a:lnTo>
                    <a:pt x="1343" y="16596"/>
                  </a:lnTo>
                  <a:lnTo>
                    <a:pt x="1242" y="16494"/>
                  </a:lnTo>
                  <a:lnTo>
                    <a:pt x="1166" y="16393"/>
                  </a:lnTo>
                  <a:lnTo>
                    <a:pt x="1115" y="16266"/>
                  </a:lnTo>
                  <a:lnTo>
                    <a:pt x="1064" y="16140"/>
                  </a:lnTo>
                  <a:lnTo>
                    <a:pt x="1064" y="15988"/>
                  </a:lnTo>
                  <a:lnTo>
                    <a:pt x="1064" y="15861"/>
                  </a:lnTo>
                  <a:lnTo>
                    <a:pt x="1115" y="15734"/>
                  </a:lnTo>
                  <a:lnTo>
                    <a:pt x="1191" y="15633"/>
                  </a:lnTo>
                  <a:lnTo>
                    <a:pt x="1267" y="15532"/>
                  </a:lnTo>
                  <a:lnTo>
                    <a:pt x="1368" y="15455"/>
                  </a:lnTo>
                  <a:lnTo>
                    <a:pt x="1495" y="15379"/>
                  </a:lnTo>
                  <a:lnTo>
                    <a:pt x="1622" y="15354"/>
                  </a:lnTo>
                  <a:lnTo>
                    <a:pt x="1748" y="15329"/>
                  </a:lnTo>
                  <a:lnTo>
                    <a:pt x="2230" y="15329"/>
                  </a:lnTo>
                  <a:lnTo>
                    <a:pt x="2230" y="0"/>
                  </a:lnTo>
                  <a:close/>
                </a:path>
              </a:pathLst>
            </a:custGeom>
            <a:solidFill>
              <a:srgbClr val="A83F1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30" name="Google Shape;4529;p54">
              <a:extLst>
                <a:ext uri="{FF2B5EF4-FFF2-40B4-BE49-F238E27FC236}">
                  <a16:creationId xmlns:a16="http://schemas.microsoft.com/office/drawing/2014/main" xmlns="" id="{FC8E8ED6-9BDA-CED2-5396-542E4534F72D}"/>
                </a:ext>
              </a:extLst>
            </p:cNvPr>
            <p:cNvSpPr/>
            <p:nvPr/>
          </p:nvSpPr>
          <p:spPr>
            <a:xfrm>
              <a:off x="2508925" y="1332200"/>
              <a:ext cx="86825" cy="48150"/>
            </a:xfrm>
            <a:custGeom>
              <a:avLst/>
              <a:gdLst/>
              <a:ahLst/>
              <a:cxnLst/>
              <a:rect l="l" t="t" r="r" b="b"/>
              <a:pathLst>
                <a:path w="3473" h="1926" extrusionOk="0">
                  <a:moveTo>
                    <a:pt x="938" y="0"/>
                  </a:moveTo>
                  <a:lnTo>
                    <a:pt x="761" y="26"/>
                  </a:lnTo>
                  <a:lnTo>
                    <a:pt x="584" y="76"/>
                  </a:lnTo>
                  <a:lnTo>
                    <a:pt x="406" y="178"/>
                  </a:lnTo>
                  <a:lnTo>
                    <a:pt x="280" y="304"/>
                  </a:lnTo>
                  <a:lnTo>
                    <a:pt x="153" y="431"/>
                  </a:lnTo>
                  <a:lnTo>
                    <a:pt x="77" y="608"/>
                  </a:lnTo>
                  <a:lnTo>
                    <a:pt x="1" y="786"/>
                  </a:lnTo>
                  <a:lnTo>
                    <a:pt x="1" y="963"/>
                  </a:lnTo>
                  <a:lnTo>
                    <a:pt x="1" y="1166"/>
                  </a:lnTo>
                  <a:lnTo>
                    <a:pt x="77" y="1343"/>
                  </a:lnTo>
                  <a:lnTo>
                    <a:pt x="153" y="1521"/>
                  </a:lnTo>
                  <a:lnTo>
                    <a:pt x="280" y="1647"/>
                  </a:lnTo>
                  <a:lnTo>
                    <a:pt x="406" y="1774"/>
                  </a:lnTo>
                  <a:lnTo>
                    <a:pt x="584" y="1850"/>
                  </a:lnTo>
                  <a:lnTo>
                    <a:pt x="761" y="1901"/>
                  </a:lnTo>
                  <a:lnTo>
                    <a:pt x="938" y="1926"/>
                  </a:lnTo>
                  <a:lnTo>
                    <a:pt x="2509" y="1926"/>
                  </a:lnTo>
                  <a:lnTo>
                    <a:pt x="2712" y="1901"/>
                  </a:lnTo>
                  <a:lnTo>
                    <a:pt x="2889" y="1850"/>
                  </a:lnTo>
                  <a:lnTo>
                    <a:pt x="3067" y="1774"/>
                  </a:lnTo>
                  <a:lnTo>
                    <a:pt x="3193" y="1647"/>
                  </a:lnTo>
                  <a:lnTo>
                    <a:pt x="3320" y="1521"/>
                  </a:lnTo>
                  <a:lnTo>
                    <a:pt x="3396" y="1343"/>
                  </a:lnTo>
                  <a:lnTo>
                    <a:pt x="3472" y="1166"/>
                  </a:lnTo>
                  <a:lnTo>
                    <a:pt x="3472" y="963"/>
                  </a:lnTo>
                  <a:lnTo>
                    <a:pt x="3472" y="786"/>
                  </a:lnTo>
                  <a:lnTo>
                    <a:pt x="3396" y="608"/>
                  </a:lnTo>
                  <a:lnTo>
                    <a:pt x="3320" y="431"/>
                  </a:lnTo>
                  <a:lnTo>
                    <a:pt x="3193" y="304"/>
                  </a:lnTo>
                  <a:lnTo>
                    <a:pt x="3067" y="178"/>
                  </a:lnTo>
                  <a:lnTo>
                    <a:pt x="2889" y="76"/>
                  </a:lnTo>
                  <a:lnTo>
                    <a:pt x="2712" y="26"/>
                  </a:lnTo>
                  <a:lnTo>
                    <a:pt x="250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31" name="Google Shape;4530;p54">
              <a:extLst>
                <a:ext uri="{FF2B5EF4-FFF2-40B4-BE49-F238E27FC236}">
                  <a16:creationId xmlns:a16="http://schemas.microsoft.com/office/drawing/2014/main" xmlns="" id="{AC4DFADB-C1F8-38E1-F32A-6BA2713B44CA}"/>
                </a:ext>
              </a:extLst>
            </p:cNvPr>
            <p:cNvSpPr/>
            <p:nvPr/>
          </p:nvSpPr>
          <p:spPr>
            <a:xfrm>
              <a:off x="2508925" y="1332200"/>
              <a:ext cx="50700" cy="48150"/>
            </a:xfrm>
            <a:custGeom>
              <a:avLst/>
              <a:gdLst/>
              <a:ahLst/>
              <a:cxnLst/>
              <a:rect l="l" t="t" r="r" b="b"/>
              <a:pathLst>
                <a:path w="2028" h="1926" extrusionOk="0">
                  <a:moveTo>
                    <a:pt x="938" y="0"/>
                  </a:moveTo>
                  <a:lnTo>
                    <a:pt x="761" y="26"/>
                  </a:lnTo>
                  <a:lnTo>
                    <a:pt x="584" y="76"/>
                  </a:lnTo>
                  <a:lnTo>
                    <a:pt x="406" y="178"/>
                  </a:lnTo>
                  <a:lnTo>
                    <a:pt x="280" y="304"/>
                  </a:lnTo>
                  <a:lnTo>
                    <a:pt x="153" y="431"/>
                  </a:lnTo>
                  <a:lnTo>
                    <a:pt x="77" y="608"/>
                  </a:lnTo>
                  <a:lnTo>
                    <a:pt x="1" y="786"/>
                  </a:lnTo>
                  <a:lnTo>
                    <a:pt x="1" y="963"/>
                  </a:lnTo>
                  <a:lnTo>
                    <a:pt x="1" y="1166"/>
                  </a:lnTo>
                  <a:lnTo>
                    <a:pt x="77" y="1343"/>
                  </a:lnTo>
                  <a:lnTo>
                    <a:pt x="153" y="1521"/>
                  </a:lnTo>
                  <a:lnTo>
                    <a:pt x="280" y="1647"/>
                  </a:lnTo>
                  <a:lnTo>
                    <a:pt x="406" y="1774"/>
                  </a:lnTo>
                  <a:lnTo>
                    <a:pt x="584" y="1850"/>
                  </a:lnTo>
                  <a:lnTo>
                    <a:pt x="761" y="1901"/>
                  </a:lnTo>
                  <a:lnTo>
                    <a:pt x="938" y="1926"/>
                  </a:lnTo>
                  <a:lnTo>
                    <a:pt x="2028" y="1926"/>
                  </a:lnTo>
                  <a:lnTo>
                    <a:pt x="1825" y="1901"/>
                  </a:lnTo>
                  <a:lnTo>
                    <a:pt x="1648" y="1850"/>
                  </a:lnTo>
                  <a:lnTo>
                    <a:pt x="1496" y="1774"/>
                  </a:lnTo>
                  <a:lnTo>
                    <a:pt x="1344" y="1647"/>
                  </a:lnTo>
                  <a:lnTo>
                    <a:pt x="1217" y="1521"/>
                  </a:lnTo>
                  <a:lnTo>
                    <a:pt x="1141" y="1343"/>
                  </a:lnTo>
                  <a:lnTo>
                    <a:pt x="1090" y="1166"/>
                  </a:lnTo>
                  <a:lnTo>
                    <a:pt x="1065" y="963"/>
                  </a:lnTo>
                  <a:lnTo>
                    <a:pt x="1090" y="786"/>
                  </a:lnTo>
                  <a:lnTo>
                    <a:pt x="1141" y="608"/>
                  </a:lnTo>
                  <a:lnTo>
                    <a:pt x="1217" y="431"/>
                  </a:lnTo>
                  <a:lnTo>
                    <a:pt x="1344" y="304"/>
                  </a:lnTo>
                  <a:lnTo>
                    <a:pt x="1496" y="178"/>
                  </a:lnTo>
                  <a:lnTo>
                    <a:pt x="1648" y="76"/>
                  </a:lnTo>
                  <a:lnTo>
                    <a:pt x="1825" y="26"/>
                  </a:lnTo>
                  <a:lnTo>
                    <a:pt x="2028"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256" name="Google Shape;4531;p54">
              <a:extLst>
                <a:ext uri="{FF2B5EF4-FFF2-40B4-BE49-F238E27FC236}">
                  <a16:creationId xmlns:a16="http://schemas.microsoft.com/office/drawing/2014/main" xmlns="" id="{480CD2D0-ADE7-7898-5F7F-F866424C1E76}"/>
                </a:ext>
              </a:extLst>
            </p:cNvPr>
            <p:cNvSpPr/>
            <p:nvPr/>
          </p:nvSpPr>
          <p:spPr>
            <a:xfrm>
              <a:off x="2508925" y="1557700"/>
              <a:ext cx="86825" cy="48150"/>
            </a:xfrm>
            <a:custGeom>
              <a:avLst/>
              <a:gdLst/>
              <a:ahLst/>
              <a:cxnLst/>
              <a:rect l="l" t="t" r="r" b="b"/>
              <a:pathLst>
                <a:path w="3473" h="1926" extrusionOk="0">
                  <a:moveTo>
                    <a:pt x="938" y="0"/>
                  </a:moveTo>
                  <a:lnTo>
                    <a:pt x="761" y="26"/>
                  </a:lnTo>
                  <a:lnTo>
                    <a:pt x="584" y="76"/>
                  </a:lnTo>
                  <a:lnTo>
                    <a:pt x="406" y="178"/>
                  </a:lnTo>
                  <a:lnTo>
                    <a:pt x="280" y="304"/>
                  </a:lnTo>
                  <a:lnTo>
                    <a:pt x="153" y="431"/>
                  </a:lnTo>
                  <a:lnTo>
                    <a:pt x="77" y="608"/>
                  </a:lnTo>
                  <a:lnTo>
                    <a:pt x="1" y="786"/>
                  </a:lnTo>
                  <a:lnTo>
                    <a:pt x="1" y="963"/>
                  </a:lnTo>
                  <a:lnTo>
                    <a:pt x="1" y="1166"/>
                  </a:lnTo>
                  <a:lnTo>
                    <a:pt x="77" y="1343"/>
                  </a:lnTo>
                  <a:lnTo>
                    <a:pt x="153" y="1495"/>
                  </a:lnTo>
                  <a:lnTo>
                    <a:pt x="280" y="1647"/>
                  </a:lnTo>
                  <a:lnTo>
                    <a:pt x="406" y="1774"/>
                  </a:lnTo>
                  <a:lnTo>
                    <a:pt x="584" y="1850"/>
                  </a:lnTo>
                  <a:lnTo>
                    <a:pt x="761" y="1901"/>
                  </a:lnTo>
                  <a:lnTo>
                    <a:pt x="938" y="1926"/>
                  </a:lnTo>
                  <a:lnTo>
                    <a:pt x="2509" y="1926"/>
                  </a:lnTo>
                  <a:lnTo>
                    <a:pt x="2712" y="1901"/>
                  </a:lnTo>
                  <a:lnTo>
                    <a:pt x="2889" y="1850"/>
                  </a:lnTo>
                  <a:lnTo>
                    <a:pt x="3067" y="1774"/>
                  </a:lnTo>
                  <a:lnTo>
                    <a:pt x="3193" y="1647"/>
                  </a:lnTo>
                  <a:lnTo>
                    <a:pt x="3320" y="1495"/>
                  </a:lnTo>
                  <a:lnTo>
                    <a:pt x="3396" y="1343"/>
                  </a:lnTo>
                  <a:lnTo>
                    <a:pt x="3472" y="1166"/>
                  </a:lnTo>
                  <a:lnTo>
                    <a:pt x="3472" y="963"/>
                  </a:lnTo>
                  <a:lnTo>
                    <a:pt x="3472" y="786"/>
                  </a:lnTo>
                  <a:lnTo>
                    <a:pt x="3396" y="608"/>
                  </a:lnTo>
                  <a:lnTo>
                    <a:pt x="3320" y="431"/>
                  </a:lnTo>
                  <a:lnTo>
                    <a:pt x="3193" y="304"/>
                  </a:lnTo>
                  <a:lnTo>
                    <a:pt x="3067" y="178"/>
                  </a:lnTo>
                  <a:lnTo>
                    <a:pt x="2889" y="76"/>
                  </a:lnTo>
                  <a:lnTo>
                    <a:pt x="2712" y="26"/>
                  </a:lnTo>
                  <a:lnTo>
                    <a:pt x="250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257" name="Google Shape;4532;p54">
              <a:extLst>
                <a:ext uri="{FF2B5EF4-FFF2-40B4-BE49-F238E27FC236}">
                  <a16:creationId xmlns:a16="http://schemas.microsoft.com/office/drawing/2014/main" xmlns="" id="{82127124-9C55-4FB9-059B-6D6B0E98A0C7}"/>
                </a:ext>
              </a:extLst>
            </p:cNvPr>
            <p:cNvSpPr/>
            <p:nvPr/>
          </p:nvSpPr>
          <p:spPr>
            <a:xfrm>
              <a:off x="2508925" y="1557700"/>
              <a:ext cx="50700" cy="48150"/>
            </a:xfrm>
            <a:custGeom>
              <a:avLst/>
              <a:gdLst/>
              <a:ahLst/>
              <a:cxnLst/>
              <a:rect l="l" t="t" r="r" b="b"/>
              <a:pathLst>
                <a:path w="2028" h="1926" extrusionOk="0">
                  <a:moveTo>
                    <a:pt x="938" y="0"/>
                  </a:moveTo>
                  <a:lnTo>
                    <a:pt x="761" y="26"/>
                  </a:lnTo>
                  <a:lnTo>
                    <a:pt x="584" y="76"/>
                  </a:lnTo>
                  <a:lnTo>
                    <a:pt x="406" y="178"/>
                  </a:lnTo>
                  <a:lnTo>
                    <a:pt x="280" y="279"/>
                  </a:lnTo>
                  <a:lnTo>
                    <a:pt x="153" y="431"/>
                  </a:lnTo>
                  <a:lnTo>
                    <a:pt x="77" y="608"/>
                  </a:lnTo>
                  <a:lnTo>
                    <a:pt x="1" y="786"/>
                  </a:lnTo>
                  <a:lnTo>
                    <a:pt x="1" y="963"/>
                  </a:lnTo>
                  <a:lnTo>
                    <a:pt x="1" y="1166"/>
                  </a:lnTo>
                  <a:lnTo>
                    <a:pt x="77" y="1343"/>
                  </a:lnTo>
                  <a:lnTo>
                    <a:pt x="153" y="1495"/>
                  </a:lnTo>
                  <a:lnTo>
                    <a:pt x="280" y="1647"/>
                  </a:lnTo>
                  <a:lnTo>
                    <a:pt x="406" y="1774"/>
                  </a:lnTo>
                  <a:lnTo>
                    <a:pt x="584" y="1850"/>
                  </a:lnTo>
                  <a:lnTo>
                    <a:pt x="761" y="1901"/>
                  </a:lnTo>
                  <a:lnTo>
                    <a:pt x="938" y="1926"/>
                  </a:lnTo>
                  <a:lnTo>
                    <a:pt x="2028" y="1926"/>
                  </a:lnTo>
                  <a:lnTo>
                    <a:pt x="1825" y="1901"/>
                  </a:lnTo>
                  <a:lnTo>
                    <a:pt x="1648" y="1850"/>
                  </a:lnTo>
                  <a:lnTo>
                    <a:pt x="1496" y="1774"/>
                  </a:lnTo>
                  <a:lnTo>
                    <a:pt x="1344" y="1647"/>
                  </a:lnTo>
                  <a:lnTo>
                    <a:pt x="1217" y="1495"/>
                  </a:lnTo>
                  <a:lnTo>
                    <a:pt x="1141" y="1343"/>
                  </a:lnTo>
                  <a:lnTo>
                    <a:pt x="1090" y="1166"/>
                  </a:lnTo>
                  <a:lnTo>
                    <a:pt x="1065" y="963"/>
                  </a:lnTo>
                  <a:lnTo>
                    <a:pt x="1090" y="786"/>
                  </a:lnTo>
                  <a:lnTo>
                    <a:pt x="1141" y="608"/>
                  </a:lnTo>
                  <a:lnTo>
                    <a:pt x="1217" y="431"/>
                  </a:lnTo>
                  <a:lnTo>
                    <a:pt x="1344" y="279"/>
                  </a:lnTo>
                  <a:lnTo>
                    <a:pt x="1496" y="178"/>
                  </a:lnTo>
                  <a:lnTo>
                    <a:pt x="1648" y="76"/>
                  </a:lnTo>
                  <a:lnTo>
                    <a:pt x="1825" y="26"/>
                  </a:lnTo>
                  <a:lnTo>
                    <a:pt x="2028"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258" name="Google Shape;4533;p54">
              <a:extLst>
                <a:ext uri="{FF2B5EF4-FFF2-40B4-BE49-F238E27FC236}">
                  <a16:creationId xmlns:a16="http://schemas.microsoft.com/office/drawing/2014/main" xmlns="" id="{2BEAEB26-42B8-B33F-4E0C-2904AD25399B}"/>
                </a:ext>
              </a:extLst>
            </p:cNvPr>
            <p:cNvSpPr/>
            <p:nvPr/>
          </p:nvSpPr>
          <p:spPr>
            <a:xfrm>
              <a:off x="2508925" y="1444950"/>
              <a:ext cx="86825" cy="48150"/>
            </a:xfrm>
            <a:custGeom>
              <a:avLst/>
              <a:gdLst/>
              <a:ahLst/>
              <a:cxnLst/>
              <a:rect l="l" t="t" r="r" b="b"/>
              <a:pathLst>
                <a:path w="3473" h="1926" extrusionOk="0">
                  <a:moveTo>
                    <a:pt x="938" y="0"/>
                  </a:moveTo>
                  <a:lnTo>
                    <a:pt x="761" y="26"/>
                  </a:lnTo>
                  <a:lnTo>
                    <a:pt x="584" y="76"/>
                  </a:lnTo>
                  <a:lnTo>
                    <a:pt x="406" y="178"/>
                  </a:lnTo>
                  <a:lnTo>
                    <a:pt x="280" y="304"/>
                  </a:lnTo>
                  <a:lnTo>
                    <a:pt x="153" y="431"/>
                  </a:lnTo>
                  <a:lnTo>
                    <a:pt x="77" y="608"/>
                  </a:lnTo>
                  <a:lnTo>
                    <a:pt x="1" y="786"/>
                  </a:lnTo>
                  <a:lnTo>
                    <a:pt x="1" y="963"/>
                  </a:lnTo>
                  <a:lnTo>
                    <a:pt x="1" y="1166"/>
                  </a:lnTo>
                  <a:lnTo>
                    <a:pt x="77" y="1343"/>
                  </a:lnTo>
                  <a:lnTo>
                    <a:pt x="153" y="1495"/>
                  </a:lnTo>
                  <a:lnTo>
                    <a:pt x="280" y="1647"/>
                  </a:lnTo>
                  <a:lnTo>
                    <a:pt x="406" y="1774"/>
                  </a:lnTo>
                  <a:lnTo>
                    <a:pt x="584" y="1850"/>
                  </a:lnTo>
                  <a:lnTo>
                    <a:pt x="761" y="1901"/>
                  </a:lnTo>
                  <a:lnTo>
                    <a:pt x="938" y="1926"/>
                  </a:lnTo>
                  <a:lnTo>
                    <a:pt x="2509" y="1926"/>
                  </a:lnTo>
                  <a:lnTo>
                    <a:pt x="2712" y="1901"/>
                  </a:lnTo>
                  <a:lnTo>
                    <a:pt x="2889" y="1850"/>
                  </a:lnTo>
                  <a:lnTo>
                    <a:pt x="3067" y="1774"/>
                  </a:lnTo>
                  <a:lnTo>
                    <a:pt x="3193" y="1647"/>
                  </a:lnTo>
                  <a:lnTo>
                    <a:pt x="3320" y="1495"/>
                  </a:lnTo>
                  <a:lnTo>
                    <a:pt x="3396" y="1343"/>
                  </a:lnTo>
                  <a:lnTo>
                    <a:pt x="3472" y="1166"/>
                  </a:lnTo>
                  <a:lnTo>
                    <a:pt x="3472" y="963"/>
                  </a:lnTo>
                  <a:lnTo>
                    <a:pt x="3472" y="786"/>
                  </a:lnTo>
                  <a:lnTo>
                    <a:pt x="3396" y="608"/>
                  </a:lnTo>
                  <a:lnTo>
                    <a:pt x="3320" y="431"/>
                  </a:lnTo>
                  <a:lnTo>
                    <a:pt x="3193" y="304"/>
                  </a:lnTo>
                  <a:lnTo>
                    <a:pt x="3067" y="178"/>
                  </a:lnTo>
                  <a:lnTo>
                    <a:pt x="2889" y="76"/>
                  </a:lnTo>
                  <a:lnTo>
                    <a:pt x="2712" y="26"/>
                  </a:lnTo>
                  <a:lnTo>
                    <a:pt x="250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259" name="Google Shape;4534;p54">
              <a:extLst>
                <a:ext uri="{FF2B5EF4-FFF2-40B4-BE49-F238E27FC236}">
                  <a16:creationId xmlns:a16="http://schemas.microsoft.com/office/drawing/2014/main" xmlns="" id="{795DAB2B-F77B-AADA-6556-04F6AAFA62E7}"/>
                </a:ext>
              </a:extLst>
            </p:cNvPr>
            <p:cNvSpPr/>
            <p:nvPr/>
          </p:nvSpPr>
          <p:spPr>
            <a:xfrm>
              <a:off x="2508925" y="1444950"/>
              <a:ext cx="50700" cy="48150"/>
            </a:xfrm>
            <a:custGeom>
              <a:avLst/>
              <a:gdLst/>
              <a:ahLst/>
              <a:cxnLst/>
              <a:rect l="l" t="t" r="r" b="b"/>
              <a:pathLst>
                <a:path w="2028" h="1926" extrusionOk="0">
                  <a:moveTo>
                    <a:pt x="938" y="0"/>
                  </a:moveTo>
                  <a:lnTo>
                    <a:pt x="761" y="26"/>
                  </a:lnTo>
                  <a:lnTo>
                    <a:pt x="584" y="76"/>
                  </a:lnTo>
                  <a:lnTo>
                    <a:pt x="406" y="178"/>
                  </a:lnTo>
                  <a:lnTo>
                    <a:pt x="280" y="304"/>
                  </a:lnTo>
                  <a:lnTo>
                    <a:pt x="153" y="431"/>
                  </a:lnTo>
                  <a:lnTo>
                    <a:pt x="77" y="608"/>
                  </a:lnTo>
                  <a:lnTo>
                    <a:pt x="1" y="786"/>
                  </a:lnTo>
                  <a:lnTo>
                    <a:pt x="1" y="963"/>
                  </a:lnTo>
                  <a:lnTo>
                    <a:pt x="1" y="1166"/>
                  </a:lnTo>
                  <a:lnTo>
                    <a:pt x="77" y="1343"/>
                  </a:lnTo>
                  <a:lnTo>
                    <a:pt x="153" y="1495"/>
                  </a:lnTo>
                  <a:lnTo>
                    <a:pt x="280" y="1647"/>
                  </a:lnTo>
                  <a:lnTo>
                    <a:pt x="406" y="1774"/>
                  </a:lnTo>
                  <a:lnTo>
                    <a:pt x="584" y="1850"/>
                  </a:lnTo>
                  <a:lnTo>
                    <a:pt x="761" y="1901"/>
                  </a:lnTo>
                  <a:lnTo>
                    <a:pt x="938" y="1926"/>
                  </a:lnTo>
                  <a:lnTo>
                    <a:pt x="2028" y="1926"/>
                  </a:lnTo>
                  <a:lnTo>
                    <a:pt x="1825" y="1901"/>
                  </a:lnTo>
                  <a:lnTo>
                    <a:pt x="1648" y="1850"/>
                  </a:lnTo>
                  <a:lnTo>
                    <a:pt x="1496" y="1774"/>
                  </a:lnTo>
                  <a:lnTo>
                    <a:pt x="1344" y="1647"/>
                  </a:lnTo>
                  <a:lnTo>
                    <a:pt x="1217" y="1495"/>
                  </a:lnTo>
                  <a:lnTo>
                    <a:pt x="1141" y="1343"/>
                  </a:lnTo>
                  <a:lnTo>
                    <a:pt x="1090" y="1166"/>
                  </a:lnTo>
                  <a:lnTo>
                    <a:pt x="1065" y="963"/>
                  </a:lnTo>
                  <a:lnTo>
                    <a:pt x="1090" y="786"/>
                  </a:lnTo>
                  <a:lnTo>
                    <a:pt x="1141" y="608"/>
                  </a:lnTo>
                  <a:lnTo>
                    <a:pt x="1217" y="431"/>
                  </a:lnTo>
                  <a:lnTo>
                    <a:pt x="1344" y="304"/>
                  </a:lnTo>
                  <a:lnTo>
                    <a:pt x="1496" y="178"/>
                  </a:lnTo>
                  <a:lnTo>
                    <a:pt x="1648" y="76"/>
                  </a:lnTo>
                  <a:lnTo>
                    <a:pt x="1825" y="26"/>
                  </a:lnTo>
                  <a:lnTo>
                    <a:pt x="2028"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grpSp>
      <p:sp>
        <p:nvSpPr>
          <p:cNvPr id="260" name="Hộp Văn bản 230">
            <a:extLst>
              <a:ext uri="{FF2B5EF4-FFF2-40B4-BE49-F238E27FC236}">
                <a16:creationId xmlns:a16="http://schemas.microsoft.com/office/drawing/2014/main" xmlns="" id="{B485445E-90A5-0557-0781-B8B87FE8DDB7}"/>
              </a:ext>
            </a:extLst>
          </p:cNvPr>
          <p:cNvSpPr txBox="1"/>
          <p:nvPr/>
        </p:nvSpPr>
        <p:spPr>
          <a:xfrm>
            <a:off x="1927369" y="3643616"/>
            <a:ext cx="2148236" cy="112184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panose="020B0604020202020204" pitchFamily="34" charset="0"/>
                <a:sym typeface="Arial"/>
              </a:rPr>
              <a:t>Ôn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panose="020B0604020202020204" pitchFamily="34" charset="0"/>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panose="020B0604020202020204" pitchFamily="34" charset="0"/>
                <a:sym typeface="Arial"/>
              </a:rPr>
              <a:t>lại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panose="020B0604020202020204" pitchFamily="34" charset="0"/>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panose="020B0604020202020204" pitchFamily="34" charset="0"/>
                <a:sym typeface="Arial"/>
              </a:rPr>
              <a:t>kiến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panose="020B0604020202020204" pitchFamily="34" charset="0"/>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panose="020B0604020202020204" pitchFamily="34" charset="0"/>
                <a:sym typeface="Arial"/>
              </a:rPr>
              <a:t>thức</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panose="020B0604020202020204" pitchFamily="34" charset="0"/>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panose="020B0604020202020204" pitchFamily="34" charset="0"/>
                <a:sym typeface="Arial"/>
              </a:rPr>
              <a:t>đã</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panose="020B0604020202020204" pitchFamily="34" charset="0"/>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panose="020B0604020202020204" pitchFamily="34" charset="0"/>
                <a:sym typeface="Arial"/>
              </a:rPr>
              <a:t>học</a:t>
            </a:r>
            <a:endPar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panose="020B0604020202020204" pitchFamily="34" charset="0"/>
              <a:sym typeface="Arial"/>
            </a:endParaRPr>
          </a:p>
        </p:txBody>
      </p:sp>
      <p:sp>
        <p:nvSpPr>
          <p:cNvPr id="262" name="Hộp Văn bản 231">
            <a:extLst>
              <a:ext uri="{FF2B5EF4-FFF2-40B4-BE49-F238E27FC236}">
                <a16:creationId xmlns:a16="http://schemas.microsoft.com/office/drawing/2014/main" xmlns="" id="{DDB0BC45-B39E-6CFB-15F3-01757FB88AE6}"/>
              </a:ext>
            </a:extLst>
          </p:cNvPr>
          <p:cNvSpPr txBox="1"/>
          <p:nvPr/>
        </p:nvSpPr>
        <p:spPr>
          <a:xfrm>
            <a:off x="4405157" y="3643616"/>
            <a:ext cx="2502361" cy="112184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panose="020B0604020202020204" pitchFamily="34" charset="0"/>
                <a:sym typeface="Arial"/>
              </a:rPr>
              <a:t>Hoàn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panose="020B0604020202020204" pitchFamily="34" charset="0"/>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panose="020B0604020202020204" pitchFamily="34" charset="0"/>
                <a:sym typeface="Arial"/>
              </a:rPr>
              <a:t>thành</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panose="020B0604020202020204" pitchFamily="34" charset="0"/>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panose="020B0604020202020204" pitchFamily="34" charset="0"/>
                <a:sym typeface="Arial"/>
              </a:rPr>
              <a:t>bài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panose="020B0604020202020204" pitchFamily="34" charset="0"/>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panose="020B0604020202020204" pitchFamily="34" charset="0"/>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panose="020B0604020202020204" pitchFamily="34" charset="0"/>
                <a:sym typeface="Arial"/>
              </a:rPr>
              <a:t>trong</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panose="020B0604020202020204" pitchFamily="34" charset="0"/>
                <a:sym typeface="Arial"/>
              </a:rPr>
              <a:t> SBT</a:t>
            </a:r>
          </a:p>
        </p:txBody>
      </p:sp>
      <p:sp>
        <p:nvSpPr>
          <p:cNvPr id="263" name="Hộp Văn bản 232">
            <a:extLst>
              <a:ext uri="{FF2B5EF4-FFF2-40B4-BE49-F238E27FC236}">
                <a16:creationId xmlns:a16="http://schemas.microsoft.com/office/drawing/2014/main" xmlns="" id="{8BC58298-F8C6-A0B6-D6BB-0C1A69C58CB3}"/>
              </a:ext>
            </a:extLst>
          </p:cNvPr>
          <p:cNvSpPr txBox="1"/>
          <p:nvPr/>
        </p:nvSpPr>
        <p:spPr>
          <a:xfrm>
            <a:off x="6931913" y="3669252"/>
            <a:ext cx="3498231" cy="1121846"/>
          </a:xfrm>
          <a:prstGeom prst="rect">
            <a:avLst/>
          </a:prstGeom>
          <a:noFill/>
        </p:spPr>
        <p:txBody>
          <a:bodyPr wrap="square" rtlCol="0">
            <a:spAutoFit/>
          </a:bodyPr>
          <a:lstStyle/>
          <a:p>
            <a:pPr lvl="0" algn="ctr">
              <a:lnSpc>
                <a:spcPct val="150000"/>
              </a:lnSpc>
              <a:defRPr/>
            </a:pP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panose="020B0604020202020204" pitchFamily="34" charset="0"/>
                <a:sym typeface="Arial"/>
              </a:rPr>
              <a:t>Đọc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panose="020B0604020202020204" pitchFamily="34" charset="0"/>
                <a:sym typeface="Arial"/>
              </a:rPr>
              <a:t>trước</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panose="020B0604020202020204" pitchFamily="34" charset="0"/>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panose="020B0604020202020204" pitchFamily="34" charset="0"/>
                <a:sym typeface="Arial"/>
              </a:rPr>
              <a:t>bài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panose="020B0604020202020204" pitchFamily="34" charset="0"/>
                <a:sym typeface="Arial"/>
              </a:rPr>
              <a:t>:</a:t>
            </a:r>
          </a:p>
          <a:p>
            <a:pPr lvl="0" algn="ctr">
              <a:lnSpc>
                <a:spcPct val="150000"/>
              </a:lnSpc>
              <a:defRPr/>
            </a:pPr>
            <a:r>
              <a:rPr lang="en-US" sz="2400" dirty="0" err="1">
                <a:latin typeface="UTM Avo" panose="02040603050506020204" pitchFamily="18" charset="0"/>
                <a:cs typeface="Arial" panose="020B0604020202020204" pitchFamily="34" charset="0"/>
              </a:rPr>
              <a:t>Bảng</a:t>
            </a:r>
            <a:r>
              <a:rPr lang="en-US" sz="2400" dirty="0">
                <a:latin typeface="UTM Avo" panose="02040603050506020204" pitchFamily="18" charset="0"/>
                <a:cs typeface="Arial" panose="020B0604020202020204" pitchFamily="34" charset="0"/>
              </a:rPr>
              <a:t> chia 7</a:t>
            </a:r>
            <a:endPar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panose="020B0604020202020204" pitchFamily="34" charset="0"/>
              <a:sym typeface="Arial"/>
            </a:endParaRPr>
          </a:p>
        </p:txBody>
      </p:sp>
    </p:spTree>
    <p:extLst>
      <p:ext uri="{BB962C8B-B14F-4D97-AF65-F5344CB8AC3E}">
        <p14:creationId xmlns:p14="http://schemas.microsoft.com/office/powerpoint/2010/main" val="375975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61"/>
                                        </p:tgtEl>
                                        <p:attrNameLst>
                                          <p:attrName>style.visibility</p:attrName>
                                        </p:attrNameLst>
                                      </p:cBhvr>
                                      <p:to>
                                        <p:strVal val="visible"/>
                                      </p:to>
                                    </p:set>
                                    <p:anim calcmode="lin" valueType="num">
                                      <p:cBhvr>
                                        <p:cTn id="7" dur="500" fill="hold"/>
                                        <p:tgtEl>
                                          <p:spTgt spid="261"/>
                                        </p:tgtEl>
                                        <p:attrNameLst>
                                          <p:attrName>ppt_w</p:attrName>
                                        </p:attrNameLst>
                                      </p:cBhvr>
                                      <p:tavLst>
                                        <p:tav tm="0">
                                          <p:val>
                                            <p:fltVal val="0"/>
                                          </p:val>
                                        </p:tav>
                                        <p:tav tm="100000">
                                          <p:val>
                                            <p:strVal val="#ppt_w"/>
                                          </p:val>
                                        </p:tav>
                                      </p:tavLst>
                                    </p:anim>
                                    <p:anim calcmode="lin" valueType="num">
                                      <p:cBhvr>
                                        <p:cTn id="8" dur="500" fill="hold"/>
                                        <p:tgtEl>
                                          <p:spTgt spid="261"/>
                                        </p:tgtEl>
                                        <p:attrNameLst>
                                          <p:attrName>ppt_h</p:attrName>
                                        </p:attrNameLst>
                                      </p:cBhvr>
                                      <p:tavLst>
                                        <p:tav tm="0">
                                          <p:val>
                                            <p:strVal val="#ppt_h"/>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500"/>
                                        <p:tgtEl>
                                          <p:spTgt spid="26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62"/>
                                        </p:tgtEl>
                                        <p:attrNameLst>
                                          <p:attrName>style.visibility</p:attrName>
                                        </p:attrNameLst>
                                      </p:cBhvr>
                                      <p:to>
                                        <p:strVal val="visible"/>
                                      </p:to>
                                    </p:set>
                                    <p:animEffect transition="in" filter="fade">
                                      <p:cBhvr>
                                        <p:cTn id="14" dur="500"/>
                                        <p:tgtEl>
                                          <p:spTgt spid="26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63"/>
                                        </p:tgtEl>
                                        <p:attrNameLst>
                                          <p:attrName>style.visibility</p:attrName>
                                        </p:attrNameLst>
                                      </p:cBhvr>
                                      <p:to>
                                        <p:strVal val="visible"/>
                                      </p:to>
                                    </p:set>
                                    <p:animEffect transition="in" filter="fade">
                                      <p:cBhvr>
                                        <p:cTn id="17" dur="500"/>
                                        <p:tgtEl>
                                          <p:spTgt spid="26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p:bldP spid="4" grpId="0" animBg="1"/>
      <p:bldP spid="5" grpId="0" animBg="1"/>
      <p:bldP spid="6" grpId="0" animBg="1"/>
      <p:bldP spid="260" grpId="0"/>
      <p:bldP spid="262" grpId="0"/>
      <p:bldP spid="26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1000"/>
          </a:stretch>
        </a:blipFill>
        <a:effectLst/>
      </p:bgPr>
    </p:bg>
    <p:spTree>
      <p:nvGrpSpPr>
        <p:cNvPr id="1" name="Shape 109"/>
        <p:cNvGrpSpPr/>
        <p:nvPr/>
      </p:nvGrpSpPr>
      <p:grpSpPr>
        <a:xfrm>
          <a:off x="0" y="0"/>
          <a:ext cx="0" cy="0"/>
          <a:chOff x="0" y="0"/>
          <a:chExt cx="0" cy="0"/>
        </a:xfrm>
      </p:grpSpPr>
      <p:sp>
        <p:nvSpPr>
          <p:cNvPr id="2" name="Google Shape;3568;p41">
            <a:extLst>
              <a:ext uri="{FF2B5EF4-FFF2-40B4-BE49-F238E27FC236}">
                <a16:creationId xmlns:a16="http://schemas.microsoft.com/office/drawing/2014/main" xmlns="" id="{5BA2C163-A9D3-49B5-AD83-2D3CBFD02347}"/>
              </a:ext>
            </a:extLst>
          </p:cNvPr>
          <p:cNvSpPr/>
          <p:nvPr/>
        </p:nvSpPr>
        <p:spPr>
          <a:xfrm>
            <a:off x="1036320" y="963169"/>
            <a:ext cx="9757908" cy="2677896"/>
          </a:xfrm>
          <a:custGeom>
            <a:avLst/>
            <a:gdLst/>
            <a:ahLst/>
            <a:cxnLst/>
            <a:rect l="l" t="t" r="r" b="b"/>
            <a:pathLst>
              <a:path w="8089" h="13947" extrusionOk="0">
                <a:moveTo>
                  <a:pt x="4578" y="1"/>
                </a:moveTo>
                <a:cubicBezTo>
                  <a:pt x="4543" y="1"/>
                  <a:pt x="4507" y="3"/>
                  <a:pt x="4470" y="9"/>
                </a:cubicBezTo>
                <a:cubicBezTo>
                  <a:pt x="4280" y="27"/>
                  <a:pt x="4090" y="49"/>
                  <a:pt x="3904" y="68"/>
                </a:cubicBezTo>
                <a:cubicBezTo>
                  <a:pt x="3660" y="104"/>
                  <a:pt x="3434" y="122"/>
                  <a:pt x="3185" y="140"/>
                </a:cubicBezTo>
                <a:cubicBezTo>
                  <a:pt x="2868" y="181"/>
                  <a:pt x="2547" y="235"/>
                  <a:pt x="2226" y="235"/>
                </a:cubicBezTo>
                <a:cubicBezTo>
                  <a:pt x="2199" y="232"/>
                  <a:pt x="2173" y="230"/>
                  <a:pt x="2148" y="230"/>
                </a:cubicBezTo>
                <a:cubicBezTo>
                  <a:pt x="2035" y="230"/>
                  <a:pt x="1939" y="260"/>
                  <a:pt x="1828" y="294"/>
                </a:cubicBezTo>
                <a:cubicBezTo>
                  <a:pt x="1660" y="348"/>
                  <a:pt x="1489" y="425"/>
                  <a:pt x="1321" y="461"/>
                </a:cubicBezTo>
                <a:cubicBezTo>
                  <a:pt x="1190" y="502"/>
                  <a:pt x="1059" y="556"/>
                  <a:pt x="964" y="651"/>
                </a:cubicBezTo>
                <a:cubicBezTo>
                  <a:pt x="851" y="764"/>
                  <a:pt x="738" y="859"/>
                  <a:pt x="643" y="932"/>
                </a:cubicBezTo>
                <a:cubicBezTo>
                  <a:pt x="606" y="954"/>
                  <a:pt x="606" y="972"/>
                  <a:pt x="584" y="1008"/>
                </a:cubicBezTo>
                <a:cubicBezTo>
                  <a:pt x="511" y="1235"/>
                  <a:pt x="435" y="1479"/>
                  <a:pt x="380" y="1723"/>
                </a:cubicBezTo>
                <a:cubicBezTo>
                  <a:pt x="245" y="2329"/>
                  <a:pt x="190" y="2967"/>
                  <a:pt x="154" y="3592"/>
                </a:cubicBezTo>
                <a:cubicBezTo>
                  <a:pt x="113" y="4026"/>
                  <a:pt x="113" y="4460"/>
                  <a:pt x="77" y="4890"/>
                </a:cubicBezTo>
                <a:cubicBezTo>
                  <a:pt x="59" y="5193"/>
                  <a:pt x="77" y="5514"/>
                  <a:pt x="59" y="5835"/>
                </a:cubicBezTo>
                <a:cubicBezTo>
                  <a:pt x="41" y="6247"/>
                  <a:pt x="41" y="6681"/>
                  <a:pt x="18" y="7116"/>
                </a:cubicBezTo>
                <a:cubicBezTo>
                  <a:pt x="0" y="8079"/>
                  <a:pt x="0" y="9020"/>
                  <a:pt x="59" y="9979"/>
                </a:cubicBezTo>
                <a:lnTo>
                  <a:pt x="59" y="10056"/>
                </a:lnTo>
                <a:cubicBezTo>
                  <a:pt x="95" y="10341"/>
                  <a:pt x="95" y="10622"/>
                  <a:pt x="77" y="10884"/>
                </a:cubicBezTo>
                <a:cubicBezTo>
                  <a:pt x="41" y="11205"/>
                  <a:pt x="18" y="11544"/>
                  <a:pt x="18" y="11866"/>
                </a:cubicBezTo>
                <a:lnTo>
                  <a:pt x="18" y="12187"/>
                </a:lnTo>
                <a:cubicBezTo>
                  <a:pt x="0" y="12395"/>
                  <a:pt x="77" y="12580"/>
                  <a:pt x="131" y="12770"/>
                </a:cubicBezTo>
                <a:cubicBezTo>
                  <a:pt x="131" y="12829"/>
                  <a:pt x="172" y="12901"/>
                  <a:pt x="226" y="12942"/>
                </a:cubicBezTo>
                <a:cubicBezTo>
                  <a:pt x="340" y="13033"/>
                  <a:pt x="435" y="13168"/>
                  <a:pt x="530" y="13281"/>
                </a:cubicBezTo>
                <a:cubicBezTo>
                  <a:pt x="606" y="13354"/>
                  <a:pt x="697" y="13413"/>
                  <a:pt x="774" y="13485"/>
                </a:cubicBezTo>
                <a:cubicBezTo>
                  <a:pt x="923" y="13639"/>
                  <a:pt x="1095" y="13711"/>
                  <a:pt x="1303" y="13734"/>
                </a:cubicBezTo>
                <a:cubicBezTo>
                  <a:pt x="1511" y="13752"/>
                  <a:pt x="1697" y="13770"/>
                  <a:pt x="1905" y="13788"/>
                </a:cubicBezTo>
                <a:cubicBezTo>
                  <a:pt x="2149" y="13824"/>
                  <a:pt x="2393" y="13847"/>
                  <a:pt x="2660" y="13883"/>
                </a:cubicBezTo>
                <a:cubicBezTo>
                  <a:pt x="2846" y="13901"/>
                  <a:pt x="3036" y="13901"/>
                  <a:pt x="3226" y="13919"/>
                </a:cubicBezTo>
                <a:cubicBezTo>
                  <a:pt x="3372" y="13932"/>
                  <a:pt x="3515" y="13947"/>
                  <a:pt x="3660" y="13947"/>
                </a:cubicBezTo>
                <a:cubicBezTo>
                  <a:pt x="3721" y="13947"/>
                  <a:pt x="3783" y="13944"/>
                  <a:pt x="3845" y="13937"/>
                </a:cubicBezTo>
                <a:cubicBezTo>
                  <a:pt x="4044" y="13916"/>
                  <a:pt x="4243" y="13907"/>
                  <a:pt x="4442" y="13907"/>
                </a:cubicBezTo>
                <a:cubicBezTo>
                  <a:pt x="4582" y="13907"/>
                  <a:pt x="4723" y="13912"/>
                  <a:pt x="4863" y="13919"/>
                </a:cubicBezTo>
                <a:cubicBezTo>
                  <a:pt x="4938" y="13919"/>
                  <a:pt x="5001" y="13944"/>
                  <a:pt x="5070" y="13944"/>
                </a:cubicBezTo>
                <a:cubicBezTo>
                  <a:pt x="5090" y="13944"/>
                  <a:pt x="5110" y="13942"/>
                  <a:pt x="5130" y="13937"/>
                </a:cubicBezTo>
                <a:cubicBezTo>
                  <a:pt x="5316" y="13883"/>
                  <a:pt x="5506" y="13901"/>
                  <a:pt x="5696" y="13883"/>
                </a:cubicBezTo>
                <a:cubicBezTo>
                  <a:pt x="5899" y="13847"/>
                  <a:pt x="6107" y="13824"/>
                  <a:pt x="6297" y="13770"/>
                </a:cubicBezTo>
                <a:cubicBezTo>
                  <a:pt x="6429" y="13734"/>
                  <a:pt x="6560" y="13711"/>
                  <a:pt x="6673" y="13639"/>
                </a:cubicBezTo>
                <a:cubicBezTo>
                  <a:pt x="6750" y="13562"/>
                  <a:pt x="6863" y="13544"/>
                  <a:pt x="6940" y="13449"/>
                </a:cubicBezTo>
                <a:cubicBezTo>
                  <a:pt x="6940" y="13440"/>
                  <a:pt x="6944" y="13435"/>
                  <a:pt x="6953" y="13435"/>
                </a:cubicBezTo>
                <a:cubicBezTo>
                  <a:pt x="6962" y="13435"/>
                  <a:pt x="6976" y="13440"/>
                  <a:pt x="6994" y="13449"/>
                </a:cubicBezTo>
                <a:cubicBezTo>
                  <a:pt x="7000" y="13460"/>
                  <a:pt x="7005" y="13464"/>
                  <a:pt x="7011" y="13464"/>
                </a:cubicBezTo>
                <a:cubicBezTo>
                  <a:pt x="7024" y="13464"/>
                  <a:pt x="7037" y="13443"/>
                  <a:pt x="7053" y="13431"/>
                </a:cubicBezTo>
                <a:cubicBezTo>
                  <a:pt x="7125" y="13241"/>
                  <a:pt x="7279" y="13091"/>
                  <a:pt x="7410" y="12920"/>
                </a:cubicBezTo>
                <a:cubicBezTo>
                  <a:pt x="7578" y="12693"/>
                  <a:pt x="7673" y="12431"/>
                  <a:pt x="7709" y="12151"/>
                </a:cubicBezTo>
                <a:cubicBezTo>
                  <a:pt x="7750" y="11866"/>
                  <a:pt x="7750" y="11585"/>
                  <a:pt x="7750" y="11300"/>
                </a:cubicBezTo>
                <a:cubicBezTo>
                  <a:pt x="7750" y="10680"/>
                  <a:pt x="7786" y="10074"/>
                  <a:pt x="7845" y="9472"/>
                </a:cubicBezTo>
                <a:cubicBezTo>
                  <a:pt x="7881" y="9056"/>
                  <a:pt x="7899" y="8663"/>
                  <a:pt x="7935" y="8265"/>
                </a:cubicBezTo>
                <a:cubicBezTo>
                  <a:pt x="7994" y="7794"/>
                  <a:pt x="8048" y="7342"/>
                  <a:pt x="8071" y="6871"/>
                </a:cubicBezTo>
                <a:cubicBezTo>
                  <a:pt x="8089" y="6324"/>
                  <a:pt x="8089" y="5777"/>
                  <a:pt x="8071" y="5252"/>
                </a:cubicBezTo>
                <a:cubicBezTo>
                  <a:pt x="8048" y="4854"/>
                  <a:pt x="8012" y="4460"/>
                  <a:pt x="8012" y="4062"/>
                </a:cubicBezTo>
                <a:lnTo>
                  <a:pt x="8012" y="3026"/>
                </a:lnTo>
                <a:cubicBezTo>
                  <a:pt x="8012" y="2687"/>
                  <a:pt x="7935" y="2348"/>
                  <a:pt x="7899" y="2008"/>
                </a:cubicBezTo>
                <a:cubicBezTo>
                  <a:pt x="7881" y="1705"/>
                  <a:pt x="7863" y="1407"/>
                  <a:pt x="7845" y="1103"/>
                </a:cubicBezTo>
                <a:lnTo>
                  <a:pt x="7750" y="841"/>
                </a:lnTo>
                <a:lnTo>
                  <a:pt x="7731" y="818"/>
                </a:lnTo>
                <a:cubicBezTo>
                  <a:pt x="7731" y="687"/>
                  <a:pt x="7636" y="615"/>
                  <a:pt x="7596" y="502"/>
                </a:cubicBezTo>
                <a:cubicBezTo>
                  <a:pt x="7483" y="312"/>
                  <a:pt x="7315" y="235"/>
                  <a:pt x="7107" y="199"/>
                </a:cubicBezTo>
                <a:cubicBezTo>
                  <a:pt x="6994" y="181"/>
                  <a:pt x="6863" y="181"/>
                  <a:pt x="6750" y="140"/>
                </a:cubicBezTo>
                <a:cubicBezTo>
                  <a:pt x="6578" y="104"/>
                  <a:pt x="6410" y="86"/>
                  <a:pt x="6220" y="49"/>
                </a:cubicBezTo>
                <a:cubicBezTo>
                  <a:pt x="6171" y="36"/>
                  <a:pt x="6118" y="31"/>
                  <a:pt x="6065" y="31"/>
                </a:cubicBezTo>
                <a:cubicBezTo>
                  <a:pt x="5957" y="31"/>
                  <a:pt x="5843" y="49"/>
                  <a:pt x="5732" y="49"/>
                </a:cubicBezTo>
                <a:cubicBezTo>
                  <a:pt x="5411" y="27"/>
                  <a:pt x="5108" y="49"/>
                  <a:pt x="4791" y="9"/>
                </a:cubicBezTo>
                <a:cubicBezTo>
                  <a:pt x="4716" y="9"/>
                  <a:pt x="4648" y="1"/>
                  <a:pt x="4578" y="1"/>
                </a:cubicBezTo>
                <a:close/>
              </a:path>
            </a:pathLst>
          </a:custGeom>
          <a:solidFill>
            <a:schemeClr val="accent2">
              <a:lumMod val="20000"/>
              <a:lumOff val="80000"/>
            </a:schemeClr>
          </a:solidFill>
          <a:ln>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US" sz="3200" b="1" dirty="0">
                <a:solidFill>
                  <a:schemeClr val="bg1">
                    <a:lumMod val="10000"/>
                  </a:schemeClr>
                </a:solidFill>
                <a:latin typeface="UTM Avo" panose="02040603050506020204" pitchFamily="18" charset="0"/>
              </a:rPr>
              <a:t>  Bài </a:t>
            </a:r>
            <a:r>
              <a:rPr lang="en-US" sz="3200" b="1" dirty="0" err="1">
                <a:solidFill>
                  <a:schemeClr val="bg1">
                    <a:lumMod val="10000"/>
                  </a:schemeClr>
                </a:solidFill>
                <a:latin typeface="UTM Avo" panose="02040603050506020204" pitchFamily="18" charset="0"/>
              </a:rPr>
              <a:t>toán</a:t>
            </a:r>
            <a:r>
              <a:rPr lang="en-US" sz="3200" b="1" dirty="0">
                <a:solidFill>
                  <a:schemeClr val="bg1">
                    <a:lumMod val="10000"/>
                  </a:schemeClr>
                </a:solidFill>
                <a:latin typeface="UTM Avo" panose="02040603050506020204" pitchFamily="18" charset="0"/>
              </a:rPr>
              <a:t>: </a:t>
            </a:r>
            <a:r>
              <a:rPr lang="en-US" sz="3200" dirty="0" err="1">
                <a:solidFill>
                  <a:schemeClr val="bg1">
                    <a:lumMod val="10000"/>
                  </a:schemeClr>
                </a:solidFill>
                <a:latin typeface="UTM Avo" panose="02040603050506020204" pitchFamily="18" charset="0"/>
              </a:rPr>
              <a:t>Đoạn</a:t>
            </a:r>
            <a:r>
              <a:rPr lang="en-US" sz="3200" dirty="0">
                <a:solidFill>
                  <a:schemeClr val="bg1">
                    <a:lumMod val="10000"/>
                  </a:schemeClr>
                </a:solidFill>
                <a:latin typeface="UTM Avo" panose="02040603050506020204" pitchFamily="18" charset="0"/>
              </a:rPr>
              <a:t> </a:t>
            </a:r>
            <a:r>
              <a:rPr lang="en-US" sz="3200" dirty="0" err="1">
                <a:solidFill>
                  <a:schemeClr val="bg1">
                    <a:lumMod val="10000"/>
                  </a:schemeClr>
                </a:solidFill>
                <a:latin typeface="UTM Avo" panose="02040603050506020204" pitchFamily="18" charset="0"/>
              </a:rPr>
              <a:t>thẳng</a:t>
            </a:r>
            <a:r>
              <a:rPr lang="en-US" sz="3200" dirty="0">
                <a:solidFill>
                  <a:schemeClr val="bg1">
                    <a:lumMod val="10000"/>
                  </a:schemeClr>
                </a:solidFill>
                <a:latin typeface="UTM Avo" panose="02040603050506020204" pitchFamily="18" charset="0"/>
              </a:rPr>
              <a:t> AB </a:t>
            </a:r>
            <a:r>
              <a:rPr lang="en-US" sz="3200" dirty="0" err="1">
                <a:solidFill>
                  <a:schemeClr val="bg1">
                    <a:lumMod val="10000"/>
                  </a:schemeClr>
                </a:solidFill>
                <a:latin typeface="UTM Avo" panose="02040603050506020204" pitchFamily="18" charset="0"/>
              </a:rPr>
              <a:t>dài</a:t>
            </a:r>
            <a:r>
              <a:rPr lang="en-US" sz="3200" dirty="0">
                <a:solidFill>
                  <a:schemeClr val="bg1">
                    <a:lumMod val="10000"/>
                  </a:schemeClr>
                </a:solidFill>
                <a:latin typeface="UTM Avo" panose="02040603050506020204" pitchFamily="18" charset="0"/>
              </a:rPr>
              <a:t> 8 cm. </a:t>
            </a:r>
            <a:r>
              <a:rPr lang="en-US" sz="3200" dirty="0" err="1">
                <a:solidFill>
                  <a:schemeClr val="bg1">
                    <a:lumMod val="10000"/>
                  </a:schemeClr>
                </a:solidFill>
                <a:latin typeface="UTM Avo" panose="02040603050506020204" pitchFamily="18" charset="0"/>
              </a:rPr>
              <a:t>Độ</a:t>
            </a:r>
            <a:r>
              <a:rPr lang="en-US" sz="3200" dirty="0">
                <a:solidFill>
                  <a:schemeClr val="bg1">
                    <a:lumMod val="10000"/>
                  </a:schemeClr>
                </a:solidFill>
                <a:latin typeface="UTM Avo" panose="02040603050506020204" pitchFamily="18" charset="0"/>
              </a:rPr>
              <a:t> </a:t>
            </a:r>
            <a:r>
              <a:rPr lang="en-US" sz="3200" dirty="0" err="1">
                <a:solidFill>
                  <a:schemeClr val="bg1">
                    <a:lumMod val="10000"/>
                  </a:schemeClr>
                </a:solidFill>
                <a:latin typeface="UTM Avo" panose="02040603050506020204" pitchFamily="18" charset="0"/>
              </a:rPr>
              <a:t>dài</a:t>
            </a:r>
            <a:r>
              <a:rPr lang="en-US" sz="3200" dirty="0">
                <a:solidFill>
                  <a:schemeClr val="bg1">
                    <a:lumMod val="10000"/>
                  </a:schemeClr>
                </a:solidFill>
                <a:latin typeface="UTM Avo" panose="02040603050506020204" pitchFamily="18" charset="0"/>
              </a:rPr>
              <a:t> </a:t>
            </a:r>
            <a:r>
              <a:rPr lang="en-US" sz="3200" dirty="0" err="1">
                <a:solidFill>
                  <a:schemeClr val="bg1">
                    <a:lumMod val="10000"/>
                  </a:schemeClr>
                </a:solidFill>
                <a:latin typeface="UTM Avo" panose="02040603050506020204" pitchFamily="18" charset="0"/>
              </a:rPr>
              <a:t>đoạn</a:t>
            </a:r>
            <a:r>
              <a:rPr lang="en-US" sz="3200" dirty="0">
                <a:solidFill>
                  <a:schemeClr val="bg1">
                    <a:lumMod val="10000"/>
                  </a:schemeClr>
                </a:solidFill>
                <a:latin typeface="UTM Avo" panose="02040603050506020204" pitchFamily="18" charset="0"/>
              </a:rPr>
              <a:t> </a:t>
            </a:r>
            <a:r>
              <a:rPr lang="en-US" sz="3200" dirty="0" err="1">
                <a:solidFill>
                  <a:schemeClr val="bg1">
                    <a:lumMod val="10000"/>
                  </a:schemeClr>
                </a:solidFill>
                <a:latin typeface="UTM Avo" panose="02040603050506020204" pitchFamily="18" charset="0"/>
              </a:rPr>
              <a:t>thẳng</a:t>
            </a:r>
            <a:r>
              <a:rPr lang="en-US" sz="3200" dirty="0">
                <a:solidFill>
                  <a:schemeClr val="bg1">
                    <a:lumMod val="10000"/>
                  </a:schemeClr>
                </a:solidFill>
                <a:latin typeface="UTM Avo" panose="02040603050506020204" pitchFamily="18" charset="0"/>
              </a:rPr>
              <a:t> AB </a:t>
            </a:r>
            <a:r>
              <a:rPr lang="en-US" sz="3200" b="1" dirty="0" err="1">
                <a:solidFill>
                  <a:schemeClr val="bg1">
                    <a:lumMod val="10000"/>
                  </a:schemeClr>
                </a:solidFill>
                <a:latin typeface="UTM Avo" panose="02040603050506020204" pitchFamily="18" charset="0"/>
              </a:rPr>
              <a:t>giảm</a:t>
            </a:r>
            <a:r>
              <a:rPr lang="en-US" sz="3200" b="1" dirty="0">
                <a:solidFill>
                  <a:schemeClr val="bg1">
                    <a:lumMod val="10000"/>
                  </a:schemeClr>
                </a:solidFill>
                <a:latin typeface="UTM Avo" panose="02040603050506020204" pitchFamily="18" charset="0"/>
              </a:rPr>
              <a:t> </a:t>
            </a:r>
            <a:r>
              <a:rPr lang="en-US" sz="3200" b="1" dirty="0" err="1">
                <a:solidFill>
                  <a:schemeClr val="bg1">
                    <a:lumMod val="10000"/>
                  </a:schemeClr>
                </a:solidFill>
                <a:latin typeface="UTM Avo" panose="02040603050506020204" pitchFamily="18" charset="0"/>
              </a:rPr>
              <a:t>đi</a:t>
            </a:r>
            <a:r>
              <a:rPr lang="en-US" sz="3200" b="1" dirty="0">
                <a:solidFill>
                  <a:schemeClr val="bg1">
                    <a:lumMod val="10000"/>
                  </a:schemeClr>
                </a:solidFill>
                <a:latin typeface="UTM Avo" panose="02040603050506020204" pitchFamily="18" charset="0"/>
              </a:rPr>
              <a:t> 4 </a:t>
            </a:r>
            <a:r>
              <a:rPr lang="en-US" sz="3200" b="1" dirty="0" err="1">
                <a:solidFill>
                  <a:schemeClr val="bg1">
                    <a:lumMod val="10000"/>
                  </a:schemeClr>
                </a:solidFill>
                <a:latin typeface="UTM Avo" panose="02040603050506020204" pitchFamily="18" charset="0"/>
              </a:rPr>
              <a:t>lần</a:t>
            </a:r>
            <a:r>
              <a:rPr lang="en-US" sz="3200" b="1" dirty="0">
                <a:solidFill>
                  <a:schemeClr val="bg1">
                    <a:lumMod val="10000"/>
                  </a:schemeClr>
                </a:solidFill>
                <a:latin typeface="UTM Avo" panose="02040603050506020204" pitchFamily="18" charset="0"/>
              </a:rPr>
              <a:t> </a:t>
            </a:r>
            <a:r>
              <a:rPr lang="en-US" sz="3200" dirty="0" err="1">
                <a:solidFill>
                  <a:schemeClr val="bg1">
                    <a:lumMod val="10000"/>
                  </a:schemeClr>
                </a:solidFill>
                <a:latin typeface="UTM Avo" panose="02040603050506020204" pitchFamily="18" charset="0"/>
              </a:rPr>
              <a:t>thì</a:t>
            </a:r>
            <a:r>
              <a:rPr lang="en-US" sz="3200" dirty="0">
                <a:solidFill>
                  <a:schemeClr val="bg1">
                    <a:lumMod val="10000"/>
                  </a:schemeClr>
                </a:solidFill>
                <a:latin typeface="UTM Avo" panose="02040603050506020204" pitchFamily="18" charset="0"/>
              </a:rPr>
              <a:t> </a:t>
            </a:r>
            <a:r>
              <a:rPr lang="en-US" sz="3200" dirty="0" err="1">
                <a:solidFill>
                  <a:schemeClr val="bg1">
                    <a:lumMod val="10000"/>
                  </a:schemeClr>
                </a:solidFill>
                <a:latin typeface="UTM Avo" panose="02040603050506020204" pitchFamily="18" charset="0"/>
              </a:rPr>
              <a:t>được</a:t>
            </a:r>
            <a:r>
              <a:rPr lang="en-US" sz="3200" dirty="0">
                <a:solidFill>
                  <a:schemeClr val="bg1">
                    <a:lumMod val="10000"/>
                  </a:schemeClr>
                </a:solidFill>
                <a:latin typeface="UTM Avo" panose="02040603050506020204" pitchFamily="18" charset="0"/>
              </a:rPr>
              <a:t> </a:t>
            </a:r>
            <a:r>
              <a:rPr lang="en-US" sz="3200" dirty="0" err="1">
                <a:solidFill>
                  <a:schemeClr val="bg1">
                    <a:lumMod val="10000"/>
                  </a:schemeClr>
                </a:solidFill>
                <a:latin typeface="UTM Avo" panose="02040603050506020204" pitchFamily="18" charset="0"/>
              </a:rPr>
              <a:t>độ</a:t>
            </a:r>
            <a:r>
              <a:rPr lang="en-US" sz="3200" dirty="0">
                <a:solidFill>
                  <a:schemeClr val="bg1">
                    <a:lumMod val="10000"/>
                  </a:schemeClr>
                </a:solidFill>
                <a:latin typeface="UTM Avo" panose="02040603050506020204" pitchFamily="18" charset="0"/>
              </a:rPr>
              <a:t> </a:t>
            </a:r>
            <a:r>
              <a:rPr lang="en-US" sz="3200" dirty="0" err="1">
                <a:solidFill>
                  <a:schemeClr val="bg1">
                    <a:lumMod val="10000"/>
                  </a:schemeClr>
                </a:solidFill>
                <a:latin typeface="UTM Avo" panose="02040603050506020204" pitchFamily="18" charset="0"/>
              </a:rPr>
              <a:t>dài</a:t>
            </a:r>
            <a:r>
              <a:rPr lang="en-US" sz="3200" dirty="0">
                <a:solidFill>
                  <a:schemeClr val="bg1">
                    <a:lumMod val="10000"/>
                  </a:schemeClr>
                </a:solidFill>
                <a:latin typeface="UTM Avo" panose="02040603050506020204" pitchFamily="18" charset="0"/>
              </a:rPr>
              <a:t> </a:t>
            </a:r>
            <a:r>
              <a:rPr lang="en-US" sz="3200" dirty="0" err="1">
                <a:solidFill>
                  <a:schemeClr val="bg1">
                    <a:lumMod val="10000"/>
                  </a:schemeClr>
                </a:solidFill>
                <a:latin typeface="UTM Avo" panose="02040603050506020204" pitchFamily="18" charset="0"/>
              </a:rPr>
              <a:t>đoạn</a:t>
            </a:r>
            <a:r>
              <a:rPr lang="en-US" sz="3200" dirty="0">
                <a:solidFill>
                  <a:schemeClr val="bg1">
                    <a:lumMod val="10000"/>
                  </a:schemeClr>
                </a:solidFill>
                <a:latin typeface="UTM Avo" panose="02040603050506020204" pitchFamily="18" charset="0"/>
              </a:rPr>
              <a:t> </a:t>
            </a:r>
            <a:r>
              <a:rPr lang="en-US" sz="3200" dirty="0" err="1">
                <a:solidFill>
                  <a:schemeClr val="bg1">
                    <a:lumMod val="10000"/>
                  </a:schemeClr>
                </a:solidFill>
                <a:latin typeface="UTM Avo" panose="02040603050506020204" pitchFamily="18" charset="0"/>
              </a:rPr>
              <a:t>thẳng</a:t>
            </a:r>
            <a:r>
              <a:rPr lang="en-US" sz="3200" dirty="0">
                <a:solidFill>
                  <a:schemeClr val="bg1">
                    <a:lumMod val="10000"/>
                  </a:schemeClr>
                </a:solidFill>
                <a:latin typeface="UTM Avo" panose="02040603050506020204" pitchFamily="18" charset="0"/>
              </a:rPr>
              <a:t> CD. </a:t>
            </a:r>
            <a:r>
              <a:rPr lang="en-US" sz="3200" dirty="0" err="1">
                <a:solidFill>
                  <a:schemeClr val="bg1">
                    <a:lumMod val="10000"/>
                  </a:schemeClr>
                </a:solidFill>
                <a:latin typeface="UTM Avo" panose="02040603050506020204" pitchFamily="18" charset="0"/>
              </a:rPr>
              <a:t>Hỏi</a:t>
            </a:r>
            <a:r>
              <a:rPr lang="en-US" sz="3200" dirty="0">
                <a:solidFill>
                  <a:schemeClr val="bg1">
                    <a:lumMod val="10000"/>
                  </a:schemeClr>
                </a:solidFill>
                <a:latin typeface="UTM Avo" panose="02040603050506020204" pitchFamily="18" charset="0"/>
              </a:rPr>
              <a:t> </a:t>
            </a:r>
            <a:r>
              <a:rPr lang="en-US" sz="3200" dirty="0" err="1">
                <a:solidFill>
                  <a:schemeClr val="bg1">
                    <a:lumMod val="10000"/>
                  </a:schemeClr>
                </a:solidFill>
                <a:latin typeface="UTM Avo" panose="02040603050506020204" pitchFamily="18" charset="0"/>
              </a:rPr>
              <a:t>đoạn</a:t>
            </a:r>
            <a:r>
              <a:rPr lang="en-US" sz="3200" dirty="0">
                <a:solidFill>
                  <a:schemeClr val="bg1">
                    <a:lumMod val="10000"/>
                  </a:schemeClr>
                </a:solidFill>
                <a:latin typeface="UTM Avo" panose="02040603050506020204" pitchFamily="18" charset="0"/>
              </a:rPr>
              <a:t> </a:t>
            </a:r>
            <a:r>
              <a:rPr lang="en-US" sz="3200" dirty="0" err="1">
                <a:solidFill>
                  <a:schemeClr val="bg1">
                    <a:lumMod val="10000"/>
                  </a:schemeClr>
                </a:solidFill>
                <a:latin typeface="UTM Avo" panose="02040603050506020204" pitchFamily="18" charset="0"/>
              </a:rPr>
              <a:t>thẳng</a:t>
            </a:r>
            <a:r>
              <a:rPr lang="en-US" sz="3200" dirty="0">
                <a:solidFill>
                  <a:schemeClr val="bg1">
                    <a:lumMod val="10000"/>
                  </a:schemeClr>
                </a:solidFill>
                <a:latin typeface="UTM Avo" panose="02040603050506020204" pitchFamily="18" charset="0"/>
              </a:rPr>
              <a:t> CD </a:t>
            </a:r>
            <a:r>
              <a:rPr lang="en-US" sz="3200" dirty="0" err="1">
                <a:solidFill>
                  <a:schemeClr val="bg1">
                    <a:lumMod val="10000"/>
                  </a:schemeClr>
                </a:solidFill>
                <a:latin typeface="UTM Avo" panose="02040603050506020204" pitchFamily="18" charset="0"/>
              </a:rPr>
              <a:t>dài</a:t>
            </a:r>
            <a:r>
              <a:rPr lang="en-US" sz="3200" dirty="0">
                <a:solidFill>
                  <a:schemeClr val="bg1">
                    <a:lumMod val="10000"/>
                  </a:schemeClr>
                </a:solidFill>
                <a:latin typeface="UTM Avo" panose="02040603050506020204" pitchFamily="18" charset="0"/>
              </a:rPr>
              <a:t> </a:t>
            </a:r>
            <a:r>
              <a:rPr lang="en-US" sz="3200" dirty="0" err="1">
                <a:solidFill>
                  <a:schemeClr val="bg1">
                    <a:lumMod val="10000"/>
                  </a:schemeClr>
                </a:solidFill>
                <a:latin typeface="UTM Avo" panose="02040603050506020204" pitchFamily="18" charset="0"/>
              </a:rPr>
              <a:t>mấy</a:t>
            </a:r>
            <a:r>
              <a:rPr lang="en-US" sz="3200" dirty="0">
                <a:solidFill>
                  <a:schemeClr val="bg1">
                    <a:lumMod val="10000"/>
                  </a:schemeClr>
                </a:solidFill>
                <a:latin typeface="UTM Avo" panose="02040603050506020204" pitchFamily="18" charset="0"/>
              </a:rPr>
              <a:t> </a:t>
            </a:r>
            <a:r>
              <a:rPr lang="en-US" sz="3200" dirty="0" err="1">
                <a:solidFill>
                  <a:schemeClr val="bg1">
                    <a:lumMod val="10000"/>
                  </a:schemeClr>
                </a:solidFill>
                <a:latin typeface="UTM Avo" panose="02040603050506020204" pitchFamily="18" charset="0"/>
              </a:rPr>
              <a:t>xăng-ti-mét</a:t>
            </a:r>
            <a:r>
              <a:rPr lang="en-US" sz="3200" dirty="0">
                <a:solidFill>
                  <a:schemeClr val="bg1">
                    <a:lumMod val="10000"/>
                  </a:schemeClr>
                </a:solidFill>
                <a:latin typeface="UTM Avo" panose="02040603050506020204" pitchFamily="18" charset="0"/>
              </a:rPr>
              <a:t>?</a:t>
            </a:r>
            <a:endParaRPr sz="3200" dirty="0">
              <a:solidFill>
                <a:schemeClr val="bg1">
                  <a:lumMod val="10000"/>
                </a:schemeClr>
              </a:solidFill>
              <a:latin typeface="UTM Avo" panose="02040603050506020204" pitchFamily="18" charset="0"/>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0463" y="54018"/>
            <a:ext cx="5806825" cy="69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1921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5" name="Picture 4">
            <a:extLst>
              <a:ext uri="{FF2B5EF4-FFF2-40B4-BE49-F238E27FC236}">
                <a16:creationId xmlns:a16="http://schemas.microsoft.com/office/drawing/2014/main" xmlns="" id="{674D8EC7-9895-AB68-AA94-9727D25FFF1B}"/>
              </a:ext>
            </a:extLst>
          </p:cNvPr>
          <p:cNvPicPr>
            <a:picLocks noChangeAspect="1"/>
          </p:cNvPicPr>
          <p:nvPr/>
        </p:nvPicPr>
        <p:blipFill rotWithShape="1">
          <a:blip r:embed="rId3"/>
          <a:srcRect t="17477" b="29651"/>
          <a:stretch/>
        </p:blipFill>
        <p:spPr>
          <a:xfrm>
            <a:off x="1140336" y="2817867"/>
            <a:ext cx="9330893" cy="1972743"/>
          </a:xfrm>
          <a:prstGeom prst="rect">
            <a:avLst/>
          </a:prstGeom>
        </p:spPr>
      </p:pic>
      <p:sp>
        <p:nvSpPr>
          <p:cNvPr id="6" name="Bong bóng Ý nghĩ: Hình đám mây 50">
            <a:extLst>
              <a:ext uri="{FF2B5EF4-FFF2-40B4-BE49-F238E27FC236}">
                <a16:creationId xmlns:a16="http://schemas.microsoft.com/office/drawing/2014/main" xmlns="" id="{61DC431C-91A0-9136-EBCC-0E66C939ECDE}"/>
              </a:ext>
            </a:extLst>
          </p:cNvPr>
          <p:cNvSpPr/>
          <p:nvPr/>
        </p:nvSpPr>
        <p:spPr>
          <a:xfrm>
            <a:off x="2127144" y="1239099"/>
            <a:ext cx="6409286" cy="1578768"/>
          </a:xfrm>
          <a:prstGeom prst="cloudCallou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err="1">
                <a:solidFill>
                  <a:schemeClr val="accent4">
                    <a:lumMod val="10000"/>
                  </a:schemeClr>
                </a:solidFill>
                <a:latin typeface="UTM Avo" panose="02040603050506020204" pitchFamily="18" charset="0"/>
              </a:rPr>
              <a:t>Em</a:t>
            </a:r>
            <a:r>
              <a:rPr lang="en-US" sz="2800" dirty="0">
                <a:solidFill>
                  <a:schemeClr val="accent4">
                    <a:lumMod val="10000"/>
                  </a:schemeClr>
                </a:solidFill>
                <a:latin typeface="UTM Avo" panose="02040603050506020204" pitchFamily="18" charset="0"/>
              </a:rPr>
              <a:t> </a:t>
            </a:r>
            <a:r>
              <a:rPr lang="en-US" sz="2800" dirty="0" err="1">
                <a:solidFill>
                  <a:schemeClr val="accent4">
                    <a:lumMod val="10000"/>
                  </a:schemeClr>
                </a:solidFill>
                <a:latin typeface="UTM Avo" panose="02040603050506020204" pitchFamily="18" charset="0"/>
              </a:rPr>
              <a:t>hãy</a:t>
            </a:r>
            <a:r>
              <a:rPr lang="en-US" sz="2800" dirty="0">
                <a:solidFill>
                  <a:schemeClr val="accent4">
                    <a:lumMod val="10000"/>
                  </a:schemeClr>
                </a:solidFill>
                <a:latin typeface="UTM Avo" panose="02040603050506020204" pitchFamily="18" charset="0"/>
              </a:rPr>
              <a:t> </a:t>
            </a:r>
            <a:r>
              <a:rPr lang="en-US" sz="2800" dirty="0" err="1">
                <a:solidFill>
                  <a:schemeClr val="accent4">
                    <a:lumMod val="10000"/>
                  </a:schemeClr>
                </a:solidFill>
                <a:latin typeface="UTM Avo" panose="02040603050506020204" pitchFamily="18" charset="0"/>
              </a:rPr>
              <a:t>nêu</a:t>
            </a:r>
            <a:r>
              <a:rPr lang="en-US" sz="2800" dirty="0">
                <a:solidFill>
                  <a:schemeClr val="accent4">
                    <a:lumMod val="10000"/>
                  </a:schemeClr>
                </a:solidFill>
                <a:latin typeface="UTM Avo" panose="02040603050506020204" pitchFamily="18" charset="0"/>
              </a:rPr>
              <a:t> </a:t>
            </a:r>
            <a:r>
              <a:rPr lang="en-US" sz="2800" dirty="0" err="1">
                <a:solidFill>
                  <a:schemeClr val="accent4">
                    <a:lumMod val="10000"/>
                  </a:schemeClr>
                </a:solidFill>
                <a:latin typeface="UTM Avo" panose="02040603050506020204" pitchFamily="18" charset="0"/>
              </a:rPr>
              <a:t>cách</a:t>
            </a:r>
            <a:r>
              <a:rPr lang="en-US" sz="2800" dirty="0">
                <a:solidFill>
                  <a:schemeClr val="accent4">
                    <a:lumMod val="10000"/>
                  </a:schemeClr>
                </a:solidFill>
                <a:latin typeface="UTM Avo" panose="02040603050506020204" pitchFamily="18" charset="0"/>
              </a:rPr>
              <a:t> </a:t>
            </a:r>
            <a:r>
              <a:rPr lang="en-US" sz="2800" dirty="0" err="1">
                <a:solidFill>
                  <a:schemeClr val="accent4">
                    <a:lumMod val="10000"/>
                  </a:schemeClr>
                </a:solidFill>
                <a:latin typeface="UTM Avo" panose="02040603050506020204" pitchFamily="18" charset="0"/>
              </a:rPr>
              <a:t>hiểu</a:t>
            </a:r>
            <a:r>
              <a:rPr lang="en-US" sz="2800" dirty="0">
                <a:solidFill>
                  <a:schemeClr val="accent4">
                    <a:lumMod val="10000"/>
                  </a:schemeClr>
                </a:solidFill>
                <a:latin typeface="UTM Avo" panose="02040603050506020204" pitchFamily="18" charset="0"/>
              </a:rPr>
              <a:t> </a:t>
            </a:r>
            <a:r>
              <a:rPr lang="en-US" sz="2800" dirty="0" err="1">
                <a:solidFill>
                  <a:schemeClr val="accent4">
                    <a:lumMod val="10000"/>
                  </a:schemeClr>
                </a:solidFill>
                <a:latin typeface="UTM Avo" panose="02040603050506020204" pitchFamily="18" charset="0"/>
              </a:rPr>
              <a:t>nội</a:t>
            </a:r>
            <a:r>
              <a:rPr lang="en-US" sz="2800" dirty="0">
                <a:solidFill>
                  <a:schemeClr val="accent4">
                    <a:lumMod val="10000"/>
                  </a:schemeClr>
                </a:solidFill>
                <a:latin typeface="UTM Avo" panose="02040603050506020204" pitchFamily="18" charset="0"/>
              </a:rPr>
              <a:t> dung </a:t>
            </a:r>
            <a:r>
              <a:rPr lang="en-US" sz="2800" dirty="0" err="1">
                <a:solidFill>
                  <a:schemeClr val="accent4">
                    <a:lumMod val="10000"/>
                  </a:schemeClr>
                </a:solidFill>
                <a:latin typeface="UTM Avo" panose="02040603050506020204" pitchFamily="18" charset="0"/>
              </a:rPr>
              <a:t>bài</a:t>
            </a:r>
            <a:r>
              <a:rPr lang="en-US" sz="2800" dirty="0">
                <a:solidFill>
                  <a:schemeClr val="accent4">
                    <a:lumMod val="10000"/>
                  </a:schemeClr>
                </a:solidFill>
                <a:latin typeface="UTM Avo" panose="02040603050506020204" pitchFamily="18" charset="0"/>
              </a:rPr>
              <a:t> </a:t>
            </a:r>
            <a:r>
              <a:rPr lang="en-US" sz="2800" dirty="0" err="1">
                <a:solidFill>
                  <a:schemeClr val="accent4">
                    <a:lumMod val="10000"/>
                  </a:schemeClr>
                </a:solidFill>
                <a:latin typeface="UTM Avo" panose="02040603050506020204" pitchFamily="18" charset="0"/>
              </a:rPr>
              <a:t>toán</a:t>
            </a:r>
            <a:r>
              <a:rPr lang="en-US" sz="2800" dirty="0">
                <a:solidFill>
                  <a:schemeClr val="accent4">
                    <a:lumMod val="10000"/>
                  </a:schemeClr>
                </a:solidFill>
                <a:latin typeface="UTM Avo" panose="02040603050506020204" pitchFamily="18" charset="0"/>
              </a:rPr>
              <a:t>?</a:t>
            </a:r>
          </a:p>
        </p:txBody>
      </p:sp>
      <p:sp>
        <p:nvSpPr>
          <p:cNvPr id="7" name="Bong bóng Ý nghĩ: Hình đám mây 52">
            <a:extLst>
              <a:ext uri="{FF2B5EF4-FFF2-40B4-BE49-F238E27FC236}">
                <a16:creationId xmlns:a16="http://schemas.microsoft.com/office/drawing/2014/main" xmlns="" id="{2ADBFD46-945B-5802-53A4-76FF54057245}"/>
              </a:ext>
            </a:extLst>
          </p:cNvPr>
          <p:cNvSpPr/>
          <p:nvPr/>
        </p:nvSpPr>
        <p:spPr>
          <a:xfrm>
            <a:off x="1629303" y="4790610"/>
            <a:ext cx="7404969" cy="1578768"/>
          </a:xfrm>
          <a:prstGeom prst="cloudCallout">
            <a:avLst>
              <a:gd name="adj1" fmla="val -23120"/>
              <a:gd name="adj2" fmla="val -58603"/>
            </a:avLst>
          </a:prstGeom>
          <a:solidFill>
            <a:schemeClr val="accent2">
              <a:lumMod val="20000"/>
              <a:lumOff val="80000"/>
            </a:schemeClr>
          </a:solidFill>
          <a:ln w="28575">
            <a:solidFill>
              <a:schemeClr val="accent2"/>
            </a:solidFill>
          </a:ln>
        </p:spPr>
        <p:style>
          <a:lnRef idx="1">
            <a:schemeClr val="dk1"/>
          </a:lnRef>
          <a:fillRef idx="2">
            <a:schemeClr val="dk1"/>
          </a:fillRef>
          <a:effectRef idx="1">
            <a:schemeClr val="dk1"/>
          </a:effectRef>
          <a:fontRef idx="minor">
            <a:schemeClr val="dk1"/>
          </a:fontRef>
        </p:style>
        <p:txBody>
          <a:bodyPr rtlCol="0" anchor="ctr"/>
          <a:lstStyle/>
          <a:p>
            <a:pPr algn="ctr">
              <a:lnSpc>
                <a:spcPct val="150000"/>
              </a:lnSpc>
            </a:pPr>
            <a:r>
              <a:rPr lang="en-US" sz="2800" dirty="0">
                <a:solidFill>
                  <a:schemeClr val="accent4">
                    <a:lumMod val="10000"/>
                  </a:schemeClr>
                </a:solidFill>
                <a:latin typeface="UTM Avo" panose="02040603050506020204" pitchFamily="18" charset="0"/>
              </a:rPr>
              <a:t>Hai </a:t>
            </a:r>
            <a:r>
              <a:rPr lang="en-US" sz="2800" dirty="0" err="1">
                <a:solidFill>
                  <a:schemeClr val="accent4">
                    <a:lumMod val="10000"/>
                  </a:schemeClr>
                </a:solidFill>
                <a:latin typeface="UTM Avo" panose="02040603050506020204" pitchFamily="18" charset="0"/>
              </a:rPr>
              <a:t>bạn</a:t>
            </a:r>
            <a:r>
              <a:rPr lang="en-US" sz="2800" dirty="0">
                <a:solidFill>
                  <a:schemeClr val="accent4">
                    <a:lumMod val="10000"/>
                  </a:schemeClr>
                </a:solidFill>
                <a:latin typeface="UTM Avo" panose="02040603050506020204" pitchFamily="18" charset="0"/>
              </a:rPr>
              <a:t> </a:t>
            </a:r>
            <a:r>
              <a:rPr lang="en-US" sz="2800" dirty="0" err="1">
                <a:solidFill>
                  <a:schemeClr val="accent4">
                    <a:lumMod val="10000"/>
                  </a:schemeClr>
                </a:solidFill>
                <a:latin typeface="UTM Avo" panose="02040603050506020204" pitchFamily="18" charset="0"/>
              </a:rPr>
              <a:t>nhỏ</a:t>
            </a:r>
            <a:r>
              <a:rPr lang="en-US" sz="2800" dirty="0">
                <a:solidFill>
                  <a:schemeClr val="accent4">
                    <a:lumMod val="10000"/>
                  </a:schemeClr>
                </a:solidFill>
                <a:latin typeface="UTM Avo" panose="02040603050506020204" pitchFamily="18" charset="0"/>
              </a:rPr>
              <a:t> </a:t>
            </a:r>
            <a:r>
              <a:rPr lang="en-US" sz="2800" dirty="0" err="1">
                <a:solidFill>
                  <a:schemeClr val="accent4">
                    <a:lumMod val="10000"/>
                  </a:schemeClr>
                </a:solidFill>
                <a:latin typeface="UTM Avo" panose="02040603050506020204" pitchFamily="18" charset="0"/>
              </a:rPr>
              <a:t>đã</a:t>
            </a:r>
            <a:r>
              <a:rPr lang="en-US" sz="2800" dirty="0">
                <a:solidFill>
                  <a:schemeClr val="accent4">
                    <a:lumMod val="10000"/>
                  </a:schemeClr>
                </a:solidFill>
                <a:latin typeface="UTM Avo" panose="02040603050506020204" pitchFamily="18" charset="0"/>
              </a:rPr>
              <a:t> có </a:t>
            </a:r>
            <a:r>
              <a:rPr lang="en-US" sz="2800" dirty="0" err="1">
                <a:solidFill>
                  <a:schemeClr val="accent4">
                    <a:lumMod val="10000"/>
                  </a:schemeClr>
                </a:solidFill>
                <a:latin typeface="UTM Avo" panose="02040603050506020204" pitchFamily="18" charset="0"/>
              </a:rPr>
              <a:t>cách</a:t>
            </a:r>
            <a:r>
              <a:rPr lang="en-US" sz="2800" dirty="0">
                <a:solidFill>
                  <a:schemeClr val="accent4">
                    <a:lumMod val="10000"/>
                  </a:schemeClr>
                </a:solidFill>
                <a:latin typeface="UTM Avo" panose="02040603050506020204" pitchFamily="18" charset="0"/>
              </a:rPr>
              <a:t> </a:t>
            </a:r>
            <a:r>
              <a:rPr lang="en-US" sz="2800" dirty="0" err="1">
                <a:solidFill>
                  <a:schemeClr val="accent4">
                    <a:lumMod val="10000"/>
                  </a:schemeClr>
                </a:solidFill>
                <a:latin typeface="UTM Avo" panose="02040603050506020204" pitchFamily="18" charset="0"/>
              </a:rPr>
              <a:t>giải</a:t>
            </a:r>
            <a:r>
              <a:rPr lang="en-US" sz="2800" dirty="0">
                <a:solidFill>
                  <a:schemeClr val="accent4">
                    <a:lumMod val="10000"/>
                  </a:schemeClr>
                </a:solidFill>
                <a:latin typeface="UTM Avo" panose="02040603050506020204" pitchFamily="18" charset="0"/>
              </a:rPr>
              <a:t> </a:t>
            </a:r>
            <a:r>
              <a:rPr lang="en-US" sz="2800" dirty="0" err="1">
                <a:solidFill>
                  <a:schemeClr val="accent4">
                    <a:lumMod val="10000"/>
                  </a:schemeClr>
                </a:solidFill>
                <a:latin typeface="UTM Avo" panose="02040603050506020204" pitchFamily="18" charset="0"/>
              </a:rPr>
              <a:t>quyết</a:t>
            </a:r>
            <a:r>
              <a:rPr lang="en-US" sz="2800" dirty="0">
                <a:solidFill>
                  <a:schemeClr val="accent4">
                    <a:lumMod val="10000"/>
                  </a:schemeClr>
                </a:solidFill>
                <a:latin typeface="UTM Avo" panose="02040603050506020204" pitchFamily="18" charset="0"/>
              </a:rPr>
              <a:t> </a:t>
            </a:r>
            <a:r>
              <a:rPr lang="en-US" sz="2800" dirty="0" err="1">
                <a:solidFill>
                  <a:schemeClr val="accent4">
                    <a:lumMod val="10000"/>
                  </a:schemeClr>
                </a:solidFill>
                <a:latin typeface="UTM Avo" panose="02040603050506020204" pitchFamily="18" charset="0"/>
              </a:rPr>
              <a:t>bài</a:t>
            </a:r>
            <a:r>
              <a:rPr lang="en-US" sz="2800" dirty="0">
                <a:solidFill>
                  <a:schemeClr val="accent4">
                    <a:lumMod val="10000"/>
                  </a:schemeClr>
                </a:solidFill>
                <a:latin typeface="UTM Avo" panose="02040603050506020204" pitchFamily="18" charset="0"/>
              </a:rPr>
              <a:t> </a:t>
            </a:r>
            <a:r>
              <a:rPr lang="en-US" sz="2800" dirty="0" err="1">
                <a:solidFill>
                  <a:schemeClr val="accent4">
                    <a:lumMod val="10000"/>
                  </a:schemeClr>
                </a:solidFill>
                <a:latin typeface="UTM Avo" panose="02040603050506020204" pitchFamily="18" charset="0"/>
              </a:rPr>
              <a:t>toán</a:t>
            </a:r>
            <a:r>
              <a:rPr lang="en-US" sz="2800" dirty="0">
                <a:solidFill>
                  <a:schemeClr val="accent4">
                    <a:lumMod val="10000"/>
                  </a:schemeClr>
                </a:solidFill>
                <a:latin typeface="UTM Avo" panose="02040603050506020204" pitchFamily="18" charset="0"/>
              </a:rPr>
              <a:t> </a:t>
            </a:r>
            <a:r>
              <a:rPr lang="en-US" sz="2800" dirty="0" err="1">
                <a:solidFill>
                  <a:schemeClr val="accent4">
                    <a:lumMod val="10000"/>
                  </a:schemeClr>
                </a:solidFill>
                <a:latin typeface="UTM Avo" panose="02040603050506020204" pitchFamily="18" charset="0"/>
              </a:rPr>
              <a:t>như</a:t>
            </a:r>
            <a:r>
              <a:rPr lang="en-US" sz="2800" dirty="0">
                <a:solidFill>
                  <a:schemeClr val="accent4">
                    <a:lumMod val="10000"/>
                  </a:schemeClr>
                </a:solidFill>
                <a:latin typeface="UTM Avo" panose="02040603050506020204" pitchFamily="18" charset="0"/>
              </a:rPr>
              <a:t> </a:t>
            </a:r>
            <a:r>
              <a:rPr lang="en-US" sz="2800" dirty="0" err="1">
                <a:solidFill>
                  <a:schemeClr val="accent4">
                    <a:lumMod val="10000"/>
                  </a:schemeClr>
                </a:solidFill>
                <a:latin typeface="UTM Avo" panose="02040603050506020204" pitchFamily="18" charset="0"/>
              </a:rPr>
              <a:t>thế</a:t>
            </a:r>
            <a:r>
              <a:rPr lang="en-US" sz="2800" dirty="0">
                <a:solidFill>
                  <a:schemeClr val="accent4">
                    <a:lumMod val="10000"/>
                  </a:schemeClr>
                </a:solidFill>
                <a:latin typeface="UTM Avo" panose="02040603050506020204" pitchFamily="18" charset="0"/>
              </a:rPr>
              <a:t> </a:t>
            </a:r>
            <a:r>
              <a:rPr lang="en-US" sz="2800" dirty="0" err="1">
                <a:solidFill>
                  <a:schemeClr val="accent4">
                    <a:lumMod val="10000"/>
                  </a:schemeClr>
                </a:solidFill>
                <a:latin typeface="UTM Avo" panose="02040603050506020204" pitchFamily="18" charset="0"/>
              </a:rPr>
              <a:t>nào</a:t>
            </a:r>
            <a:r>
              <a:rPr lang="en-US" sz="2800" dirty="0">
                <a:solidFill>
                  <a:schemeClr val="accent4">
                    <a:lumMod val="10000"/>
                  </a:schemeClr>
                </a:solidFill>
                <a:latin typeface="UTM Avo" panose="02040603050506020204" pitchFamily="18" charset="0"/>
              </a:rPr>
              <a:t>?</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0463" y="400970"/>
            <a:ext cx="5806825" cy="69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004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5" name="Picture 4">
            <a:extLst>
              <a:ext uri="{FF2B5EF4-FFF2-40B4-BE49-F238E27FC236}">
                <a16:creationId xmlns:a16="http://schemas.microsoft.com/office/drawing/2014/main" xmlns="" id="{674D8EC7-9895-AB68-AA94-9727D25FFF1B}"/>
              </a:ext>
            </a:extLst>
          </p:cNvPr>
          <p:cNvPicPr>
            <a:picLocks noChangeAspect="1"/>
          </p:cNvPicPr>
          <p:nvPr/>
        </p:nvPicPr>
        <p:blipFill>
          <a:blip r:embed="rId3"/>
          <a:srcRect t="16464" b="16464"/>
          <a:stretch/>
        </p:blipFill>
        <p:spPr>
          <a:xfrm>
            <a:off x="1569099" y="1129822"/>
            <a:ext cx="8572429" cy="2299178"/>
          </a:xfrm>
          <a:prstGeom prst="rect">
            <a:avLst/>
          </a:prstGeom>
        </p:spPr>
      </p:pic>
      <p:sp>
        <p:nvSpPr>
          <p:cNvPr id="2" name="Hộp Văn bản 16">
            <a:extLst>
              <a:ext uri="{FF2B5EF4-FFF2-40B4-BE49-F238E27FC236}">
                <a16:creationId xmlns:a16="http://schemas.microsoft.com/office/drawing/2014/main" xmlns="" id="{1A09099B-5F40-65ED-5D03-716CAC98F4D1}"/>
              </a:ext>
            </a:extLst>
          </p:cNvPr>
          <p:cNvSpPr txBox="1"/>
          <p:nvPr/>
        </p:nvSpPr>
        <p:spPr>
          <a:xfrm>
            <a:off x="2198739" y="3775714"/>
            <a:ext cx="8354961" cy="1134606"/>
          </a:xfrm>
          <a:prstGeom prst="rect">
            <a:avLst/>
          </a:prstGeom>
          <a:noFill/>
        </p:spPr>
        <p:txBody>
          <a:bodyPr wrap="square">
            <a:spAutoFit/>
          </a:bodyPr>
          <a:lstStyle/>
          <a:p>
            <a:pPr>
              <a:lnSpc>
                <a:spcPct val="150000"/>
              </a:lnSpc>
            </a:pPr>
            <a:r>
              <a:rPr lang="en-US" sz="2400" dirty="0" err="1">
                <a:solidFill>
                  <a:schemeClr val="accent4">
                    <a:lumMod val="10000"/>
                  </a:schemeClr>
                </a:solidFill>
                <a:effectLst/>
                <a:latin typeface="UTM Avo" panose="02040603050506020204" pitchFamily="18" charset="0"/>
                <a:ea typeface="Calibri" panose="020F0502020204030204" pitchFamily="34" charset="0"/>
              </a:rPr>
              <a:t>Bạn</a:t>
            </a:r>
            <a:r>
              <a:rPr lang="en-US" sz="2400" dirty="0">
                <a:solidFill>
                  <a:schemeClr val="accent4">
                    <a:lumMod val="10000"/>
                  </a:schemeClr>
                </a:solidFill>
                <a:effectLst/>
                <a:latin typeface="UTM Avo" panose="02040603050506020204" pitchFamily="18" charset="0"/>
                <a:ea typeface="Calibri" panose="020F0502020204030204" pitchFamily="34" charset="0"/>
              </a:rPr>
              <a:t> </a:t>
            </a:r>
            <a:r>
              <a:rPr lang="en-US" sz="2400" dirty="0" err="1">
                <a:solidFill>
                  <a:schemeClr val="accent4">
                    <a:lumMod val="10000"/>
                  </a:schemeClr>
                </a:solidFill>
                <a:effectLst/>
                <a:latin typeface="UTM Avo" panose="02040603050506020204" pitchFamily="18" charset="0"/>
                <a:ea typeface="Calibri" panose="020F0502020204030204" pitchFamily="34" charset="0"/>
              </a:rPr>
              <a:t>nam</a:t>
            </a:r>
            <a:r>
              <a:rPr lang="en-US" sz="2400" dirty="0">
                <a:solidFill>
                  <a:schemeClr val="accent4">
                    <a:lumMod val="10000"/>
                  </a:schemeClr>
                </a:solidFill>
                <a:effectLst/>
                <a:latin typeface="UTM Avo" panose="02040603050506020204" pitchFamily="18" charset="0"/>
                <a:ea typeface="Calibri" panose="020F0502020204030204" pitchFamily="34" charset="0"/>
              </a:rPr>
              <a:t> </a:t>
            </a:r>
            <a:r>
              <a:rPr lang="en-US" sz="2400" dirty="0" err="1">
                <a:solidFill>
                  <a:schemeClr val="accent4">
                    <a:lumMod val="10000"/>
                  </a:schemeClr>
                </a:solidFill>
                <a:effectLst/>
                <a:latin typeface="UTM Avo" panose="02040603050506020204" pitchFamily="18" charset="0"/>
                <a:ea typeface="Calibri" panose="020F0502020204030204" pitchFamily="34" charset="0"/>
              </a:rPr>
              <a:t>trong</a:t>
            </a:r>
            <a:r>
              <a:rPr lang="en-US" sz="2400" dirty="0">
                <a:solidFill>
                  <a:schemeClr val="accent4">
                    <a:lumMod val="10000"/>
                  </a:schemeClr>
                </a:solidFill>
                <a:effectLst/>
                <a:latin typeface="UTM Avo" panose="02040603050506020204" pitchFamily="18" charset="0"/>
                <a:ea typeface="Calibri" panose="020F0502020204030204" pitchFamily="34" charset="0"/>
              </a:rPr>
              <a:t> </a:t>
            </a:r>
            <a:r>
              <a:rPr lang="en-US" sz="2400" dirty="0" err="1">
                <a:solidFill>
                  <a:schemeClr val="accent4">
                    <a:lumMod val="10000"/>
                  </a:schemeClr>
                </a:solidFill>
                <a:effectLst/>
                <a:latin typeface="UTM Avo" panose="02040603050506020204" pitchFamily="18" charset="0"/>
                <a:ea typeface="Calibri" panose="020F0502020204030204" pitchFamily="34" charset="0"/>
              </a:rPr>
              <a:t>bức</a:t>
            </a:r>
            <a:r>
              <a:rPr lang="en-US" sz="2400" dirty="0">
                <a:solidFill>
                  <a:schemeClr val="accent4">
                    <a:lumMod val="10000"/>
                  </a:schemeClr>
                </a:solidFill>
                <a:effectLst/>
                <a:latin typeface="UTM Avo" panose="02040603050506020204" pitchFamily="18" charset="0"/>
                <a:ea typeface="Calibri" panose="020F0502020204030204" pitchFamily="34" charset="0"/>
              </a:rPr>
              <a:t> </a:t>
            </a:r>
            <a:r>
              <a:rPr lang="en-US" sz="2400" dirty="0" err="1">
                <a:solidFill>
                  <a:schemeClr val="accent4">
                    <a:lumMod val="10000"/>
                  </a:schemeClr>
                </a:solidFill>
                <a:effectLst/>
                <a:latin typeface="UTM Avo" panose="02040603050506020204" pitchFamily="18" charset="0"/>
                <a:ea typeface="Calibri" panose="020F0502020204030204" pitchFamily="34" charset="0"/>
              </a:rPr>
              <a:t>tranh</a:t>
            </a:r>
            <a:r>
              <a:rPr lang="en-US" sz="2400" dirty="0">
                <a:solidFill>
                  <a:schemeClr val="accent4">
                    <a:lumMod val="10000"/>
                  </a:schemeClr>
                </a:solidFill>
                <a:effectLst/>
                <a:latin typeface="UTM Avo" panose="02040603050506020204" pitchFamily="18" charset="0"/>
                <a:ea typeface="Calibri" panose="020F0502020204030204" pitchFamily="34" charset="0"/>
              </a:rPr>
              <a:t> </a:t>
            </a:r>
            <a:r>
              <a:rPr lang="en-US" sz="2400" dirty="0" err="1">
                <a:solidFill>
                  <a:schemeClr val="accent4">
                    <a:lumMod val="10000"/>
                  </a:schemeClr>
                </a:solidFill>
                <a:effectLst/>
                <a:latin typeface="UTM Avo" panose="02040603050506020204" pitchFamily="18" charset="0"/>
                <a:ea typeface="Calibri" panose="020F0502020204030204" pitchFamily="34" charset="0"/>
              </a:rPr>
              <a:t>đã</a:t>
            </a:r>
            <a:r>
              <a:rPr lang="en-US" sz="2400" dirty="0">
                <a:solidFill>
                  <a:schemeClr val="accent4">
                    <a:lumMod val="10000"/>
                  </a:schemeClr>
                </a:solidFill>
                <a:effectLst/>
                <a:latin typeface="UTM Avo" panose="02040603050506020204" pitchFamily="18" charset="0"/>
                <a:ea typeface="Calibri" panose="020F0502020204030204" pitchFamily="34" charset="0"/>
              </a:rPr>
              <a:t> </a:t>
            </a:r>
            <a:r>
              <a:rPr lang="en-US" sz="2400" dirty="0" err="1">
                <a:solidFill>
                  <a:schemeClr val="accent4">
                    <a:lumMod val="10000"/>
                  </a:schemeClr>
                </a:solidFill>
                <a:effectLst/>
                <a:latin typeface="UTM Avo" panose="02040603050506020204" pitchFamily="18" charset="0"/>
                <a:ea typeface="Calibri" panose="020F0502020204030204" pitchFamily="34" charset="0"/>
              </a:rPr>
              <a:t>dựa</a:t>
            </a:r>
            <a:r>
              <a:rPr lang="en-US" sz="2400" dirty="0">
                <a:solidFill>
                  <a:schemeClr val="accent4">
                    <a:lumMod val="10000"/>
                  </a:schemeClr>
                </a:solidFill>
                <a:effectLst/>
                <a:latin typeface="UTM Avo" panose="02040603050506020204" pitchFamily="18" charset="0"/>
                <a:ea typeface="Calibri" panose="020F0502020204030204" pitchFamily="34" charset="0"/>
              </a:rPr>
              <a:t> </a:t>
            </a:r>
            <a:r>
              <a:rPr lang="en-US" sz="2400" dirty="0" err="1">
                <a:solidFill>
                  <a:schemeClr val="accent4">
                    <a:lumMod val="10000"/>
                  </a:schemeClr>
                </a:solidFill>
                <a:effectLst/>
                <a:latin typeface="UTM Avo" panose="02040603050506020204" pitchFamily="18" charset="0"/>
                <a:ea typeface="Calibri" panose="020F0502020204030204" pitchFamily="34" charset="0"/>
              </a:rPr>
              <a:t>vào</a:t>
            </a:r>
            <a:r>
              <a:rPr lang="en-US" sz="2400" dirty="0">
                <a:solidFill>
                  <a:schemeClr val="accent4">
                    <a:lumMod val="10000"/>
                  </a:schemeClr>
                </a:solidFill>
                <a:effectLst/>
                <a:latin typeface="UTM Avo" panose="02040603050506020204" pitchFamily="18" charset="0"/>
                <a:ea typeface="Calibri" panose="020F0502020204030204" pitchFamily="34" charset="0"/>
              </a:rPr>
              <a:t> </a:t>
            </a:r>
            <a:r>
              <a:rPr lang="en-US" sz="2400" dirty="0" err="1">
                <a:solidFill>
                  <a:schemeClr val="accent4">
                    <a:lumMod val="10000"/>
                  </a:schemeClr>
                </a:solidFill>
                <a:effectLst/>
                <a:latin typeface="UTM Avo" panose="02040603050506020204" pitchFamily="18" charset="0"/>
                <a:ea typeface="Calibri" panose="020F0502020204030204" pitchFamily="34" charset="0"/>
              </a:rPr>
              <a:t>sơ</a:t>
            </a:r>
            <a:r>
              <a:rPr lang="en-US" sz="2400" dirty="0">
                <a:solidFill>
                  <a:schemeClr val="accent4">
                    <a:lumMod val="10000"/>
                  </a:schemeClr>
                </a:solidFill>
                <a:effectLst/>
                <a:latin typeface="UTM Avo" panose="02040603050506020204" pitchFamily="18" charset="0"/>
                <a:ea typeface="Calibri" panose="020F0502020204030204" pitchFamily="34" charset="0"/>
              </a:rPr>
              <a:t> </a:t>
            </a:r>
            <a:r>
              <a:rPr lang="en-US" sz="2400" dirty="0" err="1">
                <a:solidFill>
                  <a:schemeClr val="accent4">
                    <a:lumMod val="10000"/>
                  </a:schemeClr>
                </a:solidFill>
                <a:effectLst/>
                <a:latin typeface="UTM Avo" panose="02040603050506020204" pitchFamily="18" charset="0"/>
                <a:ea typeface="Calibri" panose="020F0502020204030204" pitchFamily="34" charset="0"/>
              </a:rPr>
              <a:t>đồ</a:t>
            </a:r>
            <a:r>
              <a:rPr lang="en-US" sz="2400" dirty="0">
                <a:solidFill>
                  <a:schemeClr val="accent4">
                    <a:lumMod val="10000"/>
                  </a:schemeClr>
                </a:solidFill>
                <a:effectLst/>
                <a:latin typeface="UTM Avo" panose="02040603050506020204" pitchFamily="18" charset="0"/>
                <a:ea typeface="Calibri" panose="020F0502020204030204" pitchFamily="34" charset="0"/>
              </a:rPr>
              <a:t> </a:t>
            </a:r>
            <a:r>
              <a:rPr lang="en-US" sz="2400" dirty="0" err="1">
                <a:solidFill>
                  <a:schemeClr val="accent4">
                    <a:lumMod val="10000"/>
                  </a:schemeClr>
                </a:solidFill>
                <a:effectLst/>
                <a:latin typeface="UTM Avo" panose="02040603050506020204" pitchFamily="18" charset="0"/>
                <a:ea typeface="Calibri" panose="020F0502020204030204" pitchFamily="34" charset="0"/>
              </a:rPr>
              <a:t>gì</a:t>
            </a:r>
            <a:r>
              <a:rPr lang="en-US" sz="2400" dirty="0">
                <a:solidFill>
                  <a:schemeClr val="accent4">
                    <a:lumMod val="10000"/>
                  </a:schemeClr>
                </a:solidFill>
                <a:effectLst/>
                <a:latin typeface="UTM Avo" panose="02040603050506020204" pitchFamily="18" charset="0"/>
                <a:ea typeface="Calibri" panose="020F0502020204030204" pitchFamily="34" charset="0"/>
              </a:rPr>
              <a:t> </a:t>
            </a:r>
            <a:r>
              <a:rPr lang="en-US" sz="2400" dirty="0" err="1">
                <a:solidFill>
                  <a:schemeClr val="accent4">
                    <a:lumMod val="10000"/>
                  </a:schemeClr>
                </a:solidFill>
                <a:effectLst/>
                <a:latin typeface="UTM Avo" panose="02040603050506020204" pitchFamily="18" charset="0"/>
                <a:ea typeface="Calibri" panose="020F0502020204030204" pitchFamily="34" charset="0"/>
              </a:rPr>
              <a:t>để</a:t>
            </a:r>
            <a:r>
              <a:rPr lang="en-US" sz="2400" dirty="0">
                <a:solidFill>
                  <a:schemeClr val="accent4">
                    <a:lumMod val="10000"/>
                  </a:schemeClr>
                </a:solidFill>
                <a:effectLst/>
                <a:latin typeface="UTM Avo" panose="02040603050506020204" pitchFamily="18" charset="0"/>
                <a:ea typeface="Calibri" panose="020F0502020204030204" pitchFamily="34" charset="0"/>
              </a:rPr>
              <a:t> </a:t>
            </a:r>
            <a:r>
              <a:rPr lang="en-US" sz="2400" dirty="0" err="1">
                <a:solidFill>
                  <a:schemeClr val="accent4">
                    <a:lumMod val="10000"/>
                  </a:schemeClr>
                </a:solidFill>
                <a:effectLst/>
                <a:latin typeface="UTM Avo" panose="02040603050506020204" pitchFamily="18" charset="0"/>
                <a:ea typeface="Calibri" panose="020F0502020204030204" pitchFamily="34" charset="0"/>
              </a:rPr>
              <a:t>suy</a:t>
            </a:r>
            <a:r>
              <a:rPr lang="en-US" sz="2400" dirty="0">
                <a:solidFill>
                  <a:schemeClr val="accent4">
                    <a:lumMod val="10000"/>
                  </a:schemeClr>
                </a:solidFill>
                <a:effectLst/>
                <a:latin typeface="UTM Avo" panose="02040603050506020204" pitchFamily="18" charset="0"/>
                <a:ea typeface="Calibri" panose="020F0502020204030204" pitchFamily="34" charset="0"/>
              </a:rPr>
              <a:t> </a:t>
            </a:r>
            <a:r>
              <a:rPr lang="en-US" sz="2400" dirty="0" err="1">
                <a:solidFill>
                  <a:schemeClr val="accent4">
                    <a:lumMod val="10000"/>
                  </a:schemeClr>
                </a:solidFill>
                <a:effectLst/>
                <a:latin typeface="UTM Avo" panose="02040603050506020204" pitchFamily="18" charset="0"/>
                <a:ea typeface="Calibri" panose="020F0502020204030204" pitchFamily="34" charset="0"/>
              </a:rPr>
              <a:t>nghĩ</a:t>
            </a:r>
            <a:r>
              <a:rPr lang="en-US" sz="2400" dirty="0">
                <a:solidFill>
                  <a:schemeClr val="accent4">
                    <a:lumMod val="10000"/>
                  </a:schemeClr>
                </a:solidFill>
                <a:effectLst/>
                <a:latin typeface="UTM Avo" panose="02040603050506020204" pitchFamily="18" charset="0"/>
                <a:ea typeface="Calibri" panose="020F0502020204030204" pitchFamily="34" charset="0"/>
              </a:rPr>
              <a:t> </a:t>
            </a:r>
            <a:r>
              <a:rPr lang="en-US" sz="2400" dirty="0" err="1">
                <a:solidFill>
                  <a:schemeClr val="accent4">
                    <a:lumMod val="10000"/>
                  </a:schemeClr>
                </a:solidFill>
                <a:effectLst/>
                <a:latin typeface="UTM Avo" panose="02040603050506020204" pitchFamily="18" charset="0"/>
                <a:ea typeface="Calibri" panose="020F0502020204030204" pitchFamily="34" charset="0"/>
              </a:rPr>
              <a:t>lựa</a:t>
            </a:r>
            <a:r>
              <a:rPr lang="en-US" sz="2400" dirty="0">
                <a:solidFill>
                  <a:schemeClr val="accent4">
                    <a:lumMod val="10000"/>
                  </a:schemeClr>
                </a:solidFill>
                <a:effectLst/>
                <a:latin typeface="UTM Avo" panose="02040603050506020204" pitchFamily="18" charset="0"/>
                <a:ea typeface="Calibri" panose="020F0502020204030204" pitchFamily="34" charset="0"/>
              </a:rPr>
              <a:t> </a:t>
            </a:r>
            <a:r>
              <a:rPr lang="en-US" sz="2400" dirty="0" err="1">
                <a:solidFill>
                  <a:schemeClr val="accent4">
                    <a:lumMod val="10000"/>
                  </a:schemeClr>
                </a:solidFill>
                <a:effectLst/>
                <a:latin typeface="UTM Avo" panose="02040603050506020204" pitchFamily="18" charset="0"/>
                <a:ea typeface="Calibri" panose="020F0502020204030204" pitchFamily="34" charset="0"/>
              </a:rPr>
              <a:t>chọn</a:t>
            </a:r>
            <a:r>
              <a:rPr lang="en-US" sz="2400" dirty="0">
                <a:solidFill>
                  <a:schemeClr val="accent4">
                    <a:lumMod val="10000"/>
                  </a:schemeClr>
                </a:solidFill>
                <a:effectLst/>
                <a:latin typeface="UTM Avo" panose="02040603050506020204" pitchFamily="18" charset="0"/>
                <a:ea typeface="Calibri" panose="020F0502020204030204" pitchFamily="34" charset="0"/>
              </a:rPr>
              <a:t> </a:t>
            </a:r>
            <a:r>
              <a:rPr lang="en-US" sz="2400" dirty="0" err="1">
                <a:solidFill>
                  <a:schemeClr val="accent4">
                    <a:lumMod val="10000"/>
                  </a:schemeClr>
                </a:solidFill>
                <a:effectLst/>
                <a:latin typeface="UTM Avo" panose="02040603050506020204" pitchFamily="18" charset="0"/>
                <a:ea typeface="Calibri" panose="020F0502020204030204" pitchFamily="34" charset="0"/>
              </a:rPr>
              <a:t>phép</a:t>
            </a:r>
            <a:r>
              <a:rPr lang="en-US" sz="2400" dirty="0">
                <a:solidFill>
                  <a:schemeClr val="accent4">
                    <a:lumMod val="10000"/>
                  </a:schemeClr>
                </a:solidFill>
                <a:effectLst/>
                <a:latin typeface="UTM Avo" panose="02040603050506020204" pitchFamily="18" charset="0"/>
                <a:ea typeface="Calibri" panose="020F0502020204030204" pitchFamily="34" charset="0"/>
              </a:rPr>
              <a:t> </a:t>
            </a:r>
            <a:r>
              <a:rPr lang="en-US" sz="2400" dirty="0" err="1">
                <a:solidFill>
                  <a:schemeClr val="accent4">
                    <a:lumMod val="10000"/>
                  </a:schemeClr>
                </a:solidFill>
                <a:effectLst/>
                <a:latin typeface="UTM Avo" panose="02040603050506020204" pitchFamily="18" charset="0"/>
                <a:ea typeface="Calibri" panose="020F0502020204030204" pitchFamily="34" charset="0"/>
              </a:rPr>
              <a:t>tính</a:t>
            </a:r>
            <a:r>
              <a:rPr lang="en-US" sz="2400" dirty="0">
                <a:solidFill>
                  <a:schemeClr val="accent4">
                    <a:lumMod val="10000"/>
                  </a:schemeClr>
                </a:solidFill>
                <a:effectLst/>
                <a:latin typeface="UTM Avo" panose="02040603050506020204" pitchFamily="18" charset="0"/>
                <a:ea typeface="Calibri" panose="020F0502020204030204" pitchFamily="34" charset="0"/>
              </a:rPr>
              <a:t> </a:t>
            </a:r>
            <a:r>
              <a:rPr lang="en-US" sz="2400" dirty="0" err="1">
                <a:solidFill>
                  <a:schemeClr val="accent4">
                    <a:lumMod val="10000"/>
                  </a:schemeClr>
                </a:solidFill>
                <a:effectLst/>
                <a:latin typeface="UTM Avo" panose="02040603050506020204" pitchFamily="18" charset="0"/>
                <a:ea typeface="Calibri" panose="020F0502020204030204" pitchFamily="34" charset="0"/>
              </a:rPr>
              <a:t>thích</a:t>
            </a:r>
            <a:r>
              <a:rPr lang="en-US" sz="2400" dirty="0">
                <a:solidFill>
                  <a:schemeClr val="accent4">
                    <a:lumMod val="10000"/>
                  </a:schemeClr>
                </a:solidFill>
                <a:effectLst/>
                <a:latin typeface="UTM Avo" panose="02040603050506020204" pitchFamily="18" charset="0"/>
                <a:ea typeface="Calibri" panose="020F0502020204030204" pitchFamily="34" charset="0"/>
              </a:rPr>
              <a:t> </a:t>
            </a:r>
            <a:r>
              <a:rPr lang="en-US" sz="2400" dirty="0" err="1">
                <a:solidFill>
                  <a:schemeClr val="accent4">
                    <a:lumMod val="10000"/>
                  </a:schemeClr>
                </a:solidFill>
                <a:effectLst/>
                <a:latin typeface="UTM Avo" panose="02040603050506020204" pitchFamily="18" charset="0"/>
                <a:ea typeface="Calibri" panose="020F0502020204030204" pitchFamily="34" charset="0"/>
              </a:rPr>
              <a:t>hợp</a:t>
            </a:r>
            <a:r>
              <a:rPr lang="en-US" sz="2400" dirty="0">
                <a:solidFill>
                  <a:schemeClr val="accent4">
                    <a:lumMod val="10000"/>
                  </a:schemeClr>
                </a:solidFill>
                <a:effectLst/>
                <a:latin typeface="UTM Avo" panose="02040603050506020204" pitchFamily="18" charset="0"/>
                <a:ea typeface="Calibri" panose="020F0502020204030204" pitchFamily="34" charset="0"/>
              </a:rPr>
              <a:t> </a:t>
            </a:r>
            <a:r>
              <a:rPr lang="en-US" sz="2400" dirty="0" err="1">
                <a:solidFill>
                  <a:schemeClr val="accent4">
                    <a:lumMod val="10000"/>
                  </a:schemeClr>
                </a:solidFill>
                <a:effectLst/>
                <a:latin typeface="UTM Avo" panose="02040603050506020204" pitchFamily="18" charset="0"/>
                <a:ea typeface="Calibri" panose="020F0502020204030204" pitchFamily="34" charset="0"/>
              </a:rPr>
              <a:t>cho</a:t>
            </a:r>
            <a:r>
              <a:rPr lang="en-US" sz="2400" dirty="0">
                <a:solidFill>
                  <a:schemeClr val="accent4">
                    <a:lumMod val="10000"/>
                  </a:schemeClr>
                </a:solidFill>
                <a:effectLst/>
                <a:latin typeface="UTM Avo" panose="02040603050506020204" pitchFamily="18" charset="0"/>
                <a:ea typeface="Calibri" panose="020F0502020204030204" pitchFamily="34" charset="0"/>
              </a:rPr>
              <a:t> </a:t>
            </a:r>
            <a:r>
              <a:rPr lang="en-US" sz="2400" dirty="0" err="1">
                <a:solidFill>
                  <a:schemeClr val="accent4">
                    <a:lumMod val="10000"/>
                  </a:schemeClr>
                </a:solidFill>
                <a:effectLst/>
                <a:latin typeface="UTM Avo" panose="02040603050506020204" pitchFamily="18" charset="0"/>
                <a:ea typeface="Calibri" panose="020F0502020204030204" pitchFamily="34" charset="0"/>
              </a:rPr>
              <a:t>phương</a:t>
            </a:r>
            <a:r>
              <a:rPr lang="en-US" sz="2400" dirty="0">
                <a:solidFill>
                  <a:schemeClr val="accent4">
                    <a:lumMod val="10000"/>
                  </a:schemeClr>
                </a:solidFill>
                <a:effectLst/>
                <a:latin typeface="UTM Avo" panose="02040603050506020204" pitchFamily="18" charset="0"/>
                <a:ea typeface="Calibri" panose="020F0502020204030204" pitchFamily="34" charset="0"/>
              </a:rPr>
              <a:t> </a:t>
            </a:r>
            <a:r>
              <a:rPr lang="en-US" sz="2400" dirty="0" err="1">
                <a:solidFill>
                  <a:schemeClr val="accent4">
                    <a:lumMod val="10000"/>
                  </a:schemeClr>
                </a:solidFill>
                <a:effectLst/>
                <a:latin typeface="UTM Avo" panose="02040603050506020204" pitchFamily="18" charset="0"/>
                <a:ea typeface="Calibri" panose="020F0502020204030204" pitchFamily="34" charset="0"/>
              </a:rPr>
              <a:t>án</a:t>
            </a:r>
            <a:r>
              <a:rPr lang="en-US" sz="2400" dirty="0">
                <a:solidFill>
                  <a:schemeClr val="accent4">
                    <a:lumMod val="10000"/>
                  </a:schemeClr>
                </a:solidFill>
                <a:effectLst/>
                <a:latin typeface="UTM Avo" panose="02040603050506020204" pitchFamily="18" charset="0"/>
                <a:ea typeface="Calibri" panose="020F0502020204030204" pitchFamily="34" charset="0"/>
              </a:rPr>
              <a:t> </a:t>
            </a:r>
            <a:r>
              <a:rPr lang="en-US" sz="2400" dirty="0" err="1">
                <a:solidFill>
                  <a:schemeClr val="accent4">
                    <a:lumMod val="10000"/>
                  </a:schemeClr>
                </a:solidFill>
                <a:effectLst/>
                <a:latin typeface="UTM Avo" panose="02040603050506020204" pitchFamily="18" charset="0"/>
                <a:ea typeface="Calibri" panose="020F0502020204030204" pitchFamily="34" charset="0"/>
              </a:rPr>
              <a:t>giải</a:t>
            </a:r>
            <a:r>
              <a:rPr lang="en-US" sz="2400" dirty="0">
                <a:solidFill>
                  <a:schemeClr val="accent4">
                    <a:lumMod val="10000"/>
                  </a:schemeClr>
                </a:solidFill>
                <a:effectLst/>
                <a:latin typeface="UTM Avo" panose="02040603050506020204" pitchFamily="18" charset="0"/>
                <a:ea typeface="Calibri" panose="020F0502020204030204" pitchFamily="34" charset="0"/>
              </a:rPr>
              <a:t> </a:t>
            </a:r>
            <a:r>
              <a:rPr lang="en-US" sz="2400" dirty="0" err="1">
                <a:solidFill>
                  <a:schemeClr val="accent4">
                    <a:lumMod val="10000"/>
                  </a:schemeClr>
                </a:solidFill>
                <a:effectLst/>
                <a:latin typeface="UTM Avo" panose="02040603050506020204" pitchFamily="18" charset="0"/>
                <a:ea typeface="Calibri" panose="020F0502020204030204" pitchFamily="34" charset="0"/>
              </a:rPr>
              <a:t>bài</a:t>
            </a:r>
            <a:r>
              <a:rPr lang="en-US" sz="2400" dirty="0">
                <a:solidFill>
                  <a:schemeClr val="accent4">
                    <a:lumMod val="10000"/>
                  </a:schemeClr>
                </a:solidFill>
                <a:effectLst/>
                <a:latin typeface="UTM Avo" panose="02040603050506020204" pitchFamily="18" charset="0"/>
                <a:ea typeface="Calibri" panose="020F0502020204030204" pitchFamily="34" charset="0"/>
              </a:rPr>
              <a:t> </a:t>
            </a:r>
            <a:r>
              <a:rPr lang="en-US" sz="2400" dirty="0" err="1">
                <a:solidFill>
                  <a:schemeClr val="accent4">
                    <a:lumMod val="10000"/>
                  </a:schemeClr>
                </a:solidFill>
                <a:effectLst/>
                <a:latin typeface="UTM Avo" panose="02040603050506020204" pitchFamily="18" charset="0"/>
                <a:ea typeface="Calibri" panose="020F0502020204030204" pitchFamily="34" charset="0"/>
              </a:rPr>
              <a:t>toán</a:t>
            </a:r>
            <a:r>
              <a:rPr lang="en-US" sz="2400" dirty="0">
                <a:solidFill>
                  <a:schemeClr val="accent4">
                    <a:lumMod val="10000"/>
                  </a:schemeClr>
                </a:solidFill>
                <a:effectLst/>
                <a:latin typeface="UTM Avo" panose="02040603050506020204" pitchFamily="18" charset="0"/>
                <a:ea typeface="Calibri" panose="020F0502020204030204" pitchFamily="34" charset="0"/>
              </a:rPr>
              <a:t>?</a:t>
            </a:r>
            <a:endParaRPr lang="en-US" sz="2400" dirty="0">
              <a:solidFill>
                <a:schemeClr val="accent4">
                  <a:lumMod val="10000"/>
                </a:schemeClr>
              </a:solidFill>
              <a:latin typeface="UTM Avo" panose="02040603050506020204" pitchFamily="18" charset="0"/>
            </a:endParaRPr>
          </a:p>
        </p:txBody>
      </p:sp>
      <p:pic>
        <p:nvPicPr>
          <p:cNvPr id="3" name="Picture 4">
            <a:extLst>
              <a:ext uri="{FF2B5EF4-FFF2-40B4-BE49-F238E27FC236}">
                <a16:creationId xmlns:a16="http://schemas.microsoft.com/office/drawing/2014/main" xmlns="" id="{6868162C-42DC-93AA-4949-DC64097CA866}"/>
              </a:ext>
            </a:extLst>
          </p:cNvPr>
          <p:cNvPicPr>
            <a:picLocks noChangeAspect="1"/>
          </p:cNvPicPr>
          <p:nvPr/>
        </p:nvPicPr>
        <p:blipFill>
          <a:blip r:embed="rId4"/>
          <a:srcRect/>
          <a:stretch>
            <a:fillRect/>
          </a:stretch>
        </p:blipFill>
        <p:spPr>
          <a:xfrm>
            <a:off x="1098947" y="3768156"/>
            <a:ext cx="1078706" cy="965442"/>
          </a:xfrm>
          <a:prstGeom prst="rect">
            <a:avLst/>
          </a:prstGeom>
        </p:spPr>
      </p:pic>
      <p:sp>
        <p:nvSpPr>
          <p:cNvPr id="4" name="Mũi tên: Phải 18">
            <a:extLst>
              <a:ext uri="{FF2B5EF4-FFF2-40B4-BE49-F238E27FC236}">
                <a16:creationId xmlns:a16="http://schemas.microsoft.com/office/drawing/2014/main" xmlns="" id="{DE21D010-20B5-59BD-FB57-4F5FF7070C8A}"/>
              </a:ext>
            </a:extLst>
          </p:cNvPr>
          <p:cNvSpPr/>
          <p:nvPr/>
        </p:nvSpPr>
        <p:spPr>
          <a:xfrm>
            <a:off x="2341467" y="5016069"/>
            <a:ext cx="663678" cy="3539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ộp Văn bản 19">
            <a:extLst>
              <a:ext uri="{FF2B5EF4-FFF2-40B4-BE49-F238E27FC236}">
                <a16:creationId xmlns:a16="http://schemas.microsoft.com/office/drawing/2014/main" xmlns="" id="{A3A459F0-7FE2-AAD6-AEC6-8E697076C32D}"/>
              </a:ext>
            </a:extLst>
          </p:cNvPr>
          <p:cNvSpPr txBox="1"/>
          <p:nvPr/>
        </p:nvSpPr>
        <p:spPr>
          <a:xfrm>
            <a:off x="3254024" y="4904125"/>
            <a:ext cx="3135876" cy="577850"/>
          </a:xfrm>
          <a:prstGeom prst="rect">
            <a:avLst/>
          </a:prstGeom>
          <a:noFill/>
        </p:spPr>
        <p:txBody>
          <a:bodyPr wrap="square">
            <a:spAutoFit/>
          </a:bodyPr>
          <a:lstStyle/>
          <a:p>
            <a:pPr marL="0" marR="0" algn="just">
              <a:lnSpc>
                <a:spcPct val="150000"/>
              </a:lnSpc>
              <a:spcBef>
                <a:spcPts val="300"/>
              </a:spcBef>
              <a:spcAft>
                <a:spcPts val="300"/>
              </a:spcAft>
            </a:pPr>
            <a:r>
              <a:rPr lang="nl-NL"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Sơ đồ đoạn thẳng.</a:t>
            </a:r>
            <a:endParaRPr lang="en-US" sz="2400" dirty="0">
              <a:effectLst/>
              <a:latin typeface="UTM Avo" panose="02040603050506020204" pitchFamily="18" charset="0"/>
              <a:ea typeface="Calibri" panose="020F0502020204030204" pitchFamily="34" charset="0"/>
              <a:cs typeface="Times New Roman" panose="02020603050405020304" pitchFamily="18" charset="0"/>
            </a:endParaRP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0463" y="400970"/>
            <a:ext cx="5806825" cy="69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422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6" name="Hộp Văn bản 39">
            <a:extLst>
              <a:ext uri="{FF2B5EF4-FFF2-40B4-BE49-F238E27FC236}">
                <a16:creationId xmlns:a16="http://schemas.microsoft.com/office/drawing/2014/main" xmlns="" id="{8F023D78-A5CC-F3E4-1C2D-5207EC640E21}"/>
              </a:ext>
            </a:extLst>
          </p:cNvPr>
          <p:cNvSpPr txBox="1"/>
          <p:nvPr/>
        </p:nvSpPr>
        <p:spPr>
          <a:xfrm>
            <a:off x="808354" y="1201301"/>
            <a:ext cx="9295887" cy="1675843"/>
          </a:xfrm>
          <a:prstGeom prst="rect">
            <a:avLst/>
          </a:prstGeom>
          <a:noFill/>
        </p:spPr>
        <p:txBody>
          <a:bodyPr wrap="square">
            <a:spAutoFit/>
          </a:bodyPr>
          <a:lstStyle/>
          <a:p>
            <a:pPr>
              <a:lnSpc>
                <a:spcPct val="150000"/>
              </a:lnSpc>
            </a:pPr>
            <a:r>
              <a:rPr lang="en-US" sz="2400" dirty="0" err="1">
                <a:solidFill>
                  <a:schemeClr val="tx1"/>
                </a:solidFill>
                <a:effectLst/>
                <a:latin typeface="UTM Avo" panose="02040603050506020204" pitchFamily="18" charset="0"/>
                <a:ea typeface="Calibri" panose="020F0502020204030204" pitchFamily="34" charset="0"/>
              </a:rPr>
              <a:t>Nếu</a:t>
            </a:r>
            <a:r>
              <a:rPr lang="en-US" sz="2400" dirty="0">
                <a:solidFill>
                  <a:schemeClr val="tx1"/>
                </a:solidFill>
                <a:effectLst/>
                <a:latin typeface="UTM Avo" panose="02040603050506020204" pitchFamily="18" charset="0"/>
                <a:ea typeface="Calibri" panose="020F0502020204030204" pitchFamily="34" charset="0"/>
              </a:rPr>
              <a:t> </a:t>
            </a:r>
            <a:r>
              <a:rPr lang="en-US" sz="2400" dirty="0" err="1">
                <a:solidFill>
                  <a:schemeClr val="tx1"/>
                </a:solidFill>
                <a:effectLst/>
                <a:latin typeface="UTM Avo" panose="02040603050506020204" pitchFamily="18" charset="0"/>
                <a:ea typeface="Calibri" panose="020F0502020204030204" pitchFamily="34" charset="0"/>
              </a:rPr>
              <a:t>coi</a:t>
            </a:r>
            <a:r>
              <a:rPr lang="en-US" sz="2400" dirty="0">
                <a:solidFill>
                  <a:schemeClr val="tx1"/>
                </a:solidFill>
                <a:effectLst/>
                <a:latin typeface="UTM Avo" panose="02040603050506020204" pitchFamily="18" charset="0"/>
                <a:ea typeface="Calibri" panose="020F0502020204030204" pitchFamily="34" charset="0"/>
              </a:rPr>
              <a:t> </a:t>
            </a:r>
            <a:r>
              <a:rPr lang="en-US" sz="2400" dirty="0" err="1">
                <a:solidFill>
                  <a:schemeClr val="tx1"/>
                </a:solidFill>
                <a:effectLst/>
                <a:latin typeface="UTM Avo" panose="02040603050506020204" pitchFamily="18" charset="0"/>
                <a:ea typeface="Calibri" panose="020F0502020204030204" pitchFamily="34" charset="0"/>
              </a:rPr>
              <a:t>đoạn</a:t>
            </a:r>
            <a:r>
              <a:rPr lang="en-US" sz="2400" dirty="0">
                <a:solidFill>
                  <a:schemeClr val="tx1"/>
                </a:solidFill>
                <a:effectLst/>
                <a:latin typeface="UTM Avo" panose="02040603050506020204" pitchFamily="18" charset="0"/>
                <a:ea typeface="Calibri" panose="020F0502020204030204" pitchFamily="34" charset="0"/>
              </a:rPr>
              <a:t> </a:t>
            </a:r>
            <a:r>
              <a:rPr lang="en-US" sz="2400" dirty="0" err="1">
                <a:solidFill>
                  <a:schemeClr val="tx1"/>
                </a:solidFill>
                <a:effectLst/>
                <a:latin typeface="UTM Avo" panose="02040603050506020204" pitchFamily="18" charset="0"/>
                <a:ea typeface="Calibri" panose="020F0502020204030204" pitchFamily="34" charset="0"/>
              </a:rPr>
              <a:t>thẳng</a:t>
            </a:r>
            <a:r>
              <a:rPr lang="en-US" sz="2400" dirty="0">
                <a:solidFill>
                  <a:schemeClr val="tx1"/>
                </a:solidFill>
                <a:effectLst/>
                <a:latin typeface="UTM Avo" panose="02040603050506020204" pitchFamily="18" charset="0"/>
                <a:ea typeface="Calibri" panose="020F0502020204030204" pitchFamily="34" charset="0"/>
              </a:rPr>
              <a:t> AB </a:t>
            </a:r>
            <a:r>
              <a:rPr lang="en-US" sz="2400" dirty="0" err="1">
                <a:solidFill>
                  <a:schemeClr val="tx1"/>
                </a:solidFill>
                <a:effectLst/>
                <a:latin typeface="UTM Avo" panose="02040603050506020204" pitchFamily="18" charset="0"/>
                <a:ea typeface="Calibri" panose="020F0502020204030204" pitchFamily="34" charset="0"/>
              </a:rPr>
              <a:t>dài</a:t>
            </a:r>
            <a:r>
              <a:rPr lang="en-US" sz="2400" dirty="0">
                <a:solidFill>
                  <a:schemeClr val="tx1"/>
                </a:solidFill>
                <a:effectLst/>
                <a:latin typeface="UTM Avo" panose="02040603050506020204" pitchFamily="18" charset="0"/>
                <a:ea typeface="Calibri" panose="020F0502020204030204" pitchFamily="34" charset="0"/>
              </a:rPr>
              <a:t> 8 cm </a:t>
            </a:r>
            <a:r>
              <a:rPr lang="en-US" sz="2400" dirty="0" err="1">
                <a:solidFill>
                  <a:schemeClr val="tx1"/>
                </a:solidFill>
                <a:effectLst/>
                <a:latin typeface="UTM Avo" panose="02040603050506020204" pitchFamily="18" charset="0"/>
                <a:ea typeface="Calibri" panose="020F0502020204030204" pitchFamily="34" charset="0"/>
              </a:rPr>
              <a:t>là</a:t>
            </a:r>
            <a:r>
              <a:rPr lang="en-US" sz="2400" dirty="0">
                <a:solidFill>
                  <a:schemeClr val="tx1"/>
                </a:solidFill>
                <a:effectLst/>
                <a:latin typeface="UTM Avo" panose="02040603050506020204" pitchFamily="18" charset="0"/>
                <a:ea typeface="Calibri" panose="020F0502020204030204" pitchFamily="34" charset="0"/>
              </a:rPr>
              <a:t> </a:t>
            </a:r>
            <a:r>
              <a:rPr lang="en-US" sz="2400" dirty="0" err="1">
                <a:solidFill>
                  <a:schemeClr val="tx1"/>
                </a:solidFill>
                <a:effectLst/>
                <a:latin typeface="UTM Avo" panose="02040603050506020204" pitchFamily="18" charset="0"/>
                <a:ea typeface="Calibri" panose="020F0502020204030204" pitchFamily="34" charset="0"/>
              </a:rPr>
              <a:t>bốn</a:t>
            </a:r>
            <a:r>
              <a:rPr lang="en-US" sz="2400" dirty="0">
                <a:solidFill>
                  <a:schemeClr val="tx1"/>
                </a:solidFill>
                <a:effectLst/>
                <a:latin typeface="UTM Avo" panose="02040603050506020204" pitchFamily="18" charset="0"/>
                <a:ea typeface="Calibri" panose="020F0502020204030204" pitchFamily="34" charset="0"/>
              </a:rPr>
              <a:t> </a:t>
            </a:r>
            <a:r>
              <a:rPr lang="en-US" sz="2400" dirty="0" err="1">
                <a:solidFill>
                  <a:schemeClr val="tx1"/>
                </a:solidFill>
                <a:effectLst/>
                <a:latin typeface="UTM Avo" panose="02040603050506020204" pitchFamily="18" charset="0"/>
                <a:ea typeface="Calibri" panose="020F0502020204030204" pitchFamily="34" charset="0"/>
              </a:rPr>
              <a:t>phần</a:t>
            </a:r>
            <a:r>
              <a:rPr lang="en-US" sz="2400" dirty="0">
                <a:solidFill>
                  <a:schemeClr val="tx1"/>
                </a:solidFill>
                <a:effectLst/>
                <a:latin typeface="UTM Avo" panose="02040603050506020204" pitchFamily="18" charset="0"/>
                <a:ea typeface="Calibri" panose="020F0502020204030204" pitchFamily="34" charset="0"/>
              </a:rPr>
              <a:t>. </a:t>
            </a:r>
            <a:r>
              <a:rPr lang="en-US" sz="2400" dirty="0" err="1">
                <a:solidFill>
                  <a:schemeClr val="tx1"/>
                </a:solidFill>
                <a:effectLst/>
                <a:latin typeface="UTM Avo" panose="02040603050506020204" pitchFamily="18" charset="0"/>
                <a:ea typeface="Calibri" panose="020F0502020204030204" pitchFamily="34" charset="0"/>
              </a:rPr>
              <a:t>Độ</a:t>
            </a:r>
            <a:r>
              <a:rPr lang="en-US" sz="2400" dirty="0">
                <a:solidFill>
                  <a:schemeClr val="tx1"/>
                </a:solidFill>
                <a:effectLst/>
                <a:latin typeface="UTM Avo" panose="02040603050506020204" pitchFamily="18" charset="0"/>
                <a:ea typeface="Calibri" panose="020F0502020204030204" pitchFamily="34" charset="0"/>
              </a:rPr>
              <a:t> </a:t>
            </a:r>
            <a:r>
              <a:rPr lang="en-US" sz="2400" dirty="0" err="1">
                <a:solidFill>
                  <a:schemeClr val="tx1"/>
                </a:solidFill>
                <a:effectLst/>
                <a:latin typeface="UTM Avo" panose="02040603050506020204" pitchFamily="18" charset="0"/>
                <a:ea typeface="Calibri" panose="020F0502020204030204" pitchFamily="34" charset="0"/>
              </a:rPr>
              <a:t>dài</a:t>
            </a:r>
            <a:r>
              <a:rPr lang="en-US" sz="2400" dirty="0">
                <a:solidFill>
                  <a:schemeClr val="tx1"/>
                </a:solidFill>
                <a:effectLst/>
                <a:latin typeface="UTM Avo" panose="02040603050506020204" pitchFamily="18" charset="0"/>
                <a:ea typeface="Calibri" panose="020F0502020204030204" pitchFamily="34" charset="0"/>
              </a:rPr>
              <a:t> </a:t>
            </a:r>
            <a:r>
              <a:rPr lang="en-US" sz="2400" dirty="0" err="1">
                <a:solidFill>
                  <a:schemeClr val="tx1"/>
                </a:solidFill>
                <a:effectLst/>
                <a:latin typeface="UTM Avo" panose="02040603050506020204" pitchFamily="18" charset="0"/>
                <a:ea typeface="Calibri" panose="020F0502020204030204" pitchFamily="34" charset="0"/>
              </a:rPr>
              <a:t>đoạn</a:t>
            </a:r>
            <a:r>
              <a:rPr lang="en-US" sz="2400" dirty="0">
                <a:solidFill>
                  <a:schemeClr val="tx1"/>
                </a:solidFill>
                <a:effectLst/>
                <a:latin typeface="UTM Avo" panose="02040603050506020204" pitchFamily="18" charset="0"/>
                <a:ea typeface="Calibri" panose="020F0502020204030204" pitchFamily="34" charset="0"/>
              </a:rPr>
              <a:t> </a:t>
            </a:r>
            <a:r>
              <a:rPr lang="en-US" sz="2400" dirty="0" err="1">
                <a:solidFill>
                  <a:schemeClr val="tx1"/>
                </a:solidFill>
                <a:effectLst/>
                <a:latin typeface="UTM Avo" panose="02040603050506020204" pitchFamily="18" charset="0"/>
                <a:ea typeface="Calibri" panose="020F0502020204030204" pitchFamily="34" charset="0"/>
              </a:rPr>
              <a:t>thẳng</a:t>
            </a:r>
            <a:r>
              <a:rPr lang="en-US" sz="2400" dirty="0">
                <a:solidFill>
                  <a:schemeClr val="tx1"/>
                </a:solidFill>
                <a:effectLst/>
                <a:latin typeface="UTM Avo" panose="02040603050506020204" pitchFamily="18" charset="0"/>
                <a:ea typeface="Calibri" panose="020F0502020204030204" pitchFamily="34" charset="0"/>
              </a:rPr>
              <a:t> AB </a:t>
            </a:r>
            <a:r>
              <a:rPr lang="en-US" sz="2400" b="1" dirty="0" err="1">
                <a:solidFill>
                  <a:schemeClr val="tx1"/>
                </a:solidFill>
                <a:effectLst/>
                <a:latin typeface="UTM Avo" panose="02040603050506020204" pitchFamily="18" charset="0"/>
                <a:ea typeface="Calibri" panose="020F0502020204030204" pitchFamily="34" charset="0"/>
              </a:rPr>
              <a:t>giảm</a:t>
            </a:r>
            <a:r>
              <a:rPr lang="en-US" sz="2400" b="1" dirty="0">
                <a:solidFill>
                  <a:schemeClr val="tx1"/>
                </a:solidFill>
                <a:effectLst/>
                <a:latin typeface="UTM Avo" panose="02040603050506020204" pitchFamily="18" charset="0"/>
                <a:ea typeface="Calibri" panose="020F0502020204030204" pitchFamily="34" charset="0"/>
              </a:rPr>
              <a:t> 4 </a:t>
            </a:r>
            <a:r>
              <a:rPr lang="en-US" sz="2400" b="1" dirty="0" err="1">
                <a:solidFill>
                  <a:schemeClr val="tx1"/>
                </a:solidFill>
                <a:effectLst/>
                <a:latin typeface="UTM Avo" panose="02040603050506020204" pitchFamily="18" charset="0"/>
                <a:ea typeface="Calibri" panose="020F0502020204030204" pitchFamily="34" charset="0"/>
              </a:rPr>
              <a:t>lần</a:t>
            </a:r>
            <a:r>
              <a:rPr lang="en-US" sz="2400" dirty="0">
                <a:solidFill>
                  <a:schemeClr val="tx1"/>
                </a:solidFill>
                <a:effectLst/>
                <a:latin typeface="UTM Avo" panose="02040603050506020204" pitchFamily="18" charset="0"/>
                <a:ea typeface="Calibri" panose="020F0502020204030204" pitchFamily="34" charset="0"/>
              </a:rPr>
              <a:t> </a:t>
            </a:r>
            <a:r>
              <a:rPr lang="en-US" sz="2400" dirty="0" err="1">
                <a:solidFill>
                  <a:schemeClr val="tx1"/>
                </a:solidFill>
                <a:effectLst/>
                <a:latin typeface="UTM Avo" panose="02040603050506020204" pitchFamily="18" charset="0"/>
                <a:ea typeface="Calibri" panose="020F0502020204030204" pitchFamily="34" charset="0"/>
              </a:rPr>
              <a:t>thì</a:t>
            </a:r>
            <a:r>
              <a:rPr lang="en-US" sz="2400" dirty="0">
                <a:solidFill>
                  <a:schemeClr val="tx1"/>
                </a:solidFill>
                <a:effectLst/>
                <a:latin typeface="UTM Avo" panose="02040603050506020204" pitchFamily="18" charset="0"/>
                <a:ea typeface="Calibri" panose="020F0502020204030204" pitchFamily="34" charset="0"/>
              </a:rPr>
              <a:t> </a:t>
            </a:r>
            <a:r>
              <a:rPr lang="en-US" sz="2400" dirty="0" err="1">
                <a:solidFill>
                  <a:schemeClr val="tx1"/>
                </a:solidFill>
                <a:effectLst/>
                <a:latin typeface="UTM Avo" panose="02040603050506020204" pitchFamily="18" charset="0"/>
                <a:ea typeface="Calibri" panose="020F0502020204030204" pitchFamily="34" charset="0"/>
              </a:rPr>
              <a:t>được</a:t>
            </a:r>
            <a:r>
              <a:rPr lang="en-US" sz="2400" dirty="0">
                <a:solidFill>
                  <a:schemeClr val="tx1"/>
                </a:solidFill>
                <a:effectLst/>
                <a:latin typeface="UTM Avo" panose="02040603050506020204" pitchFamily="18" charset="0"/>
                <a:ea typeface="Calibri" panose="020F0502020204030204" pitchFamily="34" charset="0"/>
              </a:rPr>
              <a:t> </a:t>
            </a:r>
            <a:r>
              <a:rPr lang="en-US" sz="2400" dirty="0" err="1">
                <a:solidFill>
                  <a:schemeClr val="tx1"/>
                </a:solidFill>
                <a:effectLst/>
                <a:latin typeface="UTM Avo" panose="02040603050506020204" pitchFamily="18" charset="0"/>
                <a:ea typeface="Calibri" panose="020F0502020204030204" pitchFamily="34" charset="0"/>
              </a:rPr>
              <a:t>đoạn</a:t>
            </a:r>
            <a:r>
              <a:rPr lang="en-US" sz="2400" dirty="0">
                <a:solidFill>
                  <a:schemeClr val="tx1"/>
                </a:solidFill>
                <a:effectLst/>
                <a:latin typeface="UTM Avo" panose="02040603050506020204" pitchFamily="18" charset="0"/>
                <a:ea typeface="Calibri" panose="020F0502020204030204" pitchFamily="34" charset="0"/>
              </a:rPr>
              <a:t> CD </a:t>
            </a:r>
            <a:r>
              <a:rPr lang="en-US" sz="2400" dirty="0" err="1">
                <a:solidFill>
                  <a:schemeClr val="tx1"/>
                </a:solidFill>
                <a:effectLst/>
                <a:latin typeface="UTM Avo" panose="02040603050506020204" pitchFamily="18" charset="0"/>
                <a:ea typeface="Calibri" panose="020F0502020204030204" pitchFamily="34" charset="0"/>
              </a:rPr>
              <a:t>thì</a:t>
            </a:r>
            <a:r>
              <a:rPr lang="en-US" sz="2400" dirty="0">
                <a:solidFill>
                  <a:schemeClr val="tx1"/>
                </a:solidFill>
                <a:effectLst/>
                <a:latin typeface="UTM Avo" panose="02040603050506020204" pitchFamily="18" charset="0"/>
                <a:ea typeface="Calibri" panose="020F0502020204030204" pitchFamily="34" charset="0"/>
              </a:rPr>
              <a:t> ta </a:t>
            </a:r>
            <a:r>
              <a:rPr lang="en-US" sz="2400" dirty="0" err="1">
                <a:solidFill>
                  <a:schemeClr val="tx1"/>
                </a:solidFill>
                <a:effectLst/>
                <a:latin typeface="UTM Avo" panose="02040603050506020204" pitchFamily="18" charset="0"/>
                <a:ea typeface="Calibri" panose="020F0502020204030204" pitchFamily="34" charset="0"/>
              </a:rPr>
              <a:t>biểu</a:t>
            </a:r>
            <a:r>
              <a:rPr lang="en-US" sz="2400" dirty="0">
                <a:solidFill>
                  <a:schemeClr val="tx1"/>
                </a:solidFill>
                <a:effectLst/>
                <a:latin typeface="UTM Avo" panose="02040603050506020204" pitchFamily="18" charset="0"/>
                <a:ea typeface="Calibri" panose="020F0502020204030204" pitchFamily="34" charset="0"/>
              </a:rPr>
              <a:t> </a:t>
            </a:r>
            <a:r>
              <a:rPr lang="en-US" sz="2400" dirty="0" err="1">
                <a:solidFill>
                  <a:schemeClr val="tx1"/>
                </a:solidFill>
                <a:effectLst/>
                <a:latin typeface="UTM Avo" panose="02040603050506020204" pitchFamily="18" charset="0"/>
                <a:ea typeface="Calibri" panose="020F0502020204030204" pitchFamily="34" charset="0"/>
              </a:rPr>
              <a:t>diễn</a:t>
            </a:r>
            <a:r>
              <a:rPr lang="en-US" sz="2400" dirty="0">
                <a:solidFill>
                  <a:schemeClr val="tx1"/>
                </a:solidFill>
                <a:effectLst/>
                <a:latin typeface="UTM Avo" panose="02040603050506020204" pitchFamily="18" charset="0"/>
                <a:ea typeface="Calibri" panose="020F0502020204030204" pitchFamily="34" charset="0"/>
              </a:rPr>
              <a:t> </a:t>
            </a:r>
            <a:r>
              <a:rPr lang="en-US" sz="2400" dirty="0" err="1">
                <a:solidFill>
                  <a:schemeClr val="tx1"/>
                </a:solidFill>
                <a:effectLst/>
                <a:latin typeface="UTM Avo" panose="02040603050506020204" pitchFamily="18" charset="0"/>
                <a:ea typeface="Calibri" panose="020F0502020204030204" pitchFamily="34" charset="0"/>
              </a:rPr>
              <a:t>đoạn</a:t>
            </a:r>
            <a:r>
              <a:rPr lang="en-US" sz="2400" dirty="0">
                <a:solidFill>
                  <a:schemeClr val="tx1"/>
                </a:solidFill>
                <a:effectLst/>
                <a:latin typeface="UTM Avo" panose="02040603050506020204" pitchFamily="18" charset="0"/>
                <a:ea typeface="Calibri" panose="020F0502020204030204" pitchFamily="34" charset="0"/>
              </a:rPr>
              <a:t> CD </a:t>
            </a:r>
            <a:r>
              <a:rPr lang="en-US" sz="2400" dirty="0" err="1">
                <a:solidFill>
                  <a:schemeClr val="tx1"/>
                </a:solidFill>
                <a:effectLst/>
                <a:latin typeface="UTM Avo" panose="02040603050506020204" pitchFamily="18" charset="0"/>
                <a:ea typeface="Calibri" panose="020F0502020204030204" pitchFamily="34" charset="0"/>
              </a:rPr>
              <a:t>bằng</a:t>
            </a:r>
            <a:r>
              <a:rPr lang="en-US" sz="2400" dirty="0">
                <a:solidFill>
                  <a:schemeClr val="tx1"/>
                </a:solidFill>
                <a:effectLst/>
                <a:latin typeface="UTM Avo" panose="02040603050506020204" pitchFamily="18" charset="0"/>
                <a:ea typeface="Calibri" panose="020F0502020204030204" pitchFamily="34" charset="0"/>
              </a:rPr>
              <a:t> bao </a:t>
            </a:r>
            <a:r>
              <a:rPr lang="en-US" sz="2400" dirty="0" err="1">
                <a:solidFill>
                  <a:schemeClr val="tx1"/>
                </a:solidFill>
                <a:effectLst/>
                <a:latin typeface="UTM Avo" panose="02040603050506020204" pitchFamily="18" charset="0"/>
                <a:ea typeface="Calibri" panose="020F0502020204030204" pitchFamily="34" charset="0"/>
              </a:rPr>
              <a:t>nhiêu</a:t>
            </a:r>
            <a:r>
              <a:rPr lang="en-US" sz="2400" dirty="0">
                <a:solidFill>
                  <a:schemeClr val="tx1"/>
                </a:solidFill>
                <a:effectLst/>
                <a:latin typeface="UTM Avo" panose="02040603050506020204" pitchFamily="18" charset="0"/>
                <a:ea typeface="Calibri" panose="020F0502020204030204" pitchFamily="34" charset="0"/>
              </a:rPr>
              <a:t> </a:t>
            </a:r>
            <a:r>
              <a:rPr lang="en-US" sz="2400" dirty="0" err="1">
                <a:solidFill>
                  <a:schemeClr val="tx1"/>
                </a:solidFill>
                <a:effectLst/>
                <a:latin typeface="UTM Avo" panose="02040603050506020204" pitchFamily="18" charset="0"/>
                <a:ea typeface="Calibri" panose="020F0502020204030204" pitchFamily="34" charset="0"/>
              </a:rPr>
              <a:t>phần</a:t>
            </a:r>
            <a:r>
              <a:rPr lang="en-US" sz="2400" dirty="0">
                <a:solidFill>
                  <a:schemeClr val="tx1"/>
                </a:solidFill>
                <a:effectLst/>
                <a:latin typeface="UTM Avo" panose="02040603050506020204" pitchFamily="18" charset="0"/>
                <a:ea typeface="Calibri" panose="020F0502020204030204" pitchFamily="34" charset="0"/>
              </a:rPr>
              <a:t> </a:t>
            </a:r>
            <a:r>
              <a:rPr lang="en-US" sz="2400" dirty="0" err="1">
                <a:solidFill>
                  <a:schemeClr val="tx1"/>
                </a:solidFill>
                <a:effectLst/>
                <a:latin typeface="UTM Avo" panose="02040603050506020204" pitchFamily="18" charset="0"/>
                <a:ea typeface="Calibri" panose="020F0502020204030204" pitchFamily="34" charset="0"/>
              </a:rPr>
              <a:t>như</a:t>
            </a:r>
            <a:r>
              <a:rPr lang="en-US" sz="2400" dirty="0">
                <a:solidFill>
                  <a:schemeClr val="tx1"/>
                </a:solidFill>
                <a:effectLst/>
                <a:latin typeface="UTM Avo" panose="02040603050506020204" pitchFamily="18" charset="0"/>
                <a:ea typeface="Calibri" panose="020F0502020204030204" pitchFamily="34" charset="0"/>
              </a:rPr>
              <a:t> </a:t>
            </a:r>
            <a:r>
              <a:rPr lang="en-US" sz="2400" dirty="0" err="1">
                <a:solidFill>
                  <a:schemeClr val="tx1"/>
                </a:solidFill>
                <a:effectLst/>
                <a:latin typeface="UTM Avo" panose="02040603050506020204" pitchFamily="18" charset="0"/>
                <a:ea typeface="Calibri" panose="020F0502020204030204" pitchFamily="34" charset="0"/>
              </a:rPr>
              <a:t>thế</a:t>
            </a:r>
            <a:r>
              <a:rPr lang="en-US" sz="2400" dirty="0">
                <a:solidFill>
                  <a:schemeClr val="tx1"/>
                </a:solidFill>
                <a:effectLst/>
                <a:latin typeface="UTM Avo" panose="02040603050506020204" pitchFamily="18" charset="0"/>
                <a:ea typeface="Calibri" panose="020F0502020204030204" pitchFamily="34" charset="0"/>
              </a:rPr>
              <a:t>?</a:t>
            </a:r>
            <a:endParaRPr lang="en-US" sz="2400" dirty="0">
              <a:solidFill>
                <a:schemeClr val="tx1"/>
              </a:solidFill>
              <a:latin typeface="UTM Avo" panose="02040603050506020204" pitchFamily="18" charset="0"/>
            </a:endParaRPr>
          </a:p>
        </p:txBody>
      </p:sp>
      <p:sp>
        <p:nvSpPr>
          <p:cNvPr id="7" name="Hình Bầu dục 42">
            <a:extLst>
              <a:ext uri="{FF2B5EF4-FFF2-40B4-BE49-F238E27FC236}">
                <a16:creationId xmlns:a16="http://schemas.microsoft.com/office/drawing/2014/main" xmlns="" id="{368D3A7D-2515-99AC-2E37-54F4D2B5EDC2}"/>
              </a:ext>
            </a:extLst>
          </p:cNvPr>
          <p:cNvSpPr/>
          <p:nvPr/>
        </p:nvSpPr>
        <p:spPr>
          <a:xfrm>
            <a:off x="4030968" y="4939855"/>
            <a:ext cx="3012358" cy="914400"/>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200" dirty="0">
                <a:solidFill>
                  <a:srgbClr val="000000"/>
                </a:solidFill>
                <a:effectLst/>
                <a:latin typeface="UTM Avo" panose="02040603050506020204" pitchFamily="18" charset="0"/>
                <a:ea typeface="Calibri" panose="020F0502020204030204" pitchFamily="34" charset="0"/>
              </a:rPr>
              <a:t>1 phần như thế</a:t>
            </a:r>
            <a:endParaRPr lang="en-US" sz="2200" dirty="0">
              <a:latin typeface="UTM Avo" panose="02040603050506020204" pitchFamily="18" charset="0"/>
            </a:endParaRPr>
          </a:p>
        </p:txBody>
      </p:sp>
      <p:pic>
        <p:nvPicPr>
          <p:cNvPr id="3" name="Picture 2">
            <a:extLst>
              <a:ext uri="{FF2B5EF4-FFF2-40B4-BE49-F238E27FC236}">
                <a16:creationId xmlns:a16="http://schemas.microsoft.com/office/drawing/2014/main" xmlns="" id="{DD4A5346-7A28-4517-DBE8-367CB5F9F8B7}"/>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3994" b="8024"/>
          <a:stretch/>
        </p:blipFill>
        <p:spPr>
          <a:xfrm>
            <a:off x="947057" y="3264011"/>
            <a:ext cx="4761905" cy="1675844"/>
          </a:xfrm>
          <a:prstGeom prst="rect">
            <a:avLst/>
          </a:prstGeom>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568" y="286752"/>
            <a:ext cx="6697162" cy="914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6122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2" name="Google Shape;3561;p40">
            <a:extLst>
              <a:ext uri="{FF2B5EF4-FFF2-40B4-BE49-F238E27FC236}">
                <a16:creationId xmlns:a16="http://schemas.microsoft.com/office/drawing/2014/main" xmlns="" id="{5F4501C2-42DA-3DE8-BDE5-5B5A51086528}"/>
              </a:ext>
            </a:extLst>
          </p:cNvPr>
          <p:cNvSpPr txBox="1">
            <a:spLocks/>
          </p:cNvSpPr>
          <p:nvPr/>
        </p:nvSpPr>
        <p:spPr>
          <a:xfrm>
            <a:off x="3165815" y="1331332"/>
            <a:ext cx="2438400" cy="561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u="sng" dirty="0">
                <a:solidFill>
                  <a:schemeClr val="accent6">
                    <a:lumMod val="10000"/>
                  </a:schemeClr>
                </a:solidFill>
                <a:latin typeface="UTM Avo" panose="02040603050506020204" pitchFamily="18" charset="0"/>
              </a:rPr>
              <a:t>Bài </a:t>
            </a:r>
            <a:r>
              <a:rPr lang="en-US" sz="3200" b="1" u="sng" dirty="0" err="1">
                <a:solidFill>
                  <a:schemeClr val="accent6">
                    <a:lumMod val="10000"/>
                  </a:schemeClr>
                </a:solidFill>
                <a:latin typeface="UTM Avo" panose="02040603050506020204" pitchFamily="18" charset="0"/>
              </a:rPr>
              <a:t>giải</a:t>
            </a:r>
            <a:endParaRPr lang="en-US" sz="3200" b="1" u="sng" dirty="0">
              <a:solidFill>
                <a:schemeClr val="accent6">
                  <a:lumMod val="10000"/>
                </a:schemeClr>
              </a:solidFill>
              <a:latin typeface="UTM Avo" panose="02040603050506020204" pitchFamily="18" charset="0"/>
            </a:endParaRPr>
          </a:p>
        </p:txBody>
      </p:sp>
      <mc:AlternateContent xmlns:mc="http://schemas.openxmlformats.org/markup-compatibility/2006" xmlns:a14="http://schemas.microsoft.com/office/drawing/2010/main">
        <mc:Choice Requires="a14">
          <p:sp>
            <p:nvSpPr>
              <p:cNvPr id="3" name="Google Shape;3562;p40">
                <a:extLst>
                  <a:ext uri="{FF2B5EF4-FFF2-40B4-BE49-F238E27FC236}">
                    <a16:creationId xmlns:a16="http://schemas.microsoft.com/office/drawing/2014/main" xmlns="" id="{060E95F3-D2F4-07D3-68F9-4B7307FC71B2}"/>
                  </a:ext>
                </a:extLst>
              </p:cNvPr>
              <p:cNvSpPr txBox="1">
                <a:spLocks/>
              </p:cNvSpPr>
              <p:nvPr/>
            </p:nvSpPr>
            <p:spPr>
              <a:xfrm>
                <a:off x="1634938" y="1892332"/>
                <a:ext cx="5500154" cy="170216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800" dirty="0">
                    <a:latin typeface="UTM Avo" panose="02040603050506020204" pitchFamily="18" charset="0"/>
                  </a:rPr>
                  <a:t>Độ dài đoạn thẳng CD là:</a:t>
                </a:r>
              </a:p>
              <a:p>
                <a:pPr algn="ctr">
                  <a:lnSpc>
                    <a:spcPct val="150000"/>
                  </a:lnSpc>
                </a:pPr>
                <a14:m>
                  <m:oMath xmlns:m="http://schemas.openxmlformats.org/officeDocument/2006/math">
                    <m:r>
                      <m:rPr>
                        <m:nor/>
                      </m:rPr>
                      <a:rPr lang="en-US" sz="2800" b="0" i="0" smtClean="0">
                        <a:latin typeface="UTM Avo" panose="02040603050506020204" pitchFamily="18" charset="0"/>
                      </a:rPr>
                      <m:t>8</m:t>
                    </m:r>
                    <m:r>
                      <a:rPr lang="en-US" sz="2800" b="0" i="1" smtClean="0">
                        <a:latin typeface="Cambria Math" panose="02040503050406030204" pitchFamily="18" charset="0"/>
                      </a:rPr>
                      <m:t> :</m:t>
                    </m:r>
                    <m:r>
                      <m:rPr>
                        <m:nor/>
                      </m:rPr>
                      <a:rPr lang="en-US" sz="2800" b="0" i="0" smtClean="0">
                        <a:latin typeface="UTM Avo" panose="02040603050506020204" pitchFamily="18" charset="0"/>
                      </a:rPr>
                      <m:t>4</m:t>
                    </m:r>
                    <m:r>
                      <a:rPr lang="en-US" sz="2800" b="0" i="1" smtClean="0">
                        <a:latin typeface="Cambria Math" panose="02040503050406030204" pitchFamily="18" charset="0"/>
                      </a:rPr>
                      <m:t>=</m:t>
                    </m:r>
                    <m:r>
                      <m:rPr>
                        <m:nor/>
                      </m:rPr>
                      <a:rPr lang="en-US" sz="2800" b="0" i="0" smtClean="0">
                        <a:latin typeface="UTM Avo" panose="02040603050506020204" pitchFamily="18" charset="0"/>
                      </a:rPr>
                      <m:t>2</m:t>
                    </m:r>
                  </m:oMath>
                </a14:m>
                <a:r>
                  <a:rPr lang="en-US" sz="2800" dirty="0">
                    <a:latin typeface="UTM Avo" panose="02040603050506020204" pitchFamily="18" charset="0"/>
                  </a:rPr>
                  <a:t> (cm)</a:t>
                </a:r>
              </a:p>
              <a:p>
                <a:pPr algn="ctr">
                  <a:lnSpc>
                    <a:spcPct val="150000"/>
                  </a:lnSpc>
                </a:pPr>
                <a:r>
                  <a:rPr lang="en-US" sz="2800" dirty="0" err="1">
                    <a:latin typeface="UTM Avo" panose="02040603050506020204" pitchFamily="18" charset="0"/>
                  </a:rPr>
                  <a:t>Đáp</a:t>
                </a:r>
                <a:r>
                  <a:rPr lang="en-US" sz="2800" dirty="0">
                    <a:latin typeface="UTM Avo" panose="02040603050506020204" pitchFamily="18" charset="0"/>
                  </a:rPr>
                  <a:t> </a:t>
                </a:r>
                <a:r>
                  <a:rPr lang="en-US" sz="2800" dirty="0" err="1">
                    <a:latin typeface="UTM Avo" panose="02040603050506020204" pitchFamily="18" charset="0"/>
                  </a:rPr>
                  <a:t>số</a:t>
                </a:r>
                <a:r>
                  <a:rPr lang="en-US" sz="2800" dirty="0">
                    <a:latin typeface="UTM Avo" panose="02040603050506020204" pitchFamily="18" charset="0"/>
                  </a:rPr>
                  <a:t>: 2 cm.</a:t>
                </a:r>
              </a:p>
            </p:txBody>
          </p:sp>
        </mc:Choice>
        <mc:Fallback xmlns="">
          <p:sp>
            <p:nvSpPr>
              <p:cNvPr id="3" name="Google Shape;3562;p40">
                <a:extLst>
                  <a:ext uri="{FF2B5EF4-FFF2-40B4-BE49-F238E27FC236}">
                    <a16:creationId xmlns:a16="http://schemas.microsoft.com/office/drawing/2014/main" id="{060E95F3-D2F4-07D3-68F9-4B7307FC71B2}"/>
                  </a:ext>
                </a:extLst>
              </p:cNvPr>
              <p:cNvSpPr txBox="1">
                <a:spLocks noRot="1" noChangeAspect="1" noMove="1" noResize="1" noEditPoints="1" noAdjustHandles="1" noChangeArrowheads="1" noChangeShapeType="1" noTextEdit="1"/>
              </p:cNvSpPr>
              <p:nvPr/>
            </p:nvSpPr>
            <p:spPr>
              <a:xfrm>
                <a:off x="1634938" y="1892332"/>
                <a:ext cx="5500154" cy="1702168"/>
              </a:xfrm>
              <a:prstGeom prst="rect">
                <a:avLst/>
              </a:prstGeom>
              <a:blipFill>
                <a:blip r:embed="rId4"/>
                <a:stretch>
                  <a:fillRect b="-25714"/>
                </a:stretch>
              </a:blipFill>
            </p:spPr>
            <p:txBody>
              <a:bodyPr/>
              <a:lstStyle/>
              <a:p>
                <a:r>
                  <a:rPr lang="en-US">
                    <a:noFill/>
                  </a:rPr>
                  <a:t> </a:t>
                </a:r>
              </a:p>
            </p:txBody>
          </p:sp>
        </mc:Fallback>
      </mc:AlternateContent>
      <p:sp>
        <p:nvSpPr>
          <p:cNvPr id="4" name="Mũi tên: Phải 3">
            <a:extLst>
              <a:ext uri="{FF2B5EF4-FFF2-40B4-BE49-F238E27FC236}">
                <a16:creationId xmlns:a16="http://schemas.microsoft.com/office/drawing/2014/main" xmlns="" id="{011275AC-AA92-736F-6F42-4AE4CB05E881}"/>
              </a:ext>
            </a:extLst>
          </p:cNvPr>
          <p:cNvSpPr/>
          <p:nvPr/>
        </p:nvSpPr>
        <p:spPr>
          <a:xfrm>
            <a:off x="1066035" y="4507487"/>
            <a:ext cx="568903" cy="390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8" name="Hộp Văn bản 54">
            <a:extLst>
              <a:ext uri="{FF2B5EF4-FFF2-40B4-BE49-F238E27FC236}">
                <a16:creationId xmlns:a16="http://schemas.microsoft.com/office/drawing/2014/main" xmlns="" id="{691B42B0-E897-A829-7427-5E576DA401E0}"/>
              </a:ext>
            </a:extLst>
          </p:cNvPr>
          <p:cNvSpPr txBox="1"/>
          <p:nvPr/>
        </p:nvSpPr>
        <p:spPr>
          <a:xfrm>
            <a:off x="1634938" y="4138410"/>
            <a:ext cx="5781026" cy="1134285"/>
          </a:xfrm>
          <a:prstGeom prst="rect">
            <a:avLst/>
          </a:prstGeom>
          <a:noFill/>
        </p:spPr>
        <p:txBody>
          <a:bodyPr wrap="square">
            <a:spAutoFit/>
          </a:bodyPr>
          <a:lstStyle/>
          <a:p>
            <a:pPr marL="0" marR="0" algn="ctr">
              <a:lnSpc>
                <a:spcPct val="150000"/>
              </a:lnSpc>
              <a:spcBef>
                <a:spcPts val="0"/>
              </a:spcBef>
              <a:spcAft>
                <a:spcPts val="800"/>
              </a:spcAft>
            </a:pPr>
            <a:r>
              <a:rPr lang="en-US" sz="2400" b="1" dirty="0" err="1">
                <a:solidFill>
                  <a:srgbClr val="7030A0"/>
                </a:solidFill>
                <a:effectLst/>
                <a:latin typeface="UTM Avo" panose="02040603050506020204" pitchFamily="18" charset="0"/>
                <a:ea typeface="Calibri" panose="020F0502020204030204" pitchFamily="34" charset="0"/>
                <a:cs typeface="Times New Roman" panose="02020603050405020304" pitchFamily="18" charset="0"/>
              </a:rPr>
              <a:t>Muốn</a:t>
            </a:r>
            <a:r>
              <a:rPr lang="en-US" sz="2400" b="1" dirty="0">
                <a:solidFill>
                  <a:srgbClr val="7030A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b="1" dirty="0" err="1">
                <a:solidFill>
                  <a:srgbClr val="7030A0"/>
                </a:solidFill>
                <a:effectLst/>
                <a:latin typeface="UTM Avo" panose="02040603050506020204" pitchFamily="18" charset="0"/>
                <a:ea typeface="Calibri" panose="020F0502020204030204" pitchFamily="34" charset="0"/>
                <a:cs typeface="Times New Roman" panose="02020603050405020304" pitchFamily="18" charset="0"/>
              </a:rPr>
              <a:t>giảm</a:t>
            </a:r>
            <a:r>
              <a:rPr lang="en-US" sz="2400" b="1" dirty="0">
                <a:solidFill>
                  <a:srgbClr val="7030A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b="1" dirty="0" err="1">
                <a:solidFill>
                  <a:srgbClr val="7030A0"/>
                </a:solidFill>
                <a:effectLst/>
                <a:latin typeface="UTM Avo" panose="02040603050506020204" pitchFamily="18" charset="0"/>
                <a:ea typeface="Calibri" panose="020F0502020204030204" pitchFamily="34" charset="0"/>
                <a:cs typeface="Times New Roman" panose="02020603050405020304" pitchFamily="18" charset="0"/>
              </a:rPr>
              <a:t>một</a:t>
            </a:r>
            <a:r>
              <a:rPr lang="en-US" sz="2400" b="1" dirty="0">
                <a:solidFill>
                  <a:srgbClr val="7030A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b="1" dirty="0" err="1">
                <a:solidFill>
                  <a:srgbClr val="7030A0"/>
                </a:solidFill>
                <a:effectLst/>
                <a:latin typeface="UTM Avo" panose="02040603050506020204" pitchFamily="18" charset="0"/>
                <a:ea typeface="Calibri" panose="020F0502020204030204" pitchFamily="34" charset="0"/>
                <a:cs typeface="Times New Roman" panose="02020603050405020304" pitchFamily="18" charset="0"/>
              </a:rPr>
              <a:t>số</a:t>
            </a:r>
            <a:r>
              <a:rPr lang="en-US" sz="2400" b="1" dirty="0">
                <a:solidFill>
                  <a:srgbClr val="7030A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b="1" dirty="0" err="1">
                <a:solidFill>
                  <a:srgbClr val="7030A0"/>
                </a:solidFill>
                <a:effectLst/>
                <a:latin typeface="UTM Avo" panose="02040603050506020204" pitchFamily="18" charset="0"/>
                <a:ea typeface="Calibri" panose="020F0502020204030204" pitchFamily="34" charset="0"/>
                <a:cs typeface="Times New Roman" panose="02020603050405020304" pitchFamily="18" charset="0"/>
              </a:rPr>
              <a:t>đi</a:t>
            </a:r>
            <a:r>
              <a:rPr lang="en-US" sz="2400" b="1" dirty="0">
                <a:solidFill>
                  <a:srgbClr val="7030A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b="1" dirty="0" err="1">
                <a:solidFill>
                  <a:srgbClr val="7030A0"/>
                </a:solidFill>
                <a:effectLst/>
                <a:latin typeface="UTM Avo" panose="02040603050506020204" pitchFamily="18" charset="0"/>
                <a:ea typeface="Calibri" panose="020F0502020204030204" pitchFamily="34" charset="0"/>
                <a:cs typeface="Times New Roman" panose="02020603050405020304" pitchFamily="18" charset="0"/>
              </a:rPr>
              <a:t>một</a:t>
            </a:r>
            <a:r>
              <a:rPr lang="en-US" sz="2400" b="1" dirty="0">
                <a:solidFill>
                  <a:srgbClr val="7030A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b="1" dirty="0" err="1">
                <a:solidFill>
                  <a:srgbClr val="7030A0"/>
                </a:solidFill>
                <a:effectLst/>
                <a:latin typeface="UTM Avo" panose="02040603050506020204" pitchFamily="18" charset="0"/>
                <a:ea typeface="Calibri" panose="020F0502020204030204" pitchFamily="34" charset="0"/>
                <a:cs typeface="Times New Roman" panose="02020603050405020304" pitchFamily="18" charset="0"/>
              </a:rPr>
              <a:t>số</a:t>
            </a:r>
            <a:r>
              <a:rPr lang="en-US" sz="2400" b="1" dirty="0">
                <a:solidFill>
                  <a:srgbClr val="7030A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b="1" dirty="0" err="1">
                <a:solidFill>
                  <a:srgbClr val="7030A0"/>
                </a:solidFill>
                <a:effectLst/>
                <a:latin typeface="UTM Avo" panose="02040603050506020204" pitchFamily="18" charset="0"/>
                <a:ea typeface="Calibri" panose="020F0502020204030204" pitchFamily="34" charset="0"/>
                <a:cs typeface="Times New Roman" panose="02020603050405020304" pitchFamily="18" charset="0"/>
              </a:rPr>
              <a:t>lần</a:t>
            </a:r>
            <a:r>
              <a:rPr lang="en-US" sz="2400" b="1" dirty="0">
                <a:solidFill>
                  <a:srgbClr val="7030A0"/>
                </a:solidFill>
                <a:effectLst/>
                <a:latin typeface="UTM Avo" panose="02040603050506020204" pitchFamily="18" charset="0"/>
                <a:ea typeface="Calibri" panose="020F0502020204030204" pitchFamily="34" charset="0"/>
                <a:cs typeface="Times New Roman" panose="02020603050405020304" pitchFamily="18" charset="0"/>
              </a:rPr>
              <a:t>,                                           ta </a:t>
            </a:r>
            <a:r>
              <a:rPr lang="en-US" sz="2400" b="1" dirty="0" err="1">
                <a:solidFill>
                  <a:srgbClr val="7030A0"/>
                </a:solidFill>
                <a:effectLst/>
                <a:latin typeface="UTM Avo" panose="02040603050506020204" pitchFamily="18" charset="0"/>
                <a:ea typeface="Calibri" panose="020F0502020204030204" pitchFamily="34" charset="0"/>
                <a:cs typeface="Times New Roman" panose="02020603050405020304" pitchFamily="18" charset="0"/>
              </a:rPr>
              <a:t>lấy</a:t>
            </a:r>
            <a:r>
              <a:rPr lang="en-US" sz="2400" b="1" dirty="0">
                <a:solidFill>
                  <a:srgbClr val="7030A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b="1" dirty="0" err="1">
                <a:solidFill>
                  <a:srgbClr val="7030A0"/>
                </a:solidFill>
                <a:effectLst/>
                <a:latin typeface="UTM Avo" panose="02040603050506020204" pitchFamily="18" charset="0"/>
                <a:ea typeface="Calibri" panose="020F0502020204030204" pitchFamily="34" charset="0"/>
                <a:cs typeface="Times New Roman" panose="02020603050405020304" pitchFamily="18" charset="0"/>
              </a:rPr>
              <a:t>số</a:t>
            </a:r>
            <a:r>
              <a:rPr lang="en-US" sz="2400" b="1" dirty="0">
                <a:solidFill>
                  <a:srgbClr val="7030A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b="1" dirty="0" err="1">
                <a:solidFill>
                  <a:srgbClr val="7030A0"/>
                </a:solidFill>
                <a:effectLst/>
                <a:latin typeface="UTM Avo" panose="02040603050506020204" pitchFamily="18" charset="0"/>
                <a:ea typeface="Calibri" panose="020F0502020204030204" pitchFamily="34" charset="0"/>
                <a:cs typeface="Times New Roman" panose="02020603050405020304" pitchFamily="18" charset="0"/>
              </a:rPr>
              <a:t>đó</a:t>
            </a:r>
            <a:r>
              <a:rPr lang="en-US" sz="2400" b="1" dirty="0">
                <a:solidFill>
                  <a:srgbClr val="7030A0"/>
                </a:solidFill>
                <a:effectLst/>
                <a:latin typeface="UTM Avo" panose="02040603050506020204" pitchFamily="18" charset="0"/>
                <a:ea typeface="Calibri" panose="020F0502020204030204" pitchFamily="34" charset="0"/>
                <a:cs typeface="Times New Roman" panose="02020603050405020304" pitchFamily="18" charset="0"/>
              </a:rPr>
              <a:t> chia </a:t>
            </a:r>
            <a:r>
              <a:rPr lang="en-US" sz="2400" b="1" dirty="0" err="1">
                <a:solidFill>
                  <a:srgbClr val="7030A0"/>
                </a:solidFill>
                <a:effectLst/>
                <a:latin typeface="UTM Avo" panose="02040603050506020204" pitchFamily="18" charset="0"/>
                <a:ea typeface="Calibri" panose="020F0502020204030204" pitchFamily="34" charset="0"/>
                <a:cs typeface="Times New Roman" panose="02020603050405020304" pitchFamily="18" charset="0"/>
              </a:rPr>
              <a:t>cho</a:t>
            </a:r>
            <a:r>
              <a:rPr lang="en-US" sz="2400" b="1" dirty="0">
                <a:solidFill>
                  <a:srgbClr val="7030A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b="1" dirty="0" err="1">
                <a:solidFill>
                  <a:srgbClr val="7030A0"/>
                </a:solidFill>
                <a:effectLst/>
                <a:latin typeface="UTM Avo" panose="02040603050506020204" pitchFamily="18" charset="0"/>
                <a:ea typeface="Calibri" panose="020F0502020204030204" pitchFamily="34" charset="0"/>
                <a:cs typeface="Times New Roman" panose="02020603050405020304" pitchFamily="18" charset="0"/>
              </a:rPr>
              <a:t>số</a:t>
            </a:r>
            <a:r>
              <a:rPr lang="en-US" sz="2400" b="1" dirty="0">
                <a:solidFill>
                  <a:srgbClr val="7030A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b="1" dirty="0" err="1">
                <a:solidFill>
                  <a:srgbClr val="7030A0"/>
                </a:solidFill>
                <a:effectLst/>
                <a:latin typeface="UTM Avo" panose="02040603050506020204" pitchFamily="18" charset="0"/>
                <a:ea typeface="Calibri" panose="020F0502020204030204" pitchFamily="34" charset="0"/>
                <a:cs typeface="Times New Roman" panose="02020603050405020304" pitchFamily="18" charset="0"/>
              </a:rPr>
              <a:t>lần</a:t>
            </a:r>
            <a:r>
              <a:rPr lang="en-US" sz="2400" b="1" dirty="0">
                <a:solidFill>
                  <a:srgbClr val="7030A0"/>
                </a:solidFill>
                <a:effectLst/>
                <a:latin typeface="UTM Avo" panose="02040603050506020204" pitchFamily="18" charset="0"/>
                <a:ea typeface="Calibri" panose="020F0502020204030204" pitchFamily="34" charset="0"/>
                <a:cs typeface="Times New Roman" panose="02020603050405020304" pitchFamily="18" charset="0"/>
              </a:rPr>
              <a:t>. </a:t>
            </a: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0463" y="400970"/>
            <a:ext cx="5806825" cy="69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496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Hộp Văn bản 29">
                <a:extLst>
                  <a:ext uri="{FF2B5EF4-FFF2-40B4-BE49-F238E27FC236}">
                    <a16:creationId xmlns:a16="http://schemas.microsoft.com/office/drawing/2014/main" xmlns="" id="{2602BBDF-1D92-A51F-A255-9A6623909263}"/>
                  </a:ext>
                </a:extLst>
              </p:cNvPr>
              <p:cNvSpPr txBox="1"/>
              <p:nvPr/>
            </p:nvSpPr>
            <p:spPr>
              <a:xfrm>
                <a:off x="1238022" y="1716229"/>
                <a:ext cx="6714487" cy="3259290"/>
              </a:xfrm>
              <a:prstGeom prst="rect">
                <a:avLst/>
              </a:prstGeom>
              <a:noFill/>
            </p:spPr>
            <p:txBody>
              <a:bodyPr wrap="square">
                <a:spAutoFit/>
              </a:bodyPr>
              <a:lstStyle/>
              <a:p>
                <a:pPr marL="342900" marR="0" indent="-342900" algn="just">
                  <a:lnSpc>
                    <a:spcPct val="150000"/>
                  </a:lnSpc>
                  <a:spcBef>
                    <a:spcPts val="0"/>
                  </a:spcBef>
                  <a:spcAft>
                    <a:spcPts val="800"/>
                  </a:spcAft>
                  <a:buFont typeface="Wingdings" panose="05000000000000000000" pitchFamily="2" charset="2"/>
                  <a:buChar char="q"/>
                </a:pPr>
                <a:r>
                  <a:rPr lang="en-US" sz="3200" dirty="0">
                    <a:solidFill>
                      <a:schemeClr val="tx1"/>
                    </a:solidFill>
                    <a:latin typeface="UTM Avo" panose="02040603050506020204" pitchFamily="18" charset="0"/>
                    <a:ea typeface="Calibri" panose="020F0502020204030204" pitchFamily="34" charset="0"/>
                    <a:cs typeface="Times New Roman" panose="02020603050405020304" pitchFamily="18" charset="0"/>
                  </a:rPr>
                  <a:t> Giảm</a:t>
                </a:r>
                <a:r>
                  <a:rPr lang="en-US" sz="3200" dirty="0">
                    <a:solidFill>
                      <a:schemeClr val="tx1"/>
                    </a:solidFill>
                    <a:effectLst/>
                    <a:latin typeface="UTM Avo" panose="02040603050506020204" pitchFamily="18" charset="0"/>
                    <a:ea typeface="Calibri" panose="020F0502020204030204" pitchFamily="34" charset="0"/>
                    <a:cs typeface="Times New Roman" panose="02020603050405020304" pitchFamily="18" charset="0"/>
                  </a:rPr>
                  <a:t> 6 </a:t>
                </a:r>
                <a:r>
                  <a:rPr lang="en-US" sz="3200" dirty="0" err="1">
                    <a:solidFill>
                      <a:schemeClr val="tx1"/>
                    </a:solidFill>
                    <a:latin typeface="UTM Avo" panose="02040603050506020204" pitchFamily="18" charset="0"/>
                    <a:ea typeface="Calibri" panose="020F0502020204030204" pitchFamily="34" charset="0"/>
                    <a:cs typeface="Times New Roman" panose="02020603050405020304" pitchFamily="18" charset="0"/>
                  </a:rPr>
                  <a:t>đi</a:t>
                </a:r>
                <a:r>
                  <a:rPr lang="en-US" sz="3200" dirty="0">
                    <a:solidFill>
                      <a:schemeClr val="tx1"/>
                    </a:solidFill>
                    <a:latin typeface="UTM Avo" panose="02040603050506020204" pitchFamily="18" charset="0"/>
                    <a:ea typeface="Calibri" panose="020F0502020204030204" pitchFamily="34" charset="0"/>
                    <a:cs typeface="Times New Roman" panose="02020603050405020304" pitchFamily="18" charset="0"/>
                  </a:rPr>
                  <a:t> 3 </a:t>
                </a:r>
                <a:r>
                  <a:rPr lang="en-US" sz="3200" dirty="0" err="1">
                    <a:solidFill>
                      <a:schemeClr val="tx1"/>
                    </a:solidFill>
                    <a:effectLst/>
                    <a:latin typeface="UTM Avo" panose="02040603050506020204" pitchFamily="18" charset="0"/>
                    <a:ea typeface="Calibri" panose="020F0502020204030204" pitchFamily="34" charset="0"/>
                    <a:cs typeface="Times New Roman" panose="02020603050405020304" pitchFamily="18" charset="0"/>
                  </a:rPr>
                  <a:t>lần</a:t>
                </a:r>
                <a:r>
                  <a:rPr lang="en-US" sz="3200" dirty="0">
                    <a:solidFill>
                      <a:schemeClr val="tx1"/>
                    </a:solidFill>
                    <a:effectLst/>
                    <a:latin typeface="UTM Avo" panose="02040603050506020204" pitchFamily="18" charset="0"/>
                    <a:ea typeface="Calibri" panose="020F0502020204030204" pitchFamily="34" charset="0"/>
                    <a:cs typeface="Times New Roman" panose="02020603050405020304" pitchFamily="18" charset="0"/>
                  </a:rPr>
                  <a:t> ta </a:t>
                </a:r>
                <a:r>
                  <a:rPr lang="en-US" sz="3200" dirty="0" err="1">
                    <a:solidFill>
                      <a:schemeClr val="tx1"/>
                    </a:solidFill>
                    <a:effectLst/>
                    <a:latin typeface="UTM Avo" panose="02040603050506020204" pitchFamily="18" charset="0"/>
                    <a:ea typeface="Calibri" panose="020F0502020204030204" pitchFamily="34" charset="0"/>
                    <a:cs typeface="Times New Roman" panose="02020603050405020304" pitchFamily="18" charset="0"/>
                  </a:rPr>
                  <a:t>được</a:t>
                </a:r>
                <a:r>
                  <a:rPr lang="en-US" sz="3200" dirty="0">
                    <a:solidFill>
                      <a:schemeClr val="tx1"/>
                    </a:solidFill>
                    <a:effectLst/>
                    <a:latin typeface="UTM Avo" panose="02040603050506020204" pitchFamily="18" charset="0"/>
                    <a:ea typeface="Calibri" panose="020F0502020204030204" pitchFamily="34" charset="0"/>
                    <a:cs typeface="Times New Roman" panose="02020603050405020304" pitchFamily="18" charset="0"/>
                  </a:rPr>
                  <a:t>:</a:t>
                </a:r>
              </a:p>
              <a:p>
                <a:pPr marL="0" marR="0" algn="just">
                  <a:lnSpc>
                    <a:spcPct val="150000"/>
                  </a:lnSpc>
                  <a:spcBef>
                    <a:spcPts val="0"/>
                  </a:spcBef>
                  <a:spcAft>
                    <a:spcPts val="800"/>
                  </a:spcAft>
                </a:pPr>
                <a:r>
                  <a:rPr lang="en-US" sz="3200" dirty="0">
                    <a:solidFill>
                      <a:schemeClr val="tx1"/>
                    </a:solidFill>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3200" b="0" i="0" smtClean="0">
                        <a:solidFill>
                          <a:schemeClr val="tx1"/>
                        </a:solidFill>
                        <a:effectLst/>
                        <a:latin typeface="UTM Avo" panose="02040603050506020204" pitchFamily="18" charset="0"/>
                        <a:ea typeface="Calibri" panose="020F0502020204030204" pitchFamily="34" charset="0"/>
                        <a:cs typeface="Times New Roman" panose="02020603050405020304" pitchFamily="18" charset="0"/>
                      </a:rPr>
                      <m:t>6</m:t>
                    </m:r>
                    <m:r>
                      <a:rPr lang="en-US" sz="32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nor/>
                      </m:rPr>
                      <a:rPr lang="en-US" sz="3200" b="0" i="0" smtClean="0">
                        <a:solidFill>
                          <a:schemeClr val="tx1"/>
                        </a:solidFill>
                        <a:effectLst/>
                        <a:latin typeface="UTM Avo" panose="02040603050506020204" pitchFamily="18" charset="0"/>
                        <a:ea typeface="Calibri" panose="020F0502020204030204" pitchFamily="34" charset="0"/>
                        <a:cs typeface="Times New Roman" panose="02020603050405020304" pitchFamily="18" charset="0"/>
                      </a:rPr>
                      <m:t>3</m:t>
                    </m:r>
                    <m:r>
                      <a:rPr lang="en-US" sz="32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sz="3200" b="0" i="0" smtClean="0">
                        <a:solidFill>
                          <a:schemeClr val="tx1"/>
                        </a:solidFill>
                        <a:effectLst/>
                        <a:latin typeface="UTM Avo" panose="02040603050506020204" pitchFamily="18" charset="0"/>
                        <a:ea typeface="Calibri" panose="020F0502020204030204" pitchFamily="34" charset="0"/>
                        <a:cs typeface="Times New Roman" panose="02020603050405020304" pitchFamily="18" charset="0"/>
                      </a:rPr>
                      <m:t>2</m:t>
                    </m:r>
                  </m:oMath>
                </a14:m>
                <a:r>
                  <a:rPr lang="en-US" sz="3200" dirty="0">
                    <a:solidFill>
                      <a:schemeClr val="tx1"/>
                    </a:solidFill>
                    <a:effectLst/>
                    <a:latin typeface="UTM Avo" panose="02040603050506020204" pitchFamily="18" charset="0"/>
                    <a:ea typeface="Yu Mincho" panose="02020400000000000000" pitchFamily="18" charset="-128"/>
                    <a:cs typeface="Times New Roman" panose="02020603050405020304" pitchFamily="18" charset="0"/>
                  </a:rPr>
                  <a:t> </a:t>
                </a:r>
                <a:endParaRPr lang="en-US" sz="3200" dirty="0">
                  <a:solidFill>
                    <a:schemeClr val="tx1"/>
                  </a:solidFill>
                  <a:effectLst/>
                  <a:latin typeface="UTM Avo" panose="02040603050506020204" pitchFamily="18" charset="0"/>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800"/>
                  </a:spcAft>
                  <a:buFont typeface="Wingdings" panose="05000000000000000000" pitchFamily="2" charset="2"/>
                  <a:buChar char="q"/>
                </a:pPr>
                <a:r>
                  <a:rPr lang="en-US" sz="3200" dirty="0">
                    <a:solidFill>
                      <a:schemeClr val="tx1"/>
                    </a:solidFill>
                    <a:effectLst/>
                    <a:latin typeface="UTM Avo" panose="02040603050506020204" pitchFamily="18" charset="0"/>
                    <a:ea typeface="Calibri" panose="020F0502020204030204" pitchFamily="34" charset="0"/>
                    <a:cs typeface="Times New Roman" panose="02020603050405020304" pitchFamily="18" charset="0"/>
                  </a:rPr>
                  <a:t> Giảm </a:t>
                </a:r>
                <a:r>
                  <a:rPr lang="en-US" sz="3200" dirty="0">
                    <a:solidFill>
                      <a:schemeClr val="tx1"/>
                    </a:solidFill>
                    <a:latin typeface="UTM Avo" panose="02040603050506020204" pitchFamily="18" charset="0"/>
                    <a:ea typeface="Calibri" panose="020F0502020204030204" pitchFamily="34" charset="0"/>
                    <a:cs typeface="Times New Roman" panose="02020603050405020304" pitchFamily="18" charset="0"/>
                  </a:rPr>
                  <a:t>16</a:t>
                </a:r>
                <a:r>
                  <a:rPr lang="en-US" sz="3200" dirty="0">
                    <a:solidFill>
                      <a:schemeClr val="tx1"/>
                    </a:solidFill>
                    <a:effectLst/>
                    <a:latin typeface="UTM Avo" panose="020406030505060202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UTM Avo" panose="02040603050506020204" pitchFamily="18" charset="0"/>
                    <a:ea typeface="Calibri" panose="020F0502020204030204" pitchFamily="34" charset="0"/>
                    <a:cs typeface="Times New Roman" panose="02020603050405020304" pitchFamily="18" charset="0"/>
                  </a:rPr>
                  <a:t>đi</a:t>
                </a:r>
                <a:r>
                  <a:rPr lang="en-US" sz="3200" dirty="0">
                    <a:solidFill>
                      <a:schemeClr val="tx1"/>
                    </a:solidFill>
                    <a:effectLst/>
                    <a:latin typeface="UTM Avo" panose="02040603050506020204" pitchFamily="18" charset="0"/>
                    <a:ea typeface="Calibri" panose="020F0502020204030204" pitchFamily="34" charset="0"/>
                    <a:cs typeface="Times New Roman" panose="02020603050405020304" pitchFamily="18" charset="0"/>
                  </a:rPr>
                  <a:t> 4 </a:t>
                </a:r>
                <a:r>
                  <a:rPr lang="en-US" sz="3200" dirty="0" err="1">
                    <a:solidFill>
                      <a:schemeClr val="tx1"/>
                    </a:solidFill>
                    <a:effectLst/>
                    <a:latin typeface="UTM Avo" panose="02040603050506020204" pitchFamily="18" charset="0"/>
                    <a:ea typeface="Calibri" panose="020F0502020204030204" pitchFamily="34" charset="0"/>
                    <a:cs typeface="Times New Roman" panose="02020603050405020304" pitchFamily="18" charset="0"/>
                  </a:rPr>
                  <a:t>lần</a:t>
                </a:r>
                <a:r>
                  <a:rPr lang="en-US" sz="3200" dirty="0">
                    <a:solidFill>
                      <a:schemeClr val="tx1"/>
                    </a:solidFill>
                    <a:effectLst/>
                    <a:latin typeface="UTM Avo" panose="02040603050506020204" pitchFamily="18" charset="0"/>
                    <a:ea typeface="Calibri" panose="020F0502020204030204" pitchFamily="34" charset="0"/>
                    <a:cs typeface="Times New Roman" panose="02020603050405020304" pitchFamily="18" charset="0"/>
                  </a:rPr>
                  <a:t> ta </a:t>
                </a:r>
                <a:r>
                  <a:rPr lang="en-US" sz="3200" dirty="0" err="1">
                    <a:solidFill>
                      <a:schemeClr val="tx1"/>
                    </a:solidFill>
                    <a:effectLst/>
                    <a:latin typeface="UTM Avo" panose="02040603050506020204" pitchFamily="18" charset="0"/>
                    <a:ea typeface="Calibri" panose="020F0502020204030204" pitchFamily="34" charset="0"/>
                    <a:cs typeface="Times New Roman" panose="02020603050405020304" pitchFamily="18" charset="0"/>
                  </a:rPr>
                  <a:t>được</a:t>
                </a:r>
                <a:r>
                  <a:rPr lang="en-US" sz="3200" dirty="0">
                    <a:solidFill>
                      <a:schemeClr val="tx1"/>
                    </a:solidFill>
                    <a:effectLst/>
                    <a:latin typeface="UTM Avo" panose="02040603050506020204" pitchFamily="18" charset="0"/>
                    <a:ea typeface="Calibri" panose="020F0502020204030204" pitchFamily="34" charset="0"/>
                    <a:cs typeface="Times New Roman" panose="02020603050405020304" pitchFamily="18" charset="0"/>
                  </a:rPr>
                  <a:t>:  </a:t>
                </a:r>
              </a:p>
              <a:p>
                <a:pPr marL="0" marR="0" algn="just">
                  <a:lnSpc>
                    <a:spcPct val="150000"/>
                  </a:lnSpc>
                  <a:spcBef>
                    <a:spcPts val="0"/>
                  </a:spcBef>
                  <a:spcAft>
                    <a:spcPts val="800"/>
                  </a:spcAft>
                </a:pPr>
                <a:r>
                  <a:rPr lang="en-US" sz="3200" b="0" dirty="0">
                    <a:solidFill>
                      <a:schemeClr val="tx1"/>
                    </a:solidFill>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3200" b="0" i="0" smtClean="0">
                        <a:solidFill>
                          <a:schemeClr val="tx1"/>
                        </a:solidFill>
                        <a:effectLst/>
                        <a:latin typeface="UTM Avo" panose="02040603050506020204" pitchFamily="18" charset="0"/>
                        <a:ea typeface="Calibri" panose="020F0502020204030204" pitchFamily="34" charset="0"/>
                        <a:cs typeface="Times New Roman" panose="02020603050405020304" pitchFamily="18" charset="0"/>
                      </a:rPr>
                      <m:t>16</m:t>
                    </m:r>
                    <m:r>
                      <a:rPr lang="en-US" sz="32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nor/>
                      </m:rPr>
                      <a:rPr lang="en-US" sz="3200" b="0" i="0" smtClean="0">
                        <a:solidFill>
                          <a:schemeClr val="tx1"/>
                        </a:solidFill>
                        <a:effectLst/>
                        <a:latin typeface="UTM Avo" panose="02040603050506020204" pitchFamily="18" charset="0"/>
                        <a:ea typeface="Calibri" panose="020F0502020204030204" pitchFamily="34" charset="0"/>
                        <a:cs typeface="Times New Roman" panose="02020603050405020304" pitchFamily="18" charset="0"/>
                      </a:rPr>
                      <m:t>4</m:t>
                    </m:r>
                    <m:r>
                      <a:rPr lang="en-US" sz="32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sz="3200" b="0" i="0" smtClean="0">
                        <a:solidFill>
                          <a:schemeClr val="tx1"/>
                        </a:solidFill>
                        <a:effectLst/>
                        <a:latin typeface="UTM Avo" panose="02040603050506020204" pitchFamily="18" charset="0"/>
                        <a:ea typeface="Calibri" panose="020F0502020204030204" pitchFamily="34" charset="0"/>
                        <a:cs typeface="Times New Roman" panose="02020603050405020304" pitchFamily="18" charset="0"/>
                      </a:rPr>
                      <m:t>4</m:t>
                    </m:r>
                  </m:oMath>
                </a14:m>
                <a:r>
                  <a:rPr lang="en-US" sz="3200" dirty="0">
                    <a:solidFill>
                      <a:schemeClr val="tx1"/>
                    </a:solidFill>
                    <a:effectLst/>
                    <a:latin typeface="UTM Avo" panose="02040603050506020204" pitchFamily="18" charset="0"/>
                    <a:ea typeface="Yu Mincho" panose="02020400000000000000" pitchFamily="18" charset="-128"/>
                    <a:cs typeface="Times New Roman" panose="02020603050405020304" pitchFamily="18" charset="0"/>
                  </a:rPr>
                  <a:t> </a:t>
                </a:r>
                <a:endParaRPr lang="en-US" sz="3200" dirty="0">
                  <a:solidFill>
                    <a:schemeClr val="tx1"/>
                  </a:solidFill>
                  <a:effectLst/>
                  <a:latin typeface="UTM Avo" panose="02040603050506020204" pitchFamily="18" charset="0"/>
                  <a:ea typeface="Calibri" panose="020F0502020204030204" pitchFamily="34" charset="0"/>
                  <a:cs typeface="Times New Roman" panose="02020603050405020304" pitchFamily="18" charset="0"/>
                </a:endParaRPr>
              </a:p>
            </p:txBody>
          </p:sp>
        </mc:Choice>
        <mc:Fallback xmlns="">
          <p:sp>
            <p:nvSpPr>
              <p:cNvPr id="16" name="Hộp Văn bản 29">
                <a:extLst>
                  <a:ext uri="{FF2B5EF4-FFF2-40B4-BE49-F238E27FC236}">
                    <a16:creationId xmlns:a16="http://schemas.microsoft.com/office/drawing/2014/main" id="{2602BBDF-1D92-A51F-A255-9A6623909263}"/>
                  </a:ext>
                </a:extLst>
              </p:cNvPr>
              <p:cNvSpPr txBox="1">
                <a:spLocks noRot="1" noChangeAspect="1" noMove="1" noResize="1" noEditPoints="1" noAdjustHandles="1" noChangeArrowheads="1" noChangeShapeType="1" noTextEdit="1"/>
              </p:cNvSpPr>
              <p:nvPr/>
            </p:nvSpPr>
            <p:spPr>
              <a:xfrm>
                <a:off x="1238022" y="1716229"/>
                <a:ext cx="6714487" cy="3259290"/>
              </a:xfrm>
              <a:prstGeom prst="rect">
                <a:avLst/>
              </a:prstGeom>
              <a:blipFill>
                <a:blip r:embed="rId4"/>
                <a:stretch>
                  <a:fillRect l="-1996" b="-5056"/>
                </a:stretch>
              </a:blipFill>
            </p:spPr>
            <p:txBody>
              <a:bodyPr/>
              <a:lstStyle/>
              <a:p>
                <a:r>
                  <a:rPr lang="en-US">
                    <a:noFill/>
                  </a:rPr>
                  <a:t> </a:t>
                </a:r>
              </a:p>
            </p:txBody>
          </p:sp>
        </mc:Fallback>
      </mc:AlternateContent>
      <p:sp>
        <p:nvSpPr>
          <p:cNvPr id="17" name="Bong bóng Ý nghĩ: Hình đám mây 11">
            <a:extLst>
              <a:ext uri="{FF2B5EF4-FFF2-40B4-BE49-F238E27FC236}">
                <a16:creationId xmlns:a16="http://schemas.microsoft.com/office/drawing/2014/main" xmlns="" id="{C4AFF2B2-45B5-D958-4EBF-EC259B5A3EF9}"/>
              </a:ext>
            </a:extLst>
          </p:cNvPr>
          <p:cNvSpPr/>
          <p:nvPr/>
        </p:nvSpPr>
        <p:spPr>
          <a:xfrm>
            <a:off x="6484049" y="1891289"/>
            <a:ext cx="3275566" cy="1992028"/>
          </a:xfrm>
          <a:prstGeom prst="cloudCallou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UTM Avo" panose="02040603050506020204" pitchFamily="18" charset="0"/>
              </a:rPr>
              <a:t>Ví</a:t>
            </a:r>
            <a:r>
              <a:rPr lang="en-US" sz="3200" b="1" dirty="0">
                <a:solidFill>
                  <a:schemeClr val="tx1"/>
                </a:solidFill>
                <a:latin typeface="UTM Avo" panose="02040603050506020204" pitchFamily="18" charset="0"/>
              </a:rPr>
              <a:t> </a:t>
            </a:r>
            <a:r>
              <a:rPr lang="en-US" sz="3200" b="1" dirty="0" err="1">
                <a:solidFill>
                  <a:schemeClr val="tx1"/>
                </a:solidFill>
                <a:latin typeface="UTM Avo" panose="02040603050506020204" pitchFamily="18" charset="0"/>
              </a:rPr>
              <a:t>dụ</a:t>
            </a:r>
            <a:endParaRPr lang="en-US" sz="3200" b="1" dirty="0">
              <a:solidFill>
                <a:schemeClr val="tx1"/>
              </a:solidFill>
              <a:latin typeface="UTM Avo" panose="02040603050506020204" pitchFamily="18" charset="0"/>
            </a:endParaRPr>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0463" y="400970"/>
            <a:ext cx="5806825" cy="69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781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xEl>
                                              <p:pRg st="1" end="1"/>
                                            </p:txEl>
                                          </p:spTgt>
                                        </p:tgtEl>
                                        <p:attrNameLst>
                                          <p:attrName>style.visibility</p:attrName>
                                        </p:attrNameLst>
                                      </p:cBhvr>
                                      <p:to>
                                        <p:strVal val="visible"/>
                                      </p:to>
                                    </p:set>
                                    <p:animEffect transition="in" filter="fade">
                                      <p:cBhvr>
                                        <p:cTn id="14" dur="1000"/>
                                        <p:tgtEl>
                                          <p:spTgt spid="16">
                                            <p:txEl>
                                              <p:pRg st="1" end="1"/>
                                            </p:txEl>
                                          </p:spTgt>
                                        </p:tgtEl>
                                      </p:cBhvr>
                                    </p:animEffect>
                                    <p:anim calcmode="lin" valueType="num">
                                      <p:cBhvr>
                                        <p:cTn id="1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animEffect transition="in" filter="fade">
                                      <p:cBhvr>
                                        <p:cTn id="21" dur="1000"/>
                                        <p:tgtEl>
                                          <p:spTgt spid="16">
                                            <p:txEl>
                                              <p:pRg st="2" end="2"/>
                                            </p:txEl>
                                          </p:spTgt>
                                        </p:tgtEl>
                                      </p:cBhvr>
                                    </p:animEffect>
                                    <p:anim calcmode="lin" valueType="num">
                                      <p:cBhvr>
                                        <p:cTn id="2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xEl>
                                              <p:pRg st="3" end="3"/>
                                            </p:txEl>
                                          </p:spTgt>
                                        </p:tgtEl>
                                        <p:attrNameLst>
                                          <p:attrName>style.visibility</p:attrName>
                                        </p:attrNameLst>
                                      </p:cBhvr>
                                      <p:to>
                                        <p:strVal val="visible"/>
                                      </p:to>
                                    </p:set>
                                    <p:animEffect transition="in" filter="fade">
                                      <p:cBhvr>
                                        <p:cTn id="28" dur="1000"/>
                                        <p:tgtEl>
                                          <p:spTgt spid="16">
                                            <p:txEl>
                                              <p:pRg st="3" end="3"/>
                                            </p:txEl>
                                          </p:spTgt>
                                        </p:tgtEl>
                                      </p:cBhvr>
                                    </p:animEffect>
                                    <p:anim calcmode="lin" valueType="num">
                                      <p:cBhvr>
                                        <p:cTn id="29"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2" name="Rectangle: Rounded Corners 1">
            <a:hlinkClick r:id="rId3"/>
            <a:extLst>
              <a:ext uri="{FF2B5EF4-FFF2-40B4-BE49-F238E27FC236}">
                <a16:creationId xmlns:a16="http://schemas.microsoft.com/office/drawing/2014/main" xmlns="" id="{51090F6F-85A9-DD8C-965E-923A1897C132}"/>
              </a:ext>
            </a:extLst>
          </p:cNvPr>
          <p:cNvSpPr/>
          <p:nvPr/>
        </p:nvSpPr>
        <p:spPr>
          <a:xfrm>
            <a:off x="637847" y="983685"/>
            <a:ext cx="902195" cy="538500"/>
          </a:xfrm>
          <a:prstGeom prst="roundRect">
            <a:avLst>
              <a:gd name="adj" fmla="val 22233"/>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FFFF"/>
                </a:solidFill>
                <a:effectLst/>
                <a:uLnTx/>
                <a:uFillTx/>
                <a:latin typeface="UTM Avo" panose="02040603050506020204" pitchFamily="18" charset="0"/>
                <a:ea typeface="+mn-ea"/>
                <a:cs typeface="+mn-cs"/>
                <a:sym typeface="Arial"/>
              </a:rPr>
              <a:t>1</a:t>
            </a:r>
          </a:p>
        </p:txBody>
      </p:sp>
      <p:sp>
        <p:nvSpPr>
          <p:cNvPr id="3" name="Hộp Văn bản 11">
            <a:extLst>
              <a:ext uri="{FF2B5EF4-FFF2-40B4-BE49-F238E27FC236}">
                <a16:creationId xmlns:a16="http://schemas.microsoft.com/office/drawing/2014/main" xmlns="" id="{033DFE99-A333-0BDB-6C7D-94E06D52FA69}"/>
              </a:ext>
            </a:extLst>
          </p:cNvPr>
          <p:cNvSpPr txBox="1"/>
          <p:nvPr/>
        </p:nvSpPr>
        <p:spPr>
          <a:xfrm>
            <a:off x="1726225" y="941658"/>
            <a:ext cx="1336569" cy="646331"/>
          </a:xfrm>
          <a:prstGeom prst="rect">
            <a:avLst/>
          </a:prstGeom>
          <a:noFill/>
        </p:spPr>
        <p:txBody>
          <a:bodyPr wrap="square" rtlCol="0">
            <a:spAutoFit/>
          </a:bodyPr>
          <a:lstStyle/>
          <a:p>
            <a:pPr lvl="0" algn="just">
              <a:defRPr/>
            </a:pPr>
            <a:r>
              <a:rPr lang="vi-VN" sz="3600" b="1" dirty="0">
                <a:latin typeface="UTM Avo" panose="02040603050506020204" pitchFamily="18" charset="0"/>
                <a:ea typeface="Calibri" panose="020F0502020204030204" pitchFamily="34" charset="0"/>
              </a:rPr>
              <a:t>S</a:t>
            </a:r>
            <a:r>
              <a:rPr lang="en-US" sz="3600" b="1" dirty="0">
                <a:latin typeface="UTM Avo" panose="02040603050506020204" pitchFamily="18" charset="0"/>
                <a:ea typeface="Calibri" panose="020F0502020204030204" pitchFamily="34" charset="0"/>
              </a:rPr>
              <a:t>ố</a:t>
            </a:r>
            <a:r>
              <a:rPr lang="vi-VN" sz="3600" b="1" dirty="0">
                <a:latin typeface="UTM Avo" panose="02040603050506020204" pitchFamily="18" charset="0"/>
                <a:ea typeface="Calibri" panose="020F0502020204030204" pitchFamily="34" charset="0"/>
              </a:rPr>
              <a:t>?</a:t>
            </a:r>
          </a:p>
        </p:txBody>
      </p:sp>
      <p:sp>
        <p:nvSpPr>
          <p:cNvPr id="4" name="Bong bóng Ý nghĩ: Hình đám mây 4">
            <a:extLst>
              <a:ext uri="{FF2B5EF4-FFF2-40B4-BE49-F238E27FC236}">
                <a16:creationId xmlns:a16="http://schemas.microsoft.com/office/drawing/2014/main" xmlns="" id="{2A111AE8-CAEE-304B-CEF2-725D8EBE78EE}"/>
              </a:ext>
            </a:extLst>
          </p:cNvPr>
          <p:cNvSpPr/>
          <p:nvPr/>
        </p:nvSpPr>
        <p:spPr>
          <a:xfrm>
            <a:off x="829703" y="1853827"/>
            <a:ext cx="4466182" cy="1728788"/>
          </a:xfrm>
          <a:prstGeom prst="cloudCallout">
            <a:avLst/>
          </a:prstGeom>
          <a:solidFill>
            <a:srgbClr val="E8F1CF"/>
          </a:solidFill>
          <a:ln>
            <a:solidFill>
              <a:srgbClr val="29B5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a:solidFill>
                  <a:schemeClr val="tx1"/>
                </a:solidFill>
                <a:latin typeface="UTM Avo" panose="02040603050506020204" pitchFamily="18" charset="0"/>
              </a:rPr>
              <a:t>Quy </a:t>
            </a:r>
            <a:r>
              <a:rPr lang="en-US" sz="2400" dirty="0" err="1">
                <a:solidFill>
                  <a:schemeClr val="tx1"/>
                </a:solidFill>
                <a:latin typeface="UTM Avo" panose="02040603050506020204" pitchFamily="18" charset="0"/>
              </a:rPr>
              <a:t>tắc</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giảm</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một</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số</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đi</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một</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số</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lần</a:t>
            </a:r>
            <a:r>
              <a:rPr lang="en-US" sz="2400" dirty="0">
                <a:solidFill>
                  <a:schemeClr val="tx1"/>
                </a:solidFill>
                <a:latin typeface="UTM Avo" panose="02040603050506020204" pitchFamily="18" charset="0"/>
              </a:rPr>
              <a:t>?</a:t>
            </a:r>
          </a:p>
        </p:txBody>
      </p:sp>
      <p:sp>
        <p:nvSpPr>
          <p:cNvPr id="23" name="Hộp Văn bản 60">
            <a:extLst>
              <a:ext uri="{FF2B5EF4-FFF2-40B4-BE49-F238E27FC236}">
                <a16:creationId xmlns:a16="http://schemas.microsoft.com/office/drawing/2014/main" xmlns="" id="{F4A87F8F-13B9-2F3A-2B36-A7A32419CAD0}"/>
              </a:ext>
            </a:extLst>
          </p:cNvPr>
          <p:cNvSpPr txBox="1"/>
          <p:nvPr/>
        </p:nvSpPr>
        <p:spPr>
          <a:xfrm>
            <a:off x="6549424" y="2157298"/>
            <a:ext cx="5003947" cy="1121846"/>
          </a:xfrm>
          <a:prstGeom prst="rect">
            <a:avLst/>
          </a:prstGeom>
          <a:noFill/>
        </p:spPr>
        <p:txBody>
          <a:bodyPr wrap="square">
            <a:spAutoFit/>
          </a:bodyPr>
          <a:lstStyle/>
          <a:p>
            <a:pPr>
              <a:lnSpc>
                <a:spcPct val="150000"/>
              </a:lnSpc>
            </a:pPr>
            <a:r>
              <a:rPr lang="nl-NL" sz="2400" dirty="0">
                <a:solidFill>
                  <a:schemeClr val="tx1"/>
                </a:solidFill>
                <a:effectLst/>
                <a:latin typeface="UTM Avo" panose="02040603050506020204" pitchFamily="18" charset="0"/>
                <a:ea typeface="Calibri" panose="020F0502020204030204" pitchFamily="34" charset="0"/>
              </a:rPr>
              <a:t>Muốn giảm một số đi một số lần, ta lấy số đó chia cho số lần.</a:t>
            </a:r>
            <a:endParaRPr lang="en-US" sz="2400" dirty="0">
              <a:solidFill>
                <a:schemeClr val="tx1"/>
              </a:solidFill>
              <a:latin typeface="UTM Avo" panose="02040603050506020204" pitchFamily="18" charset="0"/>
            </a:endParaRPr>
          </a:p>
        </p:txBody>
      </p:sp>
      <p:sp>
        <p:nvSpPr>
          <p:cNvPr id="24" name="Mũi tên: Phải 7">
            <a:extLst>
              <a:ext uri="{FF2B5EF4-FFF2-40B4-BE49-F238E27FC236}">
                <a16:creationId xmlns:a16="http://schemas.microsoft.com/office/drawing/2014/main" xmlns="" id="{60801B5B-AECF-526B-E544-8C603F02B20F}"/>
              </a:ext>
            </a:extLst>
          </p:cNvPr>
          <p:cNvSpPr/>
          <p:nvPr/>
        </p:nvSpPr>
        <p:spPr>
          <a:xfrm>
            <a:off x="5609123" y="2589684"/>
            <a:ext cx="728663" cy="542925"/>
          </a:xfrm>
          <a:prstGeom prst="rightArrow">
            <a:avLst/>
          </a:prstGeom>
          <a:solidFill>
            <a:srgbClr val="E8F1CF"/>
          </a:solidFill>
          <a:ln>
            <a:solidFill>
              <a:srgbClr val="29B5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pic>
        <p:nvPicPr>
          <p:cNvPr id="26" name="Picture 25">
            <a:extLst>
              <a:ext uri="{FF2B5EF4-FFF2-40B4-BE49-F238E27FC236}">
                <a16:creationId xmlns:a16="http://schemas.microsoft.com/office/drawing/2014/main" xmlns="" id="{D6C4EC68-2996-D870-551D-FB6FF16A40A2}"/>
              </a:ext>
            </a:extLst>
          </p:cNvPr>
          <p:cNvPicPr>
            <a:picLocks noChangeAspect="1"/>
          </p:cNvPicPr>
          <p:nvPr/>
        </p:nvPicPr>
        <p:blipFill rotWithShape="1">
          <a:blip r:embed="rId4"/>
          <a:srcRect l="25121" t="39759" r="8810" b="19998"/>
          <a:stretch/>
        </p:blipFill>
        <p:spPr>
          <a:xfrm>
            <a:off x="1277578" y="4310381"/>
            <a:ext cx="9391752" cy="1605961"/>
          </a:xfrm>
          <a:prstGeom prst="rect">
            <a:avLst/>
          </a:prstGeom>
        </p:spPr>
      </p:pic>
      <p:sp>
        <p:nvSpPr>
          <p:cNvPr id="27" name="Hộp Văn bản 60">
            <a:extLst>
              <a:ext uri="{FF2B5EF4-FFF2-40B4-BE49-F238E27FC236}">
                <a16:creationId xmlns:a16="http://schemas.microsoft.com/office/drawing/2014/main" xmlns="" id="{E72ECAF9-327B-1251-C2E5-5C545035EFFE}"/>
              </a:ext>
            </a:extLst>
          </p:cNvPr>
          <p:cNvSpPr txBox="1"/>
          <p:nvPr/>
        </p:nvSpPr>
        <p:spPr>
          <a:xfrm>
            <a:off x="6993925" y="5113361"/>
            <a:ext cx="499076" cy="647165"/>
          </a:xfrm>
          <a:prstGeom prst="rect">
            <a:avLst/>
          </a:prstGeom>
          <a:solidFill>
            <a:schemeClr val="bg1"/>
          </a:solidFill>
        </p:spPr>
        <p:txBody>
          <a:bodyPr wrap="square">
            <a:spAutoFit/>
          </a:bodyPr>
          <a:lstStyle/>
          <a:p>
            <a:pPr>
              <a:lnSpc>
                <a:spcPct val="150000"/>
              </a:lnSpc>
            </a:pPr>
            <a:r>
              <a:rPr lang="nl-NL" sz="2800" dirty="0">
                <a:solidFill>
                  <a:schemeClr val="tx1"/>
                </a:solidFill>
                <a:effectLst/>
                <a:latin typeface="UTM Avo" panose="02040603050506020204" pitchFamily="18" charset="0"/>
                <a:ea typeface="Calibri" panose="020F0502020204030204" pitchFamily="34" charset="0"/>
              </a:rPr>
              <a:t>4</a:t>
            </a:r>
            <a:endParaRPr lang="en-US" sz="2800" dirty="0">
              <a:solidFill>
                <a:schemeClr val="tx1"/>
              </a:solidFill>
              <a:latin typeface="UTM Avo" panose="02040603050506020204" pitchFamily="18" charset="0"/>
            </a:endParaRPr>
          </a:p>
        </p:txBody>
      </p:sp>
      <p:sp>
        <p:nvSpPr>
          <p:cNvPr id="28" name="Hộp Văn bản 60">
            <a:extLst>
              <a:ext uri="{FF2B5EF4-FFF2-40B4-BE49-F238E27FC236}">
                <a16:creationId xmlns:a16="http://schemas.microsoft.com/office/drawing/2014/main" xmlns="" id="{FBD764FD-E65C-325B-8A14-DB34B467EE9D}"/>
              </a:ext>
            </a:extLst>
          </p:cNvPr>
          <p:cNvSpPr txBox="1"/>
          <p:nvPr/>
        </p:nvSpPr>
        <p:spPr>
          <a:xfrm>
            <a:off x="7981350" y="5113361"/>
            <a:ext cx="499076" cy="647165"/>
          </a:xfrm>
          <a:prstGeom prst="rect">
            <a:avLst/>
          </a:prstGeom>
          <a:solidFill>
            <a:schemeClr val="bg1"/>
          </a:solidFill>
        </p:spPr>
        <p:txBody>
          <a:bodyPr wrap="square">
            <a:spAutoFit/>
          </a:bodyPr>
          <a:lstStyle/>
          <a:p>
            <a:pPr>
              <a:lnSpc>
                <a:spcPct val="150000"/>
              </a:lnSpc>
            </a:pPr>
            <a:r>
              <a:rPr lang="nl-NL" sz="2800" dirty="0">
                <a:solidFill>
                  <a:schemeClr val="tx1"/>
                </a:solidFill>
                <a:latin typeface="UTM Avo" panose="02040603050506020204" pitchFamily="18" charset="0"/>
              </a:rPr>
              <a:t>5</a:t>
            </a:r>
            <a:endParaRPr lang="en-US" sz="2800" dirty="0">
              <a:solidFill>
                <a:schemeClr val="tx1"/>
              </a:solidFill>
              <a:latin typeface="UTM Avo" panose="02040603050506020204" pitchFamily="18" charset="0"/>
            </a:endParaRPr>
          </a:p>
        </p:txBody>
      </p:sp>
      <p:sp>
        <p:nvSpPr>
          <p:cNvPr id="29" name="Hộp Văn bản 60">
            <a:extLst>
              <a:ext uri="{FF2B5EF4-FFF2-40B4-BE49-F238E27FC236}">
                <a16:creationId xmlns:a16="http://schemas.microsoft.com/office/drawing/2014/main" xmlns="" id="{B480F4CE-2A4E-52F8-99A2-53BE509348FF}"/>
              </a:ext>
            </a:extLst>
          </p:cNvPr>
          <p:cNvSpPr txBox="1"/>
          <p:nvPr/>
        </p:nvSpPr>
        <p:spPr>
          <a:xfrm>
            <a:off x="8968775" y="5113361"/>
            <a:ext cx="499076" cy="647165"/>
          </a:xfrm>
          <a:prstGeom prst="rect">
            <a:avLst/>
          </a:prstGeom>
          <a:solidFill>
            <a:schemeClr val="bg1"/>
          </a:solidFill>
        </p:spPr>
        <p:txBody>
          <a:bodyPr wrap="square">
            <a:spAutoFit/>
          </a:bodyPr>
          <a:lstStyle/>
          <a:p>
            <a:pPr>
              <a:lnSpc>
                <a:spcPct val="150000"/>
              </a:lnSpc>
            </a:pPr>
            <a:r>
              <a:rPr lang="nl-NL" sz="2800" dirty="0">
                <a:solidFill>
                  <a:schemeClr val="tx1"/>
                </a:solidFill>
                <a:latin typeface="UTM Avo" panose="02040603050506020204" pitchFamily="18" charset="0"/>
              </a:rPr>
              <a:t>8</a:t>
            </a:r>
            <a:endParaRPr lang="en-US" sz="2800" dirty="0">
              <a:solidFill>
                <a:schemeClr val="tx1"/>
              </a:solidFill>
              <a:latin typeface="UTM Avo" panose="02040603050506020204" pitchFamily="18" charset="0"/>
            </a:endParaRPr>
          </a:p>
        </p:txBody>
      </p:sp>
      <p:sp>
        <p:nvSpPr>
          <p:cNvPr id="30" name="Hộp Văn bản 60">
            <a:extLst>
              <a:ext uri="{FF2B5EF4-FFF2-40B4-BE49-F238E27FC236}">
                <a16:creationId xmlns:a16="http://schemas.microsoft.com/office/drawing/2014/main" xmlns="" id="{089EB23A-3FAF-756B-9A17-5301CD6D8B97}"/>
              </a:ext>
            </a:extLst>
          </p:cNvPr>
          <p:cNvSpPr txBox="1"/>
          <p:nvPr/>
        </p:nvSpPr>
        <p:spPr>
          <a:xfrm>
            <a:off x="9933353" y="5113361"/>
            <a:ext cx="499076" cy="647165"/>
          </a:xfrm>
          <a:prstGeom prst="rect">
            <a:avLst/>
          </a:prstGeom>
          <a:solidFill>
            <a:schemeClr val="bg1"/>
          </a:solidFill>
        </p:spPr>
        <p:txBody>
          <a:bodyPr wrap="square">
            <a:spAutoFit/>
          </a:bodyPr>
          <a:lstStyle/>
          <a:p>
            <a:pPr>
              <a:lnSpc>
                <a:spcPct val="150000"/>
              </a:lnSpc>
            </a:pPr>
            <a:r>
              <a:rPr lang="nl-NL" sz="2800" dirty="0">
                <a:solidFill>
                  <a:schemeClr val="tx1"/>
                </a:solidFill>
                <a:latin typeface="UTM Avo" panose="02040603050506020204" pitchFamily="18" charset="0"/>
              </a:rPr>
              <a:t>9</a:t>
            </a:r>
            <a:endParaRPr lang="en-US" sz="2800" dirty="0">
              <a:solidFill>
                <a:schemeClr val="tx1"/>
              </a:solidFill>
              <a:latin typeface="UTM Avo" panose="02040603050506020204" pitchFamily="18" charset="0"/>
            </a:endParaRPr>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0463" y="400970"/>
            <a:ext cx="5806825" cy="69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047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1000"/>
                                        <p:tgtEl>
                                          <p:spTgt spid="24"/>
                                        </p:tgtEl>
                                      </p:cBhvr>
                                    </p:animEffect>
                                    <p:anim calcmode="lin" valueType="num">
                                      <p:cBhvr>
                                        <p:cTn id="27" dur="1000" fill="hold"/>
                                        <p:tgtEl>
                                          <p:spTgt spid="24"/>
                                        </p:tgtEl>
                                        <p:attrNameLst>
                                          <p:attrName>ppt_x</p:attrName>
                                        </p:attrNameLst>
                                      </p:cBhvr>
                                      <p:tavLst>
                                        <p:tav tm="0">
                                          <p:val>
                                            <p:strVal val="#ppt_x"/>
                                          </p:val>
                                        </p:tav>
                                        <p:tav tm="100000">
                                          <p:val>
                                            <p:strVal val="#ppt_x"/>
                                          </p:val>
                                        </p:tav>
                                      </p:tavLst>
                                    </p:anim>
                                    <p:anim calcmode="lin" valueType="num">
                                      <p:cBhvr>
                                        <p:cTn id="2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anim calcmode="lin" valueType="num">
                                      <p:cBhvr>
                                        <p:cTn id="39" dur="1000" fill="hold"/>
                                        <p:tgtEl>
                                          <p:spTgt spid="27"/>
                                        </p:tgtEl>
                                        <p:attrNameLst>
                                          <p:attrName>ppt_x</p:attrName>
                                        </p:attrNameLst>
                                      </p:cBhvr>
                                      <p:tavLst>
                                        <p:tav tm="0">
                                          <p:val>
                                            <p:strVal val="#ppt_x"/>
                                          </p:val>
                                        </p:tav>
                                        <p:tav tm="100000">
                                          <p:val>
                                            <p:strVal val="#ppt_x"/>
                                          </p:val>
                                        </p:tav>
                                      </p:tavLst>
                                    </p:anim>
                                    <p:anim calcmode="lin" valueType="num">
                                      <p:cBhvr>
                                        <p:cTn id="4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1000"/>
                                        <p:tgtEl>
                                          <p:spTgt spid="28"/>
                                        </p:tgtEl>
                                      </p:cBhvr>
                                    </p:animEffect>
                                    <p:anim calcmode="lin" valueType="num">
                                      <p:cBhvr>
                                        <p:cTn id="46" dur="1000" fill="hold"/>
                                        <p:tgtEl>
                                          <p:spTgt spid="28"/>
                                        </p:tgtEl>
                                        <p:attrNameLst>
                                          <p:attrName>ppt_x</p:attrName>
                                        </p:attrNameLst>
                                      </p:cBhvr>
                                      <p:tavLst>
                                        <p:tav tm="0">
                                          <p:val>
                                            <p:strVal val="#ppt_x"/>
                                          </p:val>
                                        </p:tav>
                                        <p:tav tm="100000">
                                          <p:val>
                                            <p:strVal val="#ppt_x"/>
                                          </p:val>
                                        </p:tav>
                                      </p:tavLst>
                                    </p:anim>
                                    <p:anim calcmode="lin" valueType="num">
                                      <p:cBhvr>
                                        <p:cTn id="4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1000"/>
                                        <p:tgtEl>
                                          <p:spTgt spid="29"/>
                                        </p:tgtEl>
                                      </p:cBhvr>
                                    </p:animEffect>
                                    <p:anim calcmode="lin" valueType="num">
                                      <p:cBhvr>
                                        <p:cTn id="53" dur="1000" fill="hold"/>
                                        <p:tgtEl>
                                          <p:spTgt spid="29"/>
                                        </p:tgtEl>
                                        <p:attrNameLst>
                                          <p:attrName>ppt_x</p:attrName>
                                        </p:attrNameLst>
                                      </p:cBhvr>
                                      <p:tavLst>
                                        <p:tav tm="0">
                                          <p:val>
                                            <p:strVal val="#ppt_x"/>
                                          </p:val>
                                        </p:tav>
                                        <p:tav tm="100000">
                                          <p:val>
                                            <p:strVal val="#ppt_x"/>
                                          </p:val>
                                        </p:tav>
                                      </p:tavLst>
                                    </p:anim>
                                    <p:anim calcmode="lin" valueType="num">
                                      <p:cBhvr>
                                        <p:cTn id="5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000"/>
                                        <p:tgtEl>
                                          <p:spTgt spid="30"/>
                                        </p:tgtEl>
                                      </p:cBhvr>
                                    </p:animEffect>
                                    <p:anim calcmode="lin" valueType="num">
                                      <p:cBhvr>
                                        <p:cTn id="60" dur="1000" fill="hold"/>
                                        <p:tgtEl>
                                          <p:spTgt spid="30"/>
                                        </p:tgtEl>
                                        <p:attrNameLst>
                                          <p:attrName>ppt_x</p:attrName>
                                        </p:attrNameLst>
                                      </p:cBhvr>
                                      <p:tavLst>
                                        <p:tav tm="0">
                                          <p:val>
                                            <p:strVal val="#ppt_x"/>
                                          </p:val>
                                        </p:tav>
                                        <p:tav tm="100000">
                                          <p:val>
                                            <p:strVal val="#ppt_x"/>
                                          </p:val>
                                        </p:tav>
                                      </p:tavLst>
                                    </p:anim>
                                    <p:anim calcmode="lin" valueType="num">
                                      <p:cBhvr>
                                        <p:cTn id="6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23" grpId="0"/>
      <p:bldP spid="24" grpId="0" animBg="1"/>
      <p:bldP spid="27" grpId="0" animBg="1"/>
      <p:bldP spid="28" grpId="0" animBg="1"/>
      <p:bldP spid="29" grpId="0" animBg="1"/>
      <p:bldP spid="3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356</TotalTime>
  <Words>886</Words>
  <Application>Microsoft Office PowerPoint</Application>
  <PresentationFormat>Custom</PresentationFormat>
  <Paragraphs>126</Paragraphs>
  <Slides>22</Slides>
  <Notes>19</Notes>
  <HiddenSlides>0</HiddenSlides>
  <MMClips>1</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Office Theme</vt:lpstr>
      <vt:lpstr>2_Office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Quý trọng thời gian</dc:title>
  <dc:subject>9Slide.vn</dc:subject>
  <dc:creator>ZZ</dc:creator>
  <dc:description>9Slide.vn</dc:description>
  <cp:lastModifiedBy>AutoBVT</cp:lastModifiedBy>
  <cp:revision>59</cp:revision>
  <dcterms:modified xsi:type="dcterms:W3CDTF">2025-10-13T08:39:26Z</dcterms:modified>
  <cp:category>9Slide.vn</cp:category>
</cp:coreProperties>
</file>