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310" r:id="rId2"/>
    <p:sldId id="300" r:id="rId3"/>
    <p:sldId id="269" r:id="rId4"/>
    <p:sldId id="285" r:id="rId5"/>
    <p:sldId id="307" r:id="rId6"/>
    <p:sldId id="286" r:id="rId7"/>
    <p:sldId id="308" r:id="rId8"/>
    <p:sldId id="292" r:id="rId9"/>
    <p:sldId id="287" r:id="rId10"/>
    <p:sldId id="304" r:id="rId11"/>
    <p:sldId id="294" r:id="rId12"/>
    <p:sldId id="289" r:id="rId13"/>
    <p:sldId id="299" r:id="rId14"/>
    <p:sldId id="301" r:id="rId15"/>
    <p:sldId id="303" r:id="rId16"/>
    <p:sldId id="272" r:id="rId17"/>
    <p:sldId id="306" r:id="rId18"/>
    <p:sldId id="282" r:id="rId19"/>
    <p:sldId id="279" r:id="rId20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B00"/>
    <a:srgbClr val="728529"/>
    <a:srgbClr val="FFFF66"/>
    <a:srgbClr val="DF31BE"/>
    <a:srgbClr val="FFCC99"/>
    <a:srgbClr val="FFE5FF"/>
    <a:srgbClr val="FFCCFF"/>
    <a:srgbClr val="ECB2CB"/>
    <a:srgbClr val="E9A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  <p1510:client id="{C1021BD3-0D71-00BC-5B21-20D24061969D}" v="3" dt="2020-08-21T09:15:30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3" autoAdjust="0"/>
    <p:restoredTop sz="94660"/>
  </p:normalViewPr>
  <p:slideViewPr>
    <p:cSldViewPr>
      <p:cViewPr>
        <p:scale>
          <a:sx n="62" d="100"/>
          <a:sy n="62" d="100"/>
        </p:scale>
        <p:origin x="-2172" y="-9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50bee2097f0eae0a5fcb76671747eb9c9c09f81a7c6d6b0fdfc4cd64d038565f::" providerId="AD" clId="Web-{C1021BD3-0D71-00BC-5B21-20D24061969D}"/>
    <pc:docChg chg="modSld">
      <pc:chgData name="Người dùng Khách" userId="S::urn:spo:anon#50bee2097f0eae0a5fcb76671747eb9c9c09f81a7c6d6b0fdfc4cd64d038565f::" providerId="AD" clId="Web-{C1021BD3-0D71-00BC-5B21-20D24061969D}" dt="2020-08-21T09:15:30.154" v="2" actId="20577"/>
      <pc:docMkLst>
        <pc:docMk/>
      </pc:docMkLst>
      <pc:sldChg chg="modSp">
        <pc:chgData name="Người dùng Khách" userId="S::urn:spo:anon#50bee2097f0eae0a5fcb76671747eb9c9c09f81a7c6d6b0fdfc4cd64d038565f::" providerId="AD" clId="Web-{C1021BD3-0D71-00BC-5B21-20D24061969D}" dt="2020-08-21T09:15:20.326" v="1" actId="20577"/>
        <pc:sldMkLst>
          <pc:docMk/>
          <pc:sldMk cId="4110258468" sldId="285"/>
        </pc:sldMkLst>
        <pc:spChg chg="mod">
          <ac:chgData name="Người dùng Khách" userId="S::urn:spo:anon#50bee2097f0eae0a5fcb76671747eb9c9c09f81a7c6d6b0fdfc4cd64d038565f::" providerId="AD" clId="Web-{C1021BD3-0D71-00BC-5B21-20D24061969D}" dt="2020-08-21T09:15:20.326" v="1" actId="20577"/>
          <ac:spMkLst>
            <pc:docMk/>
            <pc:sldMk cId="4110258468" sldId="285"/>
            <ac:spMk id="23" creationId="{00000000-0000-0000-0000-000000000000}"/>
          </ac:spMkLst>
        </pc:sp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2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5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90750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281" y="0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9200" y="43815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CHÀO</a:t>
            </a:r>
            <a:r>
              <a:rPr lang="en-US" altLang="zh-CN" sz="4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MỪNG</a:t>
            </a:r>
            <a:r>
              <a:rPr lang="en-US" altLang="zh-CN" sz="4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CÁC</a:t>
            </a:r>
            <a:r>
              <a:rPr lang="en-US" altLang="zh-CN" sz="4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THẦY</a:t>
            </a:r>
            <a:r>
              <a:rPr lang="en-US" altLang="zh-CN" sz="4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CÔ</a:t>
            </a:r>
            <a:r>
              <a:rPr lang="en-US" altLang="zh-CN" sz="4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VỀ</a:t>
            </a:r>
            <a:r>
              <a:rPr lang="en-US" altLang="zh-CN" sz="4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DỰ</a:t>
            </a:r>
            <a:r>
              <a:rPr lang="en-US" altLang="zh-CN" sz="4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TiẾT</a:t>
            </a:r>
            <a:r>
              <a:rPr lang="en-US" altLang="zh-CN" sz="4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HỌC</a:t>
            </a:r>
            <a:endParaRPr lang="en-US" altLang="zh-CN" sz="40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188595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92A028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LỚP</a:t>
            </a:r>
            <a:r>
              <a:rPr lang="en-US" altLang="zh-CN" sz="3600" b="1" dirty="0" smtClean="0">
                <a:solidFill>
                  <a:srgbClr val="92A028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92A028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1D</a:t>
            </a:r>
            <a:endParaRPr lang="en-US" altLang="zh-CN" sz="3600" b="1" dirty="0" smtClean="0">
              <a:solidFill>
                <a:srgbClr val="92A028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algn="ctr"/>
            <a:r>
              <a:rPr lang="en-US" altLang="zh-CN" sz="2800" b="1" dirty="0" err="1" smtClean="0">
                <a:solidFill>
                  <a:srgbClr val="92A028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GVCN:Đào</a:t>
            </a:r>
            <a:r>
              <a:rPr lang="en-US" altLang="zh-CN" sz="2800" b="1" dirty="0" smtClean="0">
                <a:solidFill>
                  <a:srgbClr val="92A028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92A028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Thị</a:t>
            </a:r>
            <a:r>
              <a:rPr lang="en-US" altLang="zh-CN" sz="2800" b="1" dirty="0" smtClean="0">
                <a:solidFill>
                  <a:srgbClr val="92A028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92A028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Tuyết</a:t>
            </a:r>
            <a:r>
              <a:rPr lang="en-US" altLang="zh-CN" sz="2800" b="1" dirty="0" smtClean="0">
                <a:solidFill>
                  <a:srgbClr val="92A028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92A028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Nga</a:t>
            </a:r>
            <a:endParaRPr lang="en-US" altLang="zh-CN" sz="2800" b="1" dirty="0" smtClean="0">
              <a:solidFill>
                <a:srgbClr val="92A028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algn="ctr"/>
            <a:endParaRPr lang="en-US" altLang="zh-CN" sz="4000" b="1" dirty="0">
              <a:solidFill>
                <a:srgbClr val="92A028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3350"/>
            <a:ext cx="4572000" cy="584767"/>
          </a:xfrm>
          <a:prstGeom prst="rect">
            <a:avLst/>
          </a:prstGeom>
          <a:solidFill>
            <a:srgbClr val="FFC0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123950"/>
            <a:ext cx="8021782" cy="11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050"/>
            <a:ext cx="8153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505200" y="1504950"/>
            <a:ext cx="393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H" pitchFamily="34" charset="0"/>
              </a:rPr>
              <a:t>TIÕT 2</a:t>
            </a:r>
            <a:endParaRPr lang="en-US" sz="8000" dirty="0">
              <a:latin typeface=".VnAvantH" pitchFamily="34" charset="0"/>
            </a:endParaRP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3175" y="4699398"/>
            <a:ext cx="9137650" cy="444103"/>
            <a:chOff x="2" y="3840"/>
            <a:chExt cx="5756" cy="373"/>
          </a:xfrm>
        </p:grpSpPr>
        <p:pic>
          <p:nvPicPr>
            <p:cNvPr id="9221" name="Picture 4" descr="j0398219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840"/>
              <a:ext cx="287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5" descr="j0398219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840"/>
              <a:ext cx="287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340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4146"/>
            <a:ext cx="2479411" cy="584767"/>
          </a:xfrm>
          <a:prstGeom prst="rect">
            <a:avLst/>
          </a:prstGeom>
          <a:solidFill>
            <a:srgbClr val="FFC0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6211" y="899021"/>
            <a:ext cx="27622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VÒ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ª ¨n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TÕt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7202" y="1573719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DF31BE"/>
                </a:solidFill>
                <a:latin typeface=".VnAvant" pitchFamily="34" charset="0"/>
              </a:rPr>
              <a:t>1</a:t>
            </a:r>
            <a:endParaRPr lang="vi-VN" b="1">
              <a:solidFill>
                <a:srgbClr val="DF31B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80155" y="1545809"/>
            <a:ext cx="8999608" cy="4469722"/>
            <a:chOff x="552391" y="-1092801"/>
            <a:chExt cx="11120628" cy="4469722"/>
          </a:xfrm>
        </p:grpSpPr>
        <p:sp>
          <p:nvSpPr>
            <p:cNvPr id="6" name="TextBox 5"/>
            <p:cNvSpPr txBox="1"/>
            <p:nvPr/>
          </p:nvSpPr>
          <p:spPr>
            <a:xfrm>
              <a:off x="885955" y="-1092801"/>
              <a:ext cx="10787064" cy="273920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just"/>
              <a:r>
                <a:rPr lang="en-US" sz="2800" b="1" dirty="0">
                  <a:latin typeface=".VnAvant" pitchFamily="34" charset="0"/>
                </a:rPr>
                <a:t>     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Bi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qu</a:t>
              </a:r>
              <a:r>
                <a:rPr lang="en-US" sz="2800" b="1" dirty="0">
                  <a:latin typeface=".VnAvant" pitchFamily="34" charset="0"/>
                </a:rPr>
                <a:t>ª ¨n </a:t>
              </a:r>
              <a:r>
                <a:rPr lang="en-US" sz="2800" b="1" dirty="0" err="1">
                  <a:latin typeface=".VnAvant" pitchFamily="34" charset="0"/>
                </a:rPr>
                <a:t>TÕt</a:t>
              </a:r>
              <a:r>
                <a:rPr lang="en-US" sz="2800" b="1" dirty="0">
                  <a:latin typeface=".VnAvant" pitchFamily="34" charset="0"/>
                </a:rPr>
                <a:t>.  </a:t>
              </a:r>
              <a:r>
                <a:rPr lang="en-US" sz="2800" b="1" dirty="0" err="1">
                  <a:latin typeface=".VnAvant" pitchFamily="34" charset="0"/>
                </a:rPr>
                <a:t>Xe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chËm</a:t>
              </a:r>
              <a:r>
                <a:rPr lang="en-US" sz="2800" b="1" dirty="0">
                  <a:latin typeface=".VnAvant" pitchFamily="34" charset="0"/>
                </a:rPr>
                <a:t>.  MÑ </a:t>
              </a:r>
              <a:r>
                <a:rPr lang="en-US" sz="2800" b="1" dirty="0" err="1">
                  <a:latin typeface=".VnAvant" pitchFamily="34" charset="0"/>
                </a:rPr>
                <a:t>phµn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nµn</a:t>
              </a:r>
              <a:r>
                <a:rPr lang="en-US" sz="2800" b="1" dirty="0">
                  <a:latin typeface=".VnAvant" pitchFamily="34" charset="0"/>
                </a:rPr>
                <a:t>: “</a:t>
              </a:r>
              <a:r>
                <a:rPr lang="en-US" sz="2800" b="1" dirty="0" err="1">
                  <a:latin typeface=".VnAvant" pitchFamily="34" charset="0"/>
                </a:rPr>
                <a:t>ChËm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nh­</a:t>
              </a:r>
              <a:r>
                <a:rPr lang="en-US" sz="3200" b="1" dirty="0" err="1">
                  <a:latin typeface=".VnAvant" pitchFamily="34" charset="0"/>
                </a:rPr>
                <a:t>ư</a:t>
              </a:r>
              <a:r>
                <a:rPr lang="en-US" sz="32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sªn</a:t>
              </a:r>
              <a:r>
                <a:rPr lang="en-US" sz="2800" b="1" dirty="0">
                  <a:latin typeface=".VnAvant" pitchFamily="34" charset="0"/>
                </a:rPr>
                <a:t>!”.</a:t>
              </a:r>
            </a:p>
            <a:p>
              <a:pPr algn="just"/>
              <a:r>
                <a:rPr lang="en-US" sz="2800" b="1" dirty="0">
                  <a:latin typeface=".VnAvant" pitchFamily="34" charset="0"/>
                </a:rPr>
                <a:t>      §ªm 30, c¶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</a:t>
              </a:r>
              <a:r>
                <a:rPr lang="en-US" sz="2800" b="1" dirty="0" err="1">
                  <a:latin typeface=".VnAvant" pitchFamily="34" charset="0"/>
                </a:rPr>
                <a:t>lµm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lÔ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bªn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thê</a:t>
              </a:r>
              <a:r>
                <a:rPr lang="en-US" sz="2800" b="1" dirty="0">
                  <a:latin typeface=".VnAvant" pitchFamily="34" charset="0"/>
                </a:rPr>
                <a:t>. </a:t>
              </a:r>
              <a:r>
                <a:rPr lang="en-US" sz="2800" b="1" dirty="0" err="1">
                  <a:latin typeface=".VnAvant" pitchFamily="34" charset="0"/>
                </a:rPr>
                <a:t>Bè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lÇm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rÇm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khÊn</a:t>
              </a:r>
              <a:r>
                <a:rPr lang="en-US" sz="2800" b="1" dirty="0">
                  <a:latin typeface=".VnAvant" pitchFamily="34" charset="0"/>
                </a:rPr>
                <a:t>.</a:t>
              </a:r>
            </a:p>
            <a:p>
              <a:pPr algn="just"/>
              <a:r>
                <a:rPr lang="en-US" sz="2800" b="1" dirty="0">
                  <a:latin typeface=".VnAvant" pitchFamily="34" charset="0"/>
                </a:rPr>
                <a:t>      Bµ </a:t>
              </a:r>
              <a:r>
                <a:rPr lang="en-US" sz="2800" b="1" dirty="0" err="1">
                  <a:latin typeface=".VnAvant" pitchFamily="34" charset="0"/>
                </a:rPr>
                <a:t>chÊm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chÊm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kh¨n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lªn</a:t>
              </a:r>
              <a:r>
                <a:rPr lang="en-US" sz="2800" b="1" dirty="0">
                  <a:latin typeface=".VnAvant" pitchFamily="34" charset="0"/>
                </a:rPr>
                <a:t> m¾t. C¶ </a:t>
              </a:r>
              <a:r>
                <a:rPr lang="en-US" sz="2800" b="1" dirty="0" err="1">
                  <a:latin typeface=".VnAvant" pitchFamily="34" charset="0"/>
                </a:rPr>
                <a:t>n¨m</a:t>
              </a:r>
              <a:r>
                <a:rPr lang="en-US" sz="2800" b="1" dirty="0">
                  <a:latin typeface=".VnAvant" pitchFamily="34" charset="0"/>
                </a:rPr>
                <a:t> bµ ®· </a:t>
              </a:r>
              <a:r>
                <a:rPr lang="en-US" sz="2800" b="1" dirty="0" err="1">
                  <a:latin typeface=".VnAvant" pitchFamily="34" charset="0"/>
                </a:rPr>
                <a:t>chê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Bi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sum </a:t>
              </a:r>
              <a:r>
                <a:rPr lang="en-US" sz="2800" b="1" dirty="0" err="1">
                  <a:latin typeface=".VnAvant" pitchFamily="34" charset="0"/>
                </a:rPr>
                <a:t>häp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bªn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m©m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c¬m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TÕt</a:t>
              </a:r>
              <a:r>
                <a:rPr lang="en-US" sz="2800" b="1" dirty="0">
                  <a:latin typeface=".VnAvant" pitchFamily="34" charset="0"/>
                </a:rPr>
                <a:t>.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4598703" y="2038350"/>
              <a:ext cx="204355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Oval 27"/>
            <p:cNvSpPr/>
            <p:nvPr/>
          </p:nvSpPr>
          <p:spPr>
            <a:xfrm>
              <a:off x="552391" y="3300721"/>
              <a:ext cx="102177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5" name="Oval 34"/>
          <p:cNvSpPr/>
          <p:nvPr/>
        </p:nvSpPr>
        <p:spPr>
          <a:xfrm>
            <a:off x="4648200" y="1504950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DF31BE"/>
                </a:solidFill>
                <a:latin typeface=".VnAvant" pitchFamily="34" charset="0"/>
              </a:rPr>
              <a:t>2</a:t>
            </a:r>
            <a:endParaRPr lang="vi-VN" b="1">
              <a:solidFill>
                <a:srgbClr val="DF31B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924800" y="1573719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DF31BE"/>
                </a:solidFill>
                <a:latin typeface=".VnAvant" pitchFamily="34" charset="0"/>
              </a:rPr>
              <a:t>3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17202" y="2521937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DF31BE"/>
                </a:solidFill>
                <a:latin typeface=".VnAvant" pitchFamily="34" charset="0"/>
              </a:rPr>
              <a:t>4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15200" y="2419350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DF31BE"/>
                </a:solidFill>
                <a:latin typeface=".VnAvant" pitchFamily="34" charset="0"/>
              </a:rPr>
              <a:t>5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5302" y="3376921"/>
            <a:ext cx="2286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DF31BE"/>
                </a:solidFill>
                <a:latin typeface=".VnAvant" pitchFamily="34" charset="0"/>
              </a:rPr>
              <a:t>6</a:t>
            </a:r>
            <a:endParaRPr lang="vi-VN" b="1">
              <a:solidFill>
                <a:srgbClr val="DF31B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012125" y="3333750"/>
            <a:ext cx="236275" cy="1905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DF31BE"/>
                </a:solidFill>
                <a:latin typeface=".VnAvant" pitchFamily="34" charset="0"/>
              </a:rPr>
              <a:t>7</a:t>
            </a:r>
            <a:endParaRPr lang="vi-VN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0139" y="1575167"/>
            <a:ext cx="3141336" cy="187742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¨n </a:t>
            </a:r>
            <a:r>
              <a:rPr lang="en-US" sz="2800" b="1" dirty="0" err="1">
                <a:latin typeface=".VnAvant" pitchFamily="34" charset="0"/>
              </a:rPr>
              <a:t>TÕt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vÒ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bÕn</a:t>
            </a:r>
            <a:r>
              <a:rPr lang="en-US" sz="2800" b="1" dirty="0">
                <a:latin typeface=".VnAvant" pitchFamily="34" charset="0"/>
              </a:rPr>
              <a:t>­</a:t>
            </a:r>
          </a:p>
          <a:p>
            <a:r>
              <a:rPr lang="en-US" sz="2800" b="1" dirty="0" err="1">
                <a:latin typeface=".VnAvant" pitchFamily="34" charset="0"/>
              </a:rPr>
              <a:t>phµn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nµn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chËm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nh</a:t>
            </a:r>
            <a:r>
              <a:rPr lang="en-US" sz="2800" b="1" dirty="0" smtClean="0">
                <a:latin typeface=".VnAvant" pitchFamily="34" charset="0"/>
              </a:rPr>
              <a:t>­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sªn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575167"/>
            <a:ext cx="3463626" cy="224676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800" b="1" dirty="0" err="1">
                <a:latin typeface=".VnAvant" pitchFamily="34" charset="0"/>
              </a:rPr>
              <a:t>lµm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lÔ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bµn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thê</a:t>
            </a:r>
            <a:endParaRPr lang="vi-VN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lÇm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rÇm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khÊn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>
                <a:latin typeface=".VnAvant" pitchFamily="34" charset="0"/>
              </a:rPr>
              <a:t>sum </a:t>
            </a:r>
            <a:r>
              <a:rPr lang="en-US" sz="2800" b="1" dirty="0" err="1">
                <a:latin typeface=".VnAvant" pitchFamily="34" charset="0"/>
              </a:rPr>
              <a:t>häp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chÊm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chÊm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kh¨n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8906" y="2713551"/>
            <a:ext cx="25542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3206" y="-201679"/>
            <a:ext cx="22844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297292"/>
            <a:ext cx="304762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LuyÖn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®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äc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3805" y="2728119"/>
            <a:ext cx="25542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3206" y="-201679"/>
            <a:ext cx="22844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4366" y="168578"/>
            <a:ext cx="422423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ĐỌC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403778"/>
            <a:ext cx="7717632" cy="138498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>
                <a:latin typeface=".VnAvant" pitchFamily="34" charset="0"/>
              </a:rPr>
              <a:t>C¶ </a:t>
            </a:r>
            <a:r>
              <a:rPr lang="en-US" sz="2800" b="1" dirty="0" err="1">
                <a:latin typeface=".VnAvant" pitchFamily="34" charset="0"/>
              </a:rPr>
              <a:t>n¨m</a:t>
            </a:r>
            <a:r>
              <a:rPr lang="en-US" sz="2800" b="1" dirty="0">
                <a:latin typeface=".VnAvant" pitchFamily="34" charset="0"/>
              </a:rPr>
              <a:t> bµ ®· </a:t>
            </a:r>
            <a:r>
              <a:rPr lang="en-US" sz="2800" b="1" dirty="0" err="1">
                <a:latin typeface=".VnAvant" pitchFamily="34" charset="0"/>
              </a:rPr>
              <a:t>chê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nh</a:t>
            </a:r>
            <a:r>
              <a:rPr lang="en-US" sz="2800" b="1" dirty="0">
                <a:latin typeface=".VnAvant" pitchFamily="34" charset="0"/>
              </a:rPr>
              <a:t>µ Bi </a:t>
            </a:r>
            <a:r>
              <a:rPr lang="en-US" sz="2800" b="1" dirty="0" err="1">
                <a:latin typeface=".VnAvant" pitchFamily="34" charset="0"/>
              </a:rPr>
              <a:t>vÒ</a:t>
            </a:r>
            <a:r>
              <a:rPr lang="en-US" sz="2800" b="1" dirty="0">
                <a:latin typeface=".VnAvant" pitchFamily="34" charset="0"/>
              </a:rPr>
              <a:t> sum </a:t>
            </a:r>
            <a:r>
              <a:rPr lang="en-US" sz="2800" b="1" dirty="0" err="1">
                <a:latin typeface=".VnAvant" pitchFamily="34" charset="0"/>
              </a:rPr>
              <a:t>häp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bªn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m©m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c¬m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TÕt</a:t>
            </a:r>
            <a:r>
              <a:rPr lang="en-US" sz="2800" b="1" dirty="0">
                <a:latin typeface=".VnAvant" pitchFamily="34" charset="0"/>
              </a:rPr>
              <a:t>.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63476" y="1901662"/>
            <a:ext cx="76200" cy="3676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352800" y="2291844"/>
            <a:ext cx="225056" cy="397797"/>
            <a:chOff x="3203944" y="2596635"/>
            <a:chExt cx="225056" cy="397797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276600" y="2626818"/>
              <a:ext cx="152400" cy="367614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203944" y="2596635"/>
              <a:ext cx="152400" cy="367614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944263" y="2988315"/>
            <a:ext cx="228600" cy="1161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391400" y="1901662"/>
            <a:ext cx="76200" cy="3676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8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28" y="2639838"/>
            <a:ext cx="4763495" cy="250366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233050" y="83638"/>
            <a:ext cx="2586350" cy="646323"/>
          </a:xfrm>
          <a:prstGeom prst="rect">
            <a:avLst/>
          </a:prstGeom>
          <a:solidFill>
            <a:srgbClr val="FFC0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733425"/>
            <a:ext cx="20435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685800" y="3181350"/>
            <a:ext cx="178377" cy="153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724400" y="1903559"/>
            <a:ext cx="228600" cy="134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-228600" y="946489"/>
            <a:ext cx="8999608" cy="4469722"/>
            <a:chOff x="552391" y="-1092801"/>
            <a:chExt cx="11120628" cy="4469722"/>
          </a:xfrm>
        </p:grpSpPr>
        <p:sp>
          <p:nvSpPr>
            <p:cNvPr id="10" name="TextBox 9"/>
            <p:cNvSpPr txBox="1"/>
            <p:nvPr/>
          </p:nvSpPr>
          <p:spPr>
            <a:xfrm>
              <a:off x="885955" y="-1092801"/>
              <a:ext cx="10787064" cy="1938984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just"/>
              <a:r>
                <a:rPr lang="en-US" sz="2400" b="1" dirty="0">
                  <a:latin typeface=".VnAvant" pitchFamily="34" charset="0"/>
                </a:rPr>
                <a:t>      </a:t>
              </a:r>
              <a:r>
                <a:rPr lang="en-US" sz="2400" b="1" dirty="0" err="1">
                  <a:latin typeface=".VnAvant" pitchFamily="34" charset="0"/>
                </a:rPr>
                <a:t>Nh</a:t>
              </a:r>
              <a:r>
                <a:rPr lang="en-US" sz="2400" b="1" dirty="0">
                  <a:latin typeface=".VnAvant" pitchFamily="34" charset="0"/>
                </a:rPr>
                <a:t>µ Bi </a:t>
              </a:r>
              <a:r>
                <a:rPr lang="en-US" sz="2400" b="1" dirty="0" err="1">
                  <a:latin typeface=".VnAvant" pitchFamily="34" charset="0"/>
                </a:rPr>
                <a:t>vÒ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qu</a:t>
              </a:r>
              <a:r>
                <a:rPr lang="en-US" sz="2400" b="1" dirty="0">
                  <a:latin typeface=".VnAvant" pitchFamily="34" charset="0"/>
                </a:rPr>
                <a:t>ª ¨n </a:t>
              </a:r>
              <a:r>
                <a:rPr lang="en-US" sz="2400" b="1" dirty="0" err="1">
                  <a:latin typeface=".VnAvant" pitchFamily="34" charset="0"/>
                </a:rPr>
                <a:t>TÕt</a:t>
              </a:r>
              <a:r>
                <a:rPr lang="en-US" sz="2400" b="1" dirty="0">
                  <a:latin typeface=".VnAvant" pitchFamily="34" charset="0"/>
                </a:rPr>
                <a:t>. </a:t>
              </a:r>
              <a:r>
                <a:rPr lang="en-US" sz="2400" b="1" dirty="0" err="1">
                  <a:latin typeface=".VnAvant" pitchFamily="34" charset="0"/>
                </a:rPr>
                <a:t>Xe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vÒ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bÕn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chËm</a:t>
              </a:r>
              <a:r>
                <a:rPr lang="en-US" sz="2400" b="1" dirty="0">
                  <a:latin typeface=".VnAvant" pitchFamily="34" charset="0"/>
                </a:rPr>
                <a:t>. MÑ </a:t>
              </a:r>
              <a:r>
                <a:rPr lang="en-US" sz="2400" b="1" dirty="0" err="1">
                  <a:latin typeface=".VnAvant" pitchFamily="34" charset="0"/>
                </a:rPr>
                <a:t>phµn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nµn</a:t>
              </a:r>
              <a:r>
                <a:rPr lang="en-US" sz="2400" b="1" dirty="0">
                  <a:latin typeface=".VnAvant" pitchFamily="34" charset="0"/>
                </a:rPr>
                <a:t>: “</a:t>
              </a:r>
              <a:r>
                <a:rPr lang="en-US" sz="2400" b="1" dirty="0" err="1">
                  <a:latin typeface=".VnAvant" pitchFamily="34" charset="0"/>
                </a:rPr>
                <a:t>ChËm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nh</a:t>
              </a:r>
              <a:r>
                <a:rPr lang="en-US" sz="2400" b="1" dirty="0" smtClean="0">
                  <a:latin typeface=".VnAvant" pitchFamily="34" charset="0"/>
                </a:rPr>
                <a:t>­ </a:t>
              </a:r>
              <a:r>
                <a:rPr lang="en-US" sz="2400" b="1" dirty="0" err="1">
                  <a:latin typeface=".VnAvant" pitchFamily="34" charset="0"/>
                </a:rPr>
                <a:t>sªn</a:t>
              </a:r>
              <a:r>
                <a:rPr lang="en-US" sz="2400" b="1" dirty="0">
                  <a:latin typeface=".VnAvant" pitchFamily="34" charset="0"/>
                </a:rPr>
                <a:t>!”.</a:t>
              </a:r>
            </a:p>
            <a:p>
              <a:pPr algn="just"/>
              <a:r>
                <a:rPr lang="en-US" sz="2400" b="1" dirty="0">
                  <a:latin typeface=".VnAvant" pitchFamily="34" charset="0"/>
                </a:rPr>
                <a:t>      §ªm 30, c¶ </a:t>
              </a:r>
              <a:r>
                <a:rPr lang="en-US" sz="2400" b="1" dirty="0" err="1">
                  <a:latin typeface=".VnAvant" pitchFamily="34" charset="0"/>
                </a:rPr>
                <a:t>nh</a:t>
              </a:r>
              <a:r>
                <a:rPr lang="en-US" sz="2400" b="1" dirty="0">
                  <a:latin typeface=".VnAvant" pitchFamily="34" charset="0"/>
                </a:rPr>
                <a:t>µ </a:t>
              </a:r>
              <a:r>
                <a:rPr lang="en-US" sz="2400" b="1" dirty="0" err="1">
                  <a:latin typeface=".VnAvant" pitchFamily="34" charset="0"/>
                </a:rPr>
                <a:t>lµm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lÔ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bªn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bµn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thê</a:t>
              </a:r>
              <a:r>
                <a:rPr lang="en-US" sz="2400" b="1" dirty="0">
                  <a:latin typeface=".VnAvant" pitchFamily="34" charset="0"/>
                </a:rPr>
                <a:t>. </a:t>
              </a:r>
              <a:r>
                <a:rPr lang="en-US" sz="2400" b="1" dirty="0" err="1">
                  <a:latin typeface=".VnAvant" pitchFamily="34" charset="0"/>
                </a:rPr>
                <a:t>Bè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lÇm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rÇm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khÊn</a:t>
              </a:r>
              <a:r>
                <a:rPr lang="en-US" sz="2400" b="1" dirty="0">
                  <a:latin typeface=".VnAvant" pitchFamily="34" charset="0"/>
                </a:rPr>
                <a:t>.</a:t>
              </a:r>
            </a:p>
            <a:p>
              <a:pPr algn="just"/>
              <a:r>
                <a:rPr lang="en-US" sz="2400" b="1" dirty="0">
                  <a:latin typeface=".VnAvant" pitchFamily="34" charset="0"/>
                </a:rPr>
                <a:t>      Bµ </a:t>
              </a:r>
              <a:r>
                <a:rPr lang="en-US" sz="2400" b="1" dirty="0" err="1">
                  <a:latin typeface=".VnAvant" pitchFamily="34" charset="0"/>
                </a:rPr>
                <a:t>chÊm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chÊm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kh¨n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lªn</a:t>
              </a:r>
              <a:r>
                <a:rPr lang="en-US" sz="2400" b="1" dirty="0">
                  <a:latin typeface=".VnAvant" pitchFamily="34" charset="0"/>
                </a:rPr>
                <a:t> m¾t. C¶ </a:t>
              </a:r>
              <a:r>
                <a:rPr lang="en-US" sz="2400" b="1" dirty="0" err="1">
                  <a:latin typeface=".VnAvant" pitchFamily="34" charset="0"/>
                </a:rPr>
                <a:t>n¨m</a:t>
              </a:r>
              <a:r>
                <a:rPr lang="en-US" sz="2400" b="1" dirty="0">
                  <a:latin typeface=".VnAvant" pitchFamily="34" charset="0"/>
                </a:rPr>
                <a:t> bµ ®· </a:t>
              </a:r>
              <a:r>
                <a:rPr lang="en-US" sz="2400" b="1" dirty="0" err="1">
                  <a:latin typeface=".VnAvant" pitchFamily="34" charset="0"/>
                </a:rPr>
                <a:t>chê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nh</a:t>
              </a:r>
              <a:r>
                <a:rPr lang="en-US" sz="2400" b="1" dirty="0">
                  <a:latin typeface=".VnAvant" pitchFamily="34" charset="0"/>
                </a:rPr>
                <a:t>µ Bi </a:t>
              </a:r>
              <a:r>
                <a:rPr lang="en-US" sz="2400" b="1" dirty="0" err="1">
                  <a:latin typeface=".VnAvant" pitchFamily="34" charset="0"/>
                </a:rPr>
                <a:t>vÒ</a:t>
              </a:r>
              <a:r>
                <a:rPr lang="en-US" sz="2400" b="1" dirty="0">
                  <a:latin typeface=".VnAvant" pitchFamily="34" charset="0"/>
                </a:rPr>
                <a:t> sum </a:t>
              </a:r>
              <a:r>
                <a:rPr lang="en-US" sz="2400" b="1" dirty="0" err="1">
                  <a:latin typeface=".VnAvant" pitchFamily="34" charset="0"/>
                </a:rPr>
                <a:t>häp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bªn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m©m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c¬m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TÕt</a:t>
              </a:r>
              <a:r>
                <a:rPr lang="en-US" sz="2400" b="1" dirty="0">
                  <a:latin typeface=".VnAvant" pitchFamily="34" charset="0"/>
                </a:rPr>
                <a:t>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598703" y="2038350"/>
              <a:ext cx="204355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13" name="Oval 12"/>
            <p:cNvSpPr/>
            <p:nvPr/>
          </p:nvSpPr>
          <p:spPr>
            <a:xfrm>
              <a:off x="552391" y="3300721"/>
              <a:ext cx="102177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73236" y="166428"/>
            <a:ext cx="27622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VÒ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ª ¨n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TÕt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9717"/>
            <a:ext cx="2590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733425"/>
            <a:ext cx="20435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685800" y="3181350"/>
            <a:ext cx="178377" cy="153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724400" y="1903559"/>
            <a:ext cx="228600" cy="134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-152400" y="630980"/>
            <a:ext cx="8999608" cy="4469722"/>
            <a:chOff x="552391" y="-1092801"/>
            <a:chExt cx="11120628" cy="4469722"/>
          </a:xfrm>
        </p:grpSpPr>
        <p:sp>
          <p:nvSpPr>
            <p:cNvPr id="10" name="TextBox 9"/>
            <p:cNvSpPr txBox="1"/>
            <p:nvPr/>
          </p:nvSpPr>
          <p:spPr>
            <a:xfrm>
              <a:off x="885955" y="-1092801"/>
              <a:ext cx="10787064" cy="273920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just"/>
              <a:r>
                <a:rPr lang="en-US" sz="2800" b="1" dirty="0">
                  <a:latin typeface=".VnAvant" pitchFamily="34" charset="0"/>
                </a:rPr>
                <a:t>     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Bi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qu</a:t>
              </a:r>
              <a:r>
                <a:rPr lang="en-US" sz="2800" b="1" dirty="0">
                  <a:latin typeface=".VnAvant" pitchFamily="34" charset="0"/>
                </a:rPr>
                <a:t>ª ¨n </a:t>
              </a:r>
              <a:r>
                <a:rPr lang="en-US" sz="2800" b="1" dirty="0" err="1">
                  <a:latin typeface=".VnAvant" pitchFamily="34" charset="0"/>
                </a:rPr>
                <a:t>TÕt</a:t>
              </a:r>
              <a:r>
                <a:rPr lang="en-US" sz="2800" b="1" dirty="0">
                  <a:latin typeface=".VnAvant" pitchFamily="34" charset="0"/>
                </a:rPr>
                <a:t>.  </a:t>
              </a:r>
              <a:r>
                <a:rPr lang="en-US" sz="2800" b="1" dirty="0" err="1">
                  <a:latin typeface=".VnAvant" pitchFamily="34" charset="0"/>
                </a:rPr>
                <a:t>Xe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chËm</a:t>
              </a:r>
              <a:r>
                <a:rPr lang="en-US" sz="2800" b="1" dirty="0">
                  <a:latin typeface=".VnAvant" pitchFamily="34" charset="0"/>
                </a:rPr>
                <a:t>.  MÑ </a:t>
              </a:r>
              <a:r>
                <a:rPr lang="en-US" sz="2800" b="1" dirty="0" err="1">
                  <a:latin typeface=".VnAvant" pitchFamily="34" charset="0"/>
                </a:rPr>
                <a:t>phµn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nµn</a:t>
              </a:r>
              <a:r>
                <a:rPr lang="en-US" sz="2800" b="1" dirty="0">
                  <a:latin typeface=".VnAvant" pitchFamily="34" charset="0"/>
                </a:rPr>
                <a:t>: “</a:t>
              </a:r>
              <a:r>
                <a:rPr lang="en-US" sz="2800" b="1" dirty="0" err="1">
                  <a:latin typeface=".VnAvant" pitchFamily="34" charset="0"/>
                </a:rPr>
                <a:t>ChËm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 smtClean="0">
                  <a:latin typeface=".VnAvant" pitchFamily="34" charset="0"/>
                </a:rPr>
                <a:t>­</a:t>
              </a:r>
              <a:r>
                <a:rPr lang="en-US" sz="3200" b="1" dirty="0" smtClean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sªn</a:t>
              </a:r>
              <a:r>
                <a:rPr lang="en-US" sz="2800" b="1" dirty="0">
                  <a:latin typeface=".VnAvant" pitchFamily="34" charset="0"/>
                </a:rPr>
                <a:t>!”.</a:t>
              </a:r>
            </a:p>
            <a:p>
              <a:pPr algn="just"/>
              <a:r>
                <a:rPr lang="en-US" sz="2800" b="1" dirty="0">
                  <a:latin typeface=".VnAvant" pitchFamily="34" charset="0"/>
                </a:rPr>
                <a:t>      §ªm 30, c¶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</a:t>
              </a:r>
              <a:r>
                <a:rPr lang="en-US" sz="2800" b="1" dirty="0" err="1">
                  <a:latin typeface=".VnAvant" pitchFamily="34" charset="0"/>
                </a:rPr>
                <a:t>lµm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lÔ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bªn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thê</a:t>
              </a:r>
              <a:r>
                <a:rPr lang="en-US" sz="2800" b="1" dirty="0">
                  <a:latin typeface=".VnAvant" pitchFamily="34" charset="0"/>
                </a:rPr>
                <a:t>. </a:t>
              </a:r>
              <a:r>
                <a:rPr lang="en-US" sz="2800" b="1" dirty="0" err="1">
                  <a:latin typeface=".VnAvant" pitchFamily="34" charset="0"/>
                </a:rPr>
                <a:t>Bè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lÇm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rÇm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khÊn</a:t>
              </a:r>
              <a:r>
                <a:rPr lang="en-US" sz="2800" b="1" dirty="0">
                  <a:latin typeface=".VnAvant" pitchFamily="34" charset="0"/>
                </a:rPr>
                <a:t>.</a:t>
              </a:r>
            </a:p>
            <a:p>
              <a:pPr algn="just"/>
              <a:r>
                <a:rPr lang="en-US" sz="2800" b="1" dirty="0">
                  <a:latin typeface=".VnAvant" pitchFamily="34" charset="0"/>
                </a:rPr>
                <a:t>      Bµ </a:t>
              </a:r>
              <a:r>
                <a:rPr lang="en-US" sz="2800" b="1" dirty="0" err="1">
                  <a:latin typeface=".VnAvant" pitchFamily="34" charset="0"/>
                </a:rPr>
                <a:t>chÊm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chÊm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kh¨n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lªn</a:t>
              </a:r>
              <a:r>
                <a:rPr lang="en-US" sz="2800" b="1" dirty="0">
                  <a:latin typeface=".VnAvant" pitchFamily="34" charset="0"/>
                </a:rPr>
                <a:t> m¾t. C¶ </a:t>
              </a:r>
              <a:r>
                <a:rPr lang="en-US" sz="2800" b="1" dirty="0" err="1">
                  <a:latin typeface=".VnAvant" pitchFamily="34" charset="0"/>
                </a:rPr>
                <a:t>n¨m</a:t>
              </a:r>
              <a:r>
                <a:rPr lang="en-US" sz="2800" b="1" dirty="0">
                  <a:latin typeface=".VnAvant" pitchFamily="34" charset="0"/>
                </a:rPr>
                <a:t> bµ ®· </a:t>
              </a:r>
              <a:r>
                <a:rPr lang="en-US" sz="2800" b="1" dirty="0" err="1">
                  <a:latin typeface=".VnAvant" pitchFamily="34" charset="0"/>
                </a:rPr>
                <a:t>chê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Bi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sum </a:t>
              </a:r>
              <a:r>
                <a:rPr lang="en-US" sz="2800" b="1" dirty="0" err="1">
                  <a:latin typeface=".VnAvant" pitchFamily="34" charset="0"/>
                </a:rPr>
                <a:t>häp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bªn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m©m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c¬m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TÕt</a:t>
              </a:r>
              <a:r>
                <a:rPr lang="en-US" sz="2800" b="1" dirty="0">
                  <a:latin typeface=".VnAvant" pitchFamily="34" charset="0"/>
                </a:rPr>
                <a:t>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598703" y="2038350"/>
              <a:ext cx="204355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Oval 12"/>
            <p:cNvSpPr/>
            <p:nvPr/>
          </p:nvSpPr>
          <p:spPr>
            <a:xfrm>
              <a:off x="552391" y="3300721"/>
              <a:ext cx="102177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250035" y="76183"/>
            <a:ext cx="27622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VÒ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ª ¨n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TÕt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" y="3257550"/>
            <a:ext cx="6096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?</a:t>
            </a:r>
            <a:endParaRPr lang="vi-VN" sz="28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3450" y="319153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.VnAvantH" pitchFamily="34" charset="0"/>
              </a:rPr>
              <a:t>N</a:t>
            </a:r>
            <a:r>
              <a:rPr lang="en-US" sz="2800" b="1" dirty="0" err="1">
                <a:solidFill>
                  <a:srgbClr val="002060"/>
                </a:solidFill>
                <a:latin typeface=".VnAvant" pitchFamily="34" charset="0"/>
              </a:rPr>
              <a:t>ãi</a:t>
            </a:r>
            <a:r>
              <a:rPr lang="en-US" sz="28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itchFamily="34" charset="0"/>
              </a:rPr>
              <a:t>tiÕp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3425" y="3674788"/>
            <a:ext cx="4191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a) </a:t>
            </a:r>
            <a:r>
              <a:rPr lang="en-US" sz="2000" b="1" dirty="0" err="1">
                <a:solidFill>
                  <a:srgbClr val="002060"/>
                </a:solidFill>
                <a:latin typeface=".VnAvant" pitchFamily="34" charset="0"/>
              </a:rPr>
              <a:t>Nh</a:t>
            </a:r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µ Bi </a:t>
            </a:r>
            <a:r>
              <a:rPr lang="en-US" sz="2000" b="1" dirty="0" err="1">
                <a:solidFill>
                  <a:srgbClr val="002060"/>
                </a:solidFill>
                <a:latin typeface=".VnAvant" pitchFamily="34" charset="0"/>
              </a:rPr>
              <a:t>vÒ</a:t>
            </a:r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.VnAvant" pitchFamily="34" charset="0"/>
              </a:rPr>
              <a:t>qu</a:t>
            </a:r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ª...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" y="4400550"/>
            <a:ext cx="5715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b) §ªm 30, c¶ </a:t>
            </a:r>
            <a:r>
              <a:rPr lang="en-US" sz="2000" b="1" dirty="0" err="1">
                <a:solidFill>
                  <a:srgbClr val="002060"/>
                </a:solidFill>
                <a:latin typeface=".VnAvant" pitchFamily="34" charset="0"/>
              </a:rPr>
              <a:t>nh</a:t>
            </a:r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µ Bi...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50" y="3599243"/>
            <a:ext cx="2057400" cy="685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¨n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TÕt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90850" y="4339357"/>
            <a:ext cx="3695700" cy="685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lµm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lÔ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bªn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bµn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30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 animBg="1"/>
      <p:bldP spid="4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6573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955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19350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0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76400" y="1047750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Chào t</a:t>
            </a:r>
            <a:r>
              <a:rPr lang="en-US" altLang="zh-CN" sz="54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ạm</a:t>
            </a:r>
            <a:r>
              <a:rPr lang="en-US" altLang="zh-CN" sz="54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b</a:t>
            </a:r>
            <a:r>
              <a:rPr lang="vi-VN" altLang="zh-CN" sz="54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iệt các thầy cô và hẹn gặp lại</a:t>
            </a:r>
            <a:r>
              <a:rPr lang="en-US" altLang="zh-CN" sz="54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54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45366" r="9432" b="3982"/>
          <a:stretch/>
        </p:blipFill>
        <p:spPr bwMode="auto">
          <a:xfrm>
            <a:off x="1752600" y="2857500"/>
            <a:ext cx="6324600" cy="2286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657600" y="3435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97155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   Nhà Bi ở phố Lò Rèn. Xưa kia cả phố làm nghề Rèn. Giờ chỉ có dăm nhà giữ nghề cũ.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   Giữa phố xá nhà cửa san sát mà lò rèn đỏ lửa như ở chợ quê. Búa đập chan chát. Bễ thở phì phò. Lửa than khét lẹt.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99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1435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PHỐ LÒ RÈN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0020"/>
            <a:ext cx="10210801" cy="5223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123950"/>
            <a:ext cx="4419600" cy="76943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61: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4196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150"/>
            <a:ext cx="3809999" cy="2419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3" b="76667"/>
          <a:stretch/>
        </p:blipFill>
        <p:spPr>
          <a:xfrm>
            <a:off x="0" y="895350"/>
            <a:ext cx="143164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23132" y="895350"/>
            <a:ext cx="2590800" cy="1223433"/>
            <a:chOff x="623132" y="895350"/>
            <a:chExt cx="2590800" cy="12234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" t="3284" r="2655" b="5372"/>
            <a:stretch/>
          </p:blipFill>
          <p:spPr>
            <a:xfrm>
              <a:off x="623132" y="895350"/>
              <a:ext cx="2590800" cy="12234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1410999">
              <a:off x="1503193" y="1150226"/>
              <a:ext cx="8306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ªn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823619" y="2227885"/>
            <a:ext cx="1733033" cy="1213880"/>
            <a:chOff x="-1780154" y="1948438"/>
            <a:chExt cx="1733033" cy="12138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0154" y="1948438"/>
              <a:ext cx="1733033" cy="12138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21402552">
              <a:off x="-1173969" y="2250220"/>
              <a:ext cx="518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.VnAvant" panose="020B7200000000000000" pitchFamily="34" charset="0"/>
                </a:rPr>
                <a:t>ª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6741" y="132863"/>
            <a:ext cx="3771901" cy="6463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2130061"/>
            <a:ext cx="3378129" cy="1400063"/>
            <a:chOff x="244793" y="1918740"/>
            <a:chExt cx="3580250" cy="1295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3" y="1918740"/>
              <a:ext cx="3580250" cy="1295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21403784">
              <a:off x="1227286" y="2309218"/>
              <a:ext cx="5132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ª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1443673">
              <a:off x="2479357" y="2266602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2691" y="3587093"/>
            <a:ext cx="4000000" cy="1371429"/>
            <a:chOff x="352691" y="3587093"/>
            <a:chExt cx="4000000" cy="13714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91" y="3587093"/>
              <a:ext cx="4000000" cy="13714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1416678">
              <a:off x="1387418" y="3978837"/>
              <a:ext cx="20120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ª-</a:t>
              </a:r>
              <a:r>
                <a:rPr lang="en-US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nê</a:t>
              </a:r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-ªn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27026" y="4075181"/>
            <a:ext cx="1888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tªn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löa</a:t>
            </a:r>
            <a:endParaRPr lang="en-US" sz="4000" b="1" dirty="0">
              <a:latin typeface=".VnAvant" panose="020B7200000000000000" pitchFamily="34" charset="0"/>
            </a:endParaRPr>
          </a:p>
          <a:p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4090569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08" y="170920"/>
            <a:ext cx="2924175" cy="389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" name="Group 32"/>
          <p:cNvGrpSpPr/>
          <p:nvPr/>
        </p:nvGrpSpPr>
        <p:grpSpPr>
          <a:xfrm>
            <a:off x="3727295" y="2227885"/>
            <a:ext cx="1475757" cy="1213880"/>
            <a:chOff x="4023285" y="779186"/>
            <a:chExt cx="1600223" cy="125788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285" y="779186"/>
              <a:ext cx="1600223" cy="125788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21443673">
              <a:off x="4615947" y="1025588"/>
              <a:ext cx="464642" cy="765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2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21337 0.0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4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2161 L 0.25087 0.008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62839" y="551245"/>
            <a:ext cx="2590800" cy="1223433"/>
            <a:chOff x="623132" y="895350"/>
            <a:chExt cx="2590800" cy="12234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" t="3284" r="2655" b="5372"/>
            <a:stretch/>
          </p:blipFill>
          <p:spPr>
            <a:xfrm>
              <a:off x="623132" y="895350"/>
              <a:ext cx="2590800" cy="12234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1410999">
              <a:off x="1584946" y="1150226"/>
              <a:ext cx="6671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ªt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905000" y="2038350"/>
            <a:ext cx="1733033" cy="1213880"/>
            <a:chOff x="-1780154" y="1948438"/>
            <a:chExt cx="1733033" cy="12138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0154" y="1948438"/>
              <a:ext cx="1733033" cy="12138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21402552">
              <a:off x="-1173969" y="2250220"/>
              <a:ext cx="518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.VnAvant" panose="020B7200000000000000" pitchFamily="34" charset="0"/>
                </a:rPr>
                <a:t>ª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46888" y="2037993"/>
            <a:ext cx="1605167" cy="1224519"/>
            <a:chOff x="4130636" y="1956831"/>
            <a:chExt cx="1739413" cy="12245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0636" y="1956831"/>
              <a:ext cx="1739413" cy="122451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1350287">
              <a:off x="4932349" y="2195721"/>
              <a:ext cx="3668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70C0"/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4183" y="1950222"/>
            <a:ext cx="3917943" cy="1459728"/>
            <a:chOff x="244793" y="1918740"/>
            <a:chExt cx="3580250" cy="1295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3" y="1918740"/>
              <a:ext cx="3580250" cy="1295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21403784">
              <a:off x="1227286" y="2309218"/>
              <a:ext cx="5132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ª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1443673">
              <a:off x="2548912" y="2293061"/>
              <a:ext cx="353331" cy="65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2691" y="3587093"/>
            <a:ext cx="4000000" cy="1371429"/>
            <a:chOff x="352691" y="3587093"/>
            <a:chExt cx="4000000" cy="13714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91" y="3587093"/>
              <a:ext cx="4000000" cy="13714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1416678">
              <a:off x="1404478" y="3999037"/>
              <a:ext cx="17331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ª-</a:t>
              </a:r>
              <a:r>
                <a:rPr lang="en-US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tê-Õt</a:t>
              </a:r>
              <a:endPara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53142" y="3790950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tÕt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90227" y="3790950"/>
            <a:ext cx="801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ªt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92" y="524371"/>
            <a:ext cx="3993911" cy="308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21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5679E-6 L -0.15885 0.014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7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2161 L 0.23715 0.01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" y="800257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500" y="1123950"/>
            <a:ext cx="27432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itchFamily="34" charset="0"/>
              </a:rPr>
              <a:t>en</a:t>
            </a:r>
          </a:p>
        </p:txBody>
      </p:sp>
      <p:sp>
        <p:nvSpPr>
          <p:cNvPr id="5" name="Oval 4"/>
          <p:cNvSpPr/>
          <p:nvPr/>
        </p:nvSpPr>
        <p:spPr>
          <a:xfrm>
            <a:off x="4876800" y="876378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1134906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itchFamily="34" charset="0"/>
              </a:rPr>
              <a:t>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70104" y="1123950"/>
            <a:ext cx="126829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00206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0" y="1123950"/>
            <a:ext cx="120097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FF00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70704" y="1123950"/>
            <a:ext cx="126829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00206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86600" y="1123950"/>
            <a:ext cx="748923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00B0F0"/>
                </a:solidFill>
                <a:latin typeface=".VnAvant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242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3530"/>
            <a:ext cx="231986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quen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49162"/>
            <a:ext cx="2590800" cy="3451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30112"/>
            <a:ext cx="4556745" cy="3520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224229"/>
            <a:ext cx="1888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ªn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löa</a:t>
            </a:r>
            <a:endParaRPr lang="en-US" sz="4000" b="1" dirty="0">
              <a:latin typeface=".VnAvant" panose="020B7200000000000000" pitchFamily="34" charset="0"/>
            </a:endParaRPr>
          </a:p>
          <a:p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256668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Õt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818" y="133906"/>
            <a:ext cx="8145782" cy="584767"/>
          </a:xfrm>
          <a:prstGeom prst="rect">
            <a:avLst/>
          </a:prstGeom>
          <a:solidFill>
            <a:srgbClr val="FFC0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ªn,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ªt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87940" y="3018423"/>
            <a:ext cx="1574695" cy="1915527"/>
            <a:chOff x="5087940" y="3018423"/>
            <a:chExt cx="1574695" cy="19155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51"/>
            <a:stretch/>
          </p:blipFill>
          <p:spPr>
            <a:xfrm flipH="1">
              <a:off x="5087940" y="3070151"/>
              <a:ext cx="1574695" cy="143568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486400" y="4410730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sªn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760987" y="3018423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6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34200" y="3018423"/>
            <a:ext cx="1871766" cy="1886782"/>
            <a:chOff x="6934200" y="3018423"/>
            <a:chExt cx="1871766" cy="18867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08667">
              <a:off x="6934200" y="3277592"/>
              <a:ext cx="1871766" cy="131121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772400" y="4381985"/>
              <a:ext cx="6479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rÕt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970787" y="3018423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7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2646900" y="2962040"/>
            <a:ext cx="1985496" cy="1942315"/>
            <a:chOff x="2646900" y="2962040"/>
            <a:chExt cx="1985496" cy="194231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94" r="565" b="-2599"/>
            <a:stretch/>
          </p:blipFill>
          <p:spPr>
            <a:xfrm>
              <a:off x="2646900" y="3247022"/>
              <a:ext cx="1985496" cy="132993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144257" y="4381135"/>
              <a:ext cx="13003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bå</a:t>
              </a:r>
              <a:r>
                <a:rPr lang="en-US" sz="2800" dirty="0">
                  <a:latin typeface=".VnAvant" panose="020B7200000000000000" pitchFamily="34" charset="0"/>
                </a:rPr>
                <a:t> </a:t>
              </a:r>
              <a:r>
                <a:rPr lang="en-US" sz="2800" dirty="0" err="1">
                  <a:latin typeface=".VnAvant" panose="020B7200000000000000" pitchFamily="34" charset="0"/>
                </a:rPr>
                <a:t>kÕt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05200" y="2962040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5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211175" y="3018423"/>
            <a:ext cx="2346706" cy="1988629"/>
            <a:chOff x="211175" y="3018423"/>
            <a:chExt cx="2346706" cy="198862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1175" y="3247022"/>
              <a:ext cx="2346706" cy="176003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101452" y="4410730"/>
              <a:ext cx="1077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nhÖn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76039" y="3018423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4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4" name="Group 2053"/>
          <p:cNvGrpSpPr/>
          <p:nvPr/>
        </p:nvGrpSpPr>
        <p:grpSpPr>
          <a:xfrm>
            <a:off x="3267137" y="761485"/>
            <a:ext cx="2354952" cy="2135369"/>
            <a:chOff x="3267137" y="761485"/>
            <a:chExt cx="2354952" cy="2135369"/>
          </a:xfrm>
        </p:grpSpPr>
        <p:pic>
          <p:nvPicPr>
            <p:cNvPr id="2053" name="Picture 20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137" y="819150"/>
              <a:ext cx="2354952" cy="15900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2" name="TextBox 41"/>
            <p:cNvSpPr txBox="1"/>
            <p:nvPr/>
          </p:nvSpPr>
          <p:spPr>
            <a:xfrm>
              <a:off x="3863851" y="2373634"/>
              <a:ext cx="1390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bÕn</a:t>
              </a:r>
              <a:r>
                <a:rPr lang="en-US" sz="2800" dirty="0">
                  <a:latin typeface=".VnAvant" panose="020B7200000000000000" pitchFamily="34" charset="0"/>
                </a:rPr>
                <a:t> </a:t>
              </a:r>
              <a:r>
                <a:rPr lang="en-US" sz="2800" dirty="0" err="1">
                  <a:latin typeface=".VnAvant" panose="020B7200000000000000" pitchFamily="34" charset="0"/>
                </a:rPr>
                <a:t>xe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487875" y="761485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2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6058482" y="818431"/>
            <a:ext cx="2331726" cy="2078423"/>
            <a:chOff x="6058482" y="818431"/>
            <a:chExt cx="2331726" cy="2078423"/>
          </a:xfrm>
        </p:grpSpPr>
        <p:pic>
          <p:nvPicPr>
            <p:cNvPr id="2055" name="Picture 205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2" t="615" r="17568" b="11654"/>
            <a:stretch/>
          </p:blipFill>
          <p:spPr>
            <a:xfrm>
              <a:off x="6058482" y="854701"/>
              <a:ext cx="2331726" cy="15544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6" name="TextBox 45"/>
            <p:cNvSpPr txBox="1"/>
            <p:nvPr/>
          </p:nvSpPr>
          <p:spPr>
            <a:xfrm>
              <a:off x="6642450" y="2373634"/>
              <a:ext cx="1217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tÕt</a:t>
              </a:r>
              <a:r>
                <a:rPr lang="en-US" sz="2800" dirty="0">
                  <a:latin typeface=".VnAvant" panose="020B7200000000000000" pitchFamily="34" charset="0"/>
                </a:rPr>
                <a:t> n¬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6312987" y="818431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6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8" name="Group 2057"/>
          <p:cNvGrpSpPr/>
          <p:nvPr/>
        </p:nvGrpSpPr>
        <p:grpSpPr>
          <a:xfrm>
            <a:off x="464818" y="761485"/>
            <a:ext cx="2200094" cy="2123460"/>
            <a:chOff x="464818" y="761485"/>
            <a:chExt cx="2200094" cy="2123460"/>
          </a:xfrm>
        </p:grpSpPr>
        <p:pic>
          <p:nvPicPr>
            <p:cNvPr id="2057" name="Picture 205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6" b="37653"/>
            <a:stretch/>
          </p:blipFill>
          <p:spPr>
            <a:xfrm>
              <a:off x="464818" y="819150"/>
              <a:ext cx="2200094" cy="15900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0" name="TextBox 49"/>
            <p:cNvSpPr txBox="1"/>
            <p:nvPr/>
          </p:nvSpPr>
          <p:spPr>
            <a:xfrm>
              <a:off x="1101452" y="2361725"/>
              <a:ext cx="8579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nÕn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85800" y="761485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1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94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509</Words>
  <Application>Microsoft Office PowerPoint</Application>
  <PresentationFormat>On-screen Show (16:9)</PresentationFormat>
  <Paragraphs>107</Paragraphs>
  <Slides>19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AutoBVT</cp:lastModifiedBy>
  <cp:revision>124</cp:revision>
  <dcterms:created xsi:type="dcterms:W3CDTF">2020-05-18T12:48:51Z</dcterms:created>
  <dcterms:modified xsi:type="dcterms:W3CDTF">2025-10-13T08:43:30Z</dcterms:modified>
</cp:coreProperties>
</file>