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wmf" ContentType="image/x-wmf"/>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wav" ContentType="audio/wav"/>
  <Default Extension="vml" ContentType="application/vnd.openxmlformats-officedocument.vmlDrawing"/>
  <Default Extension="gif" ContentType="image/gif"/>
  <Default Extension="mp4" ContentType="video/unknown"/>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37"/>
  </p:notesMasterIdLst>
  <p:sldIdLst>
    <p:sldId id="328" r:id="rId3"/>
    <p:sldId id="370" r:id="rId4"/>
    <p:sldId id="383" r:id="rId5"/>
    <p:sldId id="368" r:id="rId6"/>
    <p:sldId id="369" r:id="rId7"/>
    <p:sldId id="371" r:id="rId8"/>
    <p:sldId id="386" r:id="rId9"/>
    <p:sldId id="330" r:id="rId10"/>
    <p:sldId id="347" r:id="rId11"/>
    <p:sldId id="304" r:id="rId12"/>
    <p:sldId id="385" r:id="rId13"/>
    <p:sldId id="372" r:id="rId14"/>
    <p:sldId id="384" r:id="rId15"/>
    <p:sldId id="335" r:id="rId16"/>
    <p:sldId id="333" r:id="rId17"/>
    <p:sldId id="374" r:id="rId18"/>
    <p:sldId id="387" r:id="rId19"/>
    <p:sldId id="388" r:id="rId20"/>
    <p:sldId id="382" r:id="rId21"/>
    <p:sldId id="365" r:id="rId22"/>
    <p:sldId id="389" r:id="rId23"/>
    <p:sldId id="305" r:id="rId24"/>
    <p:sldId id="351" r:id="rId25"/>
    <p:sldId id="352" r:id="rId26"/>
    <p:sldId id="353" r:id="rId27"/>
    <p:sldId id="355" r:id="rId28"/>
    <p:sldId id="356" r:id="rId29"/>
    <p:sldId id="357" r:id="rId30"/>
    <p:sldId id="358" r:id="rId31"/>
    <p:sldId id="359" r:id="rId32"/>
    <p:sldId id="390" r:id="rId33"/>
    <p:sldId id="377" r:id="rId34"/>
    <p:sldId id="378" r:id="rId35"/>
    <p:sldId id="375" r:id="rId36"/>
  </p:sldIdLst>
  <p:sldSz cx="18288000" cy="10287000"/>
  <p:notesSz cx="6858000" cy="9144000"/>
  <p:embeddedFontLst>
    <p:embeddedFont>
      <p:font typeface="HP001 4 hàng" charset="0"/>
      <p:regular r:id="rId38"/>
      <p:bold r:id="rId39"/>
    </p:embeddedFont>
    <p:embeddedFont>
      <p:font typeface="宋体" pitchFamily="2" charset="-122"/>
      <p:regular r:id="rId40"/>
    </p:embeddedFont>
    <p:embeddedFont>
      <p:font typeface="Calibri" pitchFamily="34" charset="0"/>
      <p:regular r:id="rId41"/>
      <p:bold r:id="rId42"/>
      <p:italic r:id="rId43"/>
      <p:boldItalic r:id="rId44"/>
    </p:embeddedFont>
    <p:embeddedFont>
      <p:font typeface="Century" pitchFamily="18" charset="0"/>
      <p:regular r:id="rId45"/>
    </p:embeddedFont>
  </p:embeddedFontLst>
  <p:defaultTextStyle>
    <a:defPPr>
      <a:defRPr lang="en-US"/>
    </a:defPPr>
    <a:lvl1pPr marL="0" algn="l" defTabSz="914309" rtl="0" eaLnBrk="1" latinLnBrk="0" hangingPunct="1">
      <a:defRPr sz="1800" kern="1200">
        <a:solidFill>
          <a:schemeClr val="tx1"/>
        </a:solidFill>
        <a:latin typeface="+mn-lt"/>
        <a:ea typeface="+mn-ea"/>
        <a:cs typeface="+mn-cs"/>
      </a:defRPr>
    </a:lvl1pPr>
    <a:lvl2pPr marL="457155"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4"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2"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1"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A9F71FA-D67C-46DF-A038-426266A113DA}">
          <p14:sldIdLst>
            <p14:sldId id="328"/>
            <p14:sldId id="370"/>
            <p14:sldId id="383"/>
            <p14:sldId id="368"/>
            <p14:sldId id="369"/>
            <p14:sldId id="371"/>
            <p14:sldId id="386"/>
            <p14:sldId id="330"/>
            <p14:sldId id="347"/>
            <p14:sldId id="304"/>
            <p14:sldId id="385"/>
            <p14:sldId id="372"/>
            <p14:sldId id="384"/>
            <p14:sldId id="335"/>
            <p14:sldId id="333"/>
            <p14:sldId id="374"/>
            <p14:sldId id="387"/>
            <p14:sldId id="388"/>
            <p14:sldId id="382"/>
            <p14:sldId id="365"/>
            <p14:sldId id="389"/>
            <p14:sldId id="305"/>
            <p14:sldId id="351"/>
            <p14:sldId id="352"/>
            <p14:sldId id="353"/>
            <p14:sldId id="355"/>
            <p14:sldId id="356"/>
            <p14:sldId id="357"/>
            <p14:sldId id="358"/>
            <p14:sldId id="359"/>
            <p14:sldId id="390"/>
            <p14:sldId id="377"/>
            <p14:sldId id="378"/>
            <p14:sldId id="375"/>
          </p14:sldIdLst>
        </p14:section>
        <p14:section name="Untitled Section" id="{A0326EFE-EA38-4F54-9BE8-4A0484765191}">
          <p14:sldIdLst/>
        </p14:section>
      </p14:sectionLst>
    </p:ex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AF4D"/>
    <a:srgbClr val="5D97AF"/>
    <a:srgbClr val="FFBFA1"/>
    <a:srgbClr val="E2895F"/>
    <a:srgbClr val="AFEBE1"/>
    <a:srgbClr val="FFCC66"/>
    <a:srgbClr val="6E1F05"/>
    <a:srgbClr val="FFFFFF"/>
    <a:srgbClr val="348F90"/>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7865" autoAdjust="0"/>
  </p:normalViewPr>
  <p:slideViewPr>
    <p:cSldViewPr>
      <p:cViewPr varScale="1">
        <p:scale>
          <a:sx n="60" d="100"/>
          <a:sy n="60" d="100"/>
        </p:scale>
        <p:origin x="-504"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2.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5.fntdata"/><Relationship Id="rId47"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1.fntdata"/><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7.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6.fntdata"/><Relationship Id="rId48" Type="http://schemas.openxmlformats.org/officeDocument/2006/relationships/theme" Target="theme/theme1.xml"/><Relationship Id="rId8" Type="http://schemas.openxmlformats.org/officeDocument/2006/relationships/slide" Target="slides/slide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9FDEB63-486C-4466-926C-680FE1E629B5}" type="datetimeFigureOut">
              <a:rPr lang="vi-VN" smtClean="0"/>
              <a:t>13/10/2025</a:t>
            </a:fld>
            <a:endParaRPr lang="vi-VN"/>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A0F925D-7E27-49EA-8834-25ECCC52FEB3}" type="slidenum">
              <a:rPr lang="vi-VN" smtClean="0"/>
              <a:t>‹#›</a:t>
            </a:fld>
            <a:endParaRPr lang="vi-VN"/>
          </a:p>
        </p:txBody>
      </p:sp>
    </p:spTree>
    <p:extLst>
      <p:ext uri="{BB962C8B-B14F-4D97-AF65-F5344CB8AC3E}">
        <p14:creationId xmlns:p14="http://schemas.microsoft.com/office/powerpoint/2010/main" val="2926305593"/>
      </p:ext>
    </p:extLst>
  </p:cSld>
  <p:clrMap bg1="lt1" tx1="dk1" bg2="lt2" tx2="dk2" accent1="accent1" accent2="accent2" accent3="accent3" accent4="accent4" accent5="accent5" accent6="accent6" hlink="hlink" folHlink="folHlink"/>
  <p:notesStyle>
    <a:lvl1pPr marL="0" algn="l" defTabSz="914309" rtl="0" eaLnBrk="1" latinLnBrk="0" hangingPunct="1">
      <a:defRPr sz="1200" kern="1200">
        <a:solidFill>
          <a:schemeClr val="tx1"/>
        </a:solidFill>
        <a:latin typeface="+mn-lt"/>
        <a:ea typeface="+mn-ea"/>
        <a:cs typeface="+mn-cs"/>
      </a:defRPr>
    </a:lvl1pPr>
    <a:lvl2pPr marL="457155" algn="l" defTabSz="914309" rtl="0" eaLnBrk="1" latinLnBrk="0" hangingPunct="1">
      <a:defRPr sz="1200" kern="1200">
        <a:solidFill>
          <a:schemeClr val="tx1"/>
        </a:solidFill>
        <a:latin typeface="+mn-lt"/>
        <a:ea typeface="+mn-ea"/>
        <a:cs typeface="+mn-cs"/>
      </a:defRPr>
    </a:lvl2pPr>
    <a:lvl3pPr marL="914309" algn="l" defTabSz="914309" rtl="0" eaLnBrk="1" latinLnBrk="0" hangingPunct="1">
      <a:defRPr sz="1200" kern="1200">
        <a:solidFill>
          <a:schemeClr val="tx1"/>
        </a:solidFill>
        <a:latin typeface="+mn-lt"/>
        <a:ea typeface="+mn-ea"/>
        <a:cs typeface="+mn-cs"/>
      </a:defRPr>
    </a:lvl3pPr>
    <a:lvl4pPr marL="1371464" algn="l" defTabSz="914309" rtl="0" eaLnBrk="1" latinLnBrk="0" hangingPunct="1">
      <a:defRPr sz="1200" kern="1200">
        <a:solidFill>
          <a:schemeClr val="tx1"/>
        </a:solidFill>
        <a:latin typeface="+mn-lt"/>
        <a:ea typeface="+mn-ea"/>
        <a:cs typeface="+mn-cs"/>
      </a:defRPr>
    </a:lvl4pPr>
    <a:lvl5pPr marL="1828617" algn="l" defTabSz="914309" rtl="0" eaLnBrk="1" latinLnBrk="0" hangingPunct="1">
      <a:defRPr sz="1200" kern="1200">
        <a:solidFill>
          <a:schemeClr val="tx1"/>
        </a:solidFill>
        <a:latin typeface="+mn-lt"/>
        <a:ea typeface="+mn-ea"/>
        <a:cs typeface="+mn-cs"/>
      </a:defRPr>
    </a:lvl5pPr>
    <a:lvl6pPr marL="2285772" algn="l" defTabSz="914309" rtl="0" eaLnBrk="1" latinLnBrk="0" hangingPunct="1">
      <a:defRPr sz="1200" kern="1200">
        <a:solidFill>
          <a:schemeClr val="tx1"/>
        </a:solidFill>
        <a:latin typeface="+mn-lt"/>
        <a:ea typeface="+mn-ea"/>
        <a:cs typeface="+mn-cs"/>
      </a:defRPr>
    </a:lvl6pPr>
    <a:lvl7pPr marL="2742926" algn="l" defTabSz="914309" rtl="0" eaLnBrk="1" latinLnBrk="0" hangingPunct="1">
      <a:defRPr sz="1200" kern="1200">
        <a:solidFill>
          <a:schemeClr val="tx1"/>
        </a:solidFill>
        <a:latin typeface="+mn-lt"/>
        <a:ea typeface="+mn-ea"/>
        <a:cs typeface="+mn-cs"/>
      </a:defRPr>
    </a:lvl7pPr>
    <a:lvl8pPr marL="3200081" algn="l" defTabSz="914309" rtl="0" eaLnBrk="1" latinLnBrk="0" hangingPunct="1">
      <a:defRPr sz="1200" kern="1200">
        <a:solidFill>
          <a:schemeClr val="tx1"/>
        </a:solidFill>
        <a:latin typeface="+mn-lt"/>
        <a:ea typeface="+mn-ea"/>
        <a:cs typeface="+mn-cs"/>
      </a:defRPr>
    </a:lvl8pPr>
    <a:lvl9pPr marL="3657234" algn="l" defTabSz="91430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Rot="1" noChangeAspect="1" noChangeArrowheads="1" noTextEdit="1"/>
          </p:cNvSpPr>
          <p:nvPr>
            <p:ph type="sldImg"/>
          </p:nvPr>
        </p:nvSpPr>
        <p:spPr>
          <a:ln/>
        </p:spPr>
      </p:sp>
      <p:sp>
        <p:nvSpPr>
          <p:cNvPr id="2560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vi-VN"/>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A0F925D-7E27-49EA-8834-25ECCC52FEB3}" type="slidenum">
              <a:rPr lang="vi-VN" smtClean="0"/>
              <a:t>3</a:t>
            </a:fld>
            <a:endParaRPr lang="vi-VN"/>
          </a:p>
        </p:txBody>
      </p:sp>
    </p:spTree>
    <p:extLst>
      <p:ext uri="{BB962C8B-B14F-4D97-AF65-F5344CB8AC3E}">
        <p14:creationId xmlns:p14="http://schemas.microsoft.com/office/powerpoint/2010/main" val="15535830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0F925D-7E27-49EA-8834-25ECCC52FEB3}" type="slidenum">
              <a:rPr lang="vi-VN" smtClean="0"/>
              <a:t>11</a:t>
            </a:fld>
            <a:endParaRPr lang="vi-VN"/>
          </a:p>
        </p:txBody>
      </p:sp>
    </p:spTree>
    <p:extLst>
      <p:ext uri="{BB962C8B-B14F-4D97-AF65-F5344CB8AC3E}">
        <p14:creationId xmlns:p14="http://schemas.microsoft.com/office/powerpoint/2010/main" val="5460170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0F925D-7E27-49EA-8834-25ECCC52FEB3}" type="slidenum">
              <a:rPr lang="vi-VN" smtClean="0"/>
              <a:t>16</a:t>
            </a:fld>
            <a:endParaRPr lang="vi-VN"/>
          </a:p>
        </p:txBody>
      </p:sp>
    </p:spTree>
    <p:extLst>
      <p:ext uri="{BB962C8B-B14F-4D97-AF65-F5344CB8AC3E}">
        <p14:creationId xmlns:p14="http://schemas.microsoft.com/office/powerpoint/2010/main" val="15874795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a:ln/>
        </p:spPr>
      </p:sp>
      <p:sp>
        <p:nvSpPr>
          <p:cNvPr id="2765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vi-VN"/>
          </a:p>
        </p:txBody>
      </p:sp>
      <p:sp>
        <p:nvSpPr>
          <p:cNvPr id="27652"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900">
                <a:solidFill>
                  <a:schemeClr val="tx1"/>
                </a:solidFill>
                <a:latin typeface="Arial" charset="0"/>
              </a:defRPr>
            </a:lvl1pPr>
            <a:lvl2pPr marL="742950" indent="-285750">
              <a:defRPr sz="1900">
                <a:solidFill>
                  <a:schemeClr val="tx1"/>
                </a:solidFill>
                <a:latin typeface="Arial" charset="0"/>
              </a:defRPr>
            </a:lvl2pPr>
            <a:lvl3pPr marL="1143000" indent="-228600">
              <a:defRPr sz="1900">
                <a:solidFill>
                  <a:schemeClr val="tx1"/>
                </a:solidFill>
                <a:latin typeface="Arial" charset="0"/>
              </a:defRPr>
            </a:lvl3pPr>
            <a:lvl4pPr marL="1600200" indent="-228600">
              <a:defRPr sz="1900">
                <a:solidFill>
                  <a:schemeClr val="tx1"/>
                </a:solidFill>
                <a:latin typeface="Arial" charset="0"/>
              </a:defRPr>
            </a:lvl4pPr>
            <a:lvl5pPr marL="2057400" indent="-228600">
              <a:defRPr sz="1900">
                <a:solidFill>
                  <a:schemeClr val="tx1"/>
                </a:solidFill>
                <a:latin typeface="Arial" charset="0"/>
              </a:defRPr>
            </a:lvl5pPr>
            <a:lvl6pPr marL="2514600" indent="-228600" eaLnBrk="0" fontAlgn="base" hangingPunct="0">
              <a:spcBef>
                <a:spcPct val="0"/>
              </a:spcBef>
              <a:spcAft>
                <a:spcPct val="0"/>
              </a:spcAft>
              <a:defRPr sz="1900">
                <a:solidFill>
                  <a:schemeClr val="tx1"/>
                </a:solidFill>
                <a:latin typeface="Arial" charset="0"/>
              </a:defRPr>
            </a:lvl6pPr>
            <a:lvl7pPr marL="2971800" indent="-228600" eaLnBrk="0" fontAlgn="base" hangingPunct="0">
              <a:spcBef>
                <a:spcPct val="0"/>
              </a:spcBef>
              <a:spcAft>
                <a:spcPct val="0"/>
              </a:spcAft>
              <a:defRPr sz="1900">
                <a:solidFill>
                  <a:schemeClr val="tx1"/>
                </a:solidFill>
                <a:latin typeface="Arial" charset="0"/>
              </a:defRPr>
            </a:lvl7pPr>
            <a:lvl8pPr marL="3429000" indent="-228600" eaLnBrk="0" fontAlgn="base" hangingPunct="0">
              <a:spcBef>
                <a:spcPct val="0"/>
              </a:spcBef>
              <a:spcAft>
                <a:spcPct val="0"/>
              </a:spcAft>
              <a:defRPr sz="1900">
                <a:solidFill>
                  <a:schemeClr val="tx1"/>
                </a:solidFill>
                <a:latin typeface="Arial" charset="0"/>
              </a:defRPr>
            </a:lvl8pPr>
            <a:lvl9pPr marL="3886200" indent="-228600" eaLnBrk="0" fontAlgn="base" hangingPunct="0">
              <a:spcBef>
                <a:spcPct val="0"/>
              </a:spcBef>
              <a:spcAft>
                <a:spcPct val="0"/>
              </a:spcAft>
              <a:defRPr sz="1900">
                <a:solidFill>
                  <a:schemeClr val="tx1"/>
                </a:solidFill>
                <a:latin typeface="Arial" charset="0"/>
              </a:defRPr>
            </a:lvl9pPr>
          </a:lstStyle>
          <a:p>
            <a:pPr>
              <a:buFont typeface="Arial" charset="0"/>
              <a:buNone/>
            </a:pPr>
            <a:fld id="{2A6BE640-8DE2-46D0-B501-4BED4138DA71}" type="slidenum">
              <a:rPr lang="en-US" sz="1200" smtClean="0"/>
              <a:pPr>
                <a:buFont typeface="Arial" charset="0"/>
                <a:buNone/>
              </a:pPr>
              <a:t>34</a:t>
            </a:fld>
            <a:endParaRPr lang="en-US"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55" indent="0" algn="ctr">
              <a:buNone/>
              <a:defRPr>
                <a:solidFill>
                  <a:schemeClr val="tx1">
                    <a:tint val="75000"/>
                  </a:schemeClr>
                </a:solidFill>
              </a:defRPr>
            </a:lvl2pPr>
            <a:lvl3pPr marL="914309" indent="0" algn="ctr">
              <a:buNone/>
              <a:defRPr>
                <a:solidFill>
                  <a:schemeClr val="tx1">
                    <a:tint val="75000"/>
                  </a:schemeClr>
                </a:solidFill>
              </a:defRPr>
            </a:lvl3pPr>
            <a:lvl4pPr marL="1371464" indent="0" algn="ctr">
              <a:buNone/>
              <a:defRPr>
                <a:solidFill>
                  <a:schemeClr val="tx1">
                    <a:tint val="75000"/>
                  </a:schemeClr>
                </a:solidFill>
              </a:defRPr>
            </a:lvl4pPr>
            <a:lvl5pPr marL="1828617" indent="0" algn="ctr">
              <a:buNone/>
              <a:defRPr>
                <a:solidFill>
                  <a:schemeClr val="tx1">
                    <a:tint val="75000"/>
                  </a:schemeClr>
                </a:solidFill>
              </a:defRPr>
            </a:lvl5pPr>
            <a:lvl6pPr marL="2285772" indent="0" algn="ctr">
              <a:buNone/>
              <a:defRPr>
                <a:solidFill>
                  <a:schemeClr val="tx1">
                    <a:tint val="75000"/>
                  </a:schemeClr>
                </a:solidFill>
              </a:defRPr>
            </a:lvl6pPr>
            <a:lvl7pPr marL="2742926" indent="0" algn="ctr">
              <a:buNone/>
              <a:defRPr>
                <a:solidFill>
                  <a:schemeClr val="tx1">
                    <a:tint val="75000"/>
                  </a:schemeClr>
                </a:solidFill>
              </a:defRPr>
            </a:lvl7pPr>
            <a:lvl8pPr marL="3200081" indent="0" algn="ctr">
              <a:buNone/>
              <a:defRPr>
                <a:solidFill>
                  <a:schemeClr val="tx1">
                    <a:tint val="75000"/>
                  </a:schemeClr>
                </a:solidFill>
              </a:defRPr>
            </a:lvl8pPr>
            <a:lvl9pPr marL="3657234"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724"/>
            <a:ext cx="15544800" cy="2205038"/>
          </a:xfrm>
        </p:spPr>
        <p:txBody>
          <a:bodyPr/>
          <a:lstStyle/>
          <a:p>
            <a:r>
              <a:rPr lang="en-US"/>
              <a:t>Click to edit Master title style</a:t>
            </a:r>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685800" indent="0" algn="ctr">
              <a:buNone/>
              <a:defRPr>
                <a:solidFill>
                  <a:schemeClr val="tx1">
                    <a:tint val="75000"/>
                  </a:schemeClr>
                </a:solidFill>
              </a:defRPr>
            </a:lvl2pPr>
            <a:lvl3pPr marL="1371600" indent="0" algn="ctr">
              <a:buNone/>
              <a:defRPr>
                <a:solidFill>
                  <a:schemeClr val="tx1">
                    <a:tint val="75000"/>
                  </a:schemeClr>
                </a:solidFill>
              </a:defRPr>
            </a:lvl3pPr>
            <a:lvl4pPr marL="2057400" indent="0" algn="ctr">
              <a:buNone/>
              <a:defRPr>
                <a:solidFill>
                  <a:schemeClr val="tx1">
                    <a:tint val="75000"/>
                  </a:schemeClr>
                </a:solidFill>
              </a:defRPr>
            </a:lvl4pPr>
            <a:lvl5pPr marL="2743200" indent="0" algn="ctr">
              <a:buNone/>
              <a:defRPr>
                <a:solidFill>
                  <a:schemeClr val="tx1">
                    <a:tint val="75000"/>
                  </a:schemeClr>
                </a:solidFill>
              </a:defRPr>
            </a:lvl5pPr>
            <a:lvl6pPr marL="3429000" indent="0" algn="ctr">
              <a:buNone/>
              <a:defRPr>
                <a:solidFill>
                  <a:schemeClr val="tx1">
                    <a:tint val="75000"/>
                  </a:schemeClr>
                </a:solidFill>
              </a:defRPr>
            </a:lvl6pPr>
            <a:lvl7pPr marL="4114800" indent="0" algn="ctr">
              <a:buNone/>
              <a:defRPr>
                <a:solidFill>
                  <a:schemeClr val="tx1">
                    <a:tint val="75000"/>
                  </a:schemeClr>
                </a:solidFill>
              </a:defRPr>
            </a:lvl7pPr>
            <a:lvl8pPr marL="4800600" indent="0" algn="ctr">
              <a:buNone/>
              <a:defRPr>
                <a:solidFill>
                  <a:schemeClr val="tx1">
                    <a:tint val="75000"/>
                  </a:schemeClr>
                </a:solidFill>
              </a:defRPr>
            </a:lvl8pPr>
            <a:lvl9pPr marL="54864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D49B11F-FD39-4463-B8EE-9C327E0107F0}" type="datetimeFigureOut">
              <a:rPr lang="en-US" smtClean="0">
                <a:solidFill>
                  <a:prstClr val="black">
                    <a:tint val="75000"/>
                  </a:prstClr>
                </a:solidFill>
              </a:rPr>
              <a:pPr/>
              <a:t>10/13/2025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CBBA857-939C-4488-8464-AEE40D69B57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40451938"/>
      </p:ext>
    </p:extLst>
  </p:cSld>
  <p:clrMapOvr>
    <a:masterClrMapping/>
  </p:clrMapOvr>
  <p:transition>
    <p:push dir="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49B11F-FD39-4463-B8EE-9C327E0107F0}" type="datetimeFigureOut">
              <a:rPr lang="en-US" smtClean="0">
                <a:solidFill>
                  <a:prstClr val="black">
                    <a:tint val="75000"/>
                  </a:prstClr>
                </a:solidFill>
              </a:rPr>
              <a:pPr/>
              <a:t>10/13/2025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CBBA857-939C-4488-8464-AEE40D69B57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02520756"/>
      </p:ext>
    </p:extLst>
  </p:cSld>
  <p:clrMapOvr>
    <a:masterClrMapping/>
  </p:clrMapOvr>
  <p:transition>
    <p:push dir="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626" y="6610436"/>
            <a:ext cx="15544800" cy="2043113"/>
          </a:xfrm>
        </p:spPr>
        <p:txBody>
          <a:bodyPr anchor="t"/>
          <a:lstStyle>
            <a:lvl1pPr algn="l">
              <a:defRPr sz="6000" b="1" cap="all"/>
            </a:lvl1pPr>
          </a:lstStyle>
          <a:p>
            <a:r>
              <a:rPr lang="en-US"/>
              <a:t>Click to edit Master title style</a:t>
            </a:r>
          </a:p>
        </p:txBody>
      </p:sp>
      <p:sp>
        <p:nvSpPr>
          <p:cNvPr id="3" name="Text Placeholder 2"/>
          <p:cNvSpPr>
            <a:spLocks noGrp="1"/>
          </p:cNvSpPr>
          <p:nvPr>
            <p:ph type="body" idx="1"/>
          </p:nvPr>
        </p:nvSpPr>
        <p:spPr>
          <a:xfrm>
            <a:off x="1444626" y="4360070"/>
            <a:ext cx="15544800" cy="2250281"/>
          </a:xfrm>
        </p:spPr>
        <p:txBody>
          <a:bodyPr anchor="b"/>
          <a:lstStyle>
            <a:lvl1pPr marL="0" indent="0">
              <a:buNone/>
              <a:defRPr sz="3000">
                <a:solidFill>
                  <a:schemeClr val="tx1">
                    <a:tint val="75000"/>
                  </a:schemeClr>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D49B11F-FD39-4463-B8EE-9C327E0107F0}" type="datetimeFigureOut">
              <a:rPr lang="en-US" smtClean="0">
                <a:solidFill>
                  <a:prstClr val="black">
                    <a:tint val="75000"/>
                  </a:prstClr>
                </a:solidFill>
              </a:rPr>
              <a:pPr/>
              <a:t>10/13/2025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CBBA857-939C-4488-8464-AEE40D69B57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403867"/>
      </p:ext>
    </p:extLst>
  </p:cSld>
  <p:clrMapOvr>
    <a:masterClrMapping/>
  </p:clrMapOvr>
  <p:transition>
    <p:push dir="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400310"/>
            <a:ext cx="8077200"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96400" y="2400310"/>
            <a:ext cx="8077200"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D49B11F-FD39-4463-B8EE-9C327E0107F0}" type="datetimeFigureOut">
              <a:rPr lang="en-US" smtClean="0">
                <a:solidFill>
                  <a:prstClr val="black">
                    <a:tint val="75000"/>
                  </a:prstClr>
                </a:solidFill>
              </a:rPr>
              <a:pPr/>
              <a:t>10/13/2025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CBBA857-939C-4488-8464-AEE40D69B57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34411541"/>
      </p:ext>
    </p:extLst>
  </p:cSld>
  <p:clrMapOvr>
    <a:masterClrMapping/>
  </p:clrMapOvr>
  <p:transition>
    <p:push dir="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14401" y="2302670"/>
            <a:ext cx="8080376" cy="959643"/>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914401" y="3262313"/>
            <a:ext cx="8080376"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90108" y="2302670"/>
            <a:ext cx="8083550" cy="959643"/>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90108" y="3262313"/>
            <a:ext cx="8083550"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D49B11F-FD39-4463-B8EE-9C327E0107F0}" type="datetimeFigureOut">
              <a:rPr lang="en-US" smtClean="0">
                <a:solidFill>
                  <a:prstClr val="black">
                    <a:tint val="75000"/>
                  </a:prstClr>
                </a:solidFill>
              </a:rPr>
              <a:pPr/>
              <a:t>10/13/2025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CBBA857-939C-4488-8464-AEE40D69B57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5100895"/>
      </p:ext>
    </p:extLst>
  </p:cSld>
  <p:clrMapOvr>
    <a:masterClrMapping/>
  </p:clrMapOvr>
  <p:transition>
    <p:push dir="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D49B11F-FD39-4463-B8EE-9C327E0107F0}" type="datetimeFigureOut">
              <a:rPr lang="en-US" smtClean="0">
                <a:solidFill>
                  <a:prstClr val="black">
                    <a:tint val="75000"/>
                  </a:prstClr>
                </a:solidFill>
              </a:rPr>
              <a:pPr/>
              <a:t>10/13/2025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CBBA857-939C-4488-8464-AEE40D69B57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2281519"/>
      </p:ext>
    </p:extLst>
  </p:cSld>
  <p:clrMapOvr>
    <a:masterClrMapping/>
  </p:clrMapOvr>
  <p:transition>
    <p:push dir="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49B11F-FD39-4463-B8EE-9C327E0107F0}" type="datetimeFigureOut">
              <a:rPr lang="en-US" smtClean="0">
                <a:solidFill>
                  <a:prstClr val="black">
                    <a:tint val="75000"/>
                  </a:prstClr>
                </a:solidFill>
              </a:rPr>
              <a:pPr/>
              <a:t>10/13/2025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CBBA857-939C-4488-8464-AEE40D69B57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7254260"/>
      </p:ext>
    </p:extLst>
  </p:cSld>
  <p:clrMapOvr>
    <a:masterClrMapping/>
  </p:clrMapOvr>
  <p:transition>
    <p:push dir="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5" y="409575"/>
            <a:ext cx="6016626" cy="1743075"/>
          </a:xfrm>
        </p:spPr>
        <p:txBody>
          <a:bodyPr anchor="b"/>
          <a:lstStyle>
            <a:lvl1pPr algn="l">
              <a:defRPr sz="3000" b="1"/>
            </a:lvl1pPr>
          </a:lstStyle>
          <a:p>
            <a:r>
              <a:rPr lang="en-US"/>
              <a:t>Click to edit Master title style</a:t>
            </a:r>
          </a:p>
        </p:txBody>
      </p:sp>
      <p:sp>
        <p:nvSpPr>
          <p:cNvPr id="3" name="Content Placeholder 2"/>
          <p:cNvSpPr>
            <a:spLocks noGrp="1"/>
          </p:cNvSpPr>
          <p:nvPr>
            <p:ph idx="1"/>
          </p:nvPr>
        </p:nvSpPr>
        <p:spPr>
          <a:xfrm>
            <a:off x="7150100" y="409661"/>
            <a:ext cx="10223501" cy="8779670"/>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5" y="2152655"/>
            <a:ext cx="6016626" cy="7036595"/>
          </a:xfrm>
        </p:spPr>
        <p:txBody>
          <a:bodyPr/>
          <a:lstStyle>
            <a:lvl1pPr marL="0" indent="0">
              <a:buNone/>
              <a:defRPr sz="2100"/>
            </a:lvl1pPr>
            <a:lvl2pPr marL="685800" indent="0">
              <a:buNone/>
              <a:defRPr sz="1800"/>
            </a:lvl2pPr>
            <a:lvl3pPr marL="1371600" indent="0">
              <a:buNone/>
              <a:defRPr sz="1500"/>
            </a:lvl3pPr>
            <a:lvl4pPr marL="2057400" indent="0">
              <a:buNone/>
              <a:defRPr sz="1400"/>
            </a:lvl4pPr>
            <a:lvl5pPr marL="2743200" indent="0">
              <a:buNone/>
              <a:defRPr sz="1400"/>
            </a:lvl5pPr>
            <a:lvl6pPr marL="3429000" indent="0">
              <a:buNone/>
              <a:defRPr sz="1400"/>
            </a:lvl6pPr>
            <a:lvl7pPr marL="4114800" indent="0">
              <a:buNone/>
              <a:defRPr sz="1400"/>
            </a:lvl7pPr>
            <a:lvl8pPr marL="4800600" indent="0">
              <a:buNone/>
              <a:defRPr sz="1400"/>
            </a:lvl8pPr>
            <a:lvl9pPr marL="5486400" indent="0">
              <a:buNone/>
              <a:defRPr sz="1400"/>
            </a:lvl9pPr>
          </a:lstStyle>
          <a:p>
            <a:pPr lvl="0"/>
            <a:r>
              <a:rPr lang="en-US"/>
              <a:t>Click to edit Master text styles</a:t>
            </a:r>
          </a:p>
        </p:txBody>
      </p:sp>
      <p:sp>
        <p:nvSpPr>
          <p:cNvPr id="5" name="Date Placeholder 4"/>
          <p:cNvSpPr>
            <a:spLocks noGrp="1"/>
          </p:cNvSpPr>
          <p:nvPr>
            <p:ph type="dt" sz="half" idx="10"/>
          </p:nvPr>
        </p:nvSpPr>
        <p:spPr/>
        <p:txBody>
          <a:bodyPr/>
          <a:lstStyle/>
          <a:p>
            <a:fld id="{BD49B11F-FD39-4463-B8EE-9C327E0107F0}" type="datetimeFigureOut">
              <a:rPr lang="en-US" smtClean="0">
                <a:solidFill>
                  <a:prstClr val="black">
                    <a:tint val="75000"/>
                  </a:prstClr>
                </a:solidFill>
              </a:rPr>
              <a:pPr/>
              <a:t>10/13/2025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CBBA857-939C-4488-8464-AEE40D69B57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99323904"/>
      </p:ext>
    </p:extLst>
  </p:cSld>
  <p:clrMapOvr>
    <a:masterClrMapping/>
  </p:clrMapOvr>
  <p:transition>
    <p:push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84576" y="7200900"/>
            <a:ext cx="10972800" cy="850107"/>
          </a:xfrm>
        </p:spPr>
        <p:txBody>
          <a:bodyPr anchor="b"/>
          <a:lstStyle>
            <a:lvl1pPr algn="l">
              <a:defRPr sz="3000" b="1"/>
            </a:lvl1pPr>
          </a:lstStyle>
          <a:p>
            <a:r>
              <a:rPr lang="en-US"/>
              <a:t>Click to edit Master title style</a:t>
            </a:r>
          </a:p>
        </p:txBody>
      </p:sp>
      <p:sp>
        <p:nvSpPr>
          <p:cNvPr id="3" name="Picture Placeholder 2"/>
          <p:cNvSpPr>
            <a:spLocks noGrp="1"/>
          </p:cNvSpPr>
          <p:nvPr>
            <p:ph type="pic" idx="1"/>
          </p:nvPr>
        </p:nvSpPr>
        <p:spPr>
          <a:xfrm>
            <a:off x="3584576" y="919163"/>
            <a:ext cx="10972800" cy="6172200"/>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3584576" y="8051007"/>
            <a:ext cx="10972800" cy="1207293"/>
          </a:xfrm>
        </p:spPr>
        <p:txBody>
          <a:bodyPr/>
          <a:lstStyle>
            <a:lvl1pPr marL="0" indent="0">
              <a:buNone/>
              <a:defRPr sz="2100"/>
            </a:lvl1pPr>
            <a:lvl2pPr marL="685800" indent="0">
              <a:buNone/>
              <a:defRPr sz="1800"/>
            </a:lvl2pPr>
            <a:lvl3pPr marL="1371600" indent="0">
              <a:buNone/>
              <a:defRPr sz="1500"/>
            </a:lvl3pPr>
            <a:lvl4pPr marL="2057400" indent="0">
              <a:buNone/>
              <a:defRPr sz="1400"/>
            </a:lvl4pPr>
            <a:lvl5pPr marL="2743200" indent="0">
              <a:buNone/>
              <a:defRPr sz="1400"/>
            </a:lvl5pPr>
            <a:lvl6pPr marL="3429000" indent="0">
              <a:buNone/>
              <a:defRPr sz="1400"/>
            </a:lvl6pPr>
            <a:lvl7pPr marL="4114800" indent="0">
              <a:buNone/>
              <a:defRPr sz="1400"/>
            </a:lvl7pPr>
            <a:lvl8pPr marL="4800600" indent="0">
              <a:buNone/>
              <a:defRPr sz="1400"/>
            </a:lvl8pPr>
            <a:lvl9pPr marL="5486400" indent="0">
              <a:buNone/>
              <a:defRPr sz="1400"/>
            </a:lvl9pPr>
          </a:lstStyle>
          <a:p>
            <a:pPr lvl="0"/>
            <a:r>
              <a:rPr lang="en-US"/>
              <a:t>Click to edit Master text styles</a:t>
            </a:r>
          </a:p>
        </p:txBody>
      </p:sp>
      <p:sp>
        <p:nvSpPr>
          <p:cNvPr id="5" name="Date Placeholder 4"/>
          <p:cNvSpPr>
            <a:spLocks noGrp="1"/>
          </p:cNvSpPr>
          <p:nvPr>
            <p:ph type="dt" sz="half" idx="10"/>
          </p:nvPr>
        </p:nvSpPr>
        <p:spPr/>
        <p:txBody>
          <a:bodyPr/>
          <a:lstStyle/>
          <a:p>
            <a:fld id="{BD49B11F-FD39-4463-B8EE-9C327E0107F0}" type="datetimeFigureOut">
              <a:rPr lang="en-US" smtClean="0">
                <a:solidFill>
                  <a:prstClr val="black">
                    <a:tint val="75000"/>
                  </a:prstClr>
                </a:solidFill>
              </a:rPr>
              <a:pPr/>
              <a:t>10/13/2025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CBBA857-939C-4488-8464-AEE40D69B57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9514547"/>
      </p:ext>
    </p:extLst>
  </p:cSld>
  <p:clrMapOvr>
    <a:masterClrMapping/>
  </p:clrMapOvr>
  <p:transition>
    <p:push dir="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49B11F-FD39-4463-B8EE-9C327E0107F0}" type="datetimeFigureOut">
              <a:rPr lang="en-US" smtClean="0">
                <a:solidFill>
                  <a:prstClr val="black">
                    <a:tint val="75000"/>
                  </a:prstClr>
                </a:solidFill>
              </a:rPr>
              <a:pPr/>
              <a:t>10/13/2025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CBBA857-939C-4488-8464-AEE40D69B57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0192508"/>
      </p:ext>
    </p:extLst>
  </p:cSld>
  <p:clrMapOvr>
    <a:masterClrMapping/>
  </p:clrMapOvr>
  <p:transition>
    <p:push dir="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258800" y="412043"/>
            <a:ext cx="4114800" cy="87772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412043"/>
            <a:ext cx="12039600" cy="87772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49B11F-FD39-4463-B8EE-9C327E0107F0}" type="datetimeFigureOut">
              <a:rPr lang="en-US" smtClean="0">
                <a:solidFill>
                  <a:prstClr val="black">
                    <a:tint val="75000"/>
                  </a:prstClr>
                </a:solidFill>
              </a:rPr>
              <a:pPr/>
              <a:t>10/13/2025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CBBA857-939C-4488-8464-AEE40D69B57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6672941"/>
      </p:ext>
    </p:extLst>
  </p:cSld>
  <p:clrMapOvr>
    <a:masterClrMapping/>
  </p:clrMapOvr>
  <p:transition>
    <p:push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1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8"/>
          </a:xfrm>
        </p:spPr>
        <p:txBody>
          <a:bodyPr anchor="b"/>
          <a:lstStyle>
            <a:lvl1pPr marL="0" indent="0">
              <a:buNone/>
              <a:defRPr sz="2000">
                <a:solidFill>
                  <a:schemeClr val="tx1">
                    <a:tint val="75000"/>
                  </a:schemeClr>
                </a:solidFill>
              </a:defRPr>
            </a:lvl1pPr>
            <a:lvl2pPr marL="457155" indent="0">
              <a:buNone/>
              <a:defRPr sz="1800">
                <a:solidFill>
                  <a:schemeClr val="tx1">
                    <a:tint val="75000"/>
                  </a:schemeClr>
                </a:solidFill>
              </a:defRPr>
            </a:lvl2pPr>
            <a:lvl3pPr marL="914309" indent="0">
              <a:buNone/>
              <a:defRPr sz="1700">
                <a:solidFill>
                  <a:schemeClr val="tx1">
                    <a:tint val="75000"/>
                  </a:schemeClr>
                </a:solidFill>
              </a:defRPr>
            </a:lvl3pPr>
            <a:lvl4pPr marL="1371464" indent="0">
              <a:buNone/>
              <a:defRPr sz="1400">
                <a:solidFill>
                  <a:schemeClr val="tx1">
                    <a:tint val="75000"/>
                  </a:schemeClr>
                </a:solidFill>
              </a:defRPr>
            </a:lvl4pPr>
            <a:lvl5pPr marL="1828617" indent="0">
              <a:buNone/>
              <a:defRPr sz="1400">
                <a:solidFill>
                  <a:schemeClr val="tx1">
                    <a:tint val="75000"/>
                  </a:schemeClr>
                </a:solidFill>
              </a:defRPr>
            </a:lvl5pPr>
            <a:lvl6pPr marL="2285772" indent="0">
              <a:buNone/>
              <a:defRPr sz="1400">
                <a:solidFill>
                  <a:schemeClr val="tx1">
                    <a:tint val="75000"/>
                  </a:schemeClr>
                </a:solidFill>
              </a:defRPr>
            </a:lvl6pPr>
            <a:lvl7pPr marL="2742926" indent="0">
              <a:buNone/>
              <a:defRPr sz="1400">
                <a:solidFill>
                  <a:schemeClr val="tx1">
                    <a:tint val="75000"/>
                  </a:schemeClr>
                </a:solidFill>
              </a:defRPr>
            </a:lvl7pPr>
            <a:lvl8pPr marL="3200081" indent="0">
              <a:buNone/>
              <a:defRPr sz="1400">
                <a:solidFill>
                  <a:schemeClr val="tx1">
                    <a:tint val="75000"/>
                  </a:schemeClr>
                </a:solidFill>
              </a:defRPr>
            </a:lvl8pPr>
            <a:lvl9pPr marL="3657234"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4"/>
          </a:xfrm>
        </p:spPr>
        <p:txBody>
          <a:bodyPr/>
          <a:lstStyle>
            <a:lvl1pPr>
              <a:defRPr sz="29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4"/>
          </a:xfrm>
        </p:spPr>
        <p:txBody>
          <a:bodyPr/>
          <a:lstStyle>
            <a:lvl1pPr>
              <a:defRPr sz="29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4"/>
            <a:ext cx="4040189" cy="639762"/>
          </a:xfrm>
        </p:spPr>
        <p:txBody>
          <a:bodyPr anchor="b"/>
          <a:lstStyle>
            <a:lvl1pPr marL="0" indent="0">
              <a:buNone/>
              <a:defRPr sz="2400" b="1"/>
            </a:lvl1pPr>
            <a:lvl2pPr marL="457155" indent="0">
              <a:buNone/>
              <a:defRPr sz="2000" b="1"/>
            </a:lvl2pPr>
            <a:lvl3pPr marL="914309" indent="0">
              <a:buNone/>
              <a:defRPr sz="1800" b="1"/>
            </a:lvl3pPr>
            <a:lvl4pPr marL="1371464" indent="0">
              <a:buNone/>
              <a:defRPr sz="1700" b="1"/>
            </a:lvl4pPr>
            <a:lvl5pPr marL="1828617" indent="0">
              <a:buNone/>
              <a:defRPr sz="1700" b="1"/>
            </a:lvl5pPr>
            <a:lvl6pPr marL="2285772" indent="0">
              <a:buNone/>
              <a:defRPr sz="1700" b="1"/>
            </a:lvl6pPr>
            <a:lvl7pPr marL="2742926" indent="0">
              <a:buNone/>
              <a:defRPr sz="1700" b="1"/>
            </a:lvl7pPr>
            <a:lvl8pPr marL="3200081" indent="0">
              <a:buNone/>
              <a:defRPr sz="1700" b="1"/>
            </a:lvl8pPr>
            <a:lvl9pPr marL="3657234" indent="0">
              <a:buNone/>
              <a:defRPr sz="1700" b="1"/>
            </a:lvl9pPr>
          </a:lstStyle>
          <a:p>
            <a:pPr lvl="0"/>
            <a:r>
              <a:rPr lang="en-US"/>
              <a:t>Click to edit Master text styles</a:t>
            </a:r>
          </a:p>
        </p:txBody>
      </p:sp>
      <p:sp>
        <p:nvSpPr>
          <p:cNvPr id="4" name="Content Placeholder 3"/>
          <p:cNvSpPr>
            <a:spLocks noGrp="1"/>
          </p:cNvSpPr>
          <p:nvPr>
            <p:ph sz="half" idx="2"/>
          </p:nvPr>
        </p:nvSpPr>
        <p:spPr>
          <a:xfrm>
            <a:off x="457201" y="2174876"/>
            <a:ext cx="4040189" cy="3951288"/>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4"/>
            <a:ext cx="4041776" cy="639762"/>
          </a:xfrm>
        </p:spPr>
        <p:txBody>
          <a:bodyPr anchor="b"/>
          <a:lstStyle>
            <a:lvl1pPr marL="0" indent="0">
              <a:buNone/>
              <a:defRPr sz="2400" b="1"/>
            </a:lvl1pPr>
            <a:lvl2pPr marL="457155" indent="0">
              <a:buNone/>
              <a:defRPr sz="2000" b="1"/>
            </a:lvl2pPr>
            <a:lvl3pPr marL="914309" indent="0">
              <a:buNone/>
              <a:defRPr sz="1800" b="1"/>
            </a:lvl3pPr>
            <a:lvl4pPr marL="1371464" indent="0">
              <a:buNone/>
              <a:defRPr sz="1700" b="1"/>
            </a:lvl4pPr>
            <a:lvl5pPr marL="1828617" indent="0">
              <a:buNone/>
              <a:defRPr sz="1700" b="1"/>
            </a:lvl5pPr>
            <a:lvl6pPr marL="2285772" indent="0">
              <a:buNone/>
              <a:defRPr sz="1700" b="1"/>
            </a:lvl6pPr>
            <a:lvl7pPr marL="2742926" indent="0">
              <a:buNone/>
              <a:defRPr sz="1700" b="1"/>
            </a:lvl7pPr>
            <a:lvl8pPr marL="3200081" indent="0">
              <a:buNone/>
              <a:defRPr sz="1700" b="1"/>
            </a:lvl8pPr>
            <a:lvl9pPr marL="3657234" indent="0">
              <a:buNone/>
              <a:defRPr sz="1700" b="1"/>
            </a:lvl9pPr>
          </a:lstStyle>
          <a:p>
            <a:pPr lvl="0"/>
            <a:r>
              <a:rPr lang="en-US"/>
              <a:t>Click to edit Master text styles</a:t>
            </a:r>
          </a:p>
        </p:txBody>
      </p:sp>
      <p:sp>
        <p:nvSpPr>
          <p:cNvPr id="6" name="Content Placeholder 5"/>
          <p:cNvSpPr>
            <a:spLocks noGrp="1"/>
          </p:cNvSpPr>
          <p:nvPr>
            <p:ph sz="quarter" idx="4"/>
          </p:nvPr>
        </p:nvSpPr>
        <p:spPr>
          <a:xfrm>
            <a:off x="4645027" y="2174876"/>
            <a:ext cx="4041776" cy="3951288"/>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2"/>
            <a:ext cx="5111750" cy="5853113"/>
          </a:xfrm>
        </p:spPr>
        <p:txBody>
          <a:bodyPr/>
          <a:lstStyle>
            <a:lvl1pPr>
              <a:defRPr sz="3200"/>
            </a:lvl1pPr>
            <a:lvl2pPr>
              <a:defRPr sz="29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2"/>
            <a:ext cx="3008313" cy="4691063"/>
          </a:xfrm>
        </p:spPr>
        <p:txBody>
          <a:bodyPr/>
          <a:lstStyle>
            <a:lvl1pPr marL="0" indent="0">
              <a:buNone/>
              <a:defRPr sz="1400"/>
            </a:lvl1pPr>
            <a:lvl2pPr marL="457155" indent="0">
              <a:buNone/>
              <a:defRPr sz="1200"/>
            </a:lvl2pPr>
            <a:lvl3pPr marL="914309" indent="0">
              <a:buNone/>
              <a:defRPr sz="1100"/>
            </a:lvl3pPr>
            <a:lvl4pPr marL="1371464" indent="0">
              <a:buNone/>
              <a:defRPr sz="900"/>
            </a:lvl4pPr>
            <a:lvl5pPr marL="1828617" indent="0">
              <a:buNone/>
              <a:defRPr sz="900"/>
            </a:lvl5pPr>
            <a:lvl6pPr marL="2285772" indent="0">
              <a:buNone/>
              <a:defRPr sz="900"/>
            </a:lvl6pPr>
            <a:lvl7pPr marL="2742926" indent="0">
              <a:buNone/>
              <a:defRPr sz="900"/>
            </a:lvl7pPr>
            <a:lvl8pPr marL="3200081" indent="0">
              <a:buNone/>
              <a:defRPr sz="900"/>
            </a:lvl8pPr>
            <a:lvl9pPr marL="3657234"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9" y="612776"/>
            <a:ext cx="5486400" cy="4114800"/>
          </a:xfrm>
        </p:spPr>
        <p:txBody>
          <a:bodyPr/>
          <a:lstStyle>
            <a:lvl1pPr marL="0" indent="0">
              <a:buNone/>
              <a:defRPr sz="3200"/>
            </a:lvl1pPr>
            <a:lvl2pPr marL="457155" indent="0">
              <a:buNone/>
              <a:defRPr sz="2900"/>
            </a:lvl2pPr>
            <a:lvl3pPr marL="914309" indent="0">
              <a:buNone/>
              <a:defRPr sz="2400"/>
            </a:lvl3pPr>
            <a:lvl4pPr marL="1371464" indent="0">
              <a:buNone/>
              <a:defRPr sz="2000"/>
            </a:lvl4pPr>
            <a:lvl5pPr marL="1828617" indent="0">
              <a:buNone/>
              <a:defRPr sz="2000"/>
            </a:lvl5pPr>
            <a:lvl6pPr marL="2285772" indent="0">
              <a:buNone/>
              <a:defRPr sz="2000"/>
            </a:lvl6pPr>
            <a:lvl7pPr marL="2742926" indent="0">
              <a:buNone/>
              <a:defRPr sz="2000"/>
            </a:lvl7pPr>
            <a:lvl8pPr marL="3200081" indent="0">
              <a:buNone/>
              <a:defRPr sz="2000"/>
            </a:lvl8pPr>
            <a:lvl9pPr marL="3657234" indent="0">
              <a:buNone/>
              <a:defRPr sz="2000"/>
            </a:lvl9pPr>
          </a:lstStyle>
          <a:p>
            <a:endParaRPr lang="en-US"/>
          </a:p>
        </p:txBody>
      </p:sp>
      <p:sp>
        <p:nvSpPr>
          <p:cNvPr id="4" name="Text Placeholder 3"/>
          <p:cNvSpPr>
            <a:spLocks noGrp="1"/>
          </p:cNvSpPr>
          <p:nvPr>
            <p:ph type="body" sz="half" idx="2"/>
          </p:nvPr>
        </p:nvSpPr>
        <p:spPr>
          <a:xfrm>
            <a:off x="1792289" y="5367338"/>
            <a:ext cx="5486400" cy="804863"/>
          </a:xfrm>
        </p:spPr>
        <p:txBody>
          <a:bodyPr/>
          <a:lstStyle>
            <a:lvl1pPr marL="0" indent="0">
              <a:buNone/>
              <a:defRPr sz="1400"/>
            </a:lvl1pPr>
            <a:lvl2pPr marL="457155" indent="0">
              <a:buNone/>
              <a:defRPr sz="1200"/>
            </a:lvl2pPr>
            <a:lvl3pPr marL="914309" indent="0">
              <a:buNone/>
              <a:defRPr sz="1100"/>
            </a:lvl3pPr>
            <a:lvl4pPr marL="1371464" indent="0">
              <a:buNone/>
              <a:defRPr sz="900"/>
            </a:lvl4pPr>
            <a:lvl5pPr marL="1828617" indent="0">
              <a:buNone/>
              <a:defRPr sz="900"/>
            </a:lvl5pPr>
            <a:lvl6pPr marL="2285772" indent="0">
              <a:buNone/>
              <a:defRPr sz="900"/>
            </a:lvl6pPr>
            <a:lvl7pPr marL="2742926" indent="0">
              <a:buNone/>
              <a:defRPr sz="900"/>
            </a:lvl7pPr>
            <a:lvl8pPr marL="3200081" indent="0">
              <a:buNone/>
              <a:defRPr sz="900"/>
            </a:lvl8pPr>
            <a:lvl9pPr marL="3657234"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31" tIns="45716" rIns="91431" bIns="45716"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4525964"/>
          </a:xfrm>
          <a:prstGeom prst="rect">
            <a:avLst/>
          </a:prstGeom>
        </p:spPr>
        <p:txBody>
          <a:bodyPr vert="horz" lIns="91431" tIns="45716" rIns="91431" bIns="45716"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1"/>
            <a:ext cx="2133600" cy="365126"/>
          </a:xfrm>
          <a:prstGeom prst="rect">
            <a:avLst/>
          </a:prstGeom>
        </p:spPr>
        <p:txBody>
          <a:bodyPr vert="horz" lIns="91431" tIns="45716" rIns="91431" bIns="45716" rtlCol="0" anchor="ctr"/>
          <a:lstStyle>
            <a:lvl1pPr algn="l">
              <a:defRPr sz="1200">
                <a:solidFill>
                  <a:schemeClr val="tx1">
                    <a:tint val="75000"/>
                  </a:schemeClr>
                </a:solidFill>
              </a:defRPr>
            </a:lvl1pPr>
          </a:lstStyle>
          <a:p>
            <a:fld id="{1D8BD707-D9CF-40AE-B4C6-C98DA3205C09}" type="datetimeFigureOut">
              <a:rPr lang="en-US" smtClean="0"/>
              <a:pPr/>
              <a:t>10/13/2025</a:t>
            </a:fld>
            <a:endParaRPr lang="en-US"/>
          </a:p>
        </p:txBody>
      </p:sp>
      <p:sp>
        <p:nvSpPr>
          <p:cNvPr id="5" name="Footer Placeholder 4"/>
          <p:cNvSpPr>
            <a:spLocks noGrp="1"/>
          </p:cNvSpPr>
          <p:nvPr>
            <p:ph type="ftr" sz="quarter" idx="3"/>
          </p:nvPr>
        </p:nvSpPr>
        <p:spPr>
          <a:xfrm>
            <a:off x="3124200" y="6356351"/>
            <a:ext cx="2895600" cy="365126"/>
          </a:xfrm>
          <a:prstGeom prst="rect">
            <a:avLst/>
          </a:prstGeom>
        </p:spPr>
        <p:txBody>
          <a:bodyPr vert="horz" lIns="91431" tIns="45716" rIns="91431" bIns="45716"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1"/>
            <a:ext cx="2133600" cy="365126"/>
          </a:xfrm>
          <a:prstGeom prst="rect">
            <a:avLst/>
          </a:prstGeom>
        </p:spPr>
        <p:txBody>
          <a:bodyPr vert="horz" lIns="91431" tIns="45716" rIns="91431" bIns="45716"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309" rtl="0" eaLnBrk="1" latinLnBrk="0" hangingPunct="1">
        <a:spcBef>
          <a:spcPct val="0"/>
        </a:spcBef>
        <a:buNone/>
        <a:defRPr sz="4400" kern="1200">
          <a:solidFill>
            <a:schemeClr val="tx1"/>
          </a:solidFill>
          <a:latin typeface="+mj-lt"/>
          <a:ea typeface="+mj-ea"/>
          <a:cs typeface="+mj-cs"/>
        </a:defRPr>
      </a:lvl1pPr>
    </p:titleStyle>
    <p:bodyStyle>
      <a:lvl1pPr marL="342866" indent="-342866" algn="l" defTabSz="914309"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875" indent="-285722" algn="l" defTabSz="914309" rtl="0" eaLnBrk="1" latinLnBrk="0" hangingPunct="1">
        <a:spcBef>
          <a:spcPct val="20000"/>
        </a:spcBef>
        <a:buFont typeface="Arial" pitchFamily="34" charset="0"/>
        <a:buChar char="–"/>
        <a:defRPr sz="2900" kern="1200">
          <a:solidFill>
            <a:schemeClr val="tx1"/>
          </a:solidFill>
          <a:latin typeface="+mn-lt"/>
          <a:ea typeface="+mn-ea"/>
          <a:cs typeface="+mn-cs"/>
        </a:defRPr>
      </a:lvl2pPr>
      <a:lvl3pPr marL="1142886" indent="-228578" algn="l" defTabSz="914309"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040" indent="-228578" algn="l" defTabSz="914309"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195" indent="-228578" algn="l" defTabSz="914309"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348" indent="-228578" algn="l" defTabSz="914309"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503" indent="-228578" algn="l" defTabSz="914309"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657" indent="-228578" algn="l" defTabSz="914309"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812" indent="-228578" algn="l" defTabSz="914309"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09" rtl="0" eaLnBrk="1" latinLnBrk="0" hangingPunct="1">
        <a:defRPr sz="1800" kern="1200">
          <a:solidFill>
            <a:schemeClr val="tx1"/>
          </a:solidFill>
          <a:latin typeface="+mn-lt"/>
          <a:ea typeface="+mn-ea"/>
          <a:cs typeface="+mn-cs"/>
        </a:defRPr>
      </a:lvl1pPr>
      <a:lvl2pPr marL="457155"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4"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2"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1"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411957"/>
            <a:ext cx="16459200" cy="1714500"/>
          </a:xfrm>
          <a:prstGeom prst="rect">
            <a:avLst/>
          </a:prstGeom>
        </p:spPr>
        <p:txBody>
          <a:bodyPr vert="horz" lIns="137160" tIns="68580" rIns="137160" bIns="68580" rtlCol="0" anchor="ctr">
            <a:normAutofit/>
          </a:bodyPr>
          <a:lstStyle/>
          <a:p>
            <a:r>
              <a:rPr lang="en-US"/>
              <a:t>Click to edit Master title style</a:t>
            </a:r>
          </a:p>
        </p:txBody>
      </p:sp>
      <p:sp>
        <p:nvSpPr>
          <p:cNvPr id="3" name="Text Placeholder 2"/>
          <p:cNvSpPr>
            <a:spLocks noGrp="1"/>
          </p:cNvSpPr>
          <p:nvPr>
            <p:ph type="body" idx="1"/>
          </p:nvPr>
        </p:nvSpPr>
        <p:spPr>
          <a:xfrm>
            <a:off x="914400" y="2400310"/>
            <a:ext cx="16459200" cy="6788945"/>
          </a:xfrm>
          <a:prstGeom prst="rect">
            <a:avLst/>
          </a:prstGeom>
        </p:spPr>
        <p:txBody>
          <a:bodyPr vert="horz" lIns="137160" tIns="68580" rIns="137160" bIns="6858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914400" y="9534611"/>
            <a:ext cx="4267200" cy="547688"/>
          </a:xfrm>
          <a:prstGeom prst="rect">
            <a:avLst/>
          </a:prstGeom>
        </p:spPr>
        <p:txBody>
          <a:bodyPr vert="horz" lIns="137160" tIns="68580" rIns="137160" bIns="68580" rtlCol="0" anchor="ctr"/>
          <a:lstStyle>
            <a:lvl1pPr algn="l">
              <a:defRPr sz="1800">
                <a:solidFill>
                  <a:schemeClr val="tx1">
                    <a:tint val="75000"/>
                  </a:schemeClr>
                </a:solidFill>
              </a:defRPr>
            </a:lvl1pPr>
          </a:lstStyle>
          <a:p>
            <a:pPr defTabSz="1371600"/>
            <a:fld id="{BD49B11F-FD39-4463-B8EE-9C327E0107F0}" type="datetimeFigureOut">
              <a:rPr lang="en-US" smtClean="0">
                <a:solidFill>
                  <a:prstClr val="black">
                    <a:tint val="75000"/>
                  </a:prstClr>
                </a:solidFill>
              </a:rPr>
              <a:pPr defTabSz="1371600"/>
              <a:t>10/13/2025</a:t>
            </a:fld>
            <a:endParaRPr lang="en-US">
              <a:solidFill>
                <a:prstClr val="black">
                  <a:tint val="75000"/>
                </a:prstClr>
              </a:solidFill>
            </a:endParaRPr>
          </a:p>
        </p:txBody>
      </p:sp>
      <p:sp>
        <p:nvSpPr>
          <p:cNvPr id="5" name="Footer Placeholder 4"/>
          <p:cNvSpPr>
            <a:spLocks noGrp="1"/>
          </p:cNvSpPr>
          <p:nvPr>
            <p:ph type="ftr" sz="quarter" idx="3"/>
          </p:nvPr>
        </p:nvSpPr>
        <p:spPr>
          <a:xfrm>
            <a:off x="6248400" y="9534611"/>
            <a:ext cx="5791200" cy="547688"/>
          </a:xfrm>
          <a:prstGeom prst="rect">
            <a:avLst/>
          </a:prstGeom>
        </p:spPr>
        <p:txBody>
          <a:bodyPr vert="horz" lIns="137160" tIns="68580" rIns="137160" bIns="68580" rtlCol="0" anchor="ctr"/>
          <a:lstStyle>
            <a:lvl1pPr algn="ctr">
              <a:defRPr sz="1800">
                <a:solidFill>
                  <a:schemeClr val="tx1">
                    <a:tint val="75000"/>
                  </a:schemeClr>
                </a:solidFill>
              </a:defRPr>
            </a:lvl1pPr>
          </a:lstStyle>
          <a:p>
            <a:pPr defTabSz="1371600"/>
            <a:endParaRPr lang="en-US">
              <a:solidFill>
                <a:prstClr val="black">
                  <a:tint val="75000"/>
                </a:prstClr>
              </a:solidFill>
            </a:endParaRPr>
          </a:p>
        </p:txBody>
      </p:sp>
      <p:sp>
        <p:nvSpPr>
          <p:cNvPr id="6" name="Slide Number Placeholder 5"/>
          <p:cNvSpPr>
            <a:spLocks noGrp="1"/>
          </p:cNvSpPr>
          <p:nvPr>
            <p:ph type="sldNum" sz="quarter" idx="4"/>
          </p:nvPr>
        </p:nvSpPr>
        <p:spPr>
          <a:xfrm>
            <a:off x="13106400" y="9534611"/>
            <a:ext cx="4267200" cy="547688"/>
          </a:xfrm>
          <a:prstGeom prst="rect">
            <a:avLst/>
          </a:prstGeom>
        </p:spPr>
        <p:txBody>
          <a:bodyPr vert="horz" lIns="137160" tIns="68580" rIns="137160" bIns="68580" rtlCol="0" anchor="ctr"/>
          <a:lstStyle>
            <a:lvl1pPr algn="r">
              <a:defRPr sz="1800">
                <a:solidFill>
                  <a:schemeClr val="tx1">
                    <a:tint val="75000"/>
                  </a:schemeClr>
                </a:solidFill>
              </a:defRPr>
            </a:lvl1pPr>
          </a:lstStyle>
          <a:p>
            <a:pPr defTabSz="1371600"/>
            <a:fld id="{2CBBA857-939C-4488-8464-AEE40D69B57C}"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6615528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push dir="r"/>
  </p:transition>
  <p:txStyles>
    <p:titleStyle>
      <a:lvl1pPr algn="ctr" defTabSz="1371600" rtl="0" eaLnBrk="1" latinLnBrk="0" hangingPunct="1">
        <a:spcBef>
          <a:spcPct val="0"/>
        </a:spcBef>
        <a:buNone/>
        <a:defRPr sz="6600" kern="1200">
          <a:solidFill>
            <a:schemeClr val="tx1"/>
          </a:solidFill>
          <a:latin typeface="+mj-lt"/>
          <a:ea typeface="+mj-ea"/>
          <a:cs typeface="+mj-cs"/>
        </a:defRPr>
      </a:lvl1pPr>
    </p:titleStyle>
    <p:bodyStyle>
      <a:lvl1pPr marL="514350" indent="-514350" algn="l" defTabSz="1371600" rtl="0" eaLnBrk="1" latinLnBrk="0" hangingPunct="1">
        <a:spcBef>
          <a:spcPct val="20000"/>
        </a:spcBef>
        <a:buFont typeface="Arial" pitchFamily="34" charset="0"/>
        <a:buChar char="•"/>
        <a:defRPr sz="4800" kern="1200">
          <a:solidFill>
            <a:schemeClr val="tx1"/>
          </a:solidFill>
          <a:latin typeface="+mn-lt"/>
          <a:ea typeface="+mn-ea"/>
          <a:cs typeface="+mn-cs"/>
        </a:defRPr>
      </a:lvl1pPr>
      <a:lvl2pPr marL="1114425" indent="-428625" algn="l" defTabSz="1371600" rtl="0" eaLnBrk="1" latinLnBrk="0" hangingPunct="1">
        <a:spcBef>
          <a:spcPct val="20000"/>
        </a:spcBef>
        <a:buFont typeface="Arial" pitchFamily="34" charset="0"/>
        <a:buChar char="–"/>
        <a:defRPr sz="4200" kern="1200">
          <a:solidFill>
            <a:schemeClr val="tx1"/>
          </a:solidFill>
          <a:latin typeface="+mn-lt"/>
          <a:ea typeface="+mn-ea"/>
          <a:cs typeface="+mn-cs"/>
        </a:defRPr>
      </a:lvl2pPr>
      <a:lvl3pPr marL="1714500" indent="-342900" algn="l" defTabSz="1371600" rtl="0" eaLnBrk="1" latinLnBrk="0" hangingPunct="1">
        <a:spcBef>
          <a:spcPct val="20000"/>
        </a:spcBef>
        <a:buFont typeface="Arial" pitchFamily="34" charset="0"/>
        <a:buChar char="•"/>
        <a:defRPr sz="3600" kern="1200">
          <a:solidFill>
            <a:schemeClr val="tx1"/>
          </a:solidFill>
          <a:latin typeface="+mn-lt"/>
          <a:ea typeface="+mn-ea"/>
          <a:cs typeface="+mn-cs"/>
        </a:defRPr>
      </a:lvl3pPr>
      <a:lvl4pPr marL="24003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4pPr>
      <a:lvl5pPr marL="30861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5pPr>
      <a:lvl6pPr marL="37719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6pPr>
      <a:lvl7pPr marL="44577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7pPr>
      <a:lvl8pPr marL="51435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8pPr>
      <a:lvl9pPr marL="58293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0.png"/><Relationship Id="rId3" Type="http://schemas.openxmlformats.org/officeDocument/2006/relationships/image" Target="../media/image5.svg"/><Relationship Id="rId7" Type="http://schemas.openxmlformats.org/officeDocument/2006/relationships/image" Target="../media/image9.svg"/><Relationship Id="rId12" Type="http://schemas.openxmlformats.org/officeDocument/2006/relationships/image" Target="../media/image13.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9.png"/><Relationship Id="rId5" Type="http://schemas.openxmlformats.org/officeDocument/2006/relationships/image" Target="../media/image7.svg"/><Relationship Id="rId10" Type="http://schemas.openxmlformats.org/officeDocument/2006/relationships/image" Target="../media/image8.png"/><Relationship Id="rId4" Type="http://schemas.openxmlformats.org/officeDocument/2006/relationships/image" Target="../media/image5.png"/><Relationship Id="rId9" Type="http://schemas.openxmlformats.org/officeDocument/2006/relationships/image" Target="../media/image11.svg"/><Relationship Id="rId14" Type="http://schemas.openxmlformats.org/officeDocument/2006/relationships/image" Target="../media/image15.svg"/></Relationships>
</file>

<file path=ppt/slides/_rels/slide1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5.svg"/><Relationship Id="rId7" Type="http://schemas.openxmlformats.org/officeDocument/2006/relationships/image" Target="../media/image24.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7.svg"/><Relationship Id="rId4" Type="http://schemas.openxmlformats.org/officeDocument/2006/relationships/image" Target="../media/image18.png"/><Relationship Id="rId9" Type="http://schemas.openxmlformats.org/officeDocument/2006/relationships/image" Target="../media/image26.svg"/></Relationships>
</file>

<file path=ppt/slides/_rels/slide1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22.gif"/><Relationship Id="rId5" Type="http://schemas.openxmlformats.org/officeDocument/2006/relationships/image" Target="../media/image21.wmf"/><Relationship Id="rId4" Type="http://schemas.openxmlformats.org/officeDocument/2006/relationships/oleObject" Target="../embeddings/oleObject1.bin"/></Relationships>
</file>

<file path=ppt/slides/_rels/slide16.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13.svg"/><Relationship Id="rId3" Type="http://schemas.openxmlformats.org/officeDocument/2006/relationships/image" Target="../media/image4.png"/><Relationship Id="rId7" Type="http://schemas.openxmlformats.org/officeDocument/2006/relationships/image" Target="../media/image6.png"/><Relationship Id="rId12" Type="http://schemas.openxmlformats.org/officeDocument/2006/relationships/image" Target="../media/image9.png"/><Relationship Id="rId2" Type="http://schemas.openxmlformats.org/officeDocument/2006/relationships/notesSlide" Target="../notesSlides/notesSlide4.xml"/><Relationship Id="rId16" Type="http://schemas.openxmlformats.org/officeDocument/2006/relationships/image" Target="../media/image23.jpeg"/><Relationship Id="rId1" Type="http://schemas.openxmlformats.org/officeDocument/2006/relationships/slideLayout" Target="../slideLayouts/slideLayout7.xml"/><Relationship Id="rId6" Type="http://schemas.openxmlformats.org/officeDocument/2006/relationships/image" Target="../media/image7.svg"/><Relationship Id="rId11" Type="http://schemas.openxmlformats.org/officeDocument/2006/relationships/image" Target="../media/image8.png"/><Relationship Id="rId5" Type="http://schemas.openxmlformats.org/officeDocument/2006/relationships/image" Target="../media/image5.png"/><Relationship Id="rId15" Type="http://schemas.openxmlformats.org/officeDocument/2006/relationships/image" Target="../media/image15.svg"/><Relationship Id="rId10" Type="http://schemas.openxmlformats.org/officeDocument/2006/relationships/image" Target="../media/image11.svg"/><Relationship Id="rId4" Type="http://schemas.openxmlformats.org/officeDocument/2006/relationships/image" Target="../media/image5.svg"/><Relationship Id="rId9" Type="http://schemas.openxmlformats.org/officeDocument/2006/relationships/image" Target="../media/image7.png"/><Relationship Id="rId14" Type="http://schemas.openxmlformats.org/officeDocument/2006/relationships/image" Target="../media/image10.png"/></Relationships>
</file>

<file path=ppt/slides/_rels/slide1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9.png"/><Relationship Id="rId3" Type="http://schemas.openxmlformats.org/officeDocument/2006/relationships/slideLayout" Target="../slideLayouts/slideLayout18.xml"/><Relationship Id="rId7" Type="http://schemas.openxmlformats.org/officeDocument/2006/relationships/image" Target="../media/image7.svg"/><Relationship Id="rId12" Type="http://schemas.openxmlformats.org/officeDocument/2006/relationships/image" Target="../media/image8.png"/><Relationship Id="rId17" Type="http://schemas.openxmlformats.org/officeDocument/2006/relationships/image" Target="../media/image11.png"/><Relationship Id="rId2" Type="http://schemas.openxmlformats.org/officeDocument/2006/relationships/video" Target="../media/media1.mp4"/><Relationship Id="rId16" Type="http://schemas.openxmlformats.org/officeDocument/2006/relationships/image" Target="../media/image15.svg"/><Relationship Id="rId1" Type="http://schemas.microsoft.com/office/2007/relationships/media" Target="../media/media1.mp4"/><Relationship Id="rId6" Type="http://schemas.openxmlformats.org/officeDocument/2006/relationships/image" Target="../media/image5.png"/><Relationship Id="rId11" Type="http://schemas.openxmlformats.org/officeDocument/2006/relationships/image" Target="../media/image11.svg"/><Relationship Id="rId5" Type="http://schemas.openxmlformats.org/officeDocument/2006/relationships/image" Target="../media/image5.svg"/><Relationship Id="rId15" Type="http://schemas.openxmlformats.org/officeDocument/2006/relationships/image" Target="../media/image10.png"/><Relationship Id="rId10" Type="http://schemas.openxmlformats.org/officeDocument/2006/relationships/image" Target="../media/image7.png"/><Relationship Id="rId4" Type="http://schemas.openxmlformats.org/officeDocument/2006/relationships/image" Target="../media/image4.png"/><Relationship Id="rId9" Type="http://schemas.openxmlformats.org/officeDocument/2006/relationships/image" Target="../media/image9.svg"/><Relationship Id="rId14" Type="http://schemas.openxmlformats.org/officeDocument/2006/relationships/image" Target="../media/image13.svg"/></Relationships>
</file>

<file path=ppt/slides/_rels/slide2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gif"/><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0.png"/><Relationship Id="rId3" Type="http://schemas.openxmlformats.org/officeDocument/2006/relationships/image" Target="../media/image5.svg"/><Relationship Id="rId7" Type="http://schemas.openxmlformats.org/officeDocument/2006/relationships/image" Target="../media/image9.svg"/><Relationship Id="rId12" Type="http://schemas.openxmlformats.org/officeDocument/2006/relationships/image" Target="../media/image13.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9.png"/><Relationship Id="rId5" Type="http://schemas.openxmlformats.org/officeDocument/2006/relationships/image" Target="../media/image7.svg"/><Relationship Id="rId15" Type="http://schemas.openxmlformats.org/officeDocument/2006/relationships/image" Target="../media/image28.png"/><Relationship Id="rId10" Type="http://schemas.openxmlformats.org/officeDocument/2006/relationships/image" Target="../media/image8.png"/><Relationship Id="rId4" Type="http://schemas.openxmlformats.org/officeDocument/2006/relationships/image" Target="../media/image5.png"/><Relationship Id="rId9" Type="http://schemas.openxmlformats.org/officeDocument/2006/relationships/image" Target="../media/image11.svg"/><Relationship Id="rId14" Type="http://schemas.openxmlformats.org/officeDocument/2006/relationships/image" Target="../media/image15.svg"/></Relationships>
</file>

<file path=ppt/slides/_rels/slide2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0.png"/><Relationship Id="rId3" Type="http://schemas.openxmlformats.org/officeDocument/2006/relationships/image" Target="../media/image5.svg"/><Relationship Id="rId7" Type="http://schemas.openxmlformats.org/officeDocument/2006/relationships/image" Target="../media/image9.svg"/><Relationship Id="rId12" Type="http://schemas.openxmlformats.org/officeDocument/2006/relationships/image" Target="../media/image13.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9.png"/><Relationship Id="rId5" Type="http://schemas.openxmlformats.org/officeDocument/2006/relationships/image" Target="../media/image7.svg"/><Relationship Id="rId10" Type="http://schemas.openxmlformats.org/officeDocument/2006/relationships/image" Target="../media/image8.png"/><Relationship Id="rId4" Type="http://schemas.openxmlformats.org/officeDocument/2006/relationships/image" Target="../media/image5.png"/><Relationship Id="rId9" Type="http://schemas.openxmlformats.org/officeDocument/2006/relationships/image" Target="../media/image11.svg"/><Relationship Id="rId14" Type="http://schemas.openxmlformats.org/officeDocument/2006/relationships/image" Target="../media/image15.svg"/></Relationships>
</file>

<file path=ppt/slides/_rels/slide24.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0.png"/><Relationship Id="rId3" Type="http://schemas.openxmlformats.org/officeDocument/2006/relationships/image" Target="../media/image5.svg"/><Relationship Id="rId7" Type="http://schemas.openxmlformats.org/officeDocument/2006/relationships/image" Target="../media/image9.svg"/><Relationship Id="rId12" Type="http://schemas.openxmlformats.org/officeDocument/2006/relationships/image" Target="../media/image13.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9.png"/><Relationship Id="rId5" Type="http://schemas.openxmlformats.org/officeDocument/2006/relationships/image" Target="../media/image7.svg"/><Relationship Id="rId15" Type="http://schemas.openxmlformats.org/officeDocument/2006/relationships/image" Target="../media/image28.png"/><Relationship Id="rId10" Type="http://schemas.openxmlformats.org/officeDocument/2006/relationships/image" Target="../media/image8.png"/><Relationship Id="rId4" Type="http://schemas.openxmlformats.org/officeDocument/2006/relationships/image" Target="../media/image5.png"/><Relationship Id="rId9" Type="http://schemas.openxmlformats.org/officeDocument/2006/relationships/image" Target="../media/image11.svg"/><Relationship Id="rId14" Type="http://schemas.openxmlformats.org/officeDocument/2006/relationships/image" Target="../media/image15.svg"/></Relationships>
</file>

<file path=ppt/slides/_rels/slide25.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0.png"/><Relationship Id="rId3" Type="http://schemas.openxmlformats.org/officeDocument/2006/relationships/image" Target="../media/image5.svg"/><Relationship Id="rId7" Type="http://schemas.openxmlformats.org/officeDocument/2006/relationships/image" Target="../media/image9.svg"/><Relationship Id="rId12" Type="http://schemas.openxmlformats.org/officeDocument/2006/relationships/image" Target="../media/image13.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9.png"/><Relationship Id="rId5" Type="http://schemas.openxmlformats.org/officeDocument/2006/relationships/image" Target="../media/image7.svg"/><Relationship Id="rId10" Type="http://schemas.openxmlformats.org/officeDocument/2006/relationships/image" Target="../media/image8.png"/><Relationship Id="rId4" Type="http://schemas.openxmlformats.org/officeDocument/2006/relationships/image" Target="../media/image5.png"/><Relationship Id="rId9" Type="http://schemas.openxmlformats.org/officeDocument/2006/relationships/image" Target="../media/image11.svg"/><Relationship Id="rId14" Type="http://schemas.openxmlformats.org/officeDocument/2006/relationships/image" Target="../media/image15.svg"/></Relationships>
</file>

<file path=ppt/slides/_rels/slide26.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0.png"/><Relationship Id="rId3" Type="http://schemas.openxmlformats.org/officeDocument/2006/relationships/image" Target="../media/image5.svg"/><Relationship Id="rId7" Type="http://schemas.openxmlformats.org/officeDocument/2006/relationships/image" Target="../media/image9.svg"/><Relationship Id="rId12" Type="http://schemas.openxmlformats.org/officeDocument/2006/relationships/image" Target="../media/image13.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9.png"/><Relationship Id="rId5" Type="http://schemas.openxmlformats.org/officeDocument/2006/relationships/image" Target="../media/image7.svg"/><Relationship Id="rId15" Type="http://schemas.openxmlformats.org/officeDocument/2006/relationships/image" Target="../media/image29.png"/><Relationship Id="rId10" Type="http://schemas.openxmlformats.org/officeDocument/2006/relationships/image" Target="../media/image8.png"/><Relationship Id="rId4" Type="http://schemas.openxmlformats.org/officeDocument/2006/relationships/image" Target="../media/image5.png"/><Relationship Id="rId9" Type="http://schemas.openxmlformats.org/officeDocument/2006/relationships/image" Target="../media/image11.svg"/><Relationship Id="rId14" Type="http://schemas.openxmlformats.org/officeDocument/2006/relationships/image" Target="../media/image15.svg"/></Relationships>
</file>

<file path=ppt/slides/_rels/slide27.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0.png"/><Relationship Id="rId3" Type="http://schemas.openxmlformats.org/officeDocument/2006/relationships/image" Target="../media/image5.svg"/><Relationship Id="rId7" Type="http://schemas.openxmlformats.org/officeDocument/2006/relationships/image" Target="../media/image9.svg"/><Relationship Id="rId12" Type="http://schemas.openxmlformats.org/officeDocument/2006/relationships/image" Target="../media/image13.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9.png"/><Relationship Id="rId5" Type="http://schemas.openxmlformats.org/officeDocument/2006/relationships/image" Target="../media/image7.svg"/><Relationship Id="rId15" Type="http://schemas.openxmlformats.org/officeDocument/2006/relationships/image" Target="../media/image28.png"/><Relationship Id="rId10" Type="http://schemas.openxmlformats.org/officeDocument/2006/relationships/image" Target="../media/image8.png"/><Relationship Id="rId4" Type="http://schemas.openxmlformats.org/officeDocument/2006/relationships/image" Target="../media/image5.png"/><Relationship Id="rId9" Type="http://schemas.openxmlformats.org/officeDocument/2006/relationships/image" Target="../media/image11.svg"/><Relationship Id="rId14" Type="http://schemas.openxmlformats.org/officeDocument/2006/relationships/image" Target="../media/image15.svg"/></Relationships>
</file>

<file path=ppt/slides/_rels/slide28.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0.png"/><Relationship Id="rId3" Type="http://schemas.openxmlformats.org/officeDocument/2006/relationships/image" Target="../media/image5.svg"/><Relationship Id="rId7" Type="http://schemas.openxmlformats.org/officeDocument/2006/relationships/image" Target="../media/image9.svg"/><Relationship Id="rId12" Type="http://schemas.openxmlformats.org/officeDocument/2006/relationships/image" Target="../media/image13.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9.png"/><Relationship Id="rId5" Type="http://schemas.openxmlformats.org/officeDocument/2006/relationships/image" Target="../media/image7.svg"/><Relationship Id="rId10" Type="http://schemas.openxmlformats.org/officeDocument/2006/relationships/image" Target="../media/image8.png"/><Relationship Id="rId4" Type="http://schemas.openxmlformats.org/officeDocument/2006/relationships/image" Target="../media/image5.png"/><Relationship Id="rId9" Type="http://schemas.openxmlformats.org/officeDocument/2006/relationships/image" Target="../media/image11.svg"/><Relationship Id="rId14" Type="http://schemas.openxmlformats.org/officeDocument/2006/relationships/image" Target="../media/image15.svg"/></Relationships>
</file>

<file path=ppt/slides/_rels/slide29.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0.png"/><Relationship Id="rId3" Type="http://schemas.openxmlformats.org/officeDocument/2006/relationships/image" Target="../media/image5.svg"/><Relationship Id="rId7" Type="http://schemas.openxmlformats.org/officeDocument/2006/relationships/image" Target="../media/image9.svg"/><Relationship Id="rId12" Type="http://schemas.openxmlformats.org/officeDocument/2006/relationships/image" Target="../media/image13.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9.png"/><Relationship Id="rId5" Type="http://schemas.openxmlformats.org/officeDocument/2006/relationships/image" Target="../media/image7.svg"/><Relationship Id="rId15" Type="http://schemas.openxmlformats.org/officeDocument/2006/relationships/image" Target="../media/image30.png"/><Relationship Id="rId10" Type="http://schemas.openxmlformats.org/officeDocument/2006/relationships/image" Target="../media/image8.png"/><Relationship Id="rId4" Type="http://schemas.openxmlformats.org/officeDocument/2006/relationships/image" Target="../media/image5.png"/><Relationship Id="rId9" Type="http://schemas.openxmlformats.org/officeDocument/2006/relationships/image" Target="../media/image11.svg"/><Relationship Id="rId14" Type="http://schemas.openxmlformats.org/officeDocument/2006/relationships/image" Target="../media/image15.sv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2.png"/><Relationship Id="rId4"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0.png"/><Relationship Id="rId3" Type="http://schemas.openxmlformats.org/officeDocument/2006/relationships/image" Target="../media/image5.svg"/><Relationship Id="rId7" Type="http://schemas.openxmlformats.org/officeDocument/2006/relationships/image" Target="../media/image9.svg"/><Relationship Id="rId12" Type="http://schemas.openxmlformats.org/officeDocument/2006/relationships/image" Target="../media/image13.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9.png"/><Relationship Id="rId5" Type="http://schemas.openxmlformats.org/officeDocument/2006/relationships/image" Target="../media/image7.svg"/><Relationship Id="rId10" Type="http://schemas.openxmlformats.org/officeDocument/2006/relationships/image" Target="../media/image8.png"/><Relationship Id="rId4" Type="http://schemas.openxmlformats.org/officeDocument/2006/relationships/image" Target="../media/image5.png"/><Relationship Id="rId9" Type="http://schemas.openxmlformats.org/officeDocument/2006/relationships/image" Target="../media/image11.svg"/><Relationship Id="rId14" Type="http://schemas.openxmlformats.org/officeDocument/2006/relationships/image" Target="../media/image15.sv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9.png"/><Relationship Id="rId3" Type="http://schemas.openxmlformats.org/officeDocument/2006/relationships/slideLayout" Target="../slideLayouts/slideLayout7.xml"/><Relationship Id="rId7" Type="http://schemas.openxmlformats.org/officeDocument/2006/relationships/image" Target="../media/image7.svg"/><Relationship Id="rId12" Type="http://schemas.openxmlformats.org/officeDocument/2006/relationships/image" Target="../media/image8.png"/><Relationship Id="rId17" Type="http://schemas.openxmlformats.org/officeDocument/2006/relationships/image" Target="../media/image31.png"/><Relationship Id="rId2" Type="http://schemas.openxmlformats.org/officeDocument/2006/relationships/video" Target="../media/media3.mp4"/><Relationship Id="rId16" Type="http://schemas.openxmlformats.org/officeDocument/2006/relationships/image" Target="../media/image15.svg"/><Relationship Id="rId1" Type="http://schemas.microsoft.com/office/2007/relationships/media" Target="../media/media3.mp4"/><Relationship Id="rId6" Type="http://schemas.openxmlformats.org/officeDocument/2006/relationships/image" Target="../media/image5.png"/><Relationship Id="rId11" Type="http://schemas.openxmlformats.org/officeDocument/2006/relationships/image" Target="../media/image11.svg"/><Relationship Id="rId5" Type="http://schemas.openxmlformats.org/officeDocument/2006/relationships/image" Target="../media/image5.svg"/><Relationship Id="rId15" Type="http://schemas.openxmlformats.org/officeDocument/2006/relationships/image" Target="../media/image10.png"/><Relationship Id="rId10" Type="http://schemas.openxmlformats.org/officeDocument/2006/relationships/image" Target="../media/image7.png"/><Relationship Id="rId4" Type="http://schemas.openxmlformats.org/officeDocument/2006/relationships/image" Target="../media/image4.png"/><Relationship Id="rId9" Type="http://schemas.openxmlformats.org/officeDocument/2006/relationships/image" Target="../media/image9.svg"/><Relationship Id="rId14" Type="http://schemas.openxmlformats.org/officeDocument/2006/relationships/image" Target="../media/image13.svg"/></Relationships>
</file>

<file path=ppt/slides/_rels/slide3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0.png"/><Relationship Id="rId3" Type="http://schemas.openxmlformats.org/officeDocument/2006/relationships/image" Target="../media/image5.svg"/><Relationship Id="rId7" Type="http://schemas.openxmlformats.org/officeDocument/2006/relationships/image" Target="../media/image9.svg"/><Relationship Id="rId12" Type="http://schemas.openxmlformats.org/officeDocument/2006/relationships/image" Target="../media/image13.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9.png"/><Relationship Id="rId5" Type="http://schemas.openxmlformats.org/officeDocument/2006/relationships/image" Target="../media/image7.svg"/><Relationship Id="rId10" Type="http://schemas.openxmlformats.org/officeDocument/2006/relationships/image" Target="../media/image8.png"/><Relationship Id="rId4" Type="http://schemas.openxmlformats.org/officeDocument/2006/relationships/image" Target="../media/image5.png"/><Relationship Id="rId9" Type="http://schemas.openxmlformats.org/officeDocument/2006/relationships/image" Target="../media/image11.svg"/><Relationship Id="rId14" Type="http://schemas.openxmlformats.org/officeDocument/2006/relationships/image" Target="../media/image15.svg"/></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0.png"/><Relationship Id="rId3" Type="http://schemas.openxmlformats.org/officeDocument/2006/relationships/image" Target="../media/image5.svg"/><Relationship Id="rId7" Type="http://schemas.openxmlformats.org/officeDocument/2006/relationships/image" Target="../media/image9.svg"/><Relationship Id="rId12" Type="http://schemas.openxmlformats.org/officeDocument/2006/relationships/image" Target="../media/image13.svg"/><Relationship Id="rId2" Type="http://schemas.openxmlformats.org/officeDocument/2006/relationships/image" Target="../media/image4.png"/><Relationship Id="rId1" Type="http://schemas.openxmlformats.org/officeDocument/2006/relationships/slideLayout" Target="../slideLayouts/slideLayout18.xml"/><Relationship Id="rId6" Type="http://schemas.openxmlformats.org/officeDocument/2006/relationships/image" Target="../media/image6.png"/><Relationship Id="rId11" Type="http://schemas.openxmlformats.org/officeDocument/2006/relationships/image" Target="../media/image9.png"/><Relationship Id="rId5" Type="http://schemas.openxmlformats.org/officeDocument/2006/relationships/image" Target="../media/image7.svg"/><Relationship Id="rId10" Type="http://schemas.openxmlformats.org/officeDocument/2006/relationships/image" Target="../media/image8.png"/><Relationship Id="rId4" Type="http://schemas.openxmlformats.org/officeDocument/2006/relationships/image" Target="../media/image5.png"/><Relationship Id="rId9" Type="http://schemas.openxmlformats.org/officeDocument/2006/relationships/image" Target="../media/image11.svg"/><Relationship Id="rId14" Type="http://schemas.openxmlformats.org/officeDocument/2006/relationships/image" Target="../media/image15.svg"/></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0.png"/><Relationship Id="rId3" Type="http://schemas.openxmlformats.org/officeDocument/2006/relationships/image" Target="../media/image5.svg"/><Relationship Id="rId7" Type="http://schemas.openxmlformats.org/officeDocument/2006/relationships/image" Target="../media/image9.svg"/><Relationship Id="rId12" Type="http://schemas.openxmlformats.org/officeDocument/2006/relationships/image" Target="../media/image13.svg"/><Relationship Id="rId2" Type="http://schemas.openxmlformats.org/officeDocument/2006/relationships/image" Target="../media/image4.png"/><Relationship Id="rId1" Type="http://schemas.openxmlformats.org/officeDocument/2006/relationships/slideLayout" Target="../slideLayouts/slideLayout18.xml"/><Relationship Id="rId6" Type="http://schemas.openxmlformats.org/officeDocument/2006/relationships/image" Target="../media/image6.png"/><Relationship Id="rId11" Type="http://schemas.openxmlformats.org/officeDocument/2006/relationships/image" Target="../media/image9.png"/><Relationship Id="rId5" Type="http://schemas.openxmlformats.org/officeDocument/2006/relationships/image" Target="../media/image7.svg"/><Relationship Id="rId10" Type="http://schemas.openxmlformats.org/officeDocument/2006/relationships/image" Target="../media/image8.png"/><Relationship Id="rId4" Type="http://schemas.openxmlformats.org/officeDocument/2006/relationships/image" Target="../media/image5.png"/><Relationship Id="rId9" Type="http://schemas.openxmlformats.org/officeDocument/2006/relationships/image" Target="../media/image11.svg"/><Relationship Id="rId14" Type="http://schemas.openxmlformats.org/officeDocument/2006/relationships/image" Target="../media/image15.svg"/></Relationships>
</file>

<file path=ppt/slides/_rels/slide6.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0.png"/><Relationship Id="rId3" Type="http://schemas.openxmlformats.org/officeDocument/2006/relationships/image" Target="../media/image5.svg"/><Relationship Id="rId7" Type="http://schemas.openxmlformats.org/officeDocument/2006/relationships/image" Target="../media/image9.svg"/><Relationship Id="rId12" Type="http://schemas.openxmlformats.org/officeDocument/2006/relationships/image" Target="../media/image13.svg"/><Relationship Id="rId2" Type="http://schemas.openxmlformats.org/officeDocument/2006/relationships/image" Target="../media/image4.png"/><Relationship Id="rId1" Type="http://schemas.openxmlformats.org/officeDocument/2006/relationships/slideLayout" Target="../slideLayouts/slideLayout18.xml"/><Relationship Id="rId6" Type="http://schemas.openxmlformats.org/officeDocument/2006/relationships/image" Target="../media/image6.png"/><Relationship Id="rId11" Type="http://schemas.openxmlformats.org/officeDocument/2006/relationships/image" Target="../media/image9.png"/><Relationship Id="rId5" Type="http://schemas.openxmlformats.org/officeDocument/2006/relationships/image" Target="../media/image7.svg"/><Relationship Id="rId10" Type="http://schemas.openxmlformats.org/officeDocument/2006/relationships/image" Target="../media/image8.png"/><Relationship Id="rId4" Type="http://schemas.openxmlformats.org/officeDocument/2006/relationships/image" Target="../media/image5.png"/><Relationship Id="rId9" Type="http://schemas.openxmlformats.org/officeDocument/2006/relationships/image" Target="../media/image11.svg"/><Relationship Id="rId14" Type="http://schemas.openxmlformats.org/officeDocument/2006/relationships/image" Target="../media/image15.svg"/></Relationships>
</file>

<file path=ppt/slides/_rels/slide7.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0.png"/><Relationship Id="rId3" Type="http://schemas.openxmlformats.org/officeDocument/2006/relationships/image" Target="../media/image5.svg"/><Relationship Id="rId7" Type="http://schemas.openxmlformats.org/officeDocument/2006/relationships/image" Target="../media/image9.svg"/><Relationship Id="rId12" Type="http://schemas.openxmlformats.org/officeDocument/2006/relationships/image" Target="../media/image13.svg"/><Relationship Id="rId2" Type="http://schemas.openxmlformats.org/officeDocument/2006/relationships/image" Target="../media/image4.png"/><Relationship Id="rId1" Type="http://schemas.openxmlformats.org/officeDocument/2006/relationships/slideLayout" Target="../slideLayouts/slideLayout18.xml"/><Relationship Id="rId6" Type="http://schemas.openxmlformats.org/officeDocument/2006/relationships/image" Target="../media/image6.png"/><Relationship Id="rId11" Type="http://schemas.openxmlformats.org/officeDocument/2006/relationships/image" Target="../media/image9.png"/><Relationship Id="rId5" Type="http://schemas.openxmlformats.org/officeDocument/2006/relationships/image" Target="../media/image7.svg"/><Relationship Id="rId15" Type="http://schemas.openxmlformats.org/officeDocument/2006/relationships/image" Target="../media/image13.png"/><Relationship Id="rId10" Type="http://schemas.openxmlformats.org/officeDocument/2006/relationships/image" Target="../media/image8.png"/><Relationship Id="rId4" Type="http://schemas.openxmlformats.org/officeDocument/2006/relationships/image" Target="../media/image5.png"/><Relationship Id="rId9" Type="http://schemas.openxmlformats.org/officeDocument/2006/relationships/image" Target="../media/image11.svg"/><Relationship Id="rId14" Type="http://schemas.openxmlformats.org/officeDocument/2006/relationships/image" Target="../media/image15.svg"/></Relationships>
</file>

<file path=ppt/slides/_rels/slide8.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0.png"/><Relationship Id="rId3" Type="http://schemas.openxmlformats.org/officeDocument/2006/relationships/image" Target="../media/image5.svg"/><Relationship Id="rId7" Type="http://schemas.openxmlformats.org/officeDocument/2006/relationships/image" Target="../media/image9.svg"/><Relationship Id="rId12" Type="http://schemas.openxmlformats.org/officeDocument/2006/relationships/image" Target="../media/image13.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9.png"/><Relationship Id="rId5" Type="http://schemas.openxmlformats.org/officeDocument/2006/relationships/image" Target="../media/image7.svg"/><Relationship Id="rId15" Type="http://schemas.openxmlformats.org/officeDocument/2006/relationships/image" Target="../media/image13.png"/><Relationship Id="rId10" Type="http://schemas.openxmlformats.org/officeDocument/2006/relationships/image" Target="../media/image8.png"/><Relationship Id="rId4" Type="http://schemas.openxmlformats.org/officeDocument/2006/relationships/image" Target="../media/image5.png"/><Relationship Id="rId9" Type="http://schemas.openxmlformats.org/officeDocument/2006/relationships/image" Target="../media/image11.svg"/><Relationship Id="rId14" Type="http://schemas.openxmlformats.org/officeDocument/2006/relationships/image" Target="../media/image15.sv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9" descr="POINSET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2"/>
            <a:ext cx="2555876" cy="190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0" name="Picture 2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86656" y="5541231"/>
            <a:ext cx="5791200" cy="4260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1" name="Rectangle 7"/>
          <p:cNvSpPr>
            <a:spLocks noChangeArrowheads="1"/>
          </p:cNvSpPr>
          <p:nvPr/>
        </p:nvSpPr>
        <p:spPr bwMode="auto">
          <a:xfrm>
            <a:off x="9448800" y="9372600"/>
            <a:ext cx="8839200" cy="857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68" tIns="81635" rIns="163268" bIns="81635">
            <a:spAutoFit/>
          </a:bodyPr>
          <a:lstStyle/>
          <a:p>
            <a:pPr algn="ctr"/>
            <a:r>
              <a:rPr lang="en-US" sz="4500" dirty="0">
                <a:solidFill>
                  <a:srgbClr val="3333CC"/>
                </a:solidFill>
                <a:latin typeface="Century" pitchFamily="18" charset="0"/>
              </a:rPr>
              <a:t>GV: Bùi </a:t>
            </a:r>
            <a:r>
              <a:rPr lang="en-US" sz="4500" dirty="0" err="1">
                <a:solidFill>
                  <a:srgbClr val="3333CC"/>
                </a:solidFill>
                <a:latin typeface="Century" pitchFamily="18" charset="0"/>
              </a:rPr>
              <a:t>Thị</a:t>
            </a:r>
            <a:r>
              <a:rPr lang="en-US" sz="4500" dirty="0">
                <a:solidFill>
                  <a:srgbClr val="3333CC"/>
                </a:solidFill>
                <a:latin typeface="Century" pitchFamily="18" charset="0"/>
              </a:rPr>
              <a:t> </a:t>
            </a:r>
            <a:r>
              <a:rPr lang="en-US" sz="4500" dirty="0" err="1">
                <a:solidFill>
                  <a:srgbClr val="3333CC"/>
                </a:solidFill>
                <a:latin typeface="Century" pitchFamily="18" charset="0"/>
              </a:rPr>
              <a:t>Thùy</a:t>
            </a:r>
            <a:r>
              <a:rPr lang="en-US" sz="4500" dirty="0">
                <a:solidFill>
                  <a:srgbClr val="3333CC"/>
                </a:solidFill>
                <a:latin typeface="Century" pitchFamily="18" charset="0"/>
              </a:rPr>
              <a:t> Trang</a:t>
            </a:r>
          </a:p>
        </p:txBody>
      </p:sp>
      <p:sp>
        <p:nvSpPr>
          <p:cNvPr id="4102" name="Rectangle 9"/>
          <p:cNvSpPr>
            <a:spLocks noChangeArrowheads="1"/>
          </p:cNvSpPr>
          <p:nvPr/>
        </p:nvSpPr>
        <p:spPr bwMode="auto">
          <a:xfrm>
            <a:off x="9448800" y="228602"/>
            <a:ext cx="9144000" cy="1149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68" tIns="81635" rIns="163268" bIns="81635">
            <a:spAutoFit/>
          </a:bodyPr>
          <a:lstStyle/>
          <a:p>
            <a:pPr algn="ctr"/>
            <a:r>
              <a:rPr lang="en-US" sz="3200" b="1" dirty="0">
                <a:solidFill>
                  <a:srgbClr val="3333CC"/>
                </a:solidFill>
                <a:latin typeface="Times New Roman" pitchFamily="18" charset="0"/>
                <a:cs typeface="Times New Roman" pitchFamily="18" charset="0"/>
              </a:rPr>
              <a:t>ỦY BAN NHÂN DÂN HUYỆN PHÙ MỸ</a:t>
            </a:r>
          </a:p>
          <a:p>
            <a:pPr algn="ctr"/>
            <a:r>
              <a:rPr lang="en-US" sz="3200" b="1" dirty="0">
                <a:solidFill>
                  <a:srgbClr val="3333CC"/>
                </a:solidFill>
                <a:latin typeface="Times New Roman" pitchFamily="18" charset="0"/>
                <a:cs typeface="Times New Roman" pitchFamily="18" charset="0"/>
              </a:rPr>
              <a:t>TRƯỜNG TIỂU HỌC SỐ 2 MỸ CHÁNH</a:t>
            </a:r>
          </a:p>
        </p:txBody>
      </p:sp>
      <p:sp>
        <p:nvSpPr>
          <p:cNvPr id="4103" name="Rectangle 10"/>
          <p:cNvSpPr>
            <a:spLocks noChangeArrowheads="1"/>
          </p:cNvSpPr>
          <p:nvPr/>
        </p:nvSpPr>
        <p:spPr bwMode="auto">
          <a:xfrm>
            <a:off x="8991600" y="1978820"/>
            <a:ext cx="9906000" cy="2934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63268" tIns="81635" rIns="163268" bIns="81635">
            <a:spAutoFit/>
          </a:bodyPr>
          <a:lstStyle/>
          <a:p>
            <a:pPr algn="ctr"/>
            <a:r>
              <a:rPr lang="en-US" sz="6000" b="1" dirty="0" err="1">
                <a:latin typeface="HP001 4 hàng" pitchFamily="34" charset="-93"/>
              </a:rPr>
              <a:t>Tiếng</a:t>
            </a:r>
            <a:r>
              <a:rPr lang="en-US" sz="6000" b="1" dirty="0">
                <a:latin typeface="HP001 4 hàng" pitchFamily="34" charset="-93"/>
              </a:rPr>
              <a:t> </a:t>
            </a:r>
            <a:r>
              <a:rPr lang="en-US" sz="6000" b="1" dirty="0" err="1">
                <a:latin typeface="HP001 4 hàng" pitchFamily="34" charset="-93"/>
              </a:rPr>
              <a:t>Việt</a:t>
            </a:r>
            <a:r>
              <a:rPr lang="en-US" sz="6000" b="1" dirty="0">
                <a:latin typeface="HP001 4 hàng" pitchFamily="34" charset="-93"/>
              </a:rPr>
              <a:t> </a:t>
            </a:r>
          </a:p>
          <a:p>
            <a:pPr algn="ctr"/>
            <a:r>
              <a:rPr lang="en-US" sz="6600" b="1" dirty="0">
                <a:solidFill>
                  <a:srgbClr val="FF0000"/>
                </a:solidFill>
              </a:rPr>
              <a:t>Lớp:3B</a:t>
            </a:r>
          </a:p>
          <a:p>
            <a:r>
              <a:rPr lang="en-US" sz="5400" b="1" dirty="0">
                <a:solidFill>
                  <a:srgbClr val="002060"/>
                </a:solidFill>
                <a:latin typeface="HP001 4 hàng" pitchFamily="34" charset="-93"/>
              </a:rPr>
              <a:t>  </a:t>
            </a:r>
            <a:r>
              <a:rPr lang="en-US" sz="5400" b="1" dirty="0" err="1">
                <a:solidFill>
                  <a:srgbClr val="FF0000"/>
                </a:solidFill>
                <a:latin typeface="HP001 4 hàng" pitchFamily="34" charset="-93"/>
              </a:rPr>
              <a:t>Bài</a:t>
            </a:r>
            <a:r>
              <a:rPr lang="en-US" sz="5400" b="1" dirty="0">
                <a:solidFill>
                  <a:srgbClr val="FF0000"/>
                </a:solidFill>
                <a:latin typeface="HP001 4 hàng" pitchFamily="34" charset="-93"/>
              </a:rPr>
              <a:t>: Cha </a:t>
            </a:r>
            <a:r>
              <a:rPr lang="en-US" sz="5400" b="1" dirty="0" err="1">
                <a:solidFill>
                  <a:srgbClr val="FF0000"/>
                </a:solidFill>
                <a:latin typeface="HP001 4 hàng" pitchFamily="34" charset="-93"/>
              </a:rPr>
              <a:t>sẽ</a:t>
            </a:r>
            <a:r>
              <a:rPr lang="en-US" sz="5400" b="1" dirty="0">
                <a:solidFill>
                  <a:srgbClr val="FF0000"/>
                </a:solidFill>
                <a:latin typeface="HP001 4 hàng" pitchFamily="34" charset="-93"/>
              </a:rPr>
              <a:t> </a:t>
            </a:r>
            <a:r>
              <a:rPr lang="en-US" sz="5400" b="1" dirty="0" err="1">
                <a:solidFill>
                  <a:srgbClr val="FF0000"/>
                </a:solidFill>
                <a:latin typeface="HP001 4 hàng" pitchFamily="34" charset="-93"/>
              </a:rPr>
              <a:t>luôn</a:t>
            </a:r>
            <a:r>
              <a:rPr lang="en-US" sz="5400" b="1" dirty="0">
                <a:solidFill>
                  <a:srgbClr val="FF0000"/>
                </a:solidFill>
                <a:latin typeface="HP001 4 hàng" pitchFamily="34" charset="-93"/>
              </a:rPr>
              <a:t> ở </a:t>
            </a:r>
            <a:r>
              <a:rPr lang="en-US" sz="5400" b="1" dirty="0" err="1">
                <a:solidFill>
                  <a:srgbClr val="FF0000"/>
                </a:solidFill>
                <a:latin typeface="HP001 4 hàng" pitchFamily="34" charset="-93"/>
              </a:rPr>
              <a:t>bên</a:t>
            </a:r>
            <a:r>
              <a:rPr lang="en-US" sz="5400" b="1" dirty="0">
                <a:solidFill>
                  <a:srgbClr val="FF0000"/>
                </a:solidFill>
                <a:latin typeface="HP001 4 hàng" pitchFamily="34" charset="-93"/>
              </a:rPr>
              <a:t> con</a:t>
            </a:r>
          </a:p>
        </p:txBody>
      </p:sp>
      <p:pic>
        <p:nvPicPr>
          <p:cNvPr id="4105"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 y="23880"/>
            <a:ext cx="9296399" cy="10263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56830940"/>
      </p:ext>
    </p:extLst>
  </p:cSld>
  <p:clrMapOvr>
    <a:masterClrMapping/>
  </p:clrMapOvr>
  <p:transition spd="slow">
    <p:wipe dir="d"/>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038600" y="800101"/>
            <a:ext cx="10591800" cy="2862323"/>
          </a:xfrm>
          <a:prstGeom prst="rect">
            <a:avLst/>
          </a:prstGeom>
        </p:spPr>
        <p:txBody>
          <a:bodyPr wrap="square" lIns="91431" tIns="45716" rIns="91431" bIns="45716">
            <a:spAutoFit/>
          </a:bodyPr>
          <a:lstStyle/>
          <a:p>
            <a:pPr algn="ctr"/>
            <a:r>
              <a:rPr lang="en-US" sz="3200" b="1" i="1" dirty="0" err="1">
                <a:latin typeface="HP001 4 hàng" pitchFamily="34" charset="-93"/>
              </a:rPr>
              <a:t>Thứ</a:t>
            </a:r>
            <a:r>
              <a:rPr lang="en-US" sz="3200" b="1" i="1" dirty="0">
                <a:latin typeface="HP001 4 hàng" pitchFamily="34" charset="-93"/>
              </a:rPr>
              <a:t> </a:t>
            </a:r>
            <a:r>
              <a:rPr lang="en-US" sz="3200" b="1" i="1" dirty="0" err="1">
                <a:latin typeface="HP001 4 hàng" pitchFamily="34" charset="-93"/>
              </a:rPr>
              <a:t>Sáu</a:t>
            </a:r>
            <a:r>
              <a:rPr lang="en-US" sz="3200" b="1" i="1" dirty="0">
                <a:latin typeface="HP001 4 hàng" pitchFamily="34" charset="-93"/>
              </a:rPr>
              <a:t> </a:t>
            </a:r>
            <a:r>
              <a:rPr lang="en-US" sz="3200" b="1" i="1" dirty="0" err="1">
                <a:latin typeface="HP001 4 hàng" pitchFamily="34" charset="-93"/>
              </a:rPr>
              <a:t>ngày</a:t>
            </a:r>
            <a:r>
              <a:rPr lang="en-US" sz="3200" b="1" i="1" dirty="0">
                <a:latin typeface="HP001 4 hàng" pitchFamily="34" charset="-93"/>
              </a:rPr>
              <a:t> 18 </a:t>
            </a:r>
            <a:r>
              <a:rPr lang="en-US" sz="3200" b="1" i="1" dirty="0" err="1">
                <a:latin typeface="HP001 4 hàng" pitchFamily="34" charset="-93"/>
              </a:rPr>
              <a:t>tháng</a:t>
            </a:r>
            <a:r>
              <a:rPr lang="en-US" sz="3200" b="1" i="1" dirty="0">
                <a:latin typeface="HP001 4 hàng" pitchFamily="34" charset="-93"/>
              </a:rPr>
              <a:t> 10 </a:t>
            </a:r>
            <a:r>
              <a:rPr lang="en-US" sz="3200" b="1" i="1" dirty="0" err="1">
                <a:latin typeface="HP001 4 hàng" pitchFamily="34" charset="-93"/>
              </a:rPr>
              <a:t>năm</a:t>
            </a:r>
            <a:r>
              <a:rPr lang="en-US" sz="3200" b="1" i="1" dirty="0">
                <a:latin typeface="HP001 4 hàng" pitchFamily="34" charset="-93"/>
              </a:rPr>
              <a:t> 2024</a:t>
            </a:r>
          </a:p>
          <a:p>
            <a:pPr algn="ctr"/>
            <a:r>
              <a:rPr lang="en-US" sz="3200" b="1" i="1" dirty="0">
                <a:latin typeface="HP001 4 hàng" pitchFamily="34" charset="-93"/>
              </a:rPr>
              <a:t>  </a:t>
            </a:r>
            <a:r>
              <a:rPr lang="en-US" sz="3200" b="1" i="1" u="sng" dirty="0" err="1">
                <a:latin typeface="HP001 4 hàng" pitchFamily="34" charset="-93"/>
              </a:rPr>
              <a:t>Tiếng</a:t>
            </a:r>
            <a:r>
              <a:rPr lang="en-US" sz="3200" b="1" i="1" u="sng" dirty="0">
                <a:latin typeface="HP001 4 hàng" pitchFamily="34" charset="-93"/>
              </a:rPr>
              <a:t> </a:t>
            </a:r>
            <a:r>
              <a:rPr lang="en-US" sz="3200" b="1" i="1" u="sng" dirty="0" err="1">
                <a:latin typeface="HP001 4 hàng" pitchFamily="34" charset="-93"/>
              </a:rPr>
              <a:t>Việt</a:t>
            </a:r>
            <a:endParaRPr lang="en-US" sz="3200" b="1" i="1" u="sng" dirty="0">
              <a:latin typeface="HP001 4 hàng" pitchFamily="34" charset="-93"/>
            </a:endParaRPr>
          </a:p>
          <a:p>
            <a:pPr algn="ctr"/>
            <a:r>
              <a:rPr lang="vi-VN" sz="4800" b="1" dirty="0">
                <a:solidFill>
                  <a:srgbClr val="FF0000"/>
                </a:solidFill>
                <a:latin typeface="+mj-lt"/>
              </a:rPr>
              <a:t>Cha sẽ luôn ở bên con</a:t>
            </a:r>
            <a:endParaRPr lang="vi-VN" sz="4800" dirty="0">
              <a:solidFill>
                <a:srgbClr val="FF0000"/>
              </a:solidFill>
              <a:latin typeface="+mj-lt"/>
            </a:endParaRPr>
          </a:p>
          <a:p>
            <a:pPr algn="ctr"/>
            <a:endParaRPr lang="en-US" sz="3200" b="1" i="1" u="sng" dirty="0">
              <a:latin typeface="HP001 4 hàng" pitchFamily="34" charset="-93"/>
            </a:endParaRPr>
          </a:p>
          <a:p>
            <a:pPr algn="ctr"/>
            <a:r>
              <a:rPr lang="en-US" sz="3600" b="1" i="1" dirty="0">
                <a:solidFill>
                  <a:srgbClr val="FF0000"/>
                </a:solidFill>
                <a:latin typeface="HP001 4 hàng" pitchFamily="34" charset="-93"/>
              </a:rPr>
              <a:t> </a:t>
            </a:r>
          </a:p>
        </p:txBody>
      </p:sp>
      <p:sp>
        <p:nvSpPr>
          <p:cNvPr id="6" name="Rectangle 5"/>
          <p:cNvSpPr/>
          <p:nvPr/>
        </p:nvSpPr>
        <p:spPr>
          <a:xfrm>
            <a:off x="1066800" y="2705100"/>
            <a:ext cx="17221200" cy="8479236"/>
          </a:xfrm>
          <a:prstGeom prst="rect">
            <a:avLst/>
          </a:prstGeom>
        </p:spPr>
        <p:txBody>
          <a:bodyPr wrap="square" lIns="91431" tIns="45716" rIns="91431" bIns="45716">
            <a:spAutoFit/>
          </a:bodyPr>
          <a:lstStyle/>
          <a:p>
            <a:r>
              <a:rPr lang="vi-VN" sz="3200" dirty="0">
                <a:latin typeface="+mj-lt"/>
              </a:rPr>
              <a:t>       Một trận động đất lớn xảy ra. Chỉ trong vòng bốn phút, nó đã san bằng thành phố. Giữa cơn hỗn loạn đó, một người cha chạy vội đến trường học của con. Ông bàng hoàng, lặng đi vì ngôi trường chỉ còn là một đống đổ nát. Rồi ông nhớ lại lời hứa với con: “Dù có chuyện gì xảy ra, cha cũng sẽ luôn ở bên con”.</a:t>
            </a:r>
          </a:p>
          <a:p>
            <a:r>
              <a:rPr lang="vi-VN" sz="3200" dirty="0">
                <a:latin typeface="+mj-lt"/>
              </a:rPr>
              <a:t>      Ông cố nhớ lại vị trí lớp học của con, chạy đến đó và ra sức đào bới. Mọi người kéo ông ra và an ủi:</a:t>
            </a:r>
          </a:p>
          <a:p>
            <a:r>
              <a:rPr lang="vi-VN" sz="3200" dirty="0">
                <a:latin typeface="+mj-lt"/>
              </a:rPr>
              <a:t>      - Muộn quá rồi! Bác không làm được gì nữa đâu!</a:t>
            </a:r>
          </a:p>
          <a:p>
            <a:r>
              <a:rPr lang="vi-VN" sz="3200" dirty="0">
                <a:latin typeface="+mj-lt"/>
              </a:rPr>
              <a:t>      Nhưng với ai, ông cũng chỉ có một câu hỏi: “Bác có giúp tôi không?”, rồi tiếp tục đào bới. Nhiều người bắt đầu đào bới cùng ông.</a:t>
            </a:r>
          </a:p>
          <a:p>
            <a:r>
              <a:rPr lang="vi-VN" sz="3200" dirty="0">
                <a:latin typeface="+mj-lt"/>
              </a:rPr>
              <a:t>      Nhiều giờ trôi qua. Đến khi lật một mảng tường lớn lên, người cha bỗng nghe thấy tiếng con trai. Mừng quá, ông gọi to tên cậu bé. Có tiếng đáp lại: “Cha ơi, con ở đây!”. Mọi người cùng ào đến. Bức tường đổ đã tạo ra một khoảng trống nhỏ nên bọn trẻ còn sống.</a:t>
            </a:r>
          </a:p>
          <a:p>
            <a:r>
              <a:rPr lang="vi-VN" sz="3200" dirty="0">
                <a:latin typeface="+mj-lt"/>
              </a:rPr>
              <a:t>       Bọn trẻ được cứu thoát. Cậu con trai ôm chầm lấy cha:</a:t>
            </a:r>
          </a:p>
          <a:p>
            <a:r>
              <a:rPr lang="vi-VN" sz="3200" dirty="0">
                <a:latin typeface="+mj-lt"/>
              </a:rPr>
              <a:t>     - Cha ơi! Con đã bảo các bạn là nhất định cha sẽ cứu con và các bạn mà! </a:t>
            </a:r>
          </a:p>
          <a:p>
            <a:pPr algn="r"/>
            <a:r>
              <a:rPr lang="vi-VN" sz="3200" dirty="0">
                <a:latin typeface="+mj-lt"/>
              </a:rPr>
              <a:t>Theo báo </a:t>
            </a:r>
            <a:r>
              <a:rPr lang="vi-VN" sz="3200" i="1" dirty="0">
                <a:latin typeface="+mj-lt"/>
              </a:rPr>
              <a:t>Tuổi trẻ</a:t>
            </a:r>
            <a:r>
              <a:rPr lang="vi-VN" sz="3200" dirty="0">
                <a:latin typeface="+mj-lt"/>
              </a:rPr>
              <a:t> (Thanh Giang dịch)</a:t>
            </a:r>
          </a:p>
          <a:p>
            <a:r>
              <a:rPr lang="vi-VN" sz="3200" dirty="0"/>
              <a:t/>
            </a:r>
            <a:br>
              <a:rPr lang="vi-VN" sz="3200" dirty="0"/>
            </a:br>
            <a:r>
              <a:rPr lang="vi-VN" sz="2900" dirty="0"/>
              <a:t/>
            </a:r>
            <a:br>
              <a:rPr lang="vi-VN" sz="2900" dirty="0"/>
            </a:br>
            <a:r>
              <a:rPr lang="vi-VN" dirty="0"/>
              <a:t/>
            </a:r>
            <a:br>
              <a:rPr lang="vi-VN" dirty="0"/>
            </a:br>
            <a:endParaRPr lang="vi-VN" dirty="0"/>
          </a:p>
        </p:txBody>
      </p:sp>
    </p:spTree>
    <p:extLst>
      <p:ext uri="{BB962C8B-B14F-4D97-AF65-F5344CB8AC3E}">
        <p14:creationId xmlns:p14="http://schemas.microsoft.com/office/powerpoint/2010/main" val="7224682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038600" y="800102"/>
            <a:ext cx="10591800" cy="1908215"/>
          </a:xfrm>
          <a:prstGeom prst="rect">
            <a:avLst/>
          </a:prstGeom>
        </p:spPr>
        <p:txBody>
          <a:bodyPr wrap="square" lIns="91431" tIns="45716" rIns="91431" bIns="45716">
            <a:spAutoFit/>
          </a:bodyPr>
          <a:lstStyle/>
          <a:p>
            <a:pPr algn="ctr"/>
            <a:r>
              <a:rPr lang="en-US" sz="3200" b="1" i="1" dirty="0" err="1">
                <a:latin typeface="HP001 4 hàng" pitchFamily="34" charset="-93"/>
              </a:rPr>
              <a:t>Thứ</a:t>
            </a:r>
            <a:r>
              <a:rPr lang="en-US" sz="3200" b="1" i="1" dirty="0">
                <a:latin typeface="HP001 4 hàng" pitchFamily="34" charset="-93"/>
              </a:rPr>
              <a:t> </a:t>
            </a:r>
            <a:r>
              <a:rPr lang="en-US" sz="3200" b="1" i="1" dirty="0" err="1">
                <a:latin typeface="HP001 4 hàng" pitchFamily="34" charset="-93"/>
              </a:rPr>
              <a:t>Sáu</a:t>
            </a:r>
            <a:r>
              <a:rPr lang="en-US" sz="3200" b="1" i="1" dirty="0">
                <a:latin typeface="HP001 4 hàng" pitchFamily="34" charset="-93"/>
              </a:rPr>
              <a:t> </a:t>
            </a:r>
            <a:r>
              <a:rPr lang="en-US" sz="3200" b="1" i="1" dirty="0" err="1">
                <a:latin typeface="HP001 4 hàng" pitchFamily="34" charset="-93"/>
              </a:rPr>
              <a:t>ngày</a:t>
            </a:r>
            <a:r>
              <a:rPr lang="en-US" sz="3200" b="1" i="1" dirty="0">
                <a:latin typeface="HP001 4 hàng" pitchFamily="34" charset="-93"/>
              </a:rPr>
              <a:t> 18 </a:t>
            </a:r>
            <a:r>
              <a:rPr lang="en-US" sz="3200" b="1" i="1" dirty="0" err="1">
                <a:latin typeface="HP001 4 hàng" pitchFamily="34" charset="-93"/>
              </a:rPr>
              <a:t>tháng</a:t>
            </a:r>
            <a:r>
              <a:rPr lang="en-US" sz="3200" b="1" i="1" dirty="0">
                <a:latin typeface="HP001 4 hàng" pitchFamily="34" charset="-93"/>
              </a:rPr>
              <a:t> 10 </a:t>
            </a:r>
            <a:r>
              <a:rPr lang="en-US" sz="3200" b="1" i="1" dirty="0" err="1">
                <a:latin typeface="HP001 4 hàng" pitchFamily="34" charset="-93"/>
              </a:rPr>
              <a:t>năm</a:t>
            </a:r>
            <a:r>
              <a:rPr lang="en-US" sz="3200" b="1" i="1" dirty="0">
                <a:latin typeface="HP001 4 hàng" pitchFamily="34" charset="-93"/>
              </a:rPr>
              <a:t> 2024</a:t>
            </a:r>
          </a:p>
          <a:p>
            <a:pPr algn="ctr"/>
            <a:r>
              <a:rPr lang="en-US" sz="3200" b="1" i="1" dirty="0">
                <a:latin typeface="HP001 4 hàng" pitchFamily="34" charset="-93"/>
              </a:rPr>
              <a:t>  </a:t>
            </a:r>
            <a:r>
              <a:rPr lang="en-US" sz="3200" b="1" i="1" u="sng" dirty="0" err="1">
                <a:latin typeface="HP001 4 hàng" pitchFamily="34" charset="-93"/>
              </a:rPr>
              <a:t>Tiếng</a:t>
            </a:r>
            <a:r>
              <a:rPr lang="en-US" sz="3200" b="1" i="1" u="sng" dirty="0">
                <a:latin typeface="HP001 4 hàng" pitchFamily="34" charset="-93"/>
              </a:rPr>
              <a:t> </a:t>
            </a:r>
            <a:r>
              <a:rPr lang="en-US" sz="3200" b="1" i="1" u="sng" dirty="0" err="1">
                <a:latin typeface="HP001 4 hàng" pitchFamily="34" charset="-93"/>
              </a:rPr>
              <a:t>Việt</a:t>
            </a:r>
            <a:endParaRPr lang="en-US" sz="3200" b="1" i="1" u="sng" dirty="0">
              <a:latin typeface="HP001 4 hàng" pitchFamily="34" charset="-93"/>
            </a:endParaRPr>
          </a:p>
          <a:p>
            <a:pPr algn="ctr"/>
            <a:r>
              <a:rPr lang="en-US" sz="3600" b="1" i="1" dirty="0">
                <a:solidFill>
                  <a:srgbClr val="FF0000"/>
                </a:solidFill>
                <a:latin typeface="HP001 4 hàng" pitchFamily="34" charset="-93"/>
              </a:rPr>
              <a:t> </a:t>
            </a:r>
            <a:r>
              <a:rPr lang="en-US" sz="5400" b="1" i="1" dirty="0">
                <a:solidFill>
                  <a:srgbClr val="FF0000"/>
                </a:solidFill>
                <a:latin typeface="HP001 4 hàng" pitchFamily="34" charset="-93"/>
              </a:rPr>
              <a:t>Cha </a:t>
            </a:r>
            <a:r>
              <a:rPr lang="en-US" sz="5400" b="1" i="1" dirty="0" err="1">
                <a:solidFill>
                  <a:srgbClr val="FF0000"/>
                </a:solidFill>
                <a:latin typeface="HP001 4 hàng" pitchFamily="34" charset="-93"/>
              </a:rPr>
              <a:t>sẽ</a:t>
            </a:r>
            <a:r>
              <a:rPr lang="en-US" sz="5400" b="1" i="1" dirty="0">
                <a:solidFill>
                  <a:srgbClr val="FF0000"/>
                </a:solidFill>
                <a:latin typeface="HP001 4 hàng" pitchFamily="34" charset="-93"/>
              </a:rPr>
              <a:t> </a:t>
            </a:r>
            <a:r>
              <a:rPr lang="en-US" sz="5400" b="1" i="1" dirty="0" err="1">
                <a:solidFill>
                  <a:srgbClr val="FF0000"/>
                </a:solidFill>
                <a:latin typeface="HP001 4 hàng" pitchFamily="34" charset="-93"/>
              </a:rPr>
              <a:t>luôn</a:t>
            </a:r>
            <a:r>
              <a:rPr lang="en-US" sz="5400" b="1" i="1" dirty="0">
                <a:solidFill>
                  <a:srgbClr val="FF0000"/>
                </a:solidFill>
                <a:latin typeface="HP001 4 hàng" pitchFamily="34" charset="-93"/>
              </a:rPr>
              <a:t> ở </a:t>
            </a:r>
            <a:r>
              <a:rPr lang="en-US" sz="5400" b="1" i="1" dirty="0" err="1">
                <a:solidFill>
                  <a:srgbClr val="FF0000"/>
                </a:solidFill>
                <a:latin typeface="HP001 4 hàng" pitchFamily="34" charset="-93"/>
              </a:rPr>
              <a:t>bên</a:t>
            </a:r>
            <a:r>
              <a:rPr lang="en-US" sz="5400" b="1" i="1" dirty="0">
                <a:solidFill>
                  <a:srgbClr val="FF0000"/>
                </a:solidFill>
                <a:latin typeface="HP001 4 hàng" pitchFamily="34" charset="-93"/>
              </a:rPr>
              <a:t> con</a:t>
            </a:r>
          </a:p>
        </p:txBody>
      </p:sp>
      <p:sp>
        <p:nvSpPr>
          <p:cNvPr id="6" name="Rectangle 5"/>
          <p:cNvSpPr/>
          <p:nvPr/>
        </p:nvSpPr>
        <p:spPr>
          <a:xfrm>
            <a:off x="1066800" y="2821560"/>
            <a:ext cx="16916400" cy="1138773"/>
          </a:xfrm>
          <a:prstGeom prst="rect">
            <a:avLst/>
          </a:prstGeom>
        </p:spPr>
        <p:txBody>
          <a:bodyPr wrap="square" lIns="91431" tIns="45716" rIns="91431" bIns="45716">
            <a:spAutoFit/>
          </a:bodyPr>
          <a:lstStyle/>
          <a:p>
            <a:r>
              <a:rPr lang="vi-VN" sz="3200" dirty="0">
                <a:latin typeface="+mj-lt"/>
              </a:rPr>
              <a:t/>
            </a:r>
            <a:br>
              <a:rPr lang="vi-VN" sz="3200" dirty="0">
                <a:latin typeface="+mj-lt"/>
              </a:rPr>
            </a:br>
            <a:r>
              <a:rPr lang="vi-VN" dirty="0"/>
              <a:t/>
            </a:r>
            <a:br>
              <a:rPr lang="vi-VN" dirty="0"/>
            </a:br>
            <a:endParaRPr lang="vi-VN" dirty="0"/>
          </a:p>
        </p:txBody>
      </p:sp>
      <p:pic>
        <p:nvPicPr>
          <p:cNvPr id="12" name="Picture 11">
            <a:extLst>
              <a:ext uri="{FF2B5EF4-FFF2-40B4-BE49-F238E27FC236}">
                <a16:creationId xmlns:a16="http://schemas.microsoft.com/office/drawing/2014/main" xmlns="" id="{CFBA70D1-8DE9-30D3-68BE-B03A2C407BC4}"/>
              </a:ext>
            </a:extLst>
          </p:cNvPr>
          <p:cNvPicPr>
            <a:picLocks noChangeAspect="1"/>
          </p:cNvPicPr>
          <p:nvPr/>
        </p:nvPicPr>
        <p:blipFill>
          <a:blip r:embed="rId3"/>
          <a:stretch>
            <a:fillRect/>
          </a:stretch>
        </p:blipFill>
        <p:spPr>
          <a:xfrm>
            <a:off x="12784745" y="5720442"/>
            <a:ext cx="2644828" cy="291515"/>
          </a:xfrm>
          <a:prstGeom prst="rect">
            <a:avLst/>
          </a:prstGeom>
        </p:spPr>
      </p:pic>
      <p:pic>
        <p:nvPicPr>
          <p:cNvPr id="15" name="Picture 14">
            <a:extLst>
              <a:ext uri="{FF2B5EF4-FFF2-40B4-BE49-F238E27FC236}">
                <a16:creationId xmlns:a16="http://schemas.microsoft.com/office/drawing/2014/main" xmlns="" id="{14643ECD-5820-0877-8E6D-7BE37522119F}"/>
              </a:ext>
            </a:extLst>
          </p:cNvPr>
          <p:cNvPicPr>
            <a:picLocks noChangeAspect="1"/>
          </p:cNvPicPr>
          <p:nvPr/>
        </p:nvPicPr>
        <p:blipFill>
          <a:blip r:embed="rId3"/>
          <a:stretch>
            <a:fillRect/>
          </a:stretch>
        </p:blipFill>
        <p:spPr>
          <a:xfrm>
            <a:off x="7679504" y="5720442"/>
            <a:ext cx="2809034" cy="309613"/>
          </a:xfrm>
          <a:prstGeom prst="rect">
            <a:avLst/>
          </a:prstGeom>
        </p:spPr>
      </p:pic>
      <p:pic>
        <p:nvPicPr>
          <p:cNvPr id="17" name="Picture 16">
            <a:extLst>
              <a:ext uri="{FF2B5EF4-FFF2-40B4-BE49-F238E27FC236}">
                <a16:creationId xmlns:a16="http://schemas.microsoft.com/office/drawing/2014/main" xmlns="" id="{05F5D16E-318C-11F1-911B-5C86AC368FCD}"/>
              </a:ext>
            </a:extLst>
          </p:cNvPr>
          <p:cNvPicPr>
            <a:picLocks noChangeAspect="1"/>
          </p:cNvPicPr>
          <p:nvPr/>
        </p:nvPicPr>
        <p:blipFill>
          <a:blip r:embed="rId3"/>
          <a:stretch>
            <a:fillRect/>
          </a:stretch>
        </p:blipFill>
        <p:spPr>
          <a:xfrm>
            <a:off x="3005093" y="5668769"/>
            <a:ext cx="2700438" cy="341025"/>
          </a:xfrm>
          <a:prstGeom prst="rect">
            <a:avLst/>
          </a:prstGeom>
        </p:spPr>
      </p:pic>
      <p:pic>
        <p:nvPicPr>
          <p:cNvPr id="18" name="Picture 17">
            <a:extLst>
              <a:ext uri="{FF2B5EF4-FFF2-40B4-BE49-F238E27FC236}">
                <a16:creationId xmlns:a16="http://schemas.microsoft.com/office/drawing/2014/main" xmlns="" id="{27D03B23-8B9C-0E96-D063-F5AA1A728115}"/>
              </a:ext>
            </a:extLst>
          </p:cNvPr>
          <p:cNvPicPr>
            <a:picLocks noChangeAspect="1"/>
          </p:cNvPicPr>
          <p:nvPr/>
        </p:nvPicPr>
        <p:blipFill>
          <a:blip r:embed="rId4"/>
          <a:stretch>
            <a:fillRect/>
          </a:stretch>
        </p:blipFill>
        <p:spPr>
          <a:xfrm>
            <a:off x="1174956" y="4963749"/>
            <a:ext cx="1876704" cy="1775953"/>
          </a:xfrm>
          <a:prstGeom prst="rect">
            <a:avLst/>
          </a:prstGeom>
        </p:spPr>
      </p:pic>
      <p:sp>
        <p:nvSpPr>
          <p:cNvPr id="20" name="文本框 14">
            <a:extLst>
              <a:ext uri="{FF2B5EF4-FFF2-40B4-BE49-F238E27FC236}">
                <a16:creationId xmlns:a16="http://schemas.microsoft.com/office/drawing/2014/main" xmlns="" id="{3D39BA4A-2CC9-78AC-F541-2A0ED6980347}"/>
              </a:ext>
            </a:extLst>
          </p:cNvPr>
          <p:cNvSpPr txBox="1"/>
          <p:nvPr/>
        </p:nvSpPr>
        <p:spPr>
          <a:xfrm>
            <a:off x="76200" y="7129671"/>
            <a:ext cx="3429000" cy="1478418"/>
          </a:xfrm>
          <a:prstGeom prst="rect">
            <a:avLst/>
          </a:prstGeom>
          <a:noFill/>
        </p:spPr>
        <p:txBody>
          <a:bodyPr wrap="square" rtlCol="0">
            <a:spAutoFit/>
          </a:bodyPr>
          <a:lstStyle/>
          <a:p>
            <a:pPr algn="ctr">
              <a:lnSpc>
                <a:spcPct val="150000"/>
              </a:lnSpc>
            </a:pPr>
            <a:r>
              <a:rPr lang="en-US" altLang="zh-CN" sz="3200" b="1" dirty="0" err="1">
                <a:latin typeface="Arial" panose="020B0604020202020204" pitchFamily="34" charset="0"/>
                <a:ea typeface="仓耳青禾体-谷力 W05" panose="02020400000000000000" pitchFamily="18" charset="-122"/>
                <a:cs typeface="Arial" panose="020B0604020202020204" pitchFamily="34" charset="0"/>
              </a:rPr>
              <a:t>Từ</a:t>
            </a:r>
            <a:r>
              <a:rPr lang="en-US" altLang="zh-CN" sz="3200" b="1" dirty="0">
                <a:latin typeface="Arial" panose="020B0604020202020204" pitchFamily="34" charset="0"/>
                <a:ea typeface="仓耳青禾体-谷力 W05" panose="02020400000000000000" pitchFamily="18" charset="-122"/>
                <a:cs typeface="Arial" panose="020B0604020202020204" pitchFamily="34" charset="0"/>
              </a:rPr>
              <a:t> </a:t>
            </a:r>
            <a:r>
              <a:rPr lang="en-US" altLang="zh-CN" sz="3200" b="1" dirty="0" err="1">
                <a:latin typeface="Arial" panose="020B0604020202020204" pitchFamily="34" charset="0"/>
                <a:ea typeface="仓耳青禾体-谷力 W05" panose="02020400000000000000" pitchFamily="18" charset="-122"/>
                <a:cs typeface="Arial" panose="020B0604020202020204" pitchFamily="34" charset="0"/>
              </a:rPr>
              <a:t>đầu</a:t>
            </a:r>
            <a:r>
              <a:rPr lang="en-US" altLang="zh-CN" sz="3200" b="1" dirty="0">
                <a:latin typeface="Arial" panose="020B0604020202020204" pitchFamily="34" charset="0"/>
                <a:ea typeface="仓耳青禾体-谷力 W05" panose="02020400000000000000" pitchFamily="18" charset="-122"/>
                <a:cs typeface="Arial" panose="020B0604020202020204" pitchFamily="34" charset="0"/>
              </a:rPr>
              <a:t> </a:t>
            </a:r>
            <a:r>
              <a:rPr lang="en-US" altLang="zh-CN" sz="3200" b="1" dirty="0" err="1">
                <a:latin typeface="Arial" panose="020B0604020202020204" pitchFamily="34" charset="0"/>
                <a:ea typeface="仓耳青禾体-谷力 W05" panose="02020400000000000000" pitchFamily="18" charset="-122"/>
                <a:cs typeface="Arial" panose="020B0604020202020204" pitchFamily="34" charset="0"/>
              </a:rPr>
              <a:t>đến</a:t>
            </a:r>
            <a:endParaRPr lang="en-US" altLang="zh-CN" sz="3200" b="1" dirty="0">
              <a:latin typeface="Arial" panose="020B0604020202020204" pitchFamily="34" charset="0"/>
              <a:ea typeface="仓耳青禾体-谷力 W05" panose="02020400000000000000" pitchFamily="18" charset="-122"/>
              <a:cs typeface="Arial" panose="020B0604020202020204" pitchFamily="34" charset="0"/>
            </a:endParaRPr>
          </a:p>
          <a:p>
            <a:pPr algn="ctr">
              <a:lnSpc>
                <a:spcPct val="150000"/>
              </a:lnSpc>
            </a:pPr>
            <a:r>
              <a:rPr lang="en-US" altLang="zh-CN" sz="3200" b="1" dirty="0">
                <a:latin typeface="Arial" panose="020B0604020202020204" pitchFamily="34" charset="0"/>
                <a:ea typeface="仓耳青禾体-谷力 W05" panose="02020400000000000000" pitchFamily="18" charset="-122"/>
                <a:cs typeface="Arial" panose="020B0604020202020204" pitchFamily="34" charset="0"/>
              </a:rPr>
              <a:t> </a:t>
            </a:r>
            <a:r>
              <a:rPr lang="en-US" altLang="zh-CN" sz="3200" b="1" i="1" dirty="0" err="1">
                <a:latin typeface="Arial" panose="020B0604020202020204" pitchFamily="34" charset="0"/>
                <a:ea typeface="仓耳青禾体-谷力 W05" panose="02020400000000000000" pitchFamily="18" charset="-122"/>
                <a:cs typeface="Arial" panose="020B0604020202020204" pitchFamily="34" charset="0"/>
              </a:rPr>
              <a:t>luôn</a:t>
            </a:r>
            <a:r>
              <a:rPr lang="en-US" altLang="zh-CN" sz="3200" b="1" i="1" dirty="0">
                <a:latin typeface="Arial" panose="020B0604020202020204" pitchFamily="34" charset="0"/>
                <a:ea typeface="仓耳青禾体-谷力 W05" panose="02020400000000000000" pitchFamily="18" charset="-122"/>
                <a:cs typeface="Arial" panose="020B0604020202020204" pitchFamily="34" charset="0"/>
              </a:rPr>
              <a:t> ở </a:t>
            </a:r>
            <a:r>
              <a:rPr lang="en-US" altLang="zh-CN" sz="3200" b="1" i="1" dirty="0" err="1">
                <a:latin typeface="Arial" panose="020B0604020202020204" pitchFamily="34" charset="0"/>
                <a:ea typeface="仓耳青禾体-谷力 W05" panose="02020400000000000000" pitchFamily="18" charset="-122"/>
                <a:cs typeface="Arial" panose="020B0604020202020204" pitchFamily="34" charset="0"/>
              </a:rPr>
              <a:t>bên</a:t>
            </a:r>
            <a:r>
              <a:rPr lang="en-US" altLang="zh-CN" sz="3200" b="1" i="1" dirty="0">
                <a:latin typeface="Arial" panose="020B0604020202020204" pitchFamily="34" charset="0"/>
                <a:ea typeface="仓耳青禾体-谷力 W05" panose="02020400000000000000" pitchFamily="18" charset="-122"/>
                <a:cs typeface="Arial" panose="020B0604020202020204" pitchFamily="34" charset="0"/>
              </a:rPr>
              <a:t> con</a:t>
            </a:r>
            <a:r>
              <a:rPr lang="vi-VN" altLang="zh-CN" sz="3200" b="1" i="1" dirty="0">
                <a:latin typeface="Arial" panose="020B0604020202020204" pitchFamily="34" charset="0"/>
                <a:ea typeface="仓耳青禾体-谷力 W05" panose="02020400000000000000" pitchFamily="18" charset="-122"/>
                <a:cs typeface="Arial" panose="020B0604020202020204" pitchFamily="34" charset="0"/>
              </a:rPr>
              <a:t> </a:t>
            </a:r>
            <a:endParaRPr lang="zh-CN" altLang="en-US" sz="3200" b="1" i="1" dirty="0">
              <a:latin typeface="Arial" panose="020B0604020202020204" pitchFamily="34" charset="0"/>
              <a:ea typeface="仓耳青禾体-谷力 W05" panose="02020400000000000000" pitchFamily="18" charset="-122"/>
              <a:cs typeface="Arial" panose="020B0604020202020204" pitchFamily="34" charset="0"/>
            </a:endParaRPr>
          </a:p>
        </p:txBody>
      </p:sp>
      <p:sp>
        <p:nvSpPr>
          <p:cNvPr id="28" name="Hexagon 27">
            <a:extLst>
              <a:ext uri="{FF2B5EF4-FFF2-40B4-BE49-F238E27FC236}">
                <a16:creationId xmlns:a16="http://schemas.microsoft.com/office/drawing/2014/main" xmlns="" id="{BE7B0C11-2D2F-6BFD-CEAD-04AA6AAA8F27}"/>
              </a:ext>
            </a:extLst>
          </p:cNvPr>
          <p:cNvSpPr/>
          <p:nvPr/>
        </p:nvSpPr>
        <p:spPr>
          <a:xfrm>
            <a:off x="5591233" y="4864709"/>
            <a:ext cx="2116056" cy="1981664"/>
          </a:xfrm>
          <a:prstGeom prst="hexag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FF00"/>
                </a:solidFill>
              </a:rPr>
              <a:t>2</a:t>
            </a:r>
          </a:p>
        </p:txBody>
      </p:sp>
      <p:sp>
        <p:nvSpPr>
          <p:cNvPr id="30" name="Cloud 29">
            <a:extLst>
              <a:ext uri="{FF2B5EF4-FFF2-40B4-BE49-F238E27FC236}">
                <a16:creationId xmlns:a16="http://schemas.microsoft.com/office/drawing/2014/main" xmlns="" id="{D5E84721-44DB-41E0-3160-1FD2A64DD56F}"/>
              </a:ext>
            </a:extLst>
          </p:cNvPr>
          <p:cNvSpPr/>
          <p:nvPr/>
        </p:nvSpPr>
        <p:spPr>
          <a:xfrm>
            <a:off x="10438147" y="4851961"/>
            <a:ext cx="2515853" cy="2104027"/>
          </a:xfrm>
          <a:prstGeom prst="cloud">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0" b="1" dirty="0"/>
              <a:t>3</a:t>
            </a:r>
          </a:p>
        </p:txBody>
      </p:sp>
      <p:sp>
        <p:nvSpPr>
          <p:cNvPr id="31" name="Oval 30">
            <a:extLst>
              <a:ext uri="{FF2B5EF4-FFF2-40B4-BE49-F238E27FC236}">
                <a16:creationId xmlns:a16="http://schemas.microsoft.com/office/drawing/2014/main" xmlns="" id="{ED79BE4E-33FF-CD31-A0F3-F62451995F68}"/>
              </a:ext>
            </a:extLst>
          </p:cNvPr>
          <p:cNvSpPr/>
          <p:nvPr/>
        </p:nvSpPr>
        <p:spPr>
          <a:xfrm>
            <a:off x="15392400" y="4758039"/>
            <a:ext cx="2172627" cy="1981664"/>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xmlns="" id="{7D4778CB-6DF3-A471-D4AA-ED4E35B8C59C}"/>
              </a:ext>
            </a:extLst>
          </p:cNvPr>
          <p:cNvSpPr txBox="1"/>
          <p:nvPr/>
        </p:nvSpPr>
        <p:spPr>
          <a:xfrm>
            <a:off x="1447800" y="5347037"/>
            <a:ext cx="1284449" cy="1015663"/>
          </a:xfrm>
          <a:prstGeom prst="rect">
            <a:avLst/>
          </a:prstGeom>
          <a:noFill/>
        </p:spPr>
        <p:txBody>
          <a:bodyPr wrap="square" rtlCol="0">
            <a:spAutoFit/>
          </a:bodyPr>
          <a:lstStyle/>
          <a:p>
            <a:pPr algn="ctr"/>
            <a:r>
              <a:rPr lang="en-US" sz="6000" b="1" dirty="0">
                <a:solidFill>
                  <a:srgbClr val="FF0000"/>
                </a:solidFill>
              </a:rPr>
              <a:t>1</a:t>
            </a:r>
          </a:p>
        </p:txBody>
      </p:sp>
      <p:sp>
        <p:nvSpPr>
          <p:cNvPr id="33" name="TextBox 32">
            <a:extLst>
              <a:ext uri="{FF2B5EF4-FFF2-40B4-BE49-F238E27FC236}">
                <a16:creationId xmlns:a16="http://schemas.microsoft.com/office/drawing/2014/main" xmlns="" id="{A34EA1A6-3266-47E6-3B0C-462AC6E8FEA1}"/>
              </a:ext>
            </a:extLst>
          </p:cNvPr>
          <p:cNvSpPr txBox="1"/>
          <p:nvPr/>
        </p:nvSpPr>
        <p:spPr>
          <a:xfrm flipH="1">
            <a:off x="16306800" y="5343897"/>
            <a:ext cx="228600" cy="1015663"/>
          </a:xfrm>
          <a:prstGeom prst="rect">
            <a:avLst/>
          </a:prstGeom>
          <a:noFill/>
        </p:spPr>
        <p:txBody>
          <a:bodyPr wrap="square" rtlCol="0">
            <a:spAutoFit/>
          </a:bodyPr>
          <a:lstStyle/>
          <a:p>
            <a:r>
              <a:rPr lang="en-US" sz="6000" b="1" dirty="0">
                <a:solidFill>
                  <a:srgbClr val="F5AF4D"/>
                </a:solidFill>
              </a:rPr>
              <a:t>4</a:t>
            </a:r>
          </a:p>
        </p:txBody>
      </p:sp>
      <p:sp>
        <p:nvSpPr>
          <p:cNvPr id="35" name="文本框 14">
            <a:extLst>
              <a:ext uri="{FF2B5EF4-FFF2-40B4-BE49-F238E27FC236}">
                <a16:creationId xmlns:a16="http://schemas.microsoft.com/office/drawing/2014/main" xmlns="" id="{E2B84818-9B9B-004F-1267-371FEB8F444A}"/>
              </a:ext>
            </a:extLst>
          </p:cNvPr>
          <p:cNvSpPr txBox="1"/>
          <p:nvPr/>
        </p:nvSpPr>
        <p:spPr>
          <a:xfrm>
            <a:off x="5029200" y="7282071"/>
            <a:ext cx="3429000" cy="1478418"/>
          </a:xfrm>
          <a:prstGeom prst="rect">
            <a:avLst/>
          </a:prstGeom>
          <a:noFill/>
        </p:spPr>
        <p:txBody>
          <a:bodyPr wrap="square" rtlCol="0">
            <a:spAutoFit/>
          </a:bodyPr>
          <a:lstStyle/>
          <a:p>
            <a:pPr algn="ctr">
              <a:lnSpc>
                <a:spcPct val="150000"/>
              </a:lnSpc>
            </a:pPr>
            <a:r>
              <a:rPr lang="en-US" altLang="zh-CN" sz="3200" b="1" dirty="0" err="1">
                <a:latin typeface="Arial" panose="020B0604020202020204" pitchFamily="34" charset="0"/>
                <a:ea typeface="仓耳青禾体-谷力 W05" panose="02020400000000000000" pitchFamily="18" charset="-122"/>
                <a:cs typeface="Arial" panose="020B0604020202020204" pitchFamily="34" charset="0"/>
              </a:rPr>
              <a:t>Tiếp</a:t>
            </a:r>
            <a:r>
              <a:rPr lang="en-US" altLang="zh-CN" sz="3200" b="1" dirty="0">
                <a:latin typeface="Arial" panose="020B0604020202020204" pitchFamily="34" charset="0"/>
                <a:ea typeface="仓耳青禾体-谷力 W05" panose="02020400000000000000" pitchFamily="18" charset="-122"/>
                <a:cs typeface="Arial" panose="020B0604020202020204" pitchFamily="34" charset="0"/>
              </a:rPr>
              <a:t> </a:t>
            </a:r>
            <a:r>
              <a:rPr lang="en-US" altLang="zh-CN" sz="3200" b="1" dirty="0" err="1">
                <a:latin typeface="Arial" panose="020B0604020202020204" pitchFamily="34" charset="0"/>
                <a:ea typeface="仓耳青禾体-谷力 W05" panose="02020400000000000000" pitchFamily="18" charset="-122"/>
                <a:cs typeface="Arial" panose="020B0604020202020204" pitchFamily="34" charset="0"/>
              </a:rPr>
              <a:t>theo</a:t>
            </a:r>
            <a:r>
              <a:rPr lang="en-US" altLang="zh-CN" sz="3200" b="1" dirty="0">
                <a:latin typeface="Arial" panose="020B0604020202020204" pitchFamily="34" charset="0"/>
                <a:ea typeface="仓耳青禾体-谷力 W05" panose="02020400000000000000" pitchFamily="18" charset="-122"/>
                <a:cs typeface="Arial" panose="020B0604020202020204" pitchFamily="34" charset="0"/>
              </a:rPr>
              <a:t> </a:t>
            </a:r>
            <a:r>
              <a:rPr lang="en-US" altLang="zh-CN" sz="3200" b="1" dirty="0" err="1">
                <a:latin typeface="Arial" panose="020B0604020202020204" pitchFamily="34" charset="0"/>
                <a:ea typeface="仓耳青禾体-谷力 W05" panose="02020400000000000000" pitchFamily="18" charset="-122"/>
                <a:cs typeface="Arial" panose="020B0604020202020204" pitchFamily="34" charset="0"/>
              </a:rPr>
              <a:t>đến</a:t>
            </a:r>
            <a:endParaRPr lang="en-US" altLang="zh-CN" sz="3200" b="1" dirty="0">
              <a:latin typeface="Arial" panose="020B0604020202020204" pitchFamily="34" charset="0"/>
              <a:ea typeface="仓耳青禾体-谷力 W05" panose="02020400000000000000" pitchFamily="18" charset="-122"/>
              <a:cs typeface="Arial" panose="020B0604020202020204" pitchFamily="34" charset="0"/>
            </a:endParaRPr>
          </a:p>
          <a:p>
            <a:pPr algn="ctr">
              <a:lnSpc>
                <a:spcPct val="150000"/>
              </a:lnSpc>
            </a:pPr>
            <a:r>
              <a:rPr lang="en-US" altLang="zh-CN" sz="3200" b="1" dirty="0">
                <a:latin typeface="Arial" panose="020B0604020202020204" pitchFamily="34" charset="0"/>
                <a:ea typeface="仓耳青禾体-谷力 W05" panose="02020400000000000000" pitchFamily="18" charset="-122"/>
                <a:cs typeface="Arial" panose="020B0604020202020204" pitchFamily="34" charset="0"/>
              </a:rPr>
              <a:t> </a:t>
            </a:r>
            <a:r>
              <a:rPr lang="en-US" altLang="zh-CN" sz="3200" b="1" i="1" dirty="0" err="1">
                <a:latin typeface="Arial" panose="020B0604020202020204" pitchFamily="34" charset="0"/>
                <a:ea typeface="仓耳青禾体-谷力 W05" panose="02020400000000000000" pitchFamily="18" charset="-122"/>
                <a:cs typeface="Arial" panose="020B0604020202020204" pitchFamily="34" charset="0"/>
              </a:rPr>
              <a:t>cùng</a:t>
            </a:r>
            <a:r>
              <a:rPr lang="en-US" altLang="zh-CN" sz="3200" b="1" i="1" dirty="0">
                <a:latin typeface="Arial" panose="020B0604020202020204" pitchFamily="34" charset="0"/>
                <a:ea typeface="仓耳青禾体-谷力 W05" panose="02020400000000000000" pitchFamily="18" charset="-122"/>
                <a:cs typeface="Arial" panose="020B0604020202020204" pitchFamily="34" charset="0"/>
              </a:rPr>
              <a:t> </a:t>
            </a:r>
            <a:r>
              <a:rPr lang="en-US" altLang="zh-CN" sz="3200" b="1" i="1" dirty="0" err="1">
                <a:latin typeface="Arial" panose="020B0604020202020204" pitchFamily="34" charset="0"/>
                <a:ea typeface="仓耳青禾体-谷力 W05" panose="02020400000000000000" pitchFamily="18" charset="-122"/>
                <a:cs typeface="Arial" panose="020B0604020202020204" pitchFamily="34" charset="0"/>
              </a:rPr>
              <a:t>ông</a:t>
            </a:r>
            <a:r>
              <a:rPr lang="vi-VN" altLang="zh-CN" sz="3200" b="1" i="1" dirty="0">
                <a:latin typeface="Arial" panose="020B0604020202020204" pitchFamily="34" charset="0"/>
                <a:ea typeface="仓耳青禾体-谷力 W05" panose="02020400000000000000" pitchFamily="18" charset="-122"/>
                <a:cs typeface="Arial" panose="020B0604020202020204" pitchFamily="34" charset="0"/>
              </a:rPr>
              <a:t> </a:t>
            </a:r>
            <a:endParaRPr lang="zh-CN" altLang="en-US" sz="3200" b="1" i="1" dirty="0">
              <a:latin typeface="Arial" panose="020B0604020202020204" pitchFamily="34" charset="0"/>
              <a:ea typeface="仓耳青禾体-谷力 W05" panose="02020400000000000000" pitchFamily="18" charset="-122"/>
              <a:cs typeface="Arial" panose="020B0604020202020204" pitchFamily="34" charset="0"/>
            </a:endParaRPr>
          </a:p>
        </p:txBody>
      </p:sp>
      <p:sp>
        <p:nvSpPr>
          <p:cNvPr id="36" name="文本框 14">
            <a:extLst>
              <a:ext uri="{FF2B5EF4-FFF2-40B4-BE49-F238E27FC236}">
                <a16:creationId xmlns:a16="http://schemas.microsoft.com/office/drawing/2014/main" xmlns="" id="{8582EE57-FB76-6460-4848-FE6904CAD7F5}"/>
              </a:ext>
            </a:extLst>
          </p:cNvPr>
          <p:cNvSpPr txBox="1"/>
          <p:nvPr/>
        </p:nvSpPr>
        <p:spPr>
          <a:xfrm>
            <a:off x="9906000" y="7246482"/>
            <a:ext cx="3429000" cy="1478418"/>
          </a:xfrm>
          <a:prstGeom prst="rect">
            <a:avLst/>
          </a:prstGeom>
          <a:noFill/>
        </p:spPr>
        <p:txBody>
          <a:bodyPr wrap="square" rtlCol="0">
            <a:spAutoFit/>
          </a:bodyPr>
          <a:lstStyle/>
          <a:p>
            <a:pPr algn="ctr">
              <a:lnSpc>
                <a:spcPct val="150000"/>
              </a:lnSpc>
            </a:pPr>
            <a:r>
              <a:rPr lang="en-US" altLang="zh-CN" sz="3200" b="1" dirty="0" err="1">
                <a:latin typeface="Arial" panose="020B0604020202020204" pitchFamily="34" charset="0"/>
                <a:ea typeface="仓耳青禾体-谷力 W05" panose="02020400000000000000" pitchFamily="18" charset="-122"/>
                <a:cs typeface="Arial" panose="020B0604020202020204" pitchFamily="34" charset="0"/>
              </a:rPr>
              <a:t>Tiếp</a:t>
            </a:r>
            <a:r>
              <a:rPr lang="en-US" altLang="zh-CN" sz="3200" b="1" dirty="0">
                <a:latin typeface="Arial" panose="020B0604020202020204" pitchFamily="34" charset="0"/>
                <a:ea typeface="仓耳青禾体-谷力 W05" panose="02020400000000000000" pitchFamily="18" charset="-122"/>
                <a:cs typeface="Arial" panose="020B0604020202020204" pitchFamily="34" charset="0"/>
              </a:rPr>
              <a:t> </a:t>
            </a:r>
            <a:r>
              <a:rPr lang="en-US" altLang="zh-CN" sz="3200" b="1" dirty="0" err="1">
                <a:latin typeface="Arial" panose="020B0604020202020204" pitchFamily="34" charset="0"/>
                <a:ea typeface="仓耳青禾体-谷力 W05" panose="02020400000000000000" pitchFamily="18" charset="-122"/>
                <a:cs typeface="Arial" panose="020B0604020202020204" pitchFamily="34" charset="0"/>
              </a:rPr>
              <a:t>theo</a:t>
            </a:r>
            <a:r>
              <a:rPr lang="en-US" altLang="zh-CN" sz="3200" b="1" dirty="0">
                <a:latin typeface="Arial" panose="020B0604020202020204" pitchFamily="34" charset="0"/>
                <a:ea typeface="仓耳青禾体-谷力 W05" panose="02020400000000000000" pitchFamily="18" charset="-122"/>
                <a:cs typeface="Arial" panose="020B0604020202020204" pitchFamily="34" charset="0"/>
              </a:rPr>
              <a:t> </a:t>
            </a:r>
            <a:r>
              <a:rPr lang="en-US" altLang="zh-CN" sz="3200" b="1" dirty="0" err="1">
                <a:latin typeface="Arial" panose="020B0604020202020204" pitchFamily="34" charset="0"/>
                <a:ea typeface="仓耳青禾体-谷力 W05" panose="02020400000000000000" pitchFamily="18" charset="-122"/>
                <a:cs typeface="Arial" panose="020B0604020202020204" pitchFamily="34" charset="0"/>
              </a:rPr>
              <a:t>đến</a:t>
            </a:r>
            <a:endParaRPr lang="en-US" altLang="zh-CN" sz="3200" b="1" dirty="0">
              <a:latin typeface="Arial" panose="020B0604020202020204" pitchFamily="34" charset="0"/>
              <a:ea typeface="仓耳青禾体-谷力 W05" panose="02020400000000000000" pitchFamily="18" charset="-122"/>
              <a:cs typeface="Arial" panose="020B0604020202020204" pitchFamily="34" charset="0"/>
            </a:endParaRPr>
          </a:p>
          <a:p>
            <a:pPr algn="ctr">
              <a:lnSpc>
                <a:spcPct val="150000"/>
              </a:lnSpc>
            </a:pPr>
            <a:r>
              <a:rPr lang="en-US" altLang="zh-CN" sz="3200" b="1" dirty="0">
                <a:latin typeface="Arial" panose="020B0604020202020204" pitchFamily="34" charset="0"/>
                <a:ea typeface="仓耳青禾体-谷力 W05" panose="02020400000000000000" pitchFamily="18" charset="-122"/>
                <a:cs typeface="Arial" panose="020B0604020202020204" pitchFamily="34" charset="0"/>
              </a:rPr>
              <a:t> </a:t>
            </a:r>
            <a:r>
              <a:rPr lang="en-US" altLang="zh-CN" sz="3200" b="1" i="1" dirty="0" err="1">
                <a:latin typeface="Arial" panose="020B0604020202020204" pitchFamily="34" charset="0"/>
                <a:ea typeface="仓耳青禾体-谷力 W05" panose="02020400000000000000" pitchFamily="18" charset="-122"/>
                <a:cs typeface="Arial" panose="020B0604020202020204" pitchFamily="34" charset="0"/>
              </a:rPr>
              <a:t>còn</a:t>
            </a:r>
            <a:r>
              <a:rPr lang="en-US" altLang="zh-CN" sz="3200" b="1" i="1" dirty="0">
                <a:latin typeface="Arial" panose="020B0604020202020204" pitchFamily="34" charset="0"/>
                <a:ea typeface="仓耳青禾体-谷力 W05" panose="02020400000000000000" pitchFamily="18" charset="-122"/>
                <a:cs typeface="Arial" panose="020B0604020202020204" pitchFamily="34" charset="0"/>
              </a:rPr>
              <a:t> </a:t>
            </a:r>
            <a:r>
              <a:rPr lang="en-US" altLang="zh-CN" sz="3200" b="1" i="1" dirty="0" err="1">
                <a:latin typeface="Arial" panose="020B0604020202020204" pitchFamily="34" charset="0"/>
                <a:ea typeface="仓耳青禾体-谷力 W05" panose="02020400000000000000" pitchFamily="18" charset="-122"/>
                <a:cs typeface="Arial" panose="020B0604020202020204" pitchFamily="34" charset="0"/>
              </a:rPr>
              <a:t>sống</a:t>
            </a:r>
            <a:r>
              <a:rPr lang="vi-VN" altLang="zh-CN" sz="3200" b="1" i="1" dirty="0">
                <a:latin typeface="Arial" panose="020B0604020202020204" pitchFamily="34" charset="0"/>
                <a:ea typeface="仓耳青禾体-谷力 W05" panose="02020400000000000000" pitchFamily="18" charset="-122"/>
                <a:cs typeface="Arial" panose="020B0604020202020204" pitchFamily="34" charset="0"/>
              </a:rPr>
              <a:t> </a:t>
            </a:r>
            <a:endParaRPr lang="zh-CN" altLang="en-US" sz="3200" b="1" i="1" dirty="0">
              <a:latin typeface="Arial" panose="020B0604020202020204" pitchFamily="34" charset="0"/>
              <a:ea typeface="仓耳青禾体-谷力 W05" panose="02020400000000000000" pitchFamily="18" charset="-122"/>
              <a:cs typeface="Arial" panose="020B0604020202020204" pitchFamily="34" charset="0"/>
            </a:endParaRPr>
          </a:p>
        </p:txBody>
      </p:sp>
      <p:sp>
        <p:nvSpPr>
          <p:cNvPr id="37" name="文本框 14">
            <a:extLst>
              <a:ext uri="{FF2B5EF4-FFF2-40B4-BE49-F238E27FC236}">
                <a16:creationId xmlns:a16="http://schemas.microsoft.com/office/drawing/2014/main" xmlns="" id="{36BB99E1-D448-FA58-5A5A-F83DDA3A440C}"/>
              </a:ext>
            </a:extLst>
          </p:cNvPr>
          <p:cNvSpPr txBox="1"/>
          <p:nvPr/>
        </p:nvSpPr>
        <p:spPr>
          <a:xfrm>
            <a:off x="14859000" y="7353300"/>
            <a:ext cx="3429000" cy="739754"/>
          </a:xfrm>
          <a:prstGeom prst="rect">
            <a:avLst/>
          </a:prstGeom>
          <a:noFill/>
        </p:spPr>
        <p:txBody>
          <a:bodyPr wrap="square" rtlCol="0">
            <a:spAutoFit/>
          </a:bodyPr>
          <a:lstStyle/>
          <a:p>
            <a:pPr algn="ctr">
              <a:lnSpc>
                <a:spcPct val="150000"/>
              </a:lnSpc>
            </a:pPr>
            <a:r>
              <a:rPr lang="en-US" altLang="zh-CN" sz="3200" b="1" dirty="0" err="1">
                <a:latin typeface="Arial" panose="020B0604020202020204" pitchFamily="34" charset="0"/>
                <a:ea typeface="仓耳青禾体-谷力 W05" panose="02020400000000000000" pitchFamily="18" charset="-122"/>
                <a:cs typeface="Arial" panose="020B0604020202020204" pitchFamily="34" charset="0"/>
              </a:rPr>
              <a:t>Còn</a:t>
            </a:r>
            <a:r>
              <a:rPr lang="en-US" altLang="zh-CN" sz="3200" b="1" dirty="0">
                <a:latin typeface="Arial" panose="020B0604020202020204" pitchFamily="34" charset="0"/>
                <a:ea typeface="仓耳青禾体-谷力 W05" panose="02020400000000000000" pitchFamily="18" charset="-122"/>
                <a:cs typeface="Arial" panose="020B0604020202020204" pitchFamily="34" charset="0"/>
              </a:rPr>
              <a:t> </a:t>
            </a:r>
            <a:r>
              <a:rPr lang="en-US" altLang="zh-CN" sz="3200" b="1" dirty="0" err="1">
                <a:latin typeface="Arial" panose="020B0604020202020204" pitchFamily="34" charset="0"/>
                <a:ea typeface="仓耳青禾体-谷力 W05" panose="02020400000000000000" pitchFamily="18" charset="-122"/>
                <a:cs typeface="Arial" panose="020B0604020202020204" pitchFamily="34" charset="0"/>
              </a:rPr>
              <a:t>lại</a:t>
            </a:r>
            <a:r>
              <a:rPr lang="vi-VN" altLang="zh-CN" sz="3200" b="1" dirty="0">
                <a:latin typeface="Arial" panose="020B0604020202020204" pitchFamily="34" charset="0"/>
                <a:ea typeface="仓耳青禾体-谷力 W05" panose="02020400000000000000" pitchFamily="18" charset="-122"/>
                <a:cs typeface="Arial" panose="020B0604020202020204" pitchFamily="34" charset="0"/>
              </a:rPr>
              <a:t> </a:t>
            </a:r>
            <a:endParaRPr lang="zh-CN" altLang="en-US" sz="3200" b="1" dirty="0">
              <a:latin typeface="Arial" panose="020B0604020202020204" pitchFamily="34" charset="0"/>
              <a:ea typeface="仓耳青禾体-谷力 W05" panose="02020400000000000000" pitchFamily="18" charset="-122"/>
              <a:cs typeface="Arial" panose="020B0604020202020204" pitchFamily="34" charset="0"/>
            </a:endParaRPr>
          </a:p>
        </p:txBody>
      </p:sp>
      <p:sp>
        <p:nvSpPr>
          <p:cNvPr id="38" name="Rectangle: Rounded Corners 37">
            <a:extLst>
              <a:ext uri="{FF2B5EF4-FFF2-40B4-BE49-F238E27FC236}">
                <a16:creationId xmlns:a16="http://schemas.microsoft.com/office/drawing/2014/main" xmlns="" id="{E69F4E0E-1F54-99DD-915D-3C0303A61F74}"/>
              </a:ext>
            </a:extLst>
          </p:cNvPr>
          <p:cNvSpPr/>
          <p:nvPr/>
        </p:nvSpPr>
        <p:spPr>
          <a:xfrm>
            <a:off x="1524000" y="3091605"/>
            <a:ext cx="2971800" cy="121369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dirty="0">
                <a:highlight>
                  <a:srgbClr val="0000FF"/>
                </a:highlight>
              </a:rPr>
              <a:t>Chia </a:t>
            </a:r>
            <a:r>
              <a:rPr lang="en-US" sz="4800" dirty="0" err="1">
                <a:highlight>
                  <a:srgbClr val="0000FF"/>
                </a:highlight>
              </a:rPr>
              <a:t>đoạn</a:t>
            </a:r>
            <a:endParaRPr lang="en-US" sz="4800" dirty="0">
              <a:highlight>
                <a:srgbClr val="0000FF"/>
              </a:highlight>
            </a:endParaRPr>
          </a:p>
        </p:txBody>
      </p:sp>
    </p:spTree>
    <p:extLst>
      <p:ext uri="{BB962C8B-B14F-4D97-AF65-F5344CB8AC3E}">
        <p14:creationId xmlns:p14="http://schemas.microsoft.com/office/powerpoint/2010/main" val="17230916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038600" y="800101"/>
            <a:ext cx="10591800" cy="2862323"/>
          </a:xfrm>
          <a:prstGeom prst="rect">
            <a:avLst/>
          </a:prstGeom>
        </p:spPr>
        <p:txBody>
          <a:bodyPr wrap="square" lIns="91431" tIns="45716" rIns="91431" bIns="45716">
            <a:spAutoFit/>
          </a:bodyPr>
          <a:lstStyle/>
          <a:p>
            <a:pPr algn="ctr"/>
            <a:r>
              <a:rPr lang="en-US" sz="3200" b="1" i="1" dirty="0" err="1">
                <a:latin typeface="HP001 4 hàng" pitchFamily="34" charset="-93"/>
              </a:rPr>
              <a:t>Thứ</a:t>
            </a:r>
            <a:r>
              <a:rPr lang="en-US" sz="3200" b="1" i="1" dirty="0">
                <a:latin typeface="HP001 4 hàng" pitchFamily="34" charset="-93"/>
              </a:rPr>
              <a:t> </a:t>
            </a:r>
            <a:r>
              <a:rPr lang="en-US" sz="3200" b="1" i="1" dirty="0" err="1">
                <a:latin typeface="HP001 4 hàng" pitchFamily="34" charset="-93"/>
              </a:rPr>
              <a:t>Sáu</a:t>
            </a:r>
            <a:r>
              <a:rPr lang="en-US" sz="3200" b="1" i="1" dirty="0">
                <a:latin typeface="HP001 4 hàng" pitchFamily="34" charset="-93"/>
              </a:rPr>
              <a:t> </a:t>
            </a:r>
            <a:r>
              <a:rPr lang="en-US" sz="3200" b="1" i="1" dirty="0" err="1">
                <a:latin typeface="HP001 4 hàng" pitchFamily="34" charset="-93"/>
              </a:rPr>
              <a:t>ngày</a:t>
            </a:r>
            <a:r>
              <a:rPr lang="en-US" sz="3200" b="1" i="1" dirty="0">
                <a:latin typeface="HP001 4 hàng" pitchFamily="34" charset="-93"/>
              </a:rPr>
              <a:t> 18 </a:t>
            </a:r>
            <a:r>
              <a:rPr lang="en-US" sz="3200" b="1" i="1" dirty="0" err="1">
                <a:latin typeface="HP001 4 hàng" pitchFamily="34" charset="-93"/>
              </a:rPr>
              <a:t>tháng</a:t>
            </a:r>
            <a:r>
              <a:rPr lang="en-US" sz="3200" b="1" i="1" dirty="0">
                <a:latin typeface="HP001 4 hàng" pitchFamily="34" charset="-93"/>
              </a:rPr>
              <a:t> 10 </a:t>
            </a:r>
            <a:r>
              <a:rPr lang="en-US" sz="3200" b="1" i="1" dirty="0" err="1">
                <a:latin typeface="HP001 4 hàng" pitchFamily="34" charset="-93"/>
              </a:rPr>
              <a:t>năm</a:t>
            </a:r>
            <a:r>
              <a:rPr lang="en-US" sz="3200" b="1" i="1" dirty="0">
                <a:latin typeface="HP001 4 hàng" pitchFamily="34" charset="-93"/>
              </a:rPr>
              <a:t> 2024</a:t>
            </a:r>
          </a:p>
          <a:p>
            <a:pPr algn="ctr"/>
            <a:r>
              <a:rPr lang="en-US" sz="3200" b="1" i="1" dirty="0">
                <a:latin typeface="HP001 4 hàng" pitchFamily="34" charset="-93"/>
              </a:rPr>
              <a:t>  </a:t>
            </a:r>
            <a:r>
              <a:rPr lang="en-US" sz="3200" b="1" i="1" u="sng" dirty="0" err="1">
                <a:latin typeface="HP001 4 hàng" pitchFamily="34" charset="-93"/>
              </a:rPr>
              <a:t>Tiếng</a:t>
            </a:r>
            <a:r>
              <a:rPr lang="en-US" sz="3200" b="1" i="1" u="sng" dirty="0">
                <a:latin typeface="HP001 4 hàng" pitchFamily="34" charset="-93"/>
              </a:rPr>
              <a:t> </a:t>
            </a:r>
            <a:r>
              <a:rPr lang="en-US" sz="3200" b="1" i="1" u="sng" dirty="0" err="1">
                <a:latin typeface="HP001 4 hàng" pitchFamily="34" charset="-93"/>
              </a:rPr>
              <a:t>Việt</a:t>
            </a:r>
            <a:endParaRPr lang="en-US" sz="3200" b="1" i="1" u="sng" dirty="0">
              <a:latin typeface="HP001 4 hàng" pitchFamily="34" charset="-93"/>
            </a:endParaRPr>
          </a:p>
          <a:p>
            <a:pPr algn="ctr"/>
            <a:r>
              <a:rPr lang="vi-VN" sz="4800" b="1" dirty="0">
                <a:solidFill>
                  <a:srgbClr val="FF0000"/>
                </a:solidFill>
                <a:latin typeface="+mj-lt"/>
              </a:rPr>
              <a:t>Cha sẽ luôn ở bên con</a:t>
            </a:r>
            <a:endParaRPr lang="vi-VN" sz="4800" dirty="0">
              <a:solidFill>
                <a:srgbClr val="FF0000"/>
              </a:solidFill>
              <a:latin typeface="+mj-lt"/>
            </a:endParaRPr>
          </a:p>
          <a:p>
            <a:pPr algn="ctr"/>
            <a:endParaRPr lang="en-US" sz="3200" b="1" i="1" u="sng" dirty="0">
              <a:latin typeface="HP001 4 hàng" pitchFamily="34" charset="-93"/>
            </a:endParaRPr>
          </a:p>
          <a:p>
            <a:pPr algn="ctr"/>
            <a:r>
              <a:rPr lang="en-US" sz="3600" b="1" i="1" dirty="0">
                <a:solidFill>
                  <a:srgbClr val="FF0000"/>
                </a:solidFill>
                <a:latin typeface="HP001 4 hàng" pitchFamily="34" charset="-93"/>
              </a:rPr>
              <a:t> </a:t>
            </a:r>
          </a:p>
        </p:txBody>
      </p:sp>
      <p:sp>
        <p:nvSpPr>
          <p:cNvPr id="6" name="Rectangle 5"/>
          <p:cNvSpPr/>
          <p:nvPr/>
        </p:nvSpPr>
        <p:spPr>
          <a:xfrm>
            <a:off x="1066800" y="2705100"/>
            <a:ext cx="17221200" cy="8971679"/>
          </a:xfrm>
          <a:prstGeom prst="rect">
            <a:avLst/>
          </a:prstGeom>
        </p:spPr>
        <p:txBody>
          <a:bodyPr wrap="square" lIns="91431" tIns="45716" rIns="91431" bIns="45716">
            <a:spAutoFit/>
          </a:bodyPr>
          <a:lstStyle/>
          <a:p>
            <a:r>
              <a:rPr lang="vi-VN" sz="3200" dirty="0">
                <a:latin typeface="+mj-lt"/>
              </a:rPr>
              <a:t>       </a:t>
            </a:r>
            <a:r>
              <a:rPr lang="vi-VN" sz="3200" b="1" dirty="0">
                <a:solidFill>
                  <a:srgbClr val="FF0000"/>
                </a:solidFill>
                <a:latin typeface="+mj-lt"/>
              </a:rPr>
              <a:t>1</a:t>
            </a:r>
            <a:r>
              <a:rPr lang="vi-VN" sz="3200" dirty="0">
                <a:solidFill>
                  <a:srgbClr val="FF0000"/>
                </a:solidFill>
                <a:latin typeface="+mj-lt"/>
              </a:rPr>
              <a:t>.</a:t>
            </a:r>
            <a:r>
              <a:rPr lang="vi-VN" sz="3200" dirty="0">
                <a:latin typeface="+mj-lt"/>
              </a:rPr>
              <a:t>Một trận động đất lớn xảy ra. Chỉ trong vòng bốn phút, nó đã san bằng thành phố. Giữa cơn hỗn loạn đó, một người cha chạy vội đến trường học của con. Ông bàng hoàng, lặng đi vì ngôi trường chỉ còn là một đống đổ nát. Rồi ông nhớ lại lời hứa với con: “Dù có chuyện gì xảy ra, cha cũng sẽ luôn ở bên con.”.</a:t>
            </a:r>
          </a:p>
          <a:p>
            <a:r>
              <a:rPr lang="vi-VN" sz="3200" dirty="0">
                <a:latin typeface="+mj-lt"/>
              </a:rPr>
              <a:t>      </a:t>
            </a:r>
            <a:r>
              <a:rPr lang="vi-VN" sz="3200" b="1" dirty="0">
                <a:solidFill>
                  <a:srgbClr val="FF0000"/>
                </a:solidFill>
                <a:latin typeface="+mj-lt"/>
              </a:rPr>
              <a:t>2</a:t>
            </a:r>
            <a:r>
              <a:rPr lang="vi-VN" sz="3200" dirty="0">
                <a:solidFill>
                  <a:srgbClr val="FF0000"/>
                </a:solidFill>
                <a:latin typeface="+mj-lt"/>
              </a:rPr>
              <a:t>.</a:t>
            </a:r>
            <a:r>
              <a:rPr lang="vi-VN" sz="3200" dirty="0">
                <a:latin typeface="+mj-lt"/>
              </a:rPr>
              <a:t>Ông cố nhớ lại vị trí lớp học của con, chạy đến đó và ra sức đào bới. Mọi người kéo ông ra và an ủi:</a:t>
            </a:r>
          </a:p>
          <a:p>
            <a:r>
              <a:rPr lang="vi-VN" sz="3200" dirty="0">
                <a:latin typeface="+mj-lt"/>
              </a:rPr>
              <a:t>      - Muộn quá rồi! Bác không làm được gì nữa đâu!</a:t>
            </a:r>
          </a:p>
          <a:p>
            <a:r>
              <a:rPr lang="vi-VN" sz="3200" dirty="0">
                <a:latin typeface="+mj-lt"/>
              </a:rPr>
              <a:t>      Nhưng với ai, ông cũng chỉ có một câu hỏi: “Bác có giúp tôi không?”, rồi tiếp tục đào bới. Nhiều người bắt đầu đào bới cùng ông.</a:t>
            </a:r>
          </a:p>
          <a:p>
            <a:r>
              <a:rPr lang="vi-VN" sz="3200" dirty="0">
                <a:solidFill>
                  <a:srgbClr val="FF0000"/>
                </a:solidFill>
                <a:latin typeface="+mj-lt"/>
              </a:rPr>
              <a:t>      </a:t>
            </a:r>
            <a:r>
              <a:rPr lang="vi-VN" sz="3200" b="1" dirty="0">
                <a:solidFill>
                  <a:srgbClr val="FF0000"/>
                </a:solidFill>
                <a:latin typeface="+mj-lt"/>
              </a:rPr>
              <a:t>3.</a:t>
            </a:r>
            <a:r>
              <a:rPr lang="vi-VN" sz="3200" dirty="0">
                <a:latin typeface="+mj-lt"/>
              </a:rPr>
              <a:t>Nhiều giờ trôi qua. Đến khi lật một mảng tường lớn lên, người cha bỗng nghe thấy tiếng con trai. Mừng quá, ông gọi to tên cậu bé. Có tiếng đáp lại: “Cha ơi, con ở đây!”. Mọi người cùng ào đến. Bức tường đổ đã tạo ra một khoảng trống nhỏ nên bọn trẻ còn sống.</a:t>
            </a:r>
          </a:p>
          <a:p>
            <a:r>
              <a:rPr lang="vi-VN" sz="3200" dirty="0">
                <a:solidFill>
                  <a:srgbClr val="FF0000"/>
                </a:solidFill>
                <a:latin typeface="+mj-lt"/>
              </a:rPr>
              <a:t>      </a:t>
            </a:r>
            <a:r>
              <a:rPr lang="en-US" sz="3200" dirty="0">
                <a:solidFill>
                  <a:srgbClr val="FF0000"/>
                </a:solidFill>
                <a:latin typeface="+mj-lt"/>
              </a:rPr>
              <a:t>4.</a:t>
            </a:r>
            <a:r>
              <a:rPr lang="vi-VN" sz="3200" dirty="0">
                <a:latin typeface="+mj-lt"/>
              </a:rPr>
              <a:t> Bọn trẻ được cứu thoát. Cậu con trai ôm chầm lấy cha:</a:t>
            </a:r>
          </a:p>
          <a:p>
            <a:r>
              <a:rPr lang="vi-VN" sz="3200" dirty="0">
                <a:latin typeface="+mj-lt"/>
              </a:rPr>
              <a:t>     - Cha ơi! Con đã bảo các bạn là nhất định cha sẽ cứu con và các bạn mà! </a:t>
            </a:r>
          </a:p>
          <a:p>
            <a:pPr algn="r"/>
            <a:r>
              <a:rPr lang="vi-VN" sz="3200" dirty="0">
                <a:latin typeface="+mj-lt"/>
              </a:rPr>
              <a:t>Theo báo </a:t>
            </a:r>
            <a:r>
              <a:rPr lang="vi-VN" sz="3200" i="1" dirty="0">
                <a:latin typeface="+mj-lt"/>
              </a:rPr>
              <a:t>Tuổi trẻ</a:t>
            </a:r>
            <a:r>
              <a:rPr lang="vi-VN" sz="3200" dirty="0">
                <a:latin typeface="+mj-lt"/>
              </a:rPr>
              <a:t> (Thanh Giang dịch)</a:t>
            </a:r>
          </a:p>
          <a:p>
            <a:r>
              <a:rPr lang="vi-VN" sz="3200" dirty="0"/>
              <a:t/>
            </a:r>
            <a:br>
              <a:rPr lang="vi-VN" sz="3200" dirty="0"/>
            </a:br>
            <a:r>
              <a:rPr lang="vi-VN" sz="2900" dirty="0"/>
              <a:t/>
            </a:r>
            <a:br>
              <a:rPr lang="vi-VN" sz="2900" dirty="0"/>
            </a:br>
            <a:r>
              <a:rPr lang="vi-VN" dirty="0"/>
              <a:t/>
            </a:r>
            <a:br>
              <a:rPr lang="vi-VN" dirty="0"/>
            </a:br>
            <a:endParaRPr lang="vi-VN" dirty="0"/>
          </a:p>
        </p:txBody>
      </p:sp>
    </p:spTree>
    <p:extLst>
      <p:ext uri="{BB962C8B-B14F-4D97-AF65-F5344CB8AC3E}">
        <p14:creationId xmlns:p14="http://schemas.microsoft.com/office/powerpoint/2010/main" val="4657584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75071"/>
          <a:stretch>
            <a:fillRect/>
          </a:stretch>
        </p:blipFill>
        <p:spPr>
          <a:xfrm rot="-10800000">
            <a:off x="13729131" y="0"/>
            <a:ext cx="4558869" cy="10287000"/>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4197219">
            <a:off x="-770513" y="584987"/>
            <a:ext cx="2645352" cy="2304764"/>
          </a:xfrm>
          <a:prstGeom prst="rect">
            <a:avLst/>
          </a:prstGeom>
        </p:spPr>
      </p:pic>
      <p:grpSp>
        <p:nvGrpSpPr>
          <p:cNvPr id="4" name="Group 4"/>
          <p:cNvGrpSpPr/>
          <p:nvPr/>
        </p:nvGrpSpPr>
        <p:grpSpPr>
          <a:xfrm>
            <a:off x="1314451" y="1315352"/>
            <a:ext cx="15093188" cy="7656299"/>
            <a:chOff x="0" y="0"/>
            <a:chExt cx="11734158" cy="5952369"/>
          </a:xfrm>
        </p:grpSpPr>
        <p:sp>
          <p:nvSpPr>
            <p:cNvPr id="5" name="Freeform 5"/>
            <p:cNvSpPr/>
            <p:nvPr/>
          </p:nvSpPr>
          <p:spPr>
            <a:xfrm>
              <a:off x="10160" y="16510"/>
              <a:ext cx="11711298" cy="5924429"/>
            </a:xfrm>
            <a:custGeom>
              <a:avLst/>
              <a:gdLst/>
              <a:ahLst/>
              <a:cxnLst/>
              <a:rect l="l" t="t" r="r" b="b"/>
              <a:pathLst>
                <a:path w="11711298" h="5924429">
                  <a:moveTo>
                    <a:pt x="11711298" y="5924429"/>
                  </a:moveTo>
                  <a:lnTo>
                    <a:pt x="0" y="5916809"/>
                  </a:lnTo>
                  <a:lnTo>
                    <a:pt x="0" y="2067974"/>
                  </a:lnTo>
                  <a:lnTo>
                    <a:pt x="17780" y="19050"/>
                  </a:lnTo>
                  <a:lnTo>
                    <a:pt x="5838314" y="0"/>
                  </a:lnTo>
                  <a:lnTo>
                    <a:pt x="11692248" y="5080"/>
                  </a:lnTo>
                  <a:close/>
                </a:path>
              </a:pathLst>
            </a:custGeom>
            <a:solidFill>
              <a:srgbClr val="FFFFFF"/>
            </a:solidFill>
          </p:spPr>
          <p:txBody>
            <a:bodyPr/>
            <a:lstStyle/>
            <a:p>
              <a:endParaRPr lang="en-US"/>
            </a:p>
          </p:txBody>
        </p:sp>
        <p:sp>
          <p:nvSpPr>
            <p:cNvPr id="6" name="Freeform 6"/>
            <p:cNvSpPr/>
            <p:nvPr/>
          </p:nvSpPr>
          <p:spPr>
            <a:xfrm>
              <a:off x="-3810" y="0"/>
              <a:ext cx="11740508" cy="5951099"/>
            </a:xfrm>
            <a:custGeom>
              <a:avLst/>
              <a:gdLst/>
              <a:ahLst/>
              <a:cxnLst/>
              <a:rect l="l" t="t" r="r" b="b"/>
              <a:pathLst>
                <a:path w="11740508" h="5951099">
                  <a:moveTo>
                    <a:pt x="11706218" y="21590"/>
                  </a:moveTo>
                  <a:cubicBezTo>
                    <a:pt x="11707489" y="34290"/>
                    <a:pt x="11707489" y="44450"/>
                    <a:pt x="11708758" y="54610"/>
                  </a:cubicBezTo>
                  <a:cubicBezTo>
                    <a:pt x="11711298" y="154472"/>
                    <a:pt x="11712568" y="285004"/>
                    <a:pt x="11715108" y="410875"/>
                  </a:cubicBezTo>
                  <a:cubicBezTo>
                    <a:pt x="11715108" y="592687"/>
                    <a:pt x="11727808" y="4177661"/>
                    <a:pt x="11734158" y="4359473"/>
                  </a:cubicBezTo>
                  <a:cubicBezTo>
                    <a:pt x="11740508" y="4634523"/>
                    <a:pt x="11736698" y="4914235"/>
                    <a:pt x="11736698" y="5189284"/>
                  </a:cubicBezTo>
                  <a:cubicBezTo>
                    <a:pt x="11736698" y="5431701"/>
                    <a:pt x="11737968" y="5655471"/>
                    <a:pt x="11739239" y="5890139"/>
                  </a:cubicBezTo>
                  <a:cubicBezTo>
                    <a:pt x="11739239" y="5911729"/>
                    <a:pt x="11739239" y="5925699"/>
                    <a:pt x="11739239" y="5949829"/>
                  </a:cubicBezTo>
                  <a:cubicBezTo>
                    <a:pt x="11716378" y="5949829"/>
                    <a:pt x="11696058" y="5951099"/>
                    <a:pt x="11643219" y="5949829"/>
                  </a:cubicBezTo>
                  <a:cubicBezTo>
                    <a:pt x="11043838" y="5944749"/>
                    <a:pt x="10435237" y="5951099"/>
                    <a:pt x="9835857" y="5946019"/>
                  </a:cubicBezTo>
                  <a:cubicBezTo>
                    <a:pt x="9476229" y="5942209"/>
                    <a:pt x="9125822" y="5944749"/>
                    <a:pt x="8766194" y="5942209"/>
                  </a:cubicBezTo>
                  <a:cubicBezTo>
                    <a:pt x="8600212" y="5940939"/>
                    <a:pt x="8434230" y="5939669"/>
                    <a:pt x="8268247" y="5938399"/>
                  </a:cubicBezTo>
                  <a:cubicBezTo>
                    <a:pt x="8166813" y="5938399"/>
                    <a:pt x="8074601" y="5939669"/>
                    <a:pt x="7973168" y="5939669"/>
                  </a:cubicBezTo>
                  <a:cubicBezTo>
                    <a:pt x="7714973" y="5938399"/>
                    <a:pt x="7004938" y="5939669"/>
                    <a:pt x="6746743" y="5938399"/>
                  </a:cubicBezTo>
                  <a:cubicBezTo>
                    <a:pt x="6562319" y="5937129"/>
                    <a:pt x="2873826" y="5946019"/>
                    <a:pt x="2689401" y="5944749"/>
                  </a:cubicBezTo>
                  <a:cubicBezTo>
                    <a:pt x="2643295" y="5944749"/>
                    <a:pt x="2587967" y="5946019"/>
                    <a:pt x="2541861" y="5946019"/>
                  </a:cubicBezTo>
                  <a:cubicBezTo>
                    <a:pt x="2431206" y="5946019"/>
                    <a:pt x="2329773" y="5947289"/>
                    <a:pt x="2219118" y="5947289"/>
                  </a:cubicBezTo>
                  <a:cubicBezTo>
                    <a:pt x="1942481" y="5947289"/>
                    <a:pt x="1675065" y="5946019"/>
                    <a:pt x="1398428" y="5944749"/>
                  </a:cubicBezTo>
                  <a:cubicBezTo>
                    <a:pt x="1232446" y="5943479"/>
                    <a:pt x="1066464" y="5942209"/>
                    <a:pt x="909703" y="5940939"/>
                  </a:cubicBezTo>
                  <a:cubicBezTo>
                    <a:pt x="614623" y="5939669"/>
                    <a:pt x="319544" y="5938399"/>
                    <a:pt x="48260" y="5938399"/>
                  </a:cubicBezTo>
                  <a:cubicBezTo>
                    <a:pt x="38100" y="5938399"/>
                    <a:pt x="29210" y="5938399"/>
                    <a:pt x="19050" y="5937129"/>
                  </a:cubicBezTo>
                  <a:cubicBezTo>
                    <a:pt x="10160" y="5935859"/>
                    <a:pt x="5080" y="5929509"/>
                    <a:pt x="7620" y="5920619"/>
                  </a:cubicBezTo>
                  <a:cubicBezTo>
                    <a:pt x="16510" y="5888564"/>
                    <a:pt x="12700" y="5772017"/>
                    <a:pt x="11430" y="5650809"/>
                  </a:cubicBezTo>
                  <a:cubicBezTo>
                    <a:pt x="10160" y="5403730"/>
                    <a:pt x="6350" y="5161313"/>
                    <a:pt x="7620" y="4914235"/>
                  </a:cubicBezTo>
                  <a:cubicBezTo>
                    <a:pt x="5080" y="4606552"/>
                    <a:pt x="0" y="797809"/>
                    <a:pt x="7620" y="485464"/>
                  </a:cubicBezTo>
                  <a:cubicBezTo>
                    <a:pt x="8890" y="424860"/>
                    <a:pt x="7620" y="359594"/>
                    <a:pt x="8890" y="298990"/>
                  </a:cubicBezTo>
                  <a:cubicBezTo>
                    <a:pt x="10160" y="201091"/>
                    <a:pt x="12700" y="93868"/>
                    <a:pt x="13970" y="44450"/>
                  </a:cubicBezTo>
                  <a:cubicBezTo>
                    <a:pt x="13970" y="41910"/>
                    <a:pt x="15240" y="39370"/>
                    <a:pt x="16510" y="38100"/>
                  </a:cubicBezTo>
                  <a:cubicBezTo>
                    <a:pt x="38100" y="35560"/>
                    <a:pt x="89013" y="30480"/>
                    <a:pt x="236553" y="29210"/>
                  </a:cubicBezTo>
                  <a:cubicBezTo>
                    <a:pt x="485526" y="25400"/>
                    <a:pt x="734500" y="22860"/>
                    <a:pt x="992694" y="20320"/>
                  </a:cubicBezTo>
                  <a:cubicBezTo>
                    <a:pt x="1167897" y="17780"/>
                    <a:pt x="1343101" y="16510"/>
                    <a:pt x="1509083" y="13970"/>
                  </a:cubicBezTo>
                  <a:cubicBezTo>
                    <a:pt x="1675065" y="11430"/>
                    <a:pt x="1850269" y="8890"/>
                    <a:pt x="2016251" y="8890"/>
                  </a:cubicBezTo>
                  <a:cubicBezTo>
                    <a:pt x="2200676" y="7620"/>
                    <a:pt x="2385100" y="10160"/>
                    <a:pt x="2569525" y="8890"/>
                  </a:cubicBezTo>
                  <a:cubicBezTo>
                    <a:pt x="2800056" y="8890"/>
                    <a:pt x="6977274" y="6350"/>
                    <a:pt x="7207805" y="5080"/>
                  </a:cubicBezTo>
                  <a:cubicBezTo>
                    <a:pt x="7429115" y="3810"/>
                    <a:pt x="7650425" y="2540"/>
                    <a:pt x="7880956" y="2540"/>
                  </a:cubicBezTo>
                  <a:cubicBezTo>
                    <a:pt x="8259026" y="1270"/>
                    <a:pt x="8627876" y="0"/>
                    <a:pt x="9005946" y="0"/>
                  </a:cubicBezTo>
                  <a:cubicBezTo>
                    <a:pt x="9162707" y="0"/>
                    <a:pt x="9328689" y="2540"/>
                    <a:pt x="9485450" y="2540"/>
                  </a:cubicBezTo>
                  <a:cubicBezTo>
                    <a:pt x="9918848" y="3810"/>
                    <a:pt x="10361467" y="5080"/>
                    <a:pt x="10794865" y="7620"/>
                  </a:cubicBezTo>
                  <a:cubicBezTo>
                    <a:pt x="11025396" y="8890"/>
                    <a:pt x="11255927" y="12700"/>
                    <a:pt x="11486458" y="16510"/>
                  </a:cubicBezTo>
                  <a:cubicBezTo>
                    <a:pt x="11541785" y="16510"/>
                    <a:pt x="11597112" y="16510"/>
                    <a:pt x="11643219" y="16510"/>
                  </a:cubicBezTo>
                  <a:cubicBezTo>
                    <a:pt x="11687168" y="17780"/>
                    <a:pt x="11696058" y="20320"/>
                    <a:pt x="11706218" y="21590"/>
                  </a:cubicBezTo>
                  <a:close/>
                  <a:moveTo>
                    <a:pt x="11716379" y="5933319"/>
                  </a:moveTo>
                  <a:cubicBezTo>
                    <a:pt x="11717648" y="5916809"/>
                    <a:pt x="11718918" y="5904109"/>
                    <a:pt x="11718918" y="5891409"/>
                  </a:cubicBezTo>
                  <a:cubicBezTo>
                    <a:pt x="11717648" y="5632162"/>
                    <a:pt x="11716379" y="5385083"/>
                    <a:pt x="11716379" y="5119357"/>
                  </a:cubicBezTo>
                  <a:cubicBezTo>
                    <a:pt x="11716379" y="4998148"/>
                    <a:pt x="11718918" y="4876940"/>
                    <a:pt x="11717648" y="4755731"/>
                  </a:cubicBezTo>
                  <a:cubicBezTo>
                    <a:pt x="11717648" y="4643847"/>
                    <a:pt x="11716379" y="4527300"/>
                    <a:pt x="11715108" y="4415415"/>
                  </a:cubicBezTo>
                  <a:cubicBezTo>
                    <a:pt x="11710029" y="4242926"/>
                    <a:pt x="11698598" y="671939"/>
                    <a:pt x="11698598" y="499450"/>
                  </a:cubicBezTo>
                  <a:cubicBezTo>
                    <a:pt x="11696058" y="354932"/>
                    <a:pt x="11693518" y="205753"/>
                    <a:pt x="11690979" y="63500"/>
                  </a:cubicBezTo>
                  <a:cubicBezTo>
                    <a:pt x="11689708" y="44450"/>
                    <a:pt x="11688439" y="43180"/>
                    <a:pt x="11615555" y="41910"/>
                  </a:cubicBezTo>
                  <a:cubicBezTo>
                    <a:pt x="11587891" y="41910"/>
                    <a:pt x="11569449" y="41910"/>
                    <a:pt x="11541786" y="40640"/>
                  </a:cubicBezTo>
                  <a:cubicBezTo>
                    <a:pt x="11311255" y="36830"/>
                    <a:pt x="11071503" y="31750"/>
                    <a:pt x="10840972" y="30480"/>
                  </a:cubicBezTo>
                  <a:cubicBezTo>
                    <a:pt x="10278477" y="26670"/>
                    <a:pt x="9706760" y="25400"/>
                    <a:pt x="9144264" y="22860"/>
                  </a:cubicBezTo>
                  <a:cubicBezTo>
                    <a:pt x="9061273" y="22860"/>
                    <a:pt x="8969061" y="22860"/>
                    <a:pt x="8886070" y="22860"/>
                  </a:cubicBezTo>
                  <a:cubicBezTo>
                    <a:pt x="8747751" y="22860"/>
                    <a:pt x="8609434" y="22860"/>
                    <a:pt x="8480336" y="22860"/>
                  </a:cubicBezTo>
                  <a:cubicBezTo>
                    <a:pt x="8185256" y="22860"/>
                    <a:pt x="7890177" y="22860"/>
                    <a:pt x="7604319" y="24130"/>
                  </a:cubicBezTo>
                  <a:cubicBezTo>
                    <a:pt x="7355345" y="25400"/>
                    <a:pt x="3159684" y="29210"/>
                    <a:pt x="2910711" y="29210"/>
                  </a:cubicBezTo>
                  <a:cubicBezTo>
                    <a:pt x="2504977" y="29210"/>
                    <a:pt x="2099242" y="26670"/>
                    <a:pt x="1693508" y="33020"/>
                  </a:cubicBezTo>
                  <a:cubicBezTo>
                    <a:pt x="1481419" y="36830"/>
                    <a:pt x="1278552" y="36830"/>
                    <a:pt x="1075685" y="38100"/>
                  </a:cubicBezTo>
                  <a:cubicBezTo>
                    <a:pt x="725278" y="41910"/>
                    <a:pt x="374871" y="45720"/>
                    <a:pt x="49530" y="50800"/>
                  </a:cubicBezTo>
                  <a:cubicBezTo>
                    <a:pt x="36830" y="50800"/>
                    <a:pt x="34290" y="53340"/>
                    <a:pt x="33020" y="79882"/>
                  </a:cubicBezTo>
                  <a:cubicBezTo>
                    <a:pt x="31750" y="163796"/>
                    <a:pt x="31750" y="247709"/>
                    <a:pt x="30480" y="331623"/>
                  </a:cubicBezTo>
                  <a:cubicBezTo>
                    <a:pt x="29210" y="471479"/>
                    <a:pt x="26670" y="606673"/>
                    <a:pt x="25400" y="746529"/>
                  </a:cubicBezTo>
                  <a:cubicBezTo>
                    <a:pt x="20320" y="895708"/>
                    <a:pt x="26670" y="4541286"/>
                    <a:pt x="29210" y="4690465"/>
                  </a:cubicBezTo>
                  <a:cubicBezTo>
                    <a:pt x="29210" y="4848969"/>
                    <a:pt x="29210" y="5012134"/>
                    <a:pt x="30480" y="5170637"/>
                  </a:cubicBezTo>
                  <a:cubicBezTo>
                    <a:pt x="30480" y="5287184"/>
                    <a:pt x="33020" y="5403730"/>
                    <a:pt x="33020" y="5520277"/>
                  </a:cubicBezTo>
                  <a:cubicBezTo>
                    <a:pt x="33020" y="5646147"/>
                    <a:pt x="33020" y="5772017"/>
                    <a:pt x="31750" y="5891409"/>
                  </a:cubicBezTo>
                  <a:cubicBezTo>
                    <a:pt x="31750" y="5895219"/>
                    <a:pt x="31750" y="5897759"/>
                    <a:pt x="31750" y="5901569"/>
                  </a:cubicBezTo>
                  <a:cubicBezTo>
                    <a:pt x="31750" y="5911729"/>
                    <a:pt x="35560" y="5915539"/>
                    <a:pt x="44450" y="5915539"/>
                  </a:cubicBezTo>
                  <a:cubicBezTo>
                    <a:pt x="107456" y="5915539"/>
                    <a:pt x="236553" y="5916809"/>
                    <a:pt x="356429" y="5916809"/>
                  </a:cubicBezTo>
                  <a:cubicBezTo>
                    <a:pt x="531632" y="5916809"/>
                    <a:pt x="716057" y="5914269"/>
                    <a:pt x="891260" y="5916809"/>
                  </a:cubicBezTo>
                  <a:cubicBezTo>
                    <a:pt x="1177119" y="5920619"/>
                    <a:pt x="1462977" y="5923159"/>
                    <a:pt x="1748835" y="5921889"/>
                  </a:cubicBezTo>
                  <a:cubicBezTo>
                    <a:pt x="1933260" y="5920619"/>
                    <a:pt x="2108463" y="5923159"/>
                    <a:pt x="2292888" y="5923159"/>
                  </a:cubicBezTo>
                  <a:cubicBezTo>
                    <a:pt x="2560304" y="5923159"/>
                    <a:pt x="2827720" y="5921889"/>
                    <a:pt x="3095135" y="5923159"/>
                  </a:cubicBezTo>
                  <a:cubicBezTo>
                    <a:pt x="3491648" y="5924429"/>
                    <a:pt x="7844070" y="5914269"/>
                    <a:pt x="8249805" y="5916809"/>
                  </a:cubicBezTo>
                  <a:cubicBezTo>
                    <a:pt x="8425008" y="5918079"/>
                    <a:pt x="8600212" y="5919349"/>
                    <a:pt x="8766194" y="5919349"/>
                  </a:cubicBezTo>
                  <a:cubicBezTo>
                    <a:pt x="9070495" y="5921889"/>
                    <a:pt x="9365574" y="5918079"/>
                    <a:pt x="9669875" y="5921889"/>
                  </a:cubicBezTo>
                  <a:cubicBezTo>
                    <a:pt x="9918848" y="5924429"/>
                    <a:pt x="10167821" y="5924429"/>
                    <a:pt x="10416795" y="5926969"/>
                  </a:cubicBezTo>
                  <a:cubicBezTo>
                    <a:pt x="10785644" y="5930779"/>
                    <a:pt x="11154494" y="5933319"/>
                    <a:pt x="11523343" y="5934589"/>
                  </a:cubicBezTo>
                  <a:cubicBezTo>
                    <a:pt x="11661661" y="5934589"/>
                    <a:pt x="11696058" y="5933319"/>
                    <a:pt x="11716379" y="5933319"/>
                  </a:cubicBezTo>
                  <a:close/>
                </a:path>
              </a:pathLst>
            </a:custGeom>
            <a:solidFill>
              <a:srgbClr val="000000"/>
            </a:solidFill>
          </p:spPr>
          <p:txBody>
            <a:bodyPr/>
            <a:lstStyle/>
            <a:p>
              <a:endParaRPr lang="en-US"/>
            </a:p>
          </p:txBody>
        </p:sp>
      </p:grpSp>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4404198" y="126515"/>
            <a:ext cx="2154515" cy="1982154"/>
          </a:xfrm>
          <a:prstGeom prst="rect">
            <a:avLst/>
          </a:prstGeom>
        </p:spPr>
      </p:pic>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2016537">
            <a:off x="16398688" y="2427553"/>
            <a:ext cx="1901531" cy="1739900"/>
          </a:xfrm>
          <a:prstGeom prst="rect">
            <a:avLst/>
          </a:prstGeom>
        </p:spPr>
      </p:pic>
      <p:pic>
        <p:nvPicPr>
          <p:cNvPr id="13" name="Picture 13"/>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178649">
            <a:off x="14957777" y="7626521"/>
            <a:ext cx="3054065" cy="2660855"/>
          </a:xfrm>
          <a:prstGeom prst="rect">
            <a:avLst/>
          </a:prstGeom>
        </p:spPr>
      </p:pic>
      <p:pic>
        <p:nvPicPr>
          <p:cNvPr id="14" name="Picture 14"/>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10800000">
            <a:off x="1257300" y="8486081"/>
            <a:ext cx="1556085" cy="1431599"/>
          </a:xfrm>
          <a:prstGeom prst="rect">
            <a:avLst/>
          </a:prstGeom>
        </p:spPr>
      </p:pic>
      <p:pic>
        <p:nvPicPr>
          <p:cNvPr id="15" name="Picture 15"/>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rot="8783462">
            <a:off x="581287" y="7579069"/>
            <a:ext cx="1045661" cy="956780"/>
          </a:xfrm>
          <a:prstGeom prst="rect">
            <a:avLst/>
          </a:prstGeom>
        </p:spPr>
      </p:pic>
      <p:sp>
        <p:nvSpPr>
          <p:cNvPr id="7" name="TextBox 6"/>
          <p:cNvSpPr txBox="1"/>
          <p:nvPr/>
        </p:nvSpPr>
        <p:spPr>
          <a:xfrm>
            <a:off x="3161567" y="1586815"/>
            <a:ext cx="9731621" cy="1138765"/>
          </a:xfrm>
          <a:prstGeom prst="rect">
            <a:avLst/>
          </a:prstGeom>
          <a:noFill/>
        </p:spPr>
        <p:txBody>
          <a:bodyPr wrap="square" lIns="91431" tIns="45716" rIns="91431" bIns="45716" rtlCol="0">
            <a:spAutoFit/>
          </a:bodyPr>
          <a:lstStyle/>
          <a:p>
            <a:pPr algn="ctr"/>
            <a:r>
              <a:rPr lang="en-US" sz="3600" b="1" i="1" dirty="0" err="1">
                <a:latin typeface="HP001 4 hàng" pitchFamily="34" charset="-93"/>
              </a:rPr>
              <a:t>Thứ</a:t>
            </a:r>
            <a:r>
              <a:rPr lang="en-US" sz="3600" b="1" i="1" dirty="0">
                <a:latin typeface="HP001 4 hàng" pitchFamily="34" charset="-93"/>
              </a:rPr>
              <a:t> </a:t>
            </a:r>
            <a:r>
              <a:rPr lang="en-US" sz="3600" b="1" i="1" dirty="0" err="1">
                <a:latin typeface="HP001 4 hàng" pitchFamily="34" charset="-93"/>
              </a:rPr>
              <a:t>Sáu</a:t>
            </a:r>
            <a:r>
              <a:rPr lang="en-US" sz="3600" b="1" i="1" dirty="0">
                <a:latin typeface="HP001 4 hàng" pitchFamily="34" charset="-93"/>
              </a:rPr>
              <a:t> </a:t>
            </a:r>
            <a:r>
              <a:rPr lang="en-US" sz="3600" b="1" i="1" dirty="0" err="1">
                <a:latin typeface="HP001 4 hàng" pitchFamily="34" charset="-93"/>
              </a:rPr>
              <a:t>ngày</a:t>
            </a:r>
            <a:r>
              <a:rPr lang="en-US" sz="3600" b="1" i="1" dirty="0">
                <a:latin typeface="HP001 4 hàng" pitchFamily="34" charset="-93"/>
              </a:rPr>
              <a:t> 18 </a:t>
            </a:r>
            <a:r>
              <a:rPr lang="en-US" sz="3600" b="1" i="1" dirty="0" err="1">
                <a:latin typeface="HP001 4 hàng" pitchFamily="34" charset="-93"/>
              </a:rPr>
              <a:t>tháng</a:t>
            </a:r>
            <a:r>
              <a:rPr lang="en-US" sz="3600" b="1" i="1" dirty="0">
                <a:latin typeface="HP001 4 hàng" pitchFamily="34" charset="-93"/>
              </a:rPr>
              <a:t> 10 </a:t>
            </a:r>
            <a:r>
              <a:rPr lang="en-US" sz="3600" b="1" i="1" dirty="0" err="1">
                <a:latin typeface="HP001 4 hàng" pitchFamily="34" charset="-93"/>
              </a:rPr>
              <a:t>năm</a:t>
            </a:r>
            <a:r>
              <a:rPr lang="en-US" sz="3600" b="1" i="1" dirty="0">
                <a:latin typeface="HP001 4 hàng" pitchFamily="34" charset="-93"/>
              </a:rPr>
              <a:t> 2024</a:t>
            </a:r>
          </a:p>
          <a:p>
            <a:pPr algn="ctr"/>
            <a:r>
              <a:rPr lang="en-US" sz="3200" b="1" i="1" u="sng" dirty="0" err="1">
                <a:latin typeface="HP001 4 hàng" pitchFamily="34" charset="-93"/>
              </a:rPr>
              <a:t>Tiếng</a:t>
            </a:r>
            <a:r>
              <a:rPr lang="en-US" sz="3200" b="1" i="1" u="sng" dirty="0">
                <a:latin typeface="HP001 4 hàng" pitchFamily="34" charset="-93"/>
              </a:rPr>
              <a:t> </a:t>
            </a:r>
            <a:r>
              <a:rPr lang="en-US" sz="3200" b="1" i="1" u="sng" dirty="0" err="1">
                <a:latin typeface="HP001 4 hàng" pitchFamily="34" charset="-93"/>
              </a:rPr>
              <a:t>Việt</a:t>
            </a:r>
            <a:endParaRPr lang="en-US" sz="3200" b="1" i="1" u="sng" dirty="0">
              <a:latin typeface="HP001 4 hàng" pitchFamily="34" charset="-93"/>
            </a:endParaRPr>
          </a:p>
        </p:txBody>
      </p:sp>
      <p:sp>
        <p:nvSpPr>
          <p:cNvPr id="9" name="TextBox 8"/>
          <p:cNvSpPr txBox="1"/>
          <p:nvPr/>
        </p:nvSpPr>
        <p:spPr>
          <a:xfrm>
            <a:off x="2438400" y="4000500"/>
            <a:ext cx="11734800" cy="381000"/>
          </a:xfrm>
          <a:prstGeom prst="rect">
            <a:avLst/>
          </a:prstGeom>
          <a:noFill/>
        </p:spPr>
        <p:txBody>
          <a:bodyPr wrap="square" lIns="91431" tIns="45716" rIns="91431" bIns="45716" rtlCol="0">
            <a:spAutoFit/>
          </a:bodyPr>
          <a:lstStyle/>
          <a:p>
            <a:endParaRPr lang="vi-VN" dirty="0"/>
          </a:p>
        </p:txBody>
      </p:sp>
      <p:sp>
        <p:nvSpPr>
          <p:cNvPr id="8" name="TextBox 7">
            <a:extLst>
              <a:ext uri="{FF2B5EF4-FFF2-40B4-BE49-F238E27FC236}">
                <a16:creationId xmlns:a16="http://schemas.microsoft.com/office/drawing/2014/main" xmlns="" id="{FE719102-8003-B081-31F1-F2093FD1E0B5}"/>
              </a:ext>
            </a:extLst>
          </p:cNvPr>
          <p:cNvSpPr txBox="1"/>
          <p:nvPr/>
        </p:nvSpPr>
        <p:spPr>
          <a:xfrm>
            <a:off x="1694331" y="3432006"/>
            <a:ext cx="14864381" cy="1446542"/>
          </a:xfrm>
          <a:prstGeom prst="rect">
            <a:avLst/>
          </a:prstGeom>
          <a:noFill/>
        </p:spPr>
        <p:txBody>
          <a:bodyPr wrap="square" lIns="91431" tIns="45716" rIns="91431" bIns="45716" rtlCol="0">
            <a:spAutoFit/>
          </a:bodyPr>
          <a:lstStyle/>
          <a:p>
            <a:r>
              <a:rPr lang="en-US" sz="4400" b="1" i="1" u="sng" dirty="0" err="1">
                <a:latin typeface="HP001 4 hàng" pitchFamily="34" charset="-93"/>
              </a:rPr>
              <a:t>Luyện</a:t>
            </a:r>
            <a:r>
              <a:rPr lang="en-US" sz="4400" b="1" i="1" u="sng" dirty="0">
                <a:latin typeface="HP001 4 hàng" pitchFamily="34" charset="-93"/>
              </a:rPr>
              <a:t> </a:t>
            </a:r>
            <a:r>
              <a:rPr lang="en-US" sz="4400" b="1" i="1" u="sng" dirty="0" err="1">
                <a:latin typeface="HP001 4 hàng" pitchFamily="34" charset="-93"/>
              </a:rPr>
              <a:t>đọc</a:t>
            </a:r>
            <a:r>
              <a:rPr lang="en-US" sz="4400" b="1" i="1" u="sng" dirty="0">
                <a:latin typeface="HP001 4 hàng" pitchFamily="34" charset="-93"/>
              </a:rPr>
              <a:t> </a:t>
            </a:r>
            <a:r>
              <a:rPr lang="en-US" sz="4400" b="1" i="1" u="sng" dirty="0" err="1">
                <a:latin typeface="HP001 4 hàng" pitchFamily="34" charset="-93"/>
              </a:rPr>
              <a:t>từ</a:t>
            </a:r>
            <a:r>
              <a:rPr lang="en-US" sz="4400" b="1" i="1" u="sng" dirty="0">
                <a:latin typeface="HP001 4 hàng" pitchFamily="34" charset="-93"/>
              </a:rPr>
              <a:t> </a:t>
            </a:r>
            <a:r>
              <a:rPr lang="en-US" sz="4400" b="1" i="1" u="sng" dirty="0" err="1">
                <a:latin typeface="HP001 4 hàng" pitchFamily="34" charset="-93"/>
              </a:rPr>
              <a:t>khó</a:t>
            </a:r>
            <a:r>
              <a:rPr lang="en-US" sz="4400" b="1" i="1" dirty="0">
                <a:latin typeface="HP001 4 hàng" pitchFamily="34" charset="-93"/>
              </a:rPr>
              <a:t>: </a:t>
            </a:r>
            <a:r>
              <a:rPr lang="en-US" sz="4400" b="1" i="1" dirty="0" err="1">
                <a:latin typeface="HP001 4 hàng" pitchFamily="34" charset="-93"/>
              </a:rPr>
              <a:t>hỗn</a:t>
            </a:r>
            <a:r>
              <a:rPr lang="en-US" sz="4400" b="1" i="1" dirty="0">
                <a:latin typeface="HP001 4 hàng" pitchFamily="34" charset="-93"/>
              </a:rPr>
              <a:t> </a:t>
            </a:r>
            <a:r>
              <a:rPr lang="en-US" sz="4400" b="1" i="1" dirty="0" err="1">
                <a:latin typeface="HP001 4 hàng" pitchFamily="34" charset="-93"/>
              </a:rPr>
              <a:t>loạn</a:t>
            </a:r>
            <a:r>
              <a:rPr lang="en-US" sz="4400" b="1" i="1" dirty="0">
                <a:latin typeface="HP001 4 hàng" pitchFamily="34" charset="-93"/>
              </a:rPr>
              <a:t>, </a:t>
            </a:r>
            <a:r>
              <a:rPr lang="en-US" sz="4400" b="1" i="1" dirty="0" err="1">
                <a:latin typeface="HP001 4 hàng" pitchFamily="34" charset="-93"/>
              </a:rPr>
              <a:t>cứu</a:t>
            </a:r>
            <a:endParaRPr lang="vi-VN" sz="4400" dirty="0">
              <a:latin typeface="+mj-lt"/>
            </a:endParaRPr>
          </a:p>
          <a:p>
            <a:endParaRPr lang="vi-VN" sz="4400" dirty="0">
              <a:latin typeface="+mj-lt"/>
            </a:endParaRPr>
          </a:p>
        </p:txBody>
      </p:sp>
    </p:spTree>
    <p:extLst>
      <p:ext uri="{BB962C8B-B14F-4D97-AF65-F5344CB8AC3E}">
        <p14:creationId xmlns:p14="http://schemas.microsoft.com/office/powerpoint/2010/main" val="3675725983"/>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par>
                                <p:cTn id="15" presetID="53" presetClass="entr" presetSubtype="16"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fltVal val="0"/>
                                          </p:val>
                                        </p:tav>
                                        <p:tav tm="100000">
                                          <p:val>
                                            <p:strVal val="#ppt_w"/>
                                          </p:val>
                                        </p:tav>
                                      </p:tavLst>
                                    </p:anim>
                                    <p:anim calcmode="lin" valueType="num">
                                      <p:cBhvr>
                                        <p:cTn id="18" dur="500" fill="hold"/>
                                        <p:tgtEl>
                                          <p:spTgt spid="14"/>
                                        </p:tgtEl>
                                        <p:attrNameLst>
                                          <p:attrName>ppt_h</p:attrName>
                                        </p:attrNameLst>
                                      </p:cBhvr>
                                      <p:tavLst>
                                        <p:tav tm="0">
                                          <p:val>
                                            <p:fltVal val="0"/>
                                          </p:val>
                                        </p:tav>
                                        <p:tav tm="100000">
                                          <p:val>
                                            <p:strVal val="#ppt_h"/>
                                          </p:val>
                                        </p:tav>
                                      </p:tavLst>
                                    </p:anim>
                                    <p:animEffect transition="in" filter="fade">
                                      <p:cBhvr>
                                        <p:cTn id="19" dur="500"/>
                                        <p:tgtEl>
                                          <p:spTgt spid="14"/>
                                        </p:tgtEl>
                                      </p:cBhvr>
                                    </p:animEffect>
                                  </p:childTnLst>
                                </p:cTn>
                              </p:par>
                              <p:par>
                                <p:cTn id="20" presetID="53" presetClass="entr" presetSubtype="16"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Effect transition="in" filter="fade">
                                      <p:cBhvr>
                                        <p:cTn id="24" dur="500"/>
                                        <p:tgtEl>
                                          <p:spTgt spid="13"/>
                                        </p:tgtEl>
                                      </p:cBhvr>
                                    </p:animEffect>
                                  </p:childTnLst>
                                </p:cTn>
                              </p:par>
                              <p:par>
                                <p:cTn id="25" presetID="53" presetClass="entr" presetSubtype="16"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ppt_w</p:attrName>
                                        </p:attrNameLst>
                                      </p:cBhvr>
                                      <p:tavLst>
                                        <p:tav tm="0">
                                          <p:val>
                                            <p:fltVal val="0"/>
                                          </p:val>
                                        </p:tav>
                                        <p:tav tm="100000">
                                          <p:val>
                                            <p:strVal val="#ppt_w"/>
                                          </p:val>
                                        </p:tav>
                                      </p:tavLst>
                                    </p:anim>
                                    <p:anim calcmode="lin" valueType="num">
                                      <p:cBhvr>
                                        <p:cTn id="28" dur="500" fill="hold"/>
                                        <p:tgtEl>
                                          <p:spTgt spid="11"/>
                                        </p:tgtEl>
                                        <p:attrNameLst>
                                          <p:attrName>ppt_h</p:attrName>
                                        </p:attrNameLst>
                                      </p:cBhvr>
                                      <p:tavLst>
                                        <p:tav tm="0">
                                          <p:val>
                                            <p:fltVal val="0"/>
                                          </p:val>
                                        </p:tav>
                                        <p:tav tm="100000">
                                          <p:val>
                                            <p:strVal val="#ppt_h"/>
                                          </p:val>
                                        </p:tav>
                                      </p:tavLst>
                                    </p:anim>
                                    <p:animEffect transition="in" filter="fade">
                                      <p:cBhvr>
                                        <p:cTn id="29" dur="500"/>
                                        <p:tgtEl>
                                          <p:spTgt spid="11"/>
                                        </p:tgtEl>
                                      </p:cBhvr>
                                    </p:animEffect>
                                  </p:childTnLst>
                                </p:cTn>
                              </p:par>
                              <p:par>
                                <p:cTn id="30" presetID="53" presetClass="entr" presetSubtype="16"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p:cTn id="32" dur="500" fill="hold"/>
                                        <p:tgtEl>
                                          <p:spTgt spid="12"/>
                                        </p:tgtEl>
                                        <p:attrNameLst>
                                          <p:attrName>ppt_w</p:attrName>
                                        </p:attrNameLst>
                                      </p:cBhvr>
                                      <p:tavLst>
                                        <p:tav tm="0">
                                          <p:val>
                                            <p:fltVal val="0"/>
                                          </p:val>
                                        </p:tav>
                                        <p:tav tm="100000">
                                          <p:val>
                                            <p:strVal val="#ppt_w"/>
                                          </p:val>
                                        </p:tav>
                                      </p:tavLst>
                                    </p:anim>
                                    <p:anim calcmode="lin" valueType="num">
                                      <p:cBhvr>
                                        <p:cTn id="33" dur="500" fill="hold"/>
                                        <p:tgtEl>
                                          <p:spTgt spid="12"/>
                                        </p:tgtEl>
                                        <p:attrNameLst>
                                          <p:attrName>ppt_h</p:attrName>
                                        </p:attrNameLst>
                                      </p:cBhvr>
                                      <p:tavLst>
                                        <p:tav tm="0">
                                          <p:val>
                                            <p:fltVal val="0"/>
                                          </p:val>
                                        </p:tav>
                                        <p:tav tm="100000">
                                          <p:val>
                                            <p:strVal val="#ppt_h"/>
                                          </p:val>
                                        </p:tav>
                                      </p:tavLst>
                                    </p:anim>
                                    <p:animEffect transition="in" filter="fade">
                                      <p:cBhvr>
                                        <p:cTn id="34" dur="500"/>
                                        <p:tgtEl>
                                          <p:spTgt spid="12"/>
                                        </p:tgtEl>
                                      </p:cBhvr>
                                    </p:animEffect>
                                  </p:childTnLst>
                                </p:cTn>
                              </p:par>
                              <p:par>
                                <p:cTn id="35" presetID="16" presetClass="entr" presetSubtype="21" fill="hold" nodeType="with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barn(inVertical)">
                                      <p:cBhvr>
                                        <p:cTn id="37" dur="500"/>
                                        <p:tgtEl>
                                          <p:spTgt spid="2"/>
                                        </p:tgtEl>
                                      </p:cBhvr>
                                    </p:animEffect>
                                  </p:childTnLst>
                                </p:cTn>
                              </p:par>
                              <p:par>
                                <p:cTn id="38" presetID="16" presetClass="entr" presetSubtype="21" fill="hold" nodeType="with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barn(inVertical)">
                                      <p:cBhvr>
                                        <p:cTn id="40" dur="500"/>
                                        <p:tgtEl>
                                          <p:spTgt spid="4"/>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barn(inVertical)">
                                      <p:cBhvr>
                                        <p:cTn id="4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75071"/>
          <a:stretch>
            <a:fillRect/>
          </a:stretch>
        </p:blipFill>
        <p:spPr>
          <a:xfrm>
            <a:off x="137934" y="190500"/>
            <a:ext cx="4558869" cy="10287000"/>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75071"/>
          <a:stretch>
            <a:fillRect/>
          </a:stretch>
        </p:blipFill>
        <p:spPr>
          <a:xfrm rot="-10800000">
            <a:off x="13729131" y="0"/>
            <a:ext cx="4558869" cy="10287000"/>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178649">
            <a:off x="8143536" y="-497700"/>
            <a:ext cx="2169462" cy="1890144"/>
          </a:xfrm>
          <a:prstGeom prst="rect">
            <a:avLst/>
          </a:prstGeom>
        </p:spPr>
      </p:pic>
      <p:grpSp>
        <p:nvGrpSpPr>
          <p:cNvPr id="5" name="Group 5"/>
          <p:cNvGrpSpPr/>
          <p:nvPr/>
        </p:nvGrpSpPr>
        <p:grpSpPr>
          <a:xfrm>
            <a:off x="1112967" y="763899"/>
            <a:ext cx="16230600" cy="8759202"/>
            <a:chOff x="0" y="0"/>
            <a:chExt cx="12618436" cy="6001423"/>
          </a:xfrm>
        </p:grpSpPr>
        <p:sp>
          <p:nvSpPr>
            <p:cNvPr id="6" name="Freeform 6"/>
            <p:cNvSpPr/>
            <p:nvPr/>
          </p:nvSpPr>
          <p:spPr>
            <a:xfrm>
              <a:off x="10160" y="16510"/>
              <a:ext cx="12595576" cy="5973483"/>
            </a:xfrm>
            <a:custGeom>
              <a:avLst/>
              <a:gdLst/>
              <a:ahLst/>
              <a:cxnLst/>
              <a:rect l="l" t="t" r="r" b="b"/>
              <a:pathLst>
                <a:path w="12595576" h="5973483">
                  <a:moveTo>
                    <a:pt x="12595576" y="5973483"/>
                  </a:moveTo>
                  <a:lnTo>
                    <a:pt x="0" y="5965863"/>
                  </a:lnTo>
                  <a:lnTo>
                    <a:pt x="0" y="2084987"/>
                  </a:lnTo>
                  <a:lnTo>
                    <a:pt x="17780" y="19050"/>
                  </a:lnTo>
                  <a:lnTo>
                    <a:pt x="6279317" y="0"/>
                  </a:lnTo>
                  <a:lnTo>
                    <a:pt x="12576526" y="5080"/>
                  </a:lnTo>
                  <a:close/>
                </a:path>
              </a:pathLst>
            </a:custGeom>
            <a:solidFill>
              <a:srgbClr val="FFFFFF"/>
            </a:solidFill>
          </p:spPr>
          <p:txBody>
            <a:bodyPr/>
            <a:lstStyle/>
            <a:p>
              <a:endParaRPr lang="en-US"/>
            </a:p>
          </p:txBody>
        </p:sp>
        <p:sp>
          <p:nvSpPr>
            <p:cNvPr id="7" name="Freeform 7"/>
            <p:cNvSpPr/>
            <p:nvPr/>
          </p:nvSpPr>
          <p:spPr>
            <a:xfrm>
              <a:off x="-3810" y="0"/>
              <a:ext cx="12624786" cy="6000153"/>
            </a:xfrm>
            <a:custGeom>
              <a:avLst/>
              <a:gdLst/>
              <a:ahLst/>
              <a:cxnLst/>
              <a:rect l="l" t="t" r="r" b="b"/>
              <a:pathLst>
                <a:path w="12624786" h="6000153">
                  <a:moveTo>
                    <a:pt x="12590496" y="21590"/>
                  </a:moveTo>
                  <a:cubicBezTo>
                    <a:pt x="12591766" y="34290"/>
                    <a:pt x="12591766" y="44450"/>
                    <a:pt x="12593036" y="54610"/>
                  </a:cubicBezTo>
                  <a:cubicBezTo>
                    <a:pt x="12595576" y="155231"/>
                    <a:pt x="12596846" y="286863"/>
                    <a:pt x="12599386" y="413793"/>
                  </a:cubicBezTo>
                  <a:cubicBezTo>
                    <a:pt x="12599386" y="597137"/>
                    <a:pt x="12612086" y="4212302"/>
                    <a:pt x="12618436" y="4395646"/>
                  </a:cubicBezTo>
                  <a:cubicBezTo>
                    <a:pt x="12624786" y="4673012"/>
                    <a:pt x="12620976" y="4955079"/>
                    <a:pt x="12620976" y="5232446"/>
                  </a:cubicBezTo>
                  <a:cubicBezTo>
                    <a:pt x="12620976" y="5476904"/>
                    <a:pt x="12622246" y="5702558"/>
                    <a:pt x="12623516" y="5939193"/>
                  </a:cubicBezTo>
                  <a:cubicBezTo>
                    <a:pt x="12623516" y="5960783"/>
                    <a:pt x="12623516" y="5974753"/>
                    <a:pt x="12623516" y="5998883"/>
                  </a:cubicBezTo>
                  <a:cubicBezTo>
                    <a:pt x="12600657" y="5998883"/>
                    <a:pt x="12580336" y="6000153"/>
                    <a:pt x="12524629" y="5998883"/>
                  </a:cubicBezTo>
                  <a:cubicBezTo>
                    <a:pt x="11879665" y="5993803"/>
                    <a:pt x="11224779" y="6000153"/>
                    <a:pt x="10579815" y="5995073"/>
                  </a:cubicBezTo>
                  <a:cubicBezTo>
                    <a:pt x="10192836" y="5991263"/>
                    <a:pt x="9815781" y="5993803"/>
                    <a:pt x="9428802" y="5991263"/>
                  </a:cubicBezTo>
                  <a:cubicBezTo>
                    <a:pt x="9250197" y="5989993"/>
                    <a:pt x="9071591" y="5988723"/>
                    <a:pt x="8892986" y="5987453"/>
                  </a:cubicBezTo>
                  <a:cubicBezTo>
                    <a:pt x="8783838" y="5987453"/>
                    <a:pt x="8684613" y="5988723"/>
                    <a:pt x="8575466" y="5988723"/>
                  </a:cubicBezTo>
                  <a:cubicBezTo>
                    <a:pt x="8297635" y="5987453"/>
                    <a:pt x="7533601" y="5988723"/>
                    <a:pt x="7255770" y="5987453"/>
                  </a:cubicBezTo>
                  <a:cubicBezTo>
                    <a:pt x="7057320" y="5986183"/>
                    <a:pt x="3088312" y="5995073"/>
                    <a:pt x="2889862" y="5993803"/>
                  </a:cubicBezTo>
                  <a:cubicBezTo>
                    <a:pt x="2840249" y="5993803"/>
                    <a:pt x="2780714" y="5995073"/>
                    <a:pt x="2731101" y="5995073"/>
                  </a:cubicBezTo>
                  <a:cubicBezTo>
                    <a:pt x="2612031" y="5995073"/>
                    <a:pt x="2502884" y="5996343"/>
                    <a:pt x="2383813" y="5996343"/>
                  </a:cubicBezTo>
                  <a:cubicBezTo>
                    <a:pt x="2086138" y="5996343"/>
                    <a:pt x="1798385" y="5995073"/>
                    <a:pt x="1500709" y="5993803"/>
                  </a:cubicBezTo>
                  <a:cubicBezTo>
                    <a:pt x="1322104" y="5992533"/>
                    <a:pt x="1143498" y="5991263"/>
                    <a:pt x="974816" y="5989993"/>
                  </a:cubicBezTo>
                  <a:cubicBezTo>
                    <a:pt x="657295" y="5988723"/>
                    <a:pt x="339774" y="5987453"/>
                    <a:pt x="48260" y="5987453"/>
                  </a:cubicBezTo>
                  <a:cubicBezTo>
                    <a:pt x="38100" y="5987453"/>
                    <a:pt x="29210" y="5987453"/>
                    <a:pt x="19050" y="5986183"/>
                  </a:cubicBezTo>
                  <a:cubicBezTo>
                    <a:pt x="10160" y="5984913"/>
                    <a:pt x="5080" y="5978563"/>
                    <a:pt x="7620" y="5969673"/>
                  </a:cubicBezTo>
                  <a:cubicBezTo>
                    <a:pt x="16510" y="5937614"/>
                    <a:pt x="12700" y="5820086"/>
                    <a:pt x="11430" y="5697857"/>
                  </a:cubicBezTo>
                  <a:cubicBezTo>
                    <a:pt x="10160" y="5448698"/>
                    <a:pt x="6350" y="5204239"/>
                    <a:pt x="7620" y="4955079"/>
                  </a:cubicBezTo>
                  <a:cubicBezTo>
                    <a:pt x="5080" y="4644805"/>
                    <a:pt x="0" y="803986"/>
                    <a:pt x="7620" y="489011"/>
                  </a:cubicBezTo>
                  <a:cubicBezTo>
                    <a:pt x="8890" y="427896"/>
                    <a:pt x="7620" y="362080"/>
                    <a:pt x="8890" y="300966"/>
                  </a:cubicBezTo>
                  <a:cubicBezTo>
                    <a:pt x="10160" y="202242"/>
                    <a:pt x="12700" y="94117"/>
                    <a:pt x="13970" y="44450"/>
                  </a:cubicBezTo>
                  <a:cubicBezTo>
                    <a:pt x="13970" y="41910"/>
                    <a:pt x="15240" y="39370"/>
                    <a:pt x="16510" y="38100"/>
                  </a:cubicBezTo>
                  <a:cubicBezTo>
                    <a:pt x="38100" y="35560"/>
                    <a:pt x="91711" y="30480"/>
                    <a:pt x="250472" y="29210"/>
                  </a:cubicBezTo>
                  <a:cubicBezTo>
                    <a:pt x="518380" y="25400"/>
                    <a:pt x="786288" y="22860"/>
                    <a:pt x="1064118" y="20320"/>
                  </a:cubicBezTo>
                  <a:cubicBezTo>
                    <a:pt x="1252646" y="17780"/>
                    <a:pt x="1441174" y="16510"/>
                    <a:pt x="1619779" y="13970"/>
                  </a:cubicBezTo>
                  <a:cubicBezTo>
                    <a:pt x="1798385" y="11430"/>
                    <a:pt x="1986913" y="8890"/>
                    <a:pt x="2165518" y="8890"/>
                  </a:cubicBezTo>
                  <a:cubicBezTo>
                    <a:pt x="2363968" y="7620"/>
                    <a:pt x="2562419" y="10160"/>
                    <a:pt x="2760869" y="8890"/>
                  </a:cubicBezTo>
                  <a:cubicBezTo>
                    <a:pt x="3008932" y="8890"/>
                    <a:pt x="7503834" y="6350"/>
                    <a:pt x="7751897" y="5080"/>
                  </a:cubicBezTo>
                  <a:cubicBezTo>
                    <a:pt x="7990037" y="3810"/>
                    <a:pt x="8228178" y="2540"/>
                    <a:pt x="8476240" y="2540"/>
                  </a:cubicBezTo>
                  <a:cubicBezTo>
                    <a:pt x="8883064" y="1270"/>
                    <a:pt x="9279965" y="0"/>
                    <a:pt x="9686788" y="0"/>
                  </a:cubicBezTo>
                  <a:cubicBezTo>
                    <a:pt x="9855471" y="0"/>
                    <a:pt x="10034076" y="2540"/>
                    <a:pt x="10202759" y="2540"/>
                  </a:cubicBezTo>
                  <a:cubicBezTo>
                    <a:pt x="10669117" y="3810"/>
                    <a:pt x="11145398" y="5080"/>
                    <a:pt x="11611757" y="7620"/>
                  </a:cubicBezTo>
                  <a:cubicBezTo>
                    <a:pt x="11859820" y="8890"/>
                    <a:pt x="12107883" y="12700"/>
                    <a:pt x="12355946" y="16510"/>
                  </a:cubicBezTo>
                  <a:cubicBezTo>
                    <a:pt x="12415481" y="16510"/>
                    <a:pt x="12475016" y="16510"/>
                    <a:pt x="12524629" y="16510"/>
                  </a:cubicBezTo>
                  <a:cubicBezTo>
                    <a:pt x="12571446" y="17780"/>
                    <a:pt x="12580336" y="20320"/>
                    <a:pt x="12590496" y="21590"/>
                  </a:cubicBezTo>
                  <a:close/>
                  <a:moveTo>
                    <a:pt x="12600657" y="5982373"/>
                  </a:moveTo>
                  <a:cubicBezTo>
                    <a:pt x="12601926" y="5965863"/>
                    <a:pt x="12603197" y="5953163"/>
                    <a:pt x="12603197" y="5940463"/>
                  </a:cubicBezTo>
                  <a:cubicBezTo>
                    <a:pt x="12601926" y="5679053"/>
                    <a:pt x="12600657" y="5429893"/>
                    <a:pt x="12600657" y="5161929"/>
                  </a:cubicBezTo>
                  <a:cubicBezTo>
                    <a:pt x="12600657" y="5039700"/>
                    <a:pt x="12603197" y="4917470"/>
                    <a:pt x="12601926" y="4795241"/>
                  </a:cubicBezTo>
                  <a:cubicBezTo>
                    <a:pt x="12601926" y="4682414"/>
                    <a:pt x="12600657" y="4564886"/>
                    <a:pt x="12599386" y="4452059"/>
                  </a:cubicBezTo>
                  <a:cubicBezTo>
                    <a:pt x="12594307" y="4278118"/>
                    <a:pt x="12582876" y="677056"/>
                    <a:pt x="12582876" y="503114"/>
                  </a:cubicBezTo>
                  <a:cubicBezTo>
                    <a:pt x="12580336" y="357379"/>
                    <a:pt x="12577797" y="206943"/>
                    <a:pt x="12575257" y="63500"/>
                  </a:cubicBezTo>
                  <a:cubicBezTo>
                    <a:pt x="12573986" y="44450"/>
                    <a:pt x="12572716" y="43180"/>
                    <a:pt x="12494862" y="41910"/>
                  </a:cubicBezTo>
                  <a:cubicBezTo>
                    <a:pt x="12465094" y="41910"/>
                    <a:pt x="12445248" y="41910"/>
                    <a:pt x="12415481" y="40640"/>
                  </a:cubicBezTo>
                  <a:cubicBezTo>
                    <a:pt x="12167418" y="36830"/>
                    <a:pt x="11909433" y="31750"/>
                    <a:pt x="11661370" y="30480"/>
                  </a:cubicBezTo>
                  <a:cubicBezTo>
                    <a:pt x="11056096" y="26670"/>
                    <a:pt x="10440899" y="25400"/>
                    <a:pt x="9835626" y="22860"/>
                  </a:cubicBezTo>
                  <a:cubicBezTo>
                    <a:pt x="9746323" y="22860"/>
                    <a:pt x="9647098" y="22860"/>
                    <a:pt x="9557796" y="22860"/>
                  </a:cubicBezTo>
                  <a:cubicBezTo>
                    <a:pt x="9408958" y="22860"/>
                    <a:pt x="9260120" y="22860"/>
                    <a:pt x="9121205" y="22860"/>
                  </a:cubicBezTo>
                  <a:cubicBezTo>
                    <a:pt x="8803684" y="22860"/>
                    <a:pt x="8486164" y="22860"/>
                    <a:pt x="8178565" y="24130"/>
                  </a:cubicBezTo>
                  <a:cubicBezTo>
                    <a:pt x="7910657" y="25400"/>
                    <a:pt x="3395910" y="29210"/>
                    <a:pt x="3128003" y="29210"/>
                  </a:cubicBezTo>
                  <a:cubicBezTo>
                    <a:pt x="2691412" y="29210"/>
                    <a:pt x="2254821" y="26670"/>
                    <a:pt x="1818230" y="33020"/>
                  </a:cubicBezTo>
                  <a:cubicBezTo>
                    <a:pt x="1590012" y="36830"/>
                    <a:pt x="1371717" y="36830"/>
                    <a:pt x="1153421" y="38100"/>
                  </a:cubicBezTo>
                  <a:cubicBezTo>
                    <a:pt x="776365" y="41910"/>
                    <a:pt x="399310" y="45720"/>
                    <a:pt x="49530" y="50800"/>
                  </a:cubicBezTo>
                  <a:cubicBezTo>
                    <a:pt x="36830" y="50800"/>
                    <a:pt x="34290" y="53340"/>
                    <a:pt x="33020" y="80013"/>
                  </a:cubicBezTo>
                  <a:cubicBezTo>
                    <a:pt x="31750" y="164633"/>
                    <a:pt x="31750" y="249254"/>
                    <a:pt x="30480" y="333874"/>
                  </a:cubicBezTo>
                  <a:cubicBezTo>
                    <a:pt x="29210" y="474908"/>
                    <a:pt x="26670" y="611240"/>
                    <a:pt x="25400" y="752274"/>
                  </a:cubicBezTo>
                  <a:cubicBezTo>
                    <a:pt x="20320" y="902710"/>
                    <a:pt x="26670" y="4578989"/>
                    <a:pt x="29210" y="4729426"/>
                  </a:cubicBezTo>
                  <a:cubicBezTo>
                    <a:pt x="29210" y="4889264"/>
                    <a:pt x="29210" y="5053803"/>
                    <a:pt x="30480" y="5213641"/>
                  </a:cubicBezTo>
                  <a:cubicBezTo>
                    <a:pt x="30480" y="5331170"/>
                    <a:pt x="33020" y="5448698"/>
                    <a:pt x="33020" y="5566226"/>
                  </a:cubicBezTo>
                  <a:cubicBezTo>
                    <a:pt x="33020" y="5693156"/>
                    <a:pt x="33020" y="5820087"/>
                    <a:pt x="31750" y="5940463"/>
                  </a:cubicBezTo>
                  <a:cubicBezTo>
                    <a:pt x="31750" y="5944273"/>
                    <a:pt x="31750" y="5946813"/>
                    <a:pt x="31750" y="5950623"/>
                  </a:cubicBezTo>
                  <a:cubicBezTo>
                    <a:pt x="31750" y="5960783"/>
                    <a:pt x="35560" y="5964593"/>
                    <a:pt x="44450" y="5964593"/>
                  </a:cubicBezTo>
                  <a:cubicBezTo>
                    <a:pt x="111556" y="5964593"/>
                    <a:pt x="250472" y="5965863"/>
                    <a:pt x="379465" y="5965863"/>
                  </a:cubicBezTo>
                  <a:cubicBezTo>
                    <a:pt x="567992" y="5965863"/>
                    <a:pt x="766443" y="5963323"/>
                    <a:pt x="954971" y="5965863"/>
                  </a:cubicBezTo>
                  <a:cubicBezTo>
                    <a:pt x="1262569" y="5969673"/>
                    <a:pt x="1570167" y="5972213"/>
                    <a:pt x="1877765" y="5970943"/>
                  </a:cubicBezTo>
                  <a:cubicBezTo>
                    <a:pt x="2076215" y="5969673"/>
                    <a:pt x="2264743" y="5972213"/>
                    <a:pt x="2463194" y="5972213"/>
                  </a:cubicBezTo>
                  <a:cubicBezTo>
                    <a:pt x="2750947" y="5972213"/>
                    <a:pt x="3038700" y="5970943"/>
                    <a:pt x="3326453" y="5972213"/>
                  </a:cubicBezTo>
                  <a:cubicBezTo>
                    <a:pt x="3753121" y="5973483"/>
                    <a:pt x="8436550" y="5963323"/>
                    <a:pt x="8873141" y="5965863"/>
                  </a:cubicBezTo>
                  <a:cubicBezTo>
                    <a:pt x="9061670" y="5967133"/>
                    <a:pt x="9250198" y="5968403"/>
                    <a:pt x="9428802" y="5968403"/>
                  </a:cubicBezTo>
                  <a:cubicBezTo>
                    <a:pt x="9756246" y="5970943"/>
                    <a:pt x="10073767" y="5967133"/>
                    <a:pt x="10401209" y="5970943"/>
                  </a:cubicBezTo>
                  <a:cubicBezTo>
                    <a:pt x="10669117" y="5973483"/>
                    <a:pt x="10937026" y="5973483"/>
                    <a:pt x="11204933" y="5976023"/>
                  </a:cubicBezTo>
                  <a:cubicBezTo>
                    <a:pt x="11601835" y="5979833"/>
                    <a:pt x="11998735" y="5982373"/>
                    <a:pt x="12395636" y="5983643"/>
                  </a:cubicBezTo>
                  <a:cubicBezTo>
                    <a:pt x="12544474" y="5983643"/>
                    <a:pt x="12580336" y="5982373"/>
                    <a:pt x="12600657" y="5982373"/>
                  </a:cubicBezTo>
                  <a:close/>
                </a:path>
              </a:pathLst>
            </a:custGeom>
            <a:solidFill>
              <a:srgbClr val="000000"/>
            </a:solidFill>
          </p:spPr>
          <p:txBody>
            <a:bodyPr/>
            <a:lstStyle/>
            <a:p>
              <a:endParaRPr lang="en-US"/>
            </a:p>
          </p:txBody>
        </p:sp>
      </p:grpSp>
      <p:pic>
        <p:nvPicPr>
          <p:cNvPr id="21" name="Picture 2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flipH="1">
            <a:off x="1660539" y="8822953"/>
            <a:ext cx="3534087" cy="1846562"/>
          </a:xfrm>
          <a:prstGeom prst="rect">
            <a:avLst/>
          </a:prstGeom>
        </p:spPr>
      </p:pic>
      <p:pic>
        <p:nvPicPr>
          <p:cNvPr id="22" name="Picture 22"/>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3093374" y="8822953"/>
            <a:ext cx="3534087" cy="1846562"/>
          </a:xfrm>
          <a:prstGeom prst="rect">
            <a:avLst/>
          </a:prstGeom>
        </p:spPr>
      </p:pic>
      <p:pic>
        <p:nvPicPr>
          <p:cNvPr id="23" name="Picture 23"/>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1216245">
            <a:off x="7049510" y="8880103"/>
            <a:ext cx="1043756" cy="982436"/>
          </a:xfrm>
          <a:prstGeom prst="rect">
            <a:avLst/>
          </a:prstGeom>
        </p:spPr>
      </p:pic>
      <p:pic>
        <p:nvPicPr>
          <p:cNvPr id="24" name="Picture 24"/>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1204703">
            <a:off x="8621059" y="8880103"/>
            <a:ext cx="1043756" cy="982436"/>
          </a:xfrm>
          <a:prstGeom prst="rect">
            <a:avLst/>
          </a:prstGeom>
        </p:spPr>
      </p:pic>
      <p:pic>
        <p:nvPicPr>
          <p:cNvPr id="25" name="Picture 2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1229385">
            <a:off x="10193671" y="8880103"/>
            <a:ext cx="1043756" cy="982436"/>
          </a:xfrm>
          <a:prstGeom prst="rect">
            <a:avLst/>
          </a:prstGeom>
        </p:spPr>
      </p:pic>
      <p:sp>
        <p:nvSpPr>
          <p:cNvPr id="28" name="Speech Bubble: Oval 27">
            <a:extLst>
              <a:ext uri="{FF2B5EF4-FFF2-40B4-BE49-F238E27FC236}">
                <a16:creationId xmlns:a16="http://schemas.microsoft.com/office/drawing/2014/main" xmlns="" id="{ED7053AB-B528-D1A1-6BA8-753CAA695E5C}"/>
              </a:ext>
            </a:extLst>
          </p:cNvPr>
          <p:cNvSpPr/>
          <p:nvPr/>
        </p:nvSpPr>
        <p:spPr>
          <a:xfrm>
            <a:off x="990602" y="1752600"/>
            <a:ext cx="16154399" cy="5219700"/>
          </a:xfrm>
          <a:prstGeom prst="wedgeEllipseCallout">
            <a:avLst>
              <a:gd name="adj1" fmla="val -53220"/>
              <a:gd name="adj2" fmla="val 50314"/>
            </a:avLst>
          </a:prstGeom>
          <a:ln/>
        </p:spPr>
        <p:style>
          <a:lnRef idx="2">
            <a:schemeClr val="accent1"/>
          </a:lnRef>
          <a:fillRef idx="1">
            <a:schemeClr val="lt1"/>
          </a:fillRef>
          <a:effectRef idx="0">
            <a:schemeClr val="accent1"/>
          </a:effectRef>
          <a:fontRef idx="minor">
            <a:schemeClr val="dk1"/>
          </a:fontRef>
        </p:style>
        <p:txBody>
          <a:bodyPr lIns="91431" tIns="45716" rIns="91431" bIns="45716" rtlCol="0" anchor="ctr"/>
          <a:lstStyle/>
          <a:p>
            <a:r>
              <a:rPr lang="vi-VN" sz="4100" dirty="0"/>
              <a:t>       Nhưng với ai, ông cũng chỉ có một câu hỏi: “Bác có giúp tôi không?,  rồi tiếp tục đào bới. Nhiều người bắt đầu đào bới cùng ông.</a:t>
            </a:r>
            <a:endParaRPr lang="vi-VN" sz="4100" dirty="0">
              <a:solidFill>
                <a:srgbClr val="FF0000"/>
              </a:solidFill>
            </a:endParaRPr>
          </a:p>
        </p:txBody>
      </p:sp>
      <p:cxnSp>
        <p:nvCxnSpPr>
          <p:cNvPr id="16" name="Straight Connector 15"/>
          <p:cNvCxnSpPr/>
          <p:nvPr/>
        </p:nvCxnSpPr>
        <p:spPr>
          <a:xfrm flipH="1">
            <a:off x="7620000" y="3543300"/>
            <a:ext cx="152400" cy="4572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8991600" y="4152900"/>
            <a:ext cx="152400" cy="4572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38" name="Group 37"/>
          <p:cNvGrpSpPr/>
          <p:nvPr/>
        </p:nvGrpSpPr>
        <p:grpSpPr>
          <a:xfrm>
            <a:off x="14401800" y="3572743"/>
            <a:ext cx="228600" cy="474275"/>
            <a:chOff x="11430000" y="4749376"/>
            <a:chExt cx="228600" cy="474275"/>
          </a:xfrm>
        </p:grpSpPr>
        <p:cxnSp>
          <p:nvCxnSpPr>
            <p:cNvPr id="39" name="Straight Connector 38"/>
            <p:cNvCxnSpPr/>
            <p:nvPr/>
          </p:nvCxnSpPr>
          <p:spPr>
            <a:xfrm flipH="1">
              <a:off x="11506200" y="4766451"/>
              <a:ext cx="152400" cy="4572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H="1">
              <a:off x="11430000" y="4749376"/>
              <a:ext cx="152400" cy="4572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9" name="Group 28"/>
          <p:cNvGrpSpPr/>
          <p:nvPr/>
        </p:nvGrpSpPr>
        <p:grpSpPr>
          <a:xfrm>
            <a:off x="13792200" y="4135825"/>
            <a:ext cx="228600" cy="474275"/>
            <a:chOff x="11430000" y="4749376"/>
            <a:chExt cx="228600" cy="474275"/>
          </a:xfrm>
        </p:grpSpPr>
        <p:cxnSp>
          <p:nvCxnSpPr>
            <p:cNvPr id="32" name="Straight Connector 31"/>
            <p:cNvCxnSpPr/>
            <p:nvPr/>
          </p:nvCxnSpPr>
          <p:spPr>
            <a:xfrm flipH="1">
              <a:off x="11506200" y="4766451"/>
              <a:ext cx="152400" cy="4572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11430000" y="4749376"/>
              <a:ext cx="152400" cy="4572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35" name="Straight Connector 34"/>
          <p:cNvCxnSpPr/>
          <p:nvPr/>
        </p:nvCxnSpPr>
        <p:spPr>
          <a:xfrm flipH="1">
            <a:off x="8229600" y="4762500"/>
            <a:ext cx="152400" cy="4572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36" name="Group 35"/>
          <p:cNvGrpSpPr/>
          <p:nvPr/>
        </p:nvGrpSpPr>
        <p:grpSpPr>
          <a:xfrm>
            <a:off x="12649200" y="4762500"/>
            <a:ext cx="228600" cy="474275"/>
            <a:chOff x="11430000" y="4749376"/>
            <a:chExt cx="228600" cy="474275"/>
          </a:xfrm>
        </p:grpSpPr>
        <p:cxnSp>
          <p:nvCxnSpPr>
            <p:cNvPr id="37" name="Straight Connector 36"/>
            <p:cNvCxnSpPr/>
            <p:nvPr/>
          </p:nvCxnSpPr>
          <p:spPr>
            <a:xfrm flipH="1">
              <a:off x="11506200" y="4766451"/>
              <a:ext cx="152400" cy="4572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H="1">
              <a:off x="11430000" y="4749376"/>
              <a:ext cx="152400" cy="4572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912257680"/>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2" presetClass="entr" presetSubtype="4"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additive="base">
                                        <p:cTn id="21" dur="500" fill="hold"/>
                                        <p:tgtEl>
                                          <p:spTgt spid="21"/>
                                        </p:tgtEl>
                                        <p:attrNameLst>
                                          <p:attrName>ppt_x</p:attrName>
                                        </p:attrNameLst>
                                      </p:cBhvr>
                                      <p:tavLst>
                                        <p:tav tm="0">
                                          <p:val>
                                            <p:strVal val="#ppt_x"/>
                                          </p:val>
                                        </p:tav>
                                        <p:tav tm="100000">
                                          <p:val>
                                            <p:strVal val="#ppt_x"/>
                                          </p:val>
                                        </p:tav>
                                      </p:tavLst>
                                    </p:anim>
                                    <p:anim calcmode="lin" valueType="num">
                                      <p:cBhvr additive="base">
                                        <p:cTn id="22" dur="500" fill="hold"/>
                                        <p:tgtEl>
                                          <p:spTgt spid="21"/>
                                        </p:tgtEl>
                                        <p:attrNameLst>
                                          <p:attrName>ppt_y</p:attrName>
                                        </p:attrNameLst>
                                      </p:cBhvr>
                                      <p:tavLst>
                                        <p:tav tm="0">
                                          <p:val>
                                            <p:strVal val="1+#ppt_h/2"/>
                                          </p:val>
                                        </p:tav>
                                        <p:tav tm="100000">
                                          <p:val>
                                            <p:strVal val="#ppt_y"/>
                                          </p:val>
                                        </p:tav>
                                      </p:tavLst>
                                    </p:anim>
                                  </p:childTnLst>
                                </p:cTn>
                              </p:par>
                              <p:par>
                                <p:cTn id="23" presetID="45" presetClass="entr" presetSubtype="0"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2000"/>
                                        <p:tgtEl>
                                          <p:spTgt spid="23"/>
                                        </p:tgtEl>
                                      </p:cBhvr>
                                    </p:animEffect>
                                    <p:anim calcmode="lin" valueType="num">
                                      <p:cBhvr>
                                        <p:cTn id="26" dur="2000" fill="hold"/>
                                        <p:tgtEl>
                                          <p:spTgt spid="23"/>
                                        </p:tgtEl>
                                        <p:attrNameLst>
                                          <p:attrName>ppt_w</p:attrName>
                                        </p:attrNameLst>
                                      </p:cBhvr>
                                      <p:tavLst>
                                        <p:tav tm="0" fmla="#ppt_w*sin(2.5*pi*$)">
                                          <p:val>
                                            <p:fltVal val="0"/>
                                          </p:val>
                                        </p:tav>
                                        <p:tav tm="100000">
                                          <p:val>
                                            <p:fltVal val="1"/>
                                          </p:val>
                                        </p:tav>
                                      </p:tavLst>
                                    </p:anim>
                                    <p:anim calcmode="lin" valueType="num">
                                      <p:cBhvr>
                                        <p:cTn id="27" dur="2000" fill="hold"/>
                                        <p:tgtEl>
                                          <p:spTgt spid="23"/>
                                        </p:tgtEl>
                                        <p:attrNameLst>
                                          <p:attrName>ppt_h</p:attrName>
                                        </p:attrNameLst>
                                      </p:cBhvr>
                                      <p:tavLst>
                                        <p:tav tm="0">
                                          <p:val>
                                            <p:strVal val="#ppt_h"/>
                                          </p:val>
                                        </p:tav>
                                        <p:tav tm="100000">
                                          <p:val>
                                            <p:strVal val="#ppt_h"/>
                                          </p:val>
                                        </p:tav>
                                      </p:tavLst>
                                    </p:anim>
                                  </p:childTnLst>
                                </p:cTn>
                              </p:par>
                              <p:par>
                                <p:cTn id="28" presetID="45" presetClass="entr" presetSubtype="0" fill="hold" nodeType="with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fade">
                                      <p:cBhvr>
                                        <p:cTn id="30" dur="2000"/>
                                        <p:tgtEl>
                                          <p:spTgt spid="24"/>
                                        </p:tgtEl>
                                      </p:cBhvr>
                                    </p:animEffect>
                                    <p:anim calcmode="lin" valueType="num">
                                      <p:cBhvr>
                                        <p:cTn id="31" dur="2000" fill="hold"/>
                                        <p:tgtEl>
                                          <p:spTgt spid="24"/>
                                        </p:tgtEl>
                                        <p:attrNameLst>
                                          <p:attrName>ppt_w</p:attrName>
                                        </p:attrNameLst>
                                      </p:cBhvr>
                                      <p:tavLst>
                                        <p:tav tm="0" fmla="#ppt_w*sin(2.5*pi*$)">
                                          <p:val>
                                            <p:fltVal val="0"/>
                                          </p:val>
                                        </p:tav>
                                        <p:tav tm="100000">
                                          <p:val>
                                            <p:fltVal val="1"/>
                                          </p:val>
                                        </p:tav>
                                      </p:tavLst>
                                    </p:anim>
                                    <p:anim calcmode="lin" valueType="num">
                                      <p:cBhvr>
                                        <p:cTn id="32" dur="2000" fill="hold"/>
                                        <p:tgtEl>
                                          <p:spTgt spid="24"/>
                                        </p:tgtEl>
                                        <p:attrNameLst>
                                          <p:attrName>ppt_h</p:attrName>
                                        </p:attrNameLst>
                                      </p:cBhvr>
                                      <p:tavLst>
                                        <p:tav tm="0">
                                          <p:val>
                                            <p:strVal val="#ppt_h"/>
                                          </p:val>
                                        </p:tav>
                                        <p:tav tm="100000">
                                          <p:val>
                                            <p:strVal val="#ppt_h"/>
                                          </p:val>
                                        </p:tav>
                                      </p:tavLst>
                                    </p:anim>
                                  </p:childTnLst>
                                </p:cTn>
                              </p:par>
                              <p:par>
                                <p:cTn id="33" presetID="45" presetClass="entr" presetSubtype="0" fill="hold" nodeType="with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fade">
                                      <p:cBhvr>
                                        <p:cTn id="35" dur="2000"/>
                                        <p:tgtEl>
                                          <p:spTgt spid="25"/>
                                        </p:tgtEl>
                                      </p:cBhvr>
                                    </p:animEffect>
                                    <p:anim calcmode="lin" valueType="num">
                                      <p:cBhvr>
                                        <p:cTn id="36" dur="2000" fill="hold"/>
                                        <p:tgtEl>
                                          <p:spTgt spid="25"/>
                                        </p:tgtEl>
                                        <p:attrNameLst>
                                          <p:attrName>ppt_w</p:attrName>
                                        </p:attrNameLst>
                                      </p:cBhvr>
                                      <p:tavLst>
                                        <p:tav tm="0" fmla="#ppt_w*sin(2.5*pi*$)">
                                          <p:val>
                                            <p:fltVal val="0"/>
                                          </p:val>
                                        </p:tav>
                                        <p:tav tm="100000">
                                          <p:val>
                                            <p:fltVal val="1"/>
                                          </p:val>
                                        </p:tav>
                                      </p:tavLst>
                                    </p:anim>
                                    <p:anim calcmode="lin" valueType="num">
                                      <p:cBhvr>
                                        <p:cTn id="37" dur="2000" fill="hold"/>
                                        <p:tgtEl>
                                          <p:spTgt spid="25"/>
                                        </p:tgtEl>
                                        <p:attrNameLst>
                                          <p:attrName>ppt_h</p:attrName>
                                        </p:attrNameLst>
                                      </p:cBhvr>
                                      <p:tavLst>
                                        <p:tav tm="0">
                                          <p:val>
                                            <p:strVal val="#ppt_h"/>
                                          </p:val>
                                        </p:tav>
                                        <p:tav tm="100000">
                                          <p:val>
                                            <p:strVal val="#ppt_h"/>
                                          </p:val>
                                        </p:tav>
                                      </p:tavLst>
                                    </p:anim>
                                  </p:childTnLst>
                                </p:cTn>
                              </p:par>
                              <p:par>
                                <p:cTn id="38" presetID="2" presetClass="entr" presetSubtype="4" fill="hold" nodeType="withEffect">
                                  <p:stCondLst>
                                    <p:cond delay="0"/>
                                  </p:stCondLst>
                                  <p:childTnLst>
                                    <p:set>
                                      <p:cBhvr>
                                        <p:cTn id="39" dur="1" fill="hold">
                                          <p:stCondLst>
                                            <p:cond delay="0"/>
                                          </p:stCondLst>
                                        </p:cTn>
                                        <p:tgtEl>
                                          <p:spTgt spid="22"/>
                                        </p:tgtEl>
                                        <p:attrNameLst>
                                          <p:attrName>style.visibility</p:attrName>
                                        </p:attrNameLst>
                                      </p:cBhvr>
                                      <p:to>
                                        <p:strVal val="visible"/>
                                      </p:to>
                                    </p:set>
                                    <p:anim calcmode="lin" valueType="num">
                                      <p:cBhvr additive="base">
                                        <p:cTn id="40" dur="500" fill="hold"/>
                                        <p:tgtEl>
                                          <p:spTgt spid="22"/>
                                        </p:tgtEl>
                                        <p:attrNameLst>
                                          <p:attrName>ppt_x</p:attrName>
                                        </p:attrNameLst>
                                      </p:cBhvr>
                                      <p:tavLst>
                                        <p:tav tm="0">
                                          <p:val>
                                            <p:strVal val="#ppt_x"/>
                                          </p:val>
                                        </p:tav>
                                        <p:tav tm="100000">
                                          <p:val>
                                            <p:strVal val="#ppt_x"/>
                                          </p:val>
                                        </p:tav>
                                      </p:tavLst>
                                    </p:anim>
                                    <p:anim calcmode="lin" valueType="num">
                                      <p:cBhvr additive="base">
                                        <p:cTn id="41"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31" presetClass="entr" presetSubtype="0" fill="hold" grpId="0" nodeType="clickEffect">
                                  <p:stCondLst>
                                    <p:cond delay="0"/>
                                  </p:stCondLst>
                                  <p:childTnLst>
                                    <p:set>
                                      <p:cBhvr>
                                        <p:cTn id="45" dur="1" fill="hold">
                                          <p:stCondLst>
                                            <p:cond delay="0"/>
                                          </p:stCondLst>
                                        </p:cTn>
                                        <p:tgtEl>
                                          <p:spTgt spid="28"/>
                                        </p:tgtEl>
                                        <p:attrNameLst>
                                          <p:attrName>style.visibility</p:attrName>
                                        </p:attrNameLst>
                                      </p:cBhvr>
                                      <p:to>
                                        <p:strVal val="visible"/>
                                      </p:to>
                                    </p:set>
                                    <p:anim calcmode="lin" valueType="num">
                                      <p:cBhvr>
                                        <p:cTn id="46" dur="1000" fill="hold"/>
                                        <p:tgtEl>
                                          <p:spTgt spid="28"/>
                                        </p:tgtEl>
                                        <p:attrNameLst>
                                          <p:attrName>ppt_w</p:attrName>
                                        </p:attrNameLst>
                                      </p:cBhvr>
                                      <p:tavLst>
                                        <p:tav tm="0">
                                          <p:val>
                                            <p:fltVal val="0"/>
                                          </p:val>
                                        </p:tav>
                                        <p:tav tm="100000">
                                          <p:val>
                                            <p:strVal val="#ppt_w"/>
                                          </p:val>
                                        </p:tav>
                                      </p:tavLst>
                                    </p:anim>
                                    <p:anim calcmode="lin" valueType="num">
                                      <p:cBhvr>
                                        <p:cTn id="47" dur="1000" fill="hold"/>
                                        <p:tgtEl>
                                          <p:spTgt spid="28"/>
                                        </p:tgtEl>
                                        <p:attrNameLst>
                                          <p:attrName>ppt_h</p:attrName>
                                        </p:attrNameLst>
                                      </p:cBhvr>
                                      <p:tavLst>
                                        <p:tav tm="0">
                                          <p:val>
                                            <p:fltVal val="0"/>
                                          </p:val>
                                        </p:tav>
                                        <p:tav tm="100000">
                                          <p:val>
                                            <p:strVal val="#ppt_h"/>
                                          </p:val>
                                        </p:tav>
                                      </p:tavLst>
                                    </p:anim>
                                    <p:anim calcmode="lin" valueType="num">
                                      <p:cBhvr>
                                        <p:cTn id="48" dur="1000" fill="hold"/>
                                        <p:tgtEl>
                                          <p:spTgt spid="28"/>
                                        </p:tgtEl>
                                        <p:attrNameLst>
                                          <p:attrName>style.rotation</p:attrName>
                                        </p:attrNameLst>
                                      </p:cBhvr>
                                      <p:tavLst>
                                        <p:tav tm="0">
                                          <p:val>
                                            <p:fltVal val="90"/>
                                          </p:val>
                                        </p:tav>
                                        <p:tav tm="100000">
                                          <p:val>
                                            <p:fltVal val="0"/>
                                          </p:val>
                                        </p:tav>
                                      </p:tavLst>
                                    </p:anim>
                                    <p:animEffect transition="in" filter="fade">
                                      <p:cBhvr>
                                        <p:cTn id="49" dur="1000"/>
                                        <p:tgtEl>
                                          <p:spTgt spid="28"/>
                                        </p:tgtEl>
                                      </p:cBhvr>
                                    </p:animEffect>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nodeType="clickEffect">
                                  <p:stCondLst>
                                    <p:cond delay="0"/>
                                  </p:stCondLst>
                                  <p:childTnLst>
                                    <p:set>
                                      <p:cBhvr>
                                        <p:cTn id="53" dur="1" fill="hold">
                                          <p:stCondLst>
                                            <p:cond delay="0"/>
                                          </p:stCondLst>
                                        </p:cTn>
                                        <p:tgtEl>
                                          <p:spTgt spid="28">
                                            <p:txEl>
                                              <p:pRg st="0" end="0"/>
                                            </p:txEl>
                                          </p:spTgt>
                                        </p:tgtEl>
                                        <p:attrNameLst>
                                          <p:attrName>style.visibility</p:attrName>
                                        </p:attrNameLst>
                                      </p:cBhvr>
                                      <p:to>
                                        <p:strVal val="visible"/>
                                      </p:to>
                                    </p:set>
                                    <p:anim calcmode="lin" valueType="num">
                                      <p:cBhvr additive="base">
                                        <p:cTn id="54" dur="500" fill="hold"/>
                                        <p:tgtEl>
                                          <p:spTgt spid="28">
                                            <p:txEl>
                                              <p:pRg st="0" end="0"/>
                                            </p:txEl>
                                          </p:spTgt>
                                        </p:tgtEl>
                                        <p:attrNameLst>
                                          <p:attrName>ppt_x</p:attrName>
                                        </p:attrNameLst>
                                      </p:cBhvr>
                                      <p:tavLst>
                                        <p:tav tm="0">
                                          <p:val>
                                            <p:strVal val="#ppt_x"/>
                                          </p:val>
                                        </p:tav>
                                        <p:tav tm="100000">
                                          <p:val>
                                            <p:strVal val="#ppt_x"/>
                                          </p:val>
                                        </p:tav>
                                      </p:tavLst>
                                    </p:anim>
                                    <p:anim calcmode="lin" valueType="num">
                                      <p:cBhvr additive="base">
                                        <p:cTn id="55" dur="500" fill="hold"/>
                                        <p:tgtEl>
                                          <p:spTgt spid="2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barn(inVertical)">
                                      <p:cBhvr>
                                        <p:cTn id="60" dur="10"/>
                                        <p:tgtEl>
                                          <p:spTgt spid="16"/>
                                        </p:tgtEl>
                                      </p:cBhvr>
                                    </p:animEffect>
                                  </p:childTnLst>
                                </p:cTn>
                              </p:par>
                            </p:childTnLst>
                          </p:cTn>
                        </p:par>
                      </p:childTnLst>
                    </p:cTn>
                  </p:par>
                  <p:par>
                    <p:cTn id="61" fill="hold">
                      <p:stCondLst>
                        <p:cond delay="indefinite"/>
                      </p:stCondLst>
                      <p:childTnLst>
                        <p:par>
                          <p:cTn id="62" fill="hold">
                            <p:stCondLst>
                              <p:cond delay="0"/>
                            </p:stCondLst>
                            <p:childTnLst>
                              <p:par>
                                <p:cTn id="63" presetID="6" presetClass="entr" presetSubtype="16" fill="hold" nodeType="clickEffect">
                                  <p:stCondLst>
                                    <p:cond delay="0"/>
                                  </p:stCondLst>
                                  <p:childTnLst>
                                    <p:set>
                                      <p:cBhvr>
                                        <p:cTn id="64" dur="1" fill="hold">
                                          <p:stCondLst>
                                            <p:cond delay="0"/>
                                          </p:stCondLst>
                                        </p:cTn>
                                        <p:tgtEl>
                                          <p:spTgt spid="38"/>
                                        </p:tgtEl>
                                        <p:attrNameLst>
                                          <p:attrName>style.visibility</p:attrName>
                                        </p:attrNameLst>
                                      </p:cBhvr>
                                      <p:to>
                                        <p:strVal val="visible"/>
                                      </p:to>
                                    </p:set>
                                    <p:animEffect transition="in" filter="circle(in)">
                                      <p:cBhvr>
                                        <p:cTn id="65" dur="250"/>
                                        <p:tgtEl>
                                          <p:spTgt spid="38"/>
                                        </p:tgtEl>
                                      </p:cBhvr>
                                    </p:animEffect>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nodeType="clickEffect">
                                  <p:stCondLst>
                                    <p:cond delay="0"/>
                                  </p:stCondLst>
                                  <p:childTnLst>
                                    <p:set>
                                      <p:cBhvr>
                                        <p:cTn id="69" dur="1" fill="hold">
                                          <p:stCondLst>
                                            <p:cond delay="0"/>
                                          </p:stCondLst>
                                        </p:cTn>
                                        <p:tgtEl>
                                          <p:spTgt spid="18"/>
                                        </p:tgtEl>
                                        <p:attrNameLst>
                                          <p:attrName>style.visibility</p:attrName>
                                        </p:attrNameLst>
                                      </p:cBhvr>
                                      <p:to>
                                        <p:strVal val="visible"/>
                                      </p:to>
                                    </p:set>
                                    <p:animEffect transition="in" filter="barn(inVertical)">
                                      <p:cBhvr>
                                        <p:cTn id="70" dur="10"/>
                                        <p:tgtEl>
                                          <p:spTgt spid="18"/>
                                        </p:tgtEl>
                                      </p:cBhvr>
                                    </p:animEffect>
                                  </p:childTnLst>
                                </p:cTn>
                              </p:par>
                            </p:childTnLst>
                          </p:cTn>
                        </p:par>
                      </p:childTnLst>
                    </p:cTn>
                  </p:par>
                  <p:par>
                    <p:cTn id="71" fill="hold">
                      <p:stCondLst>
                        <p:cond delay="indefinite"/>
                      </p:stCondLst>
                      <p:childTnLst>
                        <p:par>
                          <p:cTn id="72" fill="hold">
                            <p:stCondLst>
                              <p:cond delay="0"/>
                            </p:stCondLst>
                            <p:childTnLst>
                              <p:par>
                                <p:cTn id="73" presetID="16" presetClass="entr" presetSubtype="21" fill="hold" nodeType="clickEffect">
                                  <p:stCondLst>
                                    <p:cond delay="0"/>
                                  </p:stCondLst>
                                  <p:childTnLst>
                                    <p:set>
                                      <p:cBhvr>
                                        <p:cTn id="74" dur="1" fill="hold">
                                          <p:stCondLst>
                                            <p:cond delay="0"/>
                                          </p:stCondLst>
                                        </p:cTn>
                                        <p:tgtEl>
                                          <p:spTgt spid="29"/>
                                        </p:tgtEl>
                                        <p:attrNameLst>
                                          <p:attrName>style.visibility</p:attrName>
                                        </p:attrNameLst>
                                      </p:cBhvr>
                                      <p:to>
                                        <p:strVal val="visible"/>
                                      </p:to>
                                    </p:set>
                                    <p:animEffect transition="in" filter="barn(inVertical)">
                                      <p:cBhvr>
                                        <p:cTn id="75" dur="10"/>
                                        <p:tgtEl>
                                          <p:spTgt spid="29"/>
                                        </p:tgtEl>
                                      </p:cBhvr>
                                    </p:animEffect>
                                  </p:childTnLst>
                                </p:cTn>
                              </p:par>
                            </p:childTnLst>
                          </p:cTn>
                        </p:par>
                      </p:childTnLst>
                    </p:cTn>
                  </p:par>
                  <p:par>
                    <p:cTn id="76" fill="hold">
                      <p:stCondLst>
                        <p:cond delay="indefinite"/>
                      </p:stCondLst>
                      <p:childTnLst>
                        <p:par>
                          <p:cTn id="77" fill="hold">
                            <p:stCondLst>
                              <p:cond delay="0"/>
                            </p:stCondLst>
                            <p:childTnLst>
                              <p:par>
                                <p:cTn id="78" presetID="16" presetClass="entr" presetSubtype="21" fill="hold" nodeType="clickEffect">
                                  <p:stCondLst>
                                    <p:cond delay="0"/>
                                  </p:stCondLst>
                                  <p:childTnLst>
                                    <p:set>
                                      <p:cBhvr>
                                        <p:cTn id="79" dur="1" fill="hold">
                                          <p:stCondLst>
                                            <p:cond delay="0"/>
                                          </p:stCondLst>
                                        </p:cTn>
                                        <p:tgtEl>
                                          <p:spTgt spid="35"/>
                                        </p:tgtEl>
                                        <p:attrNameLst>
                                          <p:attrName>style.visibility</p:attrName>
                                        </p:attrNameLst>
                                      </p:cBhvr>
                                      <p:to>
                                        <p:strVal val="visible"/>
                                      </p:to>
                                    </p:set>
                                    <p:animEffect transition="in" filter="barn(inVertical)">
                                      <p:cBhvr>
                                        <p:cTn id="80" dur="10"/>
                                        <p:tgtEl>
                                          <p:spTgt spid="35"/>
                                        </p:tgtEl>
                                      </p:cBhvr>
                                    </p:animEffect>
                                  </p:childTnLst>
                                </p:cTn>
                              </p:par>
                            </p:childTnLst>
                          </p:cTn>
                        </p:par>
                      </p:childTnLst>
                    </p:cTn>
                  </p:par>
                  <p:par>
                    <p:cTn id="81" fill="hold">
                      <p:stCondLst>
                        <p:cond delay="indefinite"/>
                      </p:stCondLst>
                      <p:childTnLst>
                        <p:par>
                          <p:cTn id="82" fill="hold">
                            <p:stCondLst>
                              <p:cond delay="0"/>
                            </p:stCondLst>
                            <p:childTnLst>
                              <p:par>
                                <p:cTn id="83" presetID="16" presetClass="entr" presetSubtype="21" fill="hold" nodeType="clickEffect">
                                  <p:stCondLst>
                                    <p:cond delay="0"/>
                                  </p:stCondLst>
                                  <p:childTnLst>
                                    <p:set>
                                      <p:cBhvr>
                                        <p:cTn id="84" dur="1" fill="hold">
                                          <p:stCondLst>
                                            <p:cond delay="0"/>
                                          </p:stCondLst>
                                        </p:cTn>
                                        <p:tgtEl>
                                          <p:spTgt spid="36"/>
                                        </p:tgtEl>
                                        <p:attrNameLst>
                                          <p:attrName>style.visibility</p:attrName>
                                        </p:attrNameLst>
                                      </p:cBhvr>
                                      <p:to>
                                        <p:strVal val="visible"/>
                                      </p:to>
                                    </p:set>
                                    <p:animEffect transition="in" filter="barn(inVertical)">
                                      <p:cBhvr>
                                        <p:cTn id="85" dur="1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362" name="Object 2"/>
          <p:cNvGraphicFramePr>
            <a:graphicFrameLocks noChangeAspect="1"/>
          </p:cNvGraphicFramePr>
          <p:nvPr>
            <p:extLst>
              <p:ext uri="{D42A27DB-BD31-4B8C-83A1-F6EECF244321}">
                <p14:modId xmlns:p14="http://schemas.microsoft.com/office/powerpoint/2010/main" val="1992986322"/>
              </p:ext>
            </p:extLst>
          </p:nvPr>
        </p:nvGraphicFramePr>
        <p:xfrm>
          <a:off x="1" y="2400301"/>
          <a:ext cx="3886199" cy="6760370"/>
        </p:xfrm>
        <a:graphic>
          <a:graphicData uri="http://schemas.openxmlformats.org/presentationml/2006/ole">
            <mc:AlternateContent xmlns:mc="http://schemas.openxmlformats.org/markup-compatibility/2006">
              <mc:Choice xmlns:v="urn:schemas-microsoft-com:vml" Requires="v">
                <p:oleObj spid="_x0000_s1026" name="Clip" r:id="rId4" imgW="3532327" imgH="4445813" progId="MS_ClipArt_Gallery.2">
                  <p:embed/>
                </p:oleObj>
              </mc:Choice>
              <mc:Fallback>
                <p:oleObj name="Clip" r:id="rId4" imgW="3532327" imgH="4445813" progId="MS_ClipArt_Gallery.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2400301"/>
                        <a:ext cx="3886199" cy="6760370"/>
                      </a:xfrm>
                      <a:prstGeom prst="rect">
                        <a:avLst/>
                      </a:prstGeom>
                      <a:noFill/>
                      <a:ln>
                        <a:noFill/>
                      </a:ln>
                    </p:spPr>
                  </p:pic>
                </p:oleObj>
              </mc:Fallback>
            </mc:AlternateContent>
          </a:graphicData>
        </a:graphic>
      </p:graphicFrame>
      <p:sp>
        <p:nvSpPr>
          <p:cNvPr id="6" name="Text Box 6"/>
          <p:cNvSpPr txBox="1">
            <a:spLocks noChangeArrowheads="1"/>
          </p:cNvSpPr>
          <p:nvPr/>
        </p:nvSpPr>
        <p:spPr bwMode="auto">
          <a:xfrm>
            <a:off x="7467600" y="3486059"/>
            <a:ext cx="10363200" cy="1257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68" tIns="81635" rIns="163268" bIns="81635">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sz="7100" b="1" dirty="0">
                <a:solidFill>
                  <a:srgbClr val="FF0000"/>
                </a:solidFill>
                <a:latin typeface="Times New Roman" pitchFamily="18" charset="0"/>
                <a:cs typeface="Times New Roman" pitchFamily="18" charset="0"/>
              </a:rPr>
              <a:t> </a:t>
            </a:r>
          </a:p>
        </p:txBody>
      </p:sp>
      <p:pic>
        <p:nvPicPr>
          <p:cNvPr id="15366" name="Picture 10" descr="hoa hong"/>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5240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7" name="Picture 11" descr="hoa hong"/>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6764000" y="0"/>
            <a:ext cx="15240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8" name="Picture 12" descr="hoa hong"/>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6764000" y="9258300"/>
            <a:ext cx="15240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9" name="Picture 13" descr="hoa hong"/>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9258300"/>
            <a:ext cx="15240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70" name="Title 2"/>
          <p:cNvSpPr>
            <a:spLocks/>
          </p:cNvSpPr>
          <p:nvPr/>
        </p:nvSpPr>
        <p:spPr bwMode="auto">
          <a:xfrm>
            <a:off x="2133601" y="-342900"/>
            <a:ext cx="13741400"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68" tIns="81635" rIns="163268" bIns="81635" anchor="b"/>
          <a:lstStyle/>
          <a:p>
            <a:pPr algn="ctr" eaLnBrk="1" hangingPunct="1"/>
            <a:endParaRPr lang="en-US" sz="5000" dirty="0">
              <a:latin typeface="Times New Roman" pitchFamily="18" charset="0"/>
              <a:cs typeface="Times New Roman" pitchFamily="18" charset="0"/>
            </a:endParaRPr>
          </a:p>
        </p:txBody>
      </p:sp>
      <p:sp>
        <p:nvSpPr>
          <p:cNvPr id="2" name="Rectangle 1"/>
          <p:cNvSpPr/>
          <p:nvPr/>
        </p:nvSpPr>
        <p:spPr>
          <a:xfrm>
            <a:off x="4876800" y="857251"/>
            <a:ext cx="9144000" cy="1877438"/>
          </a:xfrm>
          <a:prstGeom prst="rect">
            <a:avLst/>
          </a:prstGeom>
        </p:spPr>
        <p:txBody>
          <a:bodyPr lIns="91431" tIns="45716" rIns="91431" bIns="45716">
            <a:spAutoFit/>
          </a:bodyPr>
          <a:lstStyle/>
          <a:p>
            <a:pPr algn="ctr"/>
            <a:r>
              <a:rPr lang="en-US" sz="3600" b="1" i="1" dirty="0" err="1">
                <a:latin typeface="HP001 4 hàng" pitchFamily="34" charset="-93"/>
              </a:rPr>
              <a:t>Thứ</a:t>
            </a:r>
            <a:r>
              <a:rPr lang="en-US" sz="3600" b="1" i="1" dirty="0">
                <a:latin typeface="HP001 4 hàng" pitchFamily="34" charset="-93"/>
              </a:rPr>
              <a:t> </a:t>
            </a:r>
            <a:r>
              <a:rPr lang="en-US" sz="3600" b="1" i="1" dirty="0" err="1">
                <a:latin typeface="HP001 4 hàng" pitchFamily="34" charset="-93"/>
              </a:rPr>
              <a:t>Sáu</a:t>
            </a:r>
            <a:r>
              <a:rPr lang="en-US" sz="3600" b="1" i="1" dirty="0">
                <a:latin typeface="HP001 4 hàng" pitchFamily="34" charset="-93"/>
              </a:rPr>
              <a:t> </a:t>
            </a:r>
            <a:r>
              <a:rPr lang="en-US" sz="3600" b="1" i="1" dirty="0" err="1">
                <a:latin typeface="HP001 4 hàng" pitchFamily="34" charset="-93"/>
              </a:rPr>
              <a:t>ngày</a:t>
            </a:r>
            <a:r>
              <a:rPr lang="en-US" sz="3600" b="1" i="1" dirty="0">
                <a:latin typeface="HP001 4 hàng" pitchFamily="34" charset="-93"/>
              </a:rPr>
              <a:t> 18 </a:t>
            </a:r>
            <a:r>
              <a:rPr lang="en-US" sz="3600" b="1" i="1" dirty="0" err="1">
                <a:latin typeface="HP001 4 hàng" pitchFamily="34" charset="-93"/>
              </a:rPr>
              <a:t>tháng</a:t>
            </a:r>
            <a:r>
              <a:rPr lang="en-US" sz="3600" b="1" i="1" dirty="0">
                <a:latin typeface="HP001 4 hàng" pitchFamily="34" charset="-93"/>
              </a:rPr>
              <a:t> 10 </a:t>
            </a:r>
            <a:r>
              <a:rPr lang="en-US" sz="3600" b="1" i="1" dirty="0" err="1">
                <a:latin typeface="HP001 4 hàng" pitchFamily="34" charset="-93"/>
              </a:rPr>
              <a:t>năm</a:t>
            </a:r>
            <a:r>
              <a:rPr lang="en-US" sz="3600" b="1" i="1" dirty="0">
                <a:latin typeface="HP001 4 hàng" pitchFamily="34" charset="-93"/>
              </a:rPr>
              <a:t> 2024</a:t>
            </a:r>
          </a:p>
          <a:p>
            <a:pPr algn="ctr"/>
            <a:r>
              <a:rPr lang="en-US" sz="3600" b="1" i="1" u="sng" dirty="0" err="1">
                <a:latin typeface="HP001 4 hàng" pitchFamily="34" charset="-93"/>
              </a:rPr>
              <a:t>Tiếng</a:t>
            </a:r>
            <a:r>
              <a:rPr lang="en-US" sz="3600" b="1" i="1" u="sng" dirty="0">
                <a:latin typeface="HP001 4 hàng" pitchFamily="34" charset="-93"/>
              </a:rPr>
              <a:t> </a:t>
            </a:r>
            <a:r>
              <a:rPr lang="en-US" sz="3600" b="1" i="1" u="sng" dirty="0" err="1">
                <a:latin typeface="HP001 4 hàng" pitchFamily="34" charset="-93"/>
              </a:rPr>
              <a:t>Việt</a:t>
            </a:r>
            <a:endParaRPr lang="en-US" sz="3600" b="1" i="1" u="sng" dirty="0">
              <a:latin typeface="HP001 4 hàng" pitchFamily="34" charset="-93"/>
            </a:endParaRPr>
          </a:p>
          <a:p>
            <a:pPr algn="ctr"/>
            <a:r>
              <a:rPr lang="vi-VN" sz="4400" b="1" dirty="0">
                <a:solidFill>
                  <a:srgbClr val="FF0000"/>
                </a:solidFill>
                <a:latin typeface="+mj-lt"/>
              </a:rPr>
              <a:t>Cha sẽ luôn ở bên con</a:t>
            </a:r>
            <a:endParaRPr lang="vi-VN" sz="4400" dirty="0">
              <a:solidFill>
                <a:srgbClr val="FF0000"/>
              </a:solidFill>
              <a:latin typeface="+mj-lt"/>
            </a:endParaRPr>
          </a:p>
        </p:txBody>
      </p:sp>
      <p:sp>
        <p:nvSpPr>
          <p:cNvPr id="3" name="Rectangle 2"/>
          <p:cNvSpPr/>
          <p:nvPr/>
        </p:nvSpPr>
        <p:spPr>
          <a:xfrm>
            <a:off x="3886200" y="3618305"/>
            <a:ext cx="14401800" cy="6247865"/>
          </a:xfrm>
          <a:prstGeom prst="rect">
            <a:avLst/>
          </a:prstGeom>
        </p:spPr>
        <p:txBody>
          <a:bodyPr wrap="square" lIns="91431" tIns="45716" rIns="91431" bIns="45716">
            <a:spAutoFit/>
          </a:bodyPr>
          <a:lstStyle/>
          <a:p>
            <a:r>
              <a:rPr lang="vi-VN" sz="4800" dirty="0"/>
              <a:t>     </a:t>
            </a:r>
            <a:r>
              <a:rPr lang="vi-VN" sz="4400" dirty="0">
                <a:latin typeface="+mj-lt"/>
              </a:rPr>
              <a:t>Nhiều giờ trôi qua. Đến khi lật một mảng tường lớn lên, người cha bỗng nghe thấy tiếng con trai. Mừng quá, ông gọi to tên cậu bé. Có tiếng đáp lại: “Cha ơi, con ở đây!”. Mọi người cùng ào đến. Bức tường đổ đã tạo ra một khoảng trống nhỏ nên bọn trẻ còn sống.</a:t>
            </a:r>
          </a:p>
          <a:p>
            <a:r>
              <a:rPr lang="vi-VN" sz="4400" dirty="0">
                <a:latin typeface="+mj-lt"/>
              </a:rPr>
              <a:t>       Bọn trẻ được cứu thoát. Cậu con trai ôm chầm lấy cha:</a:t>
            </a:r>
          </a:p>
          <a:p>
            <a:r>
              <a:rPr lang="vi-VN" sz="4400" dirty="0">
                <a:latin typeface="+mj-lt"/>
              </a:rPr>
              <a:t>     - Cha ơi! Con đã bảo các bạn là nhất định cha sẽ cứu con và các bạn mà!</a:t>
            </a:r>
          </a:p>
          <a:p>
            <a:r>
              <a:rPr lang="vi-VN" sz="4400" dirty="0">
                <a:latin typeface="+mj-lt"/>
              </a:rPr>
              <a:t>                         Theo báo </a:t>
            </a:r>
            <a:r>
              <a:rPr lang="vi-VN" sz="4400" i="1" dirty="0">
                <a:latin typeface="+mj-lt"/>
              </a:rPr>
              <a:t>Tuổi trẻ</a:t>
            </a:r>
            <a:r>
              <a:rPr lang="vi-VN" sz="4400" dirty="0">
                <a:latin typeface="+mj-lt"/>
              </a:rPr>
              <a:t> (Thanh Giang dịch)</a:t>
            </a:r>
          </a:p>
        </p:txBody>
      </p:sp>
    </p:spTree>
    <p:extLst>
      <p:ext uri="{BB962C8B-B14F-4D97-AF65-F5344CB8AC3E}">
        <p14:creationId xmlns:p14="http://schemas.microsoft.com/office/powerpoint/2010/main" val="456014889"/>
      </p:ext>
    </p:extLst>
  </p:cSld>
  <p:clrMapOvr>
    <a:masterClrMapping/>
  </p:clrMapOvr>
  <p:transition spd="med">
    <p:pull dir="rd"/>
    <p:sndAc>
      <p:stSnd>
        <p:snd r:embed="rId3" name="lase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75071"/>
          <a:stretch>
            <a:fillRect/>
          </a:stretch>
        </p:blipFill>
        <p:spPr>
          <a:xfrm rot="-10800000">
            <a:off x="13729131" y="0"/>
            <a:ext cx="4558869" cy="10287000"/>
          </a:xfrm>
          <a:prstGeom prst="rect">
            <a:avLst/>
          </a:prstGeom>
        </p:spPr>
      </p:pic>
      <p:pic>
        <p:nvPicPr>
          <p:cNvPr id="3" name="Picture 3"/>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4197219">
            <a:off x="-770513" y="584987"/>
            <a:ext cx="2645352" cy="2304764"/>
          </a:xfrm>
          <a:prstGeom prst="rect">
            <a:avLst/>
          </a:prstGeom>
        </p:spPr>
      </p:pic>
      <p:grpSp>
        <p:nvGrpSpPr>
          <p:cNvPr id="4" name="Group 4"/>
          <p:cNvGrpSpPr/>
          <p:nvPr/>
        </p:nvGrpSpPr>
        <p:grpSpPr>
          <a:xfrm>
            <a:off x="1314451" y="1315352"/>
            <a:ext cx="15093188" cy="7656299"/>
            <a:chOff x="0" y="0"/>
            <a:chExt cx="11734158" cy="5952369"/>
          </a:xfrm>
        </p:grpSpPr>
        <p:sp>
          <p:nvSpPr>
            <p:cNvPr id="5" name="Freeform 5"/>
            <p:cNvSpPr/>
            <p:nvPr/>
          </p:nvSpPr>
          <p:spPr>
            <a:xfrm>
              <a:off x="10160" y="16510"/>
              <a:ext cx="11711298" cy="5924429"/>
            </a:xfrm>
            <a:custGeom>
              <a:avLst/>
              <a:gdLst/>
              <a:ahLst/>
              <a:cxnLst/>
              <a:rect l="l" t="t" r="r" b="b"/>
              <a:pathLst>
                <a:path w="11711298" h="5924429">
                  <a:moveTo>
                    <a:pt x="11711298" y="5924429"/>
                  </a:moveTo>
                  <a:lnTo>
                    <a:pt x="0" y="5916809"/>
                  </a:lnTo>
                  <a:lnTo>
                    <a:pt x="0" y="2067974"/>
                  </a:lnTo>
                  <a:lnTo>
                    <a:pt x="17780" y="19050"/>
                  </a:lnTo>
                  <a:lnTo>
                    <a:pt x="5838314" y="0"/>
                  </a:lnTo>
                  <a:lnTo>
                    <a:pt x="11692248" y="5080"/>
                  </a:lnTo>
                  <a:close/>
                </a:path>
              </a:pathLst>
            </a:custGeom>
            <a:solidFill>
              <a:srgbClr val="FFFFFF"/>
            </a:solidFill>
          </p:spPr>
          <p:txBody>
            <a:bodyPr/>
            <a:lstStyle/>
            <a:p>
              <a:endParaRPr lang="en-US"/>
            </a:p>
          </p:txBody>
        </p:sp>
        <p:sp>
          <p:nvSpPr>
            <p:cNvPr id="6" name="Freeform 6"/>
            <p:cNvSpPr/>
            <p:nvPr/>
          </p:nvSpPr>
          <p:spPr>
            <a:xfrm>
              <a:off x="-3810" y="0"/>
              <a:ext cx="11740508" cy="5951099"/>
            </a:xfrm>
            <a:custGeom>
              <a:avLst/>
              <a:gdLst/>
              <a:ahLst/>
              <a:cxnLst/>
              <a:rect l="l" t="t" r="r" b="b"/>
              <a:pathLst>
                <a:path w="11740508" h="5951099">
                  <a:moveTo>
                    <a:pt x="11706218" y="21590"/>
                  </a:moveTo>
                  <a:cubicBezTo>
                    <a:pt x="11707489" y="34290"/>
                    <a:pt x="11707489" y="44450"/>
                    <a:pt x="11708758" y="54610"/>
                  </a:cubicBezTo>
                  <a:cubicBezTo>
                    <a:pt x="11711298" y="154472"/>
                    <a:pt x="11712568" y="285004"/>
                    <a:pt x="11715108" y="410875"/>
                  </a:cubicBezTo>
                  <a:cubicBezTo>
                    <a:pt x="11715108" y="592687"/>
                    <a:pt x="11727808" y="4177661"/>
                    <a:pt x="11734158" y="4359473"/>
                  </a:cubicBezTo>
                  <a:cubicBezTo>
                    <a:pt x="11740508" y="4634523"/>
                    <a:pt x="11736698" y="4914235"/>
                    <a:pt x="11736698" y="5189284"/>
                  </a:cubicBezTo>
                  <a:cubicBezTo>
                    <a:pt x="11736698" y="5431701"/>
                    <a:pt x="11737968" y="5655471"/>
                    <a:pt x="11739239" y="5890139"/>
                  </a:cubicBezTo>
                  <a:cubicBezTo>
                    <a:pt x="11739239" y="5911729"/>
                    <a:pt x="11739239" y="5925699"/>
                    <a:pt x="11739239" y="5949829"/>
                  </a:cubicBezTo>
                  <a:cubicBezTo>
                    <a:pt x="11716378" y="5949829"/>
                    <a:pt x="11696058" y="5951099"/>
                    <a:pt x="11643219" y="5949829"/>
                  </a:cubicBezTo>
                  <a:cubicBezTo>
                    <a:pt x="11043838" y="5944749"/>
                    <a:pt x="10435237" y="5951099"/>
                    <a:pt x="9835857" y="5946019"/>
                  </a:cubicBezTo>
                  <a:cubicBezTo>
                    <a:pt x="9476229" y="5942209"/>
                    <a:pt x="9125822" y="5944749"/>
                    <a:pt x="8766194" y="5942209"/>
                  </a:cubicBezTo>
                  <a:cubicBezTo>
                    <a:pt x="8600212" y="5940939"/>
                    <a:pt x="8434230" y="5939669"/>
                    <a:pt x="8268247" y="5938399"/>
                  </a:cubicBezTo>
                  <a:cubicBezTo>
                    <a:pt x="8166813" y="5938399"/>
                    <a:pt x="8074601" y="5939669"/>
                    <a:pt x="7973168" y="5939669"/>
                  </a:cubicBezTo>
                  <a:cubicBezTo>
                    <a:pt x="7714973" y="5938399"/>
                    <a:pt x="7004938" y="5939669"/>
                    <a:pt x="6746743" y="5938399"/>
                  </a:cubicBezTo>
                  <a:cubicBezTo>
                    <a:pt x="6562319" y="5937129"/>
                    <a:pt x="2873826" y="5946019"/>
                    <a:pt x="2689401" y="5944749"/>
                  </a:cubicBezTo>
                  <a:cubicBezTo>
                    <a:pt x="2643295" y="5944749"/>
                    <a:pt x="2587967" y="5946019"/>
                    <a:pt x="2541861" y="5946019"/>
                  </a:cubicBezTo>
                  <a:cubicBezTo>
                    <a:pt x="2431206" y="5946019"/>
                    <a:pt x="2329773" y="5947289"/>
                    <a:pt x="2219118" y="5947289"/>
                  </a:cubicBezTo>
                  <a:cubicBezTo>
                    <a:pt x="1942481" y="5947289"/>
                    <a:pt x="1675065" y="5946019"/>
                    <a:pt x="1398428" y="5944749"/>
                  </a:cubicBezTo>
                  <a:cubicBezTo>
                    <a:pt x="1232446" y="5943479"/>
                    <a:pt x="1066464" y="5942209"/>
                    <a:pt x="909703" y="5940939"/>
                  </a:cubicBezTo>
                  <a:cubicBezTo>
                    <a:pt x="614623" y="5939669"/>
                    <a:pt x="319544" y="5938399"/>
                    <a:pt x="48260" y="5938399"/>
                  </a:cubicBezTo>
                  <a:cubicBezTo>
                    <a:pt x="38100" y="5938399"/>
                    <a:pt x="29210" y="5938399"/>
                    <a:pt x="19050" y="5937129"/>
                  </a:cubicBezTo>
                  <a:cubicBezTo>
                    <a:pt x="10160" y="5935859"/>
                    <a:pt x="5080" y="5929509"/>
                    <a:pt x="7620" y="5920619"/>
                  </a:cubicBezTo>
                  <a:cubicBezTo>
                    <a:pt x="16510" y="5888564"/>
                    <a:pt x="12700" y="5772017"/>
                    <a:pt x="11430" y="5650809"/>
                  </a:cubicBezTo>
                  <a:cubicBezTo>
                    <a:pt x="10160" y="5403730"/>
                    <a:pt x="6350" y="5161313"/>
                    <a:pt x="7620" y="4914235"/>
                  </a:cubicBezTo>
                  <a:cubicBezTo>
                    <a:pt x="5080" y="4606552"/>
                    <a:pt x="0" y="797809"/>
                    <a:pt x="7620" y="485464"/>
                  </a:cubicBezTo>
                  <a:cubicBezTo>
                    <a:pt x="8890" y="424860"/>
                    <a:pt x="7620" y="359594"/>
                    <a:pt x="8890" y="298990"/>
                  </a:cubicBezTo>
                  <a:cubicBezTo>
                    <a:pt x="10160" y="201091"/>
                    <a:pt x="12700" y="93868"/>
                    <a:pt x="13970" y="44450"/>
                  </a:cubicBezTo>
                  <a:cubicBezTo>
                    <a:pt x="13970" y="41910"/>
                    <a:pt x="15240" y="39370"/>
                    <a:pt x="16510" y="38100"/>
                  </a:cubicBezTo>
                  <a:cubicBezTo>
                    <a:pt x="38100" y="35560"/>
                    <a:pt x="89013" y="30480"/>
                    <a:pt x="236553" y="29210"/>
                  </a:cubicBezTo>
                  <a:cubicBezTo>
                    <a:pt x="485526" y="25400"/>
                    <a:pt x="734500" y="22860"/>
                    <a:pt x="992694" y="20320"/>
                  </a:cubicBezTo>
                  <a:cubicBezTo>
                    <a:pt x="1167897" y="17780"/>
                    <a:pt x="1343101" y="16510"/>
                    <a:pt x="1509083" y="13970"/>
                  </a:cubicBezTo>
                  <a:cubicBezTo>
                    <a:pt x="1675065" y="11430"/>
                    <a:pt x="1850269" y="8890"/>
                    <a:pt x="2016251" y="8890"/>
                  </a:cubicBezTo>
                  <a:cubicBezTo>
                    <a:pt x="2200676" y="7620"/>
                    <a:pt x="2385100" y="10160"/>
                    <a:pt x="2569525" y="8890"/>
                  </a:cubicBezTo>
                  <a:cubicBezTo>
                    <a:pt x="2800056" y="8890"/>
                    <a:pt x="6977274" y="6350"/>
                    <a:pt x="7207805" y="5080"/>
                  </a:cubicBezTo>
                  <a:cubicBezTo>
                    <a:pt x="7429115" y="3810"/>
                    <a:pt x="7650425" y="2540"/>
                    <a:pt x="7880956" y="2540"/>
                  </a:cubicBezTo>
                  <a:cubicBezTo>
                    <a:pt x="8259026" y="1270"/>
                    <a:pt x="8627876" y="0"/>
                    <a:pt x="9005946" y="0"/>
                  </a:cubicBezTo>
                  <a:cubicBezTo>
                    <a:pt x="9162707" y="0"/>
                    <a:pt x="9328689" y="2540"/>
                    <a:pt x="9485450" y="2540"/>
                  </a:cubicBezTo>
                  <a:cubicBezTo>
                    <a:pt x="9918848" y="3810"/>
                    <a:pt x="10361467" y="5080"/>
                    <a:pt x="10794865" y="7620"/>
                  </a:cubicBezTo>
                  <a:cubicBezTo>
                    <a:pt x="11025396" y="8890"/>
                    <a:pt x="11255927" y="12700"/>
                    <a:pt x="11486458" y="16510"/>
                  </a:cubicBezTo>
                  <a:cubicBezTo>
                    <a:pt x="11541785" y="16510"/>
                    <a:pt x="11597112" y="16510"/>
                    <a:pt x="11643219" y="16510"/>
                  </a:cubicBezTo>
                  <a:cubicBezTo>
                    <a:pt x="11687168" y="17780"/>
                    <a:pt x="11696058" y="20320"/>
                    <a:pt x="11706218" y="21590"/>
                  </a:cubicBezTo>
                  <a:close/>
                  <a:moveTo>
                    <a:pt x="11716379" y="5933319"/>
                  </a:moveTo>
                  <a:cubicBezTo>
                    <a:pt x="11717648" y="5916809"/>
                    <a:pt x="11718918" y="5904109"/>
                    <a:pt x="11718918" y="5891409"/>
                  </a:cubicBezTo>
                  <a:cubicBezTo>
                    <a:pt x="11717648" y="5632162"/>
                    <a:pt x="11716379" y="5385083"/>
                    <a:pt x="11716379" y="5119357"/>
                  </a:cubicBezTo>
                  <a:cubicBezTo>
                    <a:pt x="11716379" y="4998148"/>
                    <a:pt x="11718918" y="4876940"/>
                    <a:pt x="11717648" y="4755731"/>
                  </a:cubicBezTo>
                  <a:cubicBezTo>
                    <a:pt x="11717648" y="4643847"/>
                    <a:pt x="11716379" y="4527300"/>
                    <a:pt x="11715108" y="4415415"/>
                  </a:cubicBezTo>
                  <a:cubicBezTo>
                    <a:pt x="11710029" y="4242926"/>
                    <a:pt x="11698598" y="671939"/>
                    <a:pt x="11698598" y="499450"/>
                  </a:cubicBezTo>
                  <a:cubicBezTo>
                    <a:pt x="11696058" y="354932"/>
                    <a:pt x="11693518" y="205753"/>
                    <a:pt x="11690979" y="63500"/>
                  </a:cubicBezTo>
                  <a:cubicBezTo>
                    <a:pt x="11689708" y="44450"/>
                    <a:pt x="11688439" y="43180"/>
                    <a:pt x="11615555" y="41910"/>
                  </a:cubicBezTo>
                  <a:cubicBezTo>
                    <a:pt x="11587891" y="41910"/>
                    <a:pt x="11569449" y="41910"/>
                    <a:pt x="11541786" y="40640"/>
                  </a:cubicBezTo>
                  <a:cubicBezTo>
                    <a:pt x="11311255" y="36830"/>
                    <a:pt x="11071503" y="31750"/>
                    <a:pt x="10840972" y="30480"/>
                  </a:cubicBezTo>
                  <a:cubicBezTo>
                    <a:pt x="10278477" y="26670"/>
                    <a:pt x="9706760" y="25400"/>
                    <a:pt x="9144264" y="22860"/>
                  </a:cubicBezTo>
                  <a:cubicBezTo>
                    <a:pt x="9061273" y="22860"/>
                    <a:pt x="8969061" y="22860"/>
                    <a:pt x="8886070" y="22860"/>
                  </a:cubicBezTo>
                  <a:cubicBezTo>
                    <a:pt x="8747751" y="22860"/>
                    <a:pt x="8609434" y="22860"/>
                    <a:pt x="8480336" y="22860"/>
                  </a:cubicBezTo>
                  <a:cubicBezTo>
                    <a:pt x="8185256" y="22860"/>
                    <a:pt x="7890177" y="22860"/>
                    <a:pt x="7604319" y="24130"/>
                  </a:cubicBezTo>
                  <a:cubicBezTo>
                    <a:pt x="7355345" y="25400"/>
                    <a:pt x="3159684" y="29210"/>
                    <a:pt x="2910711" y="29210"/>
                  </a:cubicBezTo>
                  <a:cubicBezTo>
                    <a:pt x="2504977" y="29210"/>
                    <a:pt x="2099242" y="26670"/>
                    <a:pt x="1693508" y="33020"/>
                  </a:cubicBezTo>
                  <a:cubicBezTo>
                    <a:pt x="1481419" y="36830"/>
                    <a:pt x="1278552" y="36830"/>
                    <a:pt x="1075685" y="38100"/>
                  </a:cubicBezTo>
                  <a:cubicBezTo>
                    <a:pt x="725278" y="41910"/>
                    <a:pt x="374871" y="45720"/>
                    <a:pt x="49530" y="50800"/>
                  </a:cubicBezTo>
                  <a:cubicBezTo>
                    <a:pt x="36830" y="50800"/>
                    <a:pt x="34290" y="53340"/>
                    <a:pt x="33020" y="79882"/>
                  </a:cubicBezTo>
                  <a:cubicBezTo>
                    <a:pt x="31750" y="163796"/>
                    <a:pt x="31750" y="247709"/>
                    <a:pt x="30480" y="331623"/>
                  </a:cubicBezTo>
                  <a:cubicBezTo>
                    <a:pt x="29210" y="471479"/>
                    <a:pt x="26670" y="606673"/>
                    <a:pt x="25400" y="746529"/>
                  </a:cubicBezTo>
                  <a:cubicBezTo>
                    <a:pt x="20320" y="895708"/>
                    <a:pt x="26670" y="4541286"/>
                    <a:pt x="29210" y="4690465"/>
                  </a:cubicBezTo>
                  <a:cubicBezTo>
                    <a:pt x="29210" y="4848969"/>
                    <a:pt x="29210" y="5012134"/>
                    <a:pt x="30480" y="5170637"/>
                  </a:cubicBezTo>
                  <a:cubicBezTo>
                    <a:pt x="30480" y="5287184"/>
                    <a:pt x="33020" y="5403730"/>
                    <a:pt x="33020" y="5520277"/>
                  </a:cubicBezTo>
                  <a:cubicBezTo>
                    <a:pt x="33020" y="5646147"/>
                    <a:pt x="33020" y="5772017"/>
                    <a:pt x="31750" y="5891409"/>
                  </a:cubicBezTo>
                  <a:cubicBezTo>
                    <a:pt x="31750" y="5895219"/>
                    <a:pt x="31750" y="5897759"/>
                    <a:pt x="31750" y="5901569"/>
                  </a:cubicBezTo>
                  <a:cubicBezTo>
                    <a:pt x="31750" y="5911729"/>
                    <a:pt x="35560" y="5915539"/>
                    <a:pt x="44450" y="5915539"/>
                  </a:cubicBezTo>
                  <a:cubicBezTo>
                    <a:pt x="107456" y="5915539"/>
                    <a:pt x="236553" y="5916809"/>
                    <a:pt x="356429" y="5916809"/>
                  </a:cubicBezTo>
                  <a:cubicBezTo>
                    <a:pt x="531632" y="5916809"/>
                    <a:pt x="716057" y="5914269"/>
                    <a:pt x="891260" y="5916809"/>
                  </a:cubicBezTo>
                  <a:cubicBezTo>
                    <a:pt x="1177119" y="5920619"/>
                    <a:pt x="1462977" y="5923159"/>
                    <a:pt x="1748835" y="5921889"/>
                  </a:cubicBezTo>
                  <a:cubicBezTo>
                    <a:pt x="1933260" y="5920619"/>
                    <a:pt x="2108463" y="5923159"/>
                    <a:pt x="2292888" y="5923159"/>
                  </a:cubicBezTo>
                  <a:cubicBezTo>
                    <a:pt x="2560304" y="5923159"/>
                    <a:pt x="2827720" y="5921889"/>
                    <a:pt x="3095135" y="5923159"/>
                  </a:cubicBezTo>
                  <a:cubicBezTo>
                    <a:pt x="3491648" y="5924429"/>
                    <a:pt x="7844070" y="5914269"/>
                    <a:pt x="8249805" y="5916809"/>
                  </a:cubicBezTo>
                  <a:cubicBezTo>
                    <a:pt x="8425008" y="5918079"/>
                    <a:pt x="8600212" y="5919349"/>
                    <a:pt x="8766194" y="5919349"/>
                  </a:cubicBezTo>
                  <a:cubicBezTo>
                    <a:pt x="9070495" y="5921889"/>
                    <a:pt x="9365574" y="5918079"/>
                    <a:pt x="9669875" y="5921889"/>
                  </a:cubicBezTo>
                  <a:cubicBezTo>
                    <a:pt x="9918848" y="5924429"/>
                    <a:pt x="10167821" y="5924429"/>
                    <a:pt x="10416795" y="5926969"/>
                  </a:cubicBezTo>
                  <a:cubicBezTo>
                    <a:pt x="10785644" y="5930779"/>
                    <a:pt x="11154494" y="5933319"/>
                    <a:pt x="11523343" y="5934589"/>
                  </a:cubicBezTo>
                  <a:cubicBezTo>
                    <a:pt x="11661661" y="5934589"/>
                    <a:pt x="11696058" y="5933319"/>
                    <a:pt x="11716379" y="5933319"/>
                  </a:cubicBezTo>
                  <a:close/>
                </a:path>
              </a:pathLst>
            </a:custGeom>
            <a:solidFill>
              <a:srgbClr val="000000"/>
            </a:solidFill>
          </p:spPr>
          <p:txBody>
            <a:bodyPr/>
            <a:lstStyle/>
            <a:p>
              <a:endParaRPr lang="en-US"/>
            </a:p>
          </p:txBody>
        </p:sp>
      </p:grpSp>
      <p:pic>
        <p:nvPicPr>
          <p:cNvPr id="11" name="Picture 11"/>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4404198" y="126515"/>
            <a:ext cx="2154515" cy="1982154"/>
          </a:xfrm>
          <a:prstGeom prst="rect">
            <a:avLst/>
          </a:prstGeom>
        </p:spPr>
      </p:pic>
      <p:pic>
        <p:nvPicPr>
          <p:cNvPr id="12" name="Picture 12"/>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2016537">
            <a:off x="16398688" y="2427553"/>
            <a:ext cx="1901531" cy="1739900"/>
          </a:xfrm>
          <a:prstGeom prst="rect">
            <a:avLst/>
          </a:prstGeom>
        </p:spPr>
      </p:pic>
      <p:pic>
        <p:nvPicPr>
          <p:cNvPr id="13" name="Picture 13"/>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178649">
            <a:off x="14957777" y="7626521"/>
            <a:ext cx="3054065" cy="2660855"/>
          </a:xfrm>
          <a:prstGeom prst="rect">
            <a:avLst/>
          </a:prstGeom>
        </p:spPr>
      </p:pic>
      <p:pic>
        <p:nvPicPr>
          <p:cNvPr id="14" name="Picture 14"/>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10800000">
            <a:off x="1257300" y="8486081"/>
            <a:ext cx="1556085" cy="1431599"/>
          </a:xfrm>
          <a:prstGeom prst="rect">
            <a:avLst/>
          </a:prstGeom>
        </p:spPr>
      </p:pic>
      <p:pic>
        <p:nvPicPr>
          <p:cNvPr id="15" name="Picture 15"/>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8783462">
            <a:off x="581287" y="7579069"/>
            <a:ext cx="1045661" cy="956780"/>
          </a:xfrm>
          <a:prstGeom prst="rect">
            <a:avLst/>
          </a:prstGeom>
        </p:spPr>
      </p:pic>
      <p:sp>
        <p:nvSpPr>
          <p:cNvPr id="7" name="TextBox 6"/>
          <p:cNvSpPr txBox="1"/>
          <p:nvPr/>
        </p:nvSpPr>
        <p:spPr>
          <a:xfrm>
            <a:off x="3161567" y="1586814"/>
            <a:ext cx="9731621" cy="1815882"/>
          </a:xfrm>
          <a:prstGeom prst="rect">
            <a:avLst/>
          </a:prstGeom>
          <a:noFill/>
        </p:spPr>
        <p:txBody>
          <a:bodyPr wrap="square" lIns="91431" tIns="45716" rIns="91431" bIns="45716" rtlCol="0">
            <a:spAutoFit/>
          </a:bodyPr>
          <a:lstStyle/>
          <a:p>
            <a:pPr algn="ctr"/>
            <a:r>
              <a:rPr lang="en-US" sz="3600" b="1" i="1" dirty="0" err="1">
                <a:latin typeface="HP001 4 hàng" pitchFamily="34" charset="-93"/>
              </a:rPr>
              <a:t>Thứ</a:t>
            </a:r>
            <a:r>
              <a:rPr lang="en-US" sz="3600" b="1" i="1" dirty="0">
                <a:latin typeface="HP001 4 hàng" pitchFamily="34" charset="-93"/>
              </a:rPr>
              <a:t> </a:t>
            </a:r>
            <a:r>
              <a:rPr lang="en-US" sz="3600" b="1" i="1" dirty="0" err="1">
                <a:latin typeface="HP001 4 hàng" pitchFamily="34" charset="-93"/>
              </a:rPr>
              <a:t>Sáu</a:t>
            </a:r>
            <a:r>
              <a:rPr lang="en-US" sz="3600" b="1" i="1" dirty="0">
                <a:latin typeface="HP001 4 hàng" pitchFamily="34" charset="-93"/>
              </a:rPr>
              <a:t> </a:t>
            </a:r>
            <a:r>
              <a:rPr lang="en-US" sz="3600" b="1" i="1" dirty="0" err="1">
                <a:latin typeface="HP001 4 hàng" pitchFamily="34" charset="-93"/>
              </a:rPr>
              <a:t>ngày</a:t>
            </a:r>
            <a:r>
              <a:rPr lang="en-US" sz="3600" b="1" i="1" dirty="0">
                <a:latin typeface="HP001 4 hàng" pitchFamily="34" charset="-93"/>
              </a:rPr>
              <a:t> 18 </a:t>
            </a:r>
            <a:r>
              <a:rPr lang="en-US" sz="3600" b="1" i="1" dirty="0" err="1">
                <a:latin typeface="HP001 4 hàng" pitchFamily="34" charset="-93"/>
              </a:rPr>
              <a:t>tháng</a:t>
            </a:r>
            <a:r>
              <a:rPr lang="en-US" sz="3600" b="1" i="1" dirty="0">
                <a:latin typeface="HP001 4 hàng" pitchFamily="34" charset="-93"/>
              </a:rPr>
              <a:t> 10 </a:t>
            </a:r>
            <a:r>
              <a:rPr lang="en-US" sz="3600" b="1" i="1" dirty="0" err="1">
                <a:latin typeface="HP001 4 hàng" pitchFamily="34" charset="-93"/>
              </a:rPr>
              <a:t>năm</a:t>
            </a:r>
            <a:r>
              <a:rPr lang="en-US" sz="3600" b="1" i="1" dirty="0">
                <a:latin typeface="HP001 4 hàng" pitchFamily="34" charset="-93"/>
              </a:rPr>
              <a:t> 2024</a:t>
            </a:r>
          </a:p>
          <a:p>
            <a:pPr algn="ctr"/>
            <a:r>
              <a:rPr lang="en-US" sz="3200" b="1" i="1" u="sng" dirty="0" err="1">
                <a:latin typeface="HP001 4 hàng" pitchFamily="34" charset="-93"/>
              </a:rPr>
              <a:t>Tiếng</a:t>
            </a:r>
            <a:r>
              <a:rPr lang="en-US" sz="3200" b="1" i="1" u="sng" dirty="0">
                <a:latin typeface="HP001 4 hàng" pitchFamily="34" charset="-93"/>
              </a:rPr>
              <a:t> </a:t>
            </a:r>
            <a:r>
              <a:rPr lang="en-US" sz="3200" b="1" i="1" u="sng" dirty="0" err="1">
                <a:latin typeface="HP001 4 hàng" pitchFamily="34" charset="-93"/>
              </a:rPr>
              <a:t>Việt</a:t>
            </a:r>
            <a:endParaRPr lang="en-US" sz="3200" b="1" i="1" u="sng" dirty="0">
              <a:latin typeface="HP001 4 hàng" pitchFamily="34" charset="-93"/>
            </a:endParaRPr>
          </a:p>
          <a:p>
            <a:pPr algn="ctr"/>
            <a:r>
              <a:rPr lang="en-US" sz="4400" b="1" i="1" dirty="0">
                <a:solidFill>
                  <a:srgbClr val="FF0000"/>
                </a:solidFill>
                <a:latin typeface="HP001 4 hàng" pitchFamily="34" charset="-93"/>
              </a:rPr>
              <a:t>Cha </a:t>
            </a:r>
            <a:r>
              <a:rPr lang="en-US" sz="4400" b="1" i="1" dirty="0" err="1">
                <a:solidFill>
                  <a:srgbClr val="FF0000"/>
                </a:solidFill>
                <a:latin typeface="HP001 4 hàng" pitchFamily="34" charset="-93"/>
              </a:rPr>
              <a:t>sẽ</a:t>
            </a:r>
            <a:r>
              <a:rPr lang="en-US" sz="4400" b="1" i="1" dirty="0">
                <a:solidFill>
                  <a:srgbClr val="FF0000"/>
                </a:solidFill>
                <a:latin typeface="HP001 4 hàng" pitchFamily="34" charset="-93"/>
              </a:rPr>
              <a:t> </a:t>
            </a:r>
            <a:r>
              <a:rPr lang="en-US" sz="4400" b="1" i="1" dirty="0" err="1">
                <a:solidFill>
                  <a:srgbClr val="FF0000"/>
                </a:solidFill>
                <a:latin typeface="HP001 4 hàng" pitchFamily="34" charset="-93"/>
              </a:rPr>
              <a:t>luôn</a:t>
            </a:r>
            <a:r>
              <a:rPr lang="en-US" sz="4400" b="1" i="1" dirty="0">
                <a:solidFill>
                  <a:srgbClr val="FF0000"/>
                </a:solidFill>
                <a:latin typeface="HP001 4 hàng" pitchFamily="34" charset="-93"/>
              </a:rPr>
              <a:t> ở </a:t>
            </a:r>
            <a:r>
              <a:rPr lang="en-US" sz="4400" b="1" i="1" dirty="0" err="1">
                <a:solidFill>
                  <a:srgbClr val="FF0000"/>
                </a:solidFill>
                <a:latin typeface="HP001 4 hàng" pitchFamily="34" charset="-93"/>
              </a:rPr>
              <a:t>bên</a:t>
            </a:r>
            <a:r>
              <a:rPr lang="en-US" sz="4400" b="1" i="1" dirty="0">
                <a:solidFill>
                  <a:srgbClr val="FF0000"/>
                </a:solidFill>
                <a:latin typeface="HP001 4 hàng" pitchFamily="34" charset="-93"/>
              </a:rPr>
              <a:t> con</a:t>
            </a:r>
          </a:p>
        </p:txBody>
      </p:sp>
      <p:sp>
        <p:nvSpPr>
          <p:cNvPr id="8" name="TextBox 7"/>
          <p:cNvSpPr txBox="1"/>
          <p:nvPr/>
        </p:nvSpPr>
        <p:spPr>
          <a:xfrm>
            <a:off x="1818202" y="3514457"/>
            <a:ext cx="14791103" cy="584775"/>
          </a:xfrm>
          <a:prstGeom prst="rect">
            <a:avLst/>
          </a:prstGeom>
          <a:noFill/>
        </p:spPr>
        <p:txBody>
          <a:bodyPr wrap="square" lIns="91431" tIns="45716" rIns="91431" bIns="45716" rtlCol="0">
            <a:spAutoFit/>
          </a:bodyPr>
          <a:lstStyle/>
          <a:p>
            <a:r>
              <a:rPr lang="vi-VN" sz="3200" dirty="0"/>
              <a:t>I</a:t>
            </a:r>
          </a:p>
        </p:txBody>
      </p:sp>
      <p:pic>
        <p:nvPicPr>
          <p:cNvPr id="16" name="Picture 2" descr="C:\Users\Admin\Documents\Zalo Received Files\CHÚ THÍCH.jp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519705" y="3514457"/>
            <a:ext cx="14681046" cy="52619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9853827"/>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par>
                                <p:cTn id="15" presetID="53" presetClass="entr" presetSubtype="16"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fltVal val="0"/>
                                          </p:val>
                                        </p:tav>
                                        <p:tav tm="100000">
                                          <p:val>
                                            <p:strVal val="#ppt_w"/>
                                          </p:val>
                                        </p:tav>
                                      </p:tavLst>
                                    </p:anim>
                                    <p:anim calcmode="lin" valueType="num">
                                      <p:cBhvr>
                                        <p:cTn id="18" dur="500" fill="hold"/>
                                        <p:tgtEl>
                                          <p:spTgt spid="14"/>
                                        </p:tgtEl>
                                        <p:attrNameLst>
                                          <p:attrName>ppt_h</p:attrName>
                                        </p:attrNameLst>
                                      </p:cBhvr>
                                      <p:tavLst>
                                        <p:tav tm="0">
                                          <p:val>
                                            <p:fltVal val="0"/>
                                          </p:val>
                                        </p:tav>
                                        <p:tav tm="100000">
                                          <p:val>
                                            <p:strVal val="#ppt_h"/>
                                          </p:val>
                                        </p:tav>
                                      </p:tavLst>
                                    </p:anim>
                                    <p:animEffect transition="in" filter="fade">
                                      <p:cBhvr>
                                        <p:cTn id="19" dur="500"/>
                                        <p:tgtEl>
                                          <p:spTgt spid="14"/>
                                        </p:tgtEl>
                                      </p:cBhvr>
                                    </p:animEffect>
                                  </p:childTnLst>
                                </p:cTn>
                              </p:par>
                              <p:par>
                                <p:cTn id="20" presetID="53" presetClass="entr" presetSubtype="16"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Effect transition="in" filter="fade">
                                      <p:cBhvr>
                                        <p:cTn id="24" dur="500"/>
                                        <p:tgtEl>
                                          <p:spTgt spid="13"/>
                                        </p:tgtEl>
                                      </p:cBhvr>
                                    </p:animEffect>
                                  </p:childTnLst>
                                </p:cTn>
                              </p:par>
                              <p:par>
                                <p:cTn id="25" presetID="53" presetClass="entr" presetSubtype="16"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ppt_w</p:attrName>
                                        </p:attrNameLst>
                                      </p:cBhvr>
                                      <p:tavLst>
                                        <p:tav tm="0">
                                          <p:val>
                                            <p:fltVal val="0"/>
                                          </p:val>
                                        </p:tav>
                                        <p:tav tm="100000">
                                          <p:val>
                                            <p:strVal val="#ppt_w"/>
                                          </p:val>
                                        </p:tav>
                                      </p:tavLst>
                                    </p:anim>
                                    <p:anim calcmode="lin" valueType="num">
                                      <p:cBhvr>
                                        <p:cTn id="28" dur="500" fill="hold"/>
                                        <p:tgtEl>
                                          <p:spTgt spid="11"/>
                                        </p:tgtEl>
                                        <p:attrNameLst>
                                          <p:attrName>ppt_h</p:attrName>
                                        </p:attrNameLst>
                                      </p:cBhvr>
                                      <p:tavLst>
                                        <p:tav tm="0">
                                          <p:val>
                                            <p:fltVal val="0"/>
                                          </p:val>
                                        </p:tav>
                                        <p:tav tm="100000">
                                          <p:val>
                                            <p:strVal val="#ppt_h"/>
                                          </p:val>
                                        </p:tav>
                                      </p:tavLst>
                                    </p:anim>
                                    <p:animEffect transition="in" filter="fade">
                                      <p:cBhvr>
                                        <p:cTn id="29" dur="500"/>
                                        <p:tgtEl>
                                          <p:spTgt spid="11"/>
                                        </p:tgtEl>
                                      </p:cBhvr>
                                    </p:animEffect>
                                  </p:childTnLst>
                                </p:cTn>
                              </p:par>
                              <p:par>
                                <p:cTn id="30" presetID="53" presetClass="entr" presetSubtype="16"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p:cTn id="32" dur="500" fill="hold"/>
                                        <p:tgtEl>
                                          <p:spTgt spid="12"/>
                                        </p:tgtEl>
                                        <p:attrNameLst>
                                          <p:attrName>ppt_w</p:attrName>
                                        </p:attrNameLst>
                                      </p:cBhvr>
                                      <p:tavLst>
                                        <p:tav tm="0">
                                          <p:val>
                                            <p:fltVal val="0"/>
                                          </p:val>
                                        </p:tav>
                                        <p:tav tm="100000">
                                          <p:val>
                                            <p:strVal val="#ppt_w"/>
                                          </p:val>
                                        </p:tav>
                                      </p:tavLst>
                                    </p:anim>
                                    <p:anim calcmode="lin" valueType="num">
                                      <p:cBhvr>
                                        <p:cTn id="33" dur="500" fill="hold"/>
                                        <p:tgtEl>
                                          <p:spTgt spid="12"/>
                                        </p:tgtEl>
                                        <p:attrNameLst>
                                          <p:attrName>ppt_h</p:attrName>
                                        </p:attrNameLst>
                                      </p:cBhvr>
                                      <p:tavLst>
                                        <p:tav tm="0">
                                          <p:val>
                                            <p:fltVal val="0"/>
                                          </p:val>
                                        </p:tav>
                                        <p:tav tm="100000">
                                          <p:val>
                                            <p:strVal val="#ppt_h"/>
                                          </p:val>
                                        </p:tav>
                                      </p:tavLst>
                                    </p:anim>
                                    <p:animEffect transition="in" filter="fade">
                                      <p:cBhvr>
                                        <p:cTn id="34" dur="500"/>
                                        <p:tgtEl>
                                          <p:spTgt spid="12"/>
                                        </p:tgtEl>
                                      </p:cBhvr>
                                    </p:animEffect>
                                  </p:childTnLst>
                                </p:cTn>
                              </p:par>
                              <p:par>
                                <p:cTn id="35" presetID="16" presetClass="entr" presetSubtype="21" fill="hold" nodeType="with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barn(inVertical)">
                                      <p:cBhvr>
                                        <p:cTn id="37" dur="500"/>
                                        <p:tgtEl>
                                          <p:spTgt spid="2"/>
                                        </p:tgtEl>
                                      </p:cBhvr>
                                    </p:animEffect>
                                  </p:childTnLst>
                                </p:cTn>
                              </p:par>
                              <p:par>
                                <p:cTn id="38" presetID="16" presetClass="entr" presetSubtype="21" fill="hold" nodeType="with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barn(inVertical)">
                                      <p:cBhvr>
                                        <p:cTn id="4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Admin\Documents\Zalo Received Files\động đất.jpg">
            <a:extLst>
              <a:ext uri="{FF2B5EF4-FFF2-40B4-BE49-F238E27FC236}">
                <a16:creationId xmlns:a16="http://schemas.microsoft.com/office/drawing/2014/main" xmlns="" id="{3631047C-945C-3CA0-DDCA-BBC97EF03F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400300"/>
            <a:ext cx="17830800" cy="7706610"/>
          </a:xfrm>
          <a:prstGeom prst="rect">
            <a:avLst/>
          </a:prstGeom>
          <a:noFill/>
          <a:extLst>
            <a:ext uri="{909E8E84-426E-40DD-AFC4-6F175D3DCCD1}">
              <a14:hiddenFill xmlns:a14="http://schemas.microsoft.com/office/drawing/2010/main">
                <a:solidFill>
                  <a:srgbClr val="FFFFFF"/>
                </a:solidFill>
              </a14:hiddenFill>
            </a:ext>
          </a:extLst>
        </p:spPr>
      </p:pic>
      <p:sp>
        <p:nvSpPr>
          <p:cNvPr id="9" name="AutoShape 6">
            <a:extLst>
              <a:ext uri="{FF2B5EF4-FFF2-40B4-BE49-F238E27FC236}">
                <a16:creationId xmlns:a16="http://schemas.microsoft.com/office/drawing/2014/main" xmlns="" id="{D9A801FD-EA66-FA18-0093-47A7AAC83921}"/>
              </a:ext>
            </a:extLst>
          </p:cNvPr>
          <p:cNvSpPr>
            <a:spLocks noChangeArrowheads="1"/>
          </p:cNvSpPr>
          <p:nvPr/>
        </p:nvSpPr>
        <p:spPr bwMode="auto">
          <a:xfrm flipH="1" flipV="1">
            <a:off x="1508194" y="-190501"/>
            <a:ext cx="15271609" cy="2587113"/>
          </a:xfrm>
          <a:prstGeom prst="hexagon">
            <a:avLst>
              <a:gd name="adj" fmla="val 25094"/>
              <a:gd name="vf" fmla="val 115470"/>
            </a:avLst>
          </a:prstGeom>
          <a:solidFill>
            <a:srgbClr val="3366FF"/>
          </a:solidFill>
          <a:ln w="9525">
            <a:solidFill>
              <a:schemeClr val="tx1"/>
            </a:solidFill>
            <a:miter lim="800000"/>
            <a:headEnd/>
            <a:tailEnd/>
          </a:ln>
        </p:spPr>
        <p:txBody>
          <a:bodyPr rot="10800000" wrap="none" anchor="ctr"/>
          <a:lstStyle/>
          <a:p>
            <a:r>
              <a:rPr lang="vi-VN" sz="4400" b="1" kern="10" dirty="0">
                <a:ln w="9525">
                  <a:solidFill>
                    <a:srgbClr val="000000"/>
                  </a:solidFill>
                  <a:round/>
                  <a:headEnd/>
                  <a:tailEnd/>
                </a:ln>
                <a:solidFill>
                  <a:schemeClr val="tx1"/>
                </a:solidFill>
                <a:latin typeface="+mj-lt"/>
                <a:cs typeface="Arial"/>
              </a:rPr>
              <a:t>Động đất: hiện tượng vỏ Trái Đất chuyển động, làm cho</a:t>
            </a:r>
            <a:endParaRPr lang="en-US" sz="4400" b="1" kern="10" dirty="0">
              <a:ln w="9525">
                <a:solidFill>
                  <a:srgbClr val="000000"/>
                </a:solidFill>
                <a:round/>
                <a:headEnd/>
                <a:tailEnd/>
              </a:ln>
              <a:solidFill>
                <a:schemeClr val="tx1"/>
              </a:solidFill>
              <a:latin typeface="+mj-lt"/>
              <a:cs typeface="Arial"/>
            </a:endParaRPr>
          </a:p>
          <a:p>
            <a:r>
              <a:rPr lang="vi-VN" sz="4400" b="1" kern="10" dirty="0">
                <a:ln w="9525">
                  <a:solidFill>
                    <a:srgbClr val="000000"/>
                  </a:solidFill>
                  <a:round/>
                  <a:headEnd/>
                  <a:tailEnd/>
                </a:ln>
                <a:solidFill>
                  <a:schemeClr val="tx1"/>
                </a:solidFill>
                <a:latin typeface="+mj-lt"/>
                <a:cs typeface="Arial"/>
              </a:rPr>
              <a:t> mặt đất nứt nẻ, trồi sụt, có thể làm đổ </a:t>
            </a:r>
            <a:r>
              <a:rPr lang="en-US" sz="4400" b="1" kern="10" dirty="0" err="1">
                <a:ln w="9525">
                  <a:solidFill>
                    <a:srgbClr val="000000"/>
                  </a:solidFill>
                  <a:round/>
                  <a:headEnd/>
                  <a:tailEnd/>
                </a:ln>
                <a:solidFill>
                  <a:schemeClr val="tx1"/>
                </a:solidFill>
                <a:latin typeface="+mj-lt"/>
                <a:cs typeface="Arial"/>
              </a:rPr>
              <a:t>nhà</a:t>
            </a:r>
            <a:r>
              <a:rPr lang="en-US" sz="4400" b="1" kern="10" dirty="0">
                <a:ln w="9525">
                  <a:solidFill>
                    <a:srgbClr val="000000"/>
                  </a:solidFill>
                  <a:round/>
                  <a:headEnd/>
                  <a:tailEnd/>
                </a:ln>
                <a:solidFill>
                  <a:schemeClr val="tx1"/>
                </a:solidFill>
                <a:latin typeface="+mj-lt"/>
                <a:cs typeface="Arial"/>
              </a:rPr>
              <a:t> </a:t>
            </a:r>
            <a:r>
              <a:rPr lang="vi-VN" sz="4400" b="1" kern="10" dirty="0">
                <a:ln w="9525">
                  <a:solidFill>
                    <a:srgbClr val="000000"/>
                  </a:solidFill>
                  <a:round/>
                  <a:headEnd/>
                  <a:tailEnd/>
                </a:ln>
                <a:solidFill>
                  <a:schemeClr val="tx1"/>
                </a:solidFill>
                <a:latin typeface="+mj-lt"/>
                <a:cs typeface="Arial"/>
              </a:rPr>
              <a:t>cửa.</a:t>
            </a:r>
            <a:endParaRPr lang="en-US" altLang="zh-CN" sz="4400" dirty="0">
              <a:solidFill>
                <a:schemeClr val="bg2">
                  <a:lumMod val="50000"/>
                </a:schemeClr>
              </a:solidFill>
            </a:endParaRPr>
          </a:p>
        </p:txBody>
      </p:sp>
    </p:spTree>
    <p:extLst>
      <p:ext uri="{BB962C8B-B14F-4D97-AF65-F5344CB8AC3E}">
        <p14:creationId xmlns:p14="http://schemas.microsoft.com/office/powerpoint/2010/main" val="29729997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5">
            <a:extLst>
              <a:ext uri="{FF2B5EF4-FFF2-40B4-BE49-F238E27FC236}">
                <a16:creationId xmlns:a16="http://schemas.microsoft.com/office/drawing/2014/main" xmlns="" id="{9BB3E4A5-172E-CCB9-374C-5F095B027472}"/>
              </a:ext>
            </a:extLst>
          </p:cNvPr>
          <p:cNvSpPr>
            <a:spLocks noChangeArrowheads="1"/>
          </p:cNvSpPr>
          <p:nvPr/>
        </p:nvSpPr>
        <p:spPr bwMode="auto">
          <a:xfrm flipH="1" flipV="1">
            <a:off x="12290" y="3086100"/>
            <a:ext cx="18199510" cy="3931768"/>
          </a:xfrm>
          <a:prstGeom prst="hexagon">
            <a:avLst>
              <a:gd name="adj" fmla="val 25103"/>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p:spPr>
        <p:txBody>
          <a:bodyPr rot="10800000" wrap="none" anchor="ctr"/>
          <a:lstStyle/>
          <a:p>
            <a:pPr algn="ctr"/>
            <a:r>
              <a:rPr lang="vi-VN" sz="1800" kern="10" dirty="0">
                <a:ln w="9525">
                  <a:solidFill>
                    <a:srgbClr val="000000"/>
                  </a:solidFill>
                  <a:round/>
                  <a:headEnd/>
                  <a:tailEnd/>
                </a:ln>
                <a:latin typeface="+mj-lt"/>
                <a:cs typeface="Arial"/>
              </a:rPr>
              <a:t>.</a:t>
            </a:r>
          </a:p>
        </p:txBody>
      </p:sp>
      <p:sp>
        <p:nvSpPr>
          <p:cNvPr id="7" name="AutoShape 6">
            <a:extLst>
              <a:ext uri="{FF2B5EF4-FFF2-40B4-BE49-F238E27FC236}">
                <a16:creationId xmlns:a16="http://schemas.microsoft.com/office/drawing/2014/main" xmlns="" id="{DEE23F51-8B36-4413-F221-0C93C1C100A0}"/>
              </a:ext>
            </a:extLst>
          </p:cNvPr>
          <p:cNvSpPr>
            <a:spLocks noChangeArrowheads="1"/>
          </p:cNvSpPr>
          <p:nvPr/>
        </p:nvSpPr>
        <p:spPr bwMode="auto">
          <a:xfrm flipH="1" flipV="1">
            <a:off x="902108" y="3323306"/>
            <a:ext cx="16395291" cy="3457356"/>
          </a:xfrm>
          <a:prstGeom prst="hexagon">
            <a:avLst>
              <a:gd name="adj" fmla="val 25094"/>
              <a:gd name="vf" fmla="val 115470"/>
            </a:avLst>
          </a:prstGeom>
          <a:solidFill>
            <a:srgbClr val="3366FF"/>
          </a:solidFill>
          <a:ln w="9525">
            <a:solidFill>
              <a:schemeClr val="tx1"/>
            </a:solidFill>
            <a:miter lim="800000"/>
            <a:headEnd/>
            <a:tailEnd/>
          </a:ln>
        </p:spPr>
        <p:txBody>
          <a:bodyPr rot="10800000" wrap="none" anchor="ctr"/>
          <a:lstStyle/>
          <a:p>
            <a:r>
              <a:rPr lang="vi-VN" sz="4800" b="1" kern="10" dirty="0">
                <a:ln w="9525">
                  <a:solidFill>
                    <a:srgbClr val="000000"/>
                  </a:solidFill>
                  <a:round/>
                  <a:headEnd/>
                  <a:tailEnd/>
                </a:ln>
                <a:latin typeface="+mj-lt"/>
                <a:cs typeface="Arial"/>
              </a:rPr>
              <a:t>Hỗn loạn: tình trạng lộn xộn, không kiểm soát được</a:t>
            </a:r>
            <a:endParaRPr lang="en-US" altLang="zh-CN" sz="4800" b="1" dirty="0">
              <a:solidFill>
                <a:schemeClr val="bg2">
                  <a:lumMod val="50000"/>
                </a:schemeClr>
              </a:solidFill>
            </a:endParaRPr>
          </a:p>
        </p:txBody>
      </p:sp>
    </p:spTree>
    <p:extLst>
      <p:ext uri="{BB962C8B-B14F-4D97-AF65-F5344CB8AC3E}">
        <p14:creationId xmlns:p14="http://schemas.microsoft.com/office/powerpoint/2010/main" val="35972187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3">
            <a:extLst>
              <a:ext uri="{FF2B5EF4-FFF2-40B4-BE49-F238E27FC236}">
                <a16:creationId xmlns:a16="http://schemas.microsoft.com/office/drawing/2014/main" xmlns="" id="{E69FAACC-C4D2-B0BC-7F93-915A4069C507}"/>
              </a:ext>
            </a:extLst>
          </p:cNvPr>
          <p:cNvSpPr/>
          <p:nvPr/>
        </p:nvSpPr>
        <p:spPr>
          <a:xfrm>
            <a:off x="76201" y="38100"/>
            <a:ext cx="2514600" cy="1750280"/>
          </a:xfrm>
          <a:prstGeom prst="cloud">
            <a:avLst/>
          </a:prstGeom>
          <a:noFill/>
          <a:ln>
            <a:solidFill>
              <a:srgbClr val="0070C0"/>
            </a:solidFill>
          </a:ln>
        </p:spPr>
        <p:style>
          <a:lnRef idx="0">
            <a:scrgbClr r="0" g="0" b="0"/>
          </a:lnRef>
          <a:fillRef idx="0">
            <a:scrgbClr r="0" g="0" b="0"/>
          </a:fillRef>
          <a:effectRef idx="0">
            <a:scrgbClr r="0" g="0" b="0"/>
          </a:effectRef>
          <a:fontRef idx="minor">
            <a:schemeClr val="accent5"/>
          </a:fontRef>
        </p:style>
        <p:txBody>
          <a:bodyPr lIns="137160" tIns="68580" rIns="137160" bIns="68580" rtlCol="0" anchor="ctr"/>
          <a:lstStyle/>
          <a:p>
            <a:pPr algn="ctr"/>
            <a:r>
              <a:rPr lang="vi-VN" sz="3200" b="1" dirty="0"/>
              <a:t>Bàng hoàng</a:t>
            </a:r>
            <a:endParaRPr lang="en-US" sz="3200" b="1" dirty="0"/>
          </a:p>
        </p:txBody>
      </p:sp>
      <p:pic>
        <p:nvPicPr>
          <p:cNvPr id="5" name="图片 1">
            <a:extLst>
              <a:ext uri="{FF2B5EF4-FFF2-40B4-BE49-F238E27FC236}">
                <a16:creationId xmlns:a16="http://schemas.microsoft.com/office/drawing/2014/main" xmlns="" id="{02524476-2E35-0DC9-6026-FC8532D8F664}"/>
              </a:ext>
            </a:extLst>
          </p:cNvPr>
          <p:cNvPicPr>
            <a:picLocks noChangeAspect="1"/>
          </p:cNvPicPr>
          <p:nvPr/>
        </p:nvPicPr>
        <p:blipFill rotWithShape="1">
          <a:blip r:embed="rId2"/>
          <a:srcRect l="12076" t="3051" r="6556" b="5657"/>
          <a:stretch/>
        </p:blipFill>
        <p:spPr>
          <a:xfrm flipH="1">
            <a:off x="2133600" y="-6145"/>
            <a:ext cx="2973126" cy="2330245"/>
          </a:xfrm>
          <a:prstGeom prst="rect">
            <a:avLst/>
          </a:prstGeom>
        </p:spPr>
      </p:pic>
      <p:sp>
        <p:nvSpPr>
          <p:cNvPr id="17" name="AutoShape 5">
            <a:extLst>
              <a:ext uri="{FF2B5EF4-FFF2-40B4-BE49-F238E27FC236}">
                <a16:creationId xmlns:a16="http://schemas.microsoft.com/office/drawing/2014/main" xmlns="" id="{3A135CDE-2281-2EE0-E404-F616BBF5AD3C}"/>
              </a:ext>
            </a:extLst>
          </p:cNvPr>
          <p:cNvSpPr>
            <a:spLocks noChangeArrowheads="1"/>
          </p:cNvSpPr>
          <p:nvPr/>
        </p:nvSpPr>
        <p:spPr bwMode="auto">
          <a:xfrm flipH="1" flipV="1">
            <a:off x="12290" y="3086100"/>
            <a:ext cx="17373600" cy="3931768"/>
          </a:xfrm>
          <a:prstGeom prst="hexagon">
            <a:avLst>
              <a:gd name="adj" fmla="val 25103"/>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p:spPr>
        <p:txBody>
          <a:bodyPr rot="10800000" wrap="none" anchor="ctr"/>
          <a:lstStyle/>
          <a:p>
            <a:pPr algn="ctr"/>
            <a:r>
              <a:rPr lang="vi-VN" sz="1800" kern="10" dirty="0">
                <a:ln w="9525">
                  <a:solidFill>
                    <a:srgbClr val="000000"/>
                  </a:solidFill>
                  <a:round/>
                  <a:headEnd/>
                  <a:tailEnd/>
                </a:ln>
                <a:latin typeface="+mj-lt"/>
                <a:cs typeface="Arial"/>
              </a:rPr>
              <a:t>.</a:t>
            </a:r>
          </a:p>
        </p:txBody>
      </p:sp>
      <p:sp>
        <p:nvSpPr>
          <p:cNvPr id="18" name="AutoShape 6">
            <a:extLst>
              <a:ext uri="{FF2B5EF4-FFF2-40B4-BE49-F238E27FC236}">
                <a16:creationId xmlns:a16="http://schemas.microsoft.com/office/drawing/2014/main" xmlns="" id="{0665D6DE-384D-2823-0E7D-AB6E9046223F}"/>
              </a:ext>
            </a:extLst>
          </p:cNvPr>
          <p:cNvSpPr>
            <a:spLocks noChangeArrowheads="1"/>
          </p:cNvSpPr>
          <p:nvPr/>
        </p:nvSpPr>
        <p:spPr bwMode="auto">
          <a:xfrm flipH="1" flipV="1">
            <a:off x="902110" y="3323306"/>
            <a:ext cx="15271609" cy="3457356"/>
          </a:xfrm>
          <a:prstGeom prst="hexagon">
            <a:avLst>
              <a:gd name="adj" fmla="val 25094"/>
              <a:gd name="vf" fmla="val 115470"/>
            </a:avLst>
          </a:prstGeom>
          <a:solidFill>
            <a:srgbClr val="3366FF"/>
          </a:solidFill>
          <a:ln w="9525">
            <a:solidFill>
              <a:schemeClr val="tx1"/>
            </a:solidFill>
            <a:miter lim="800000"/>
            <a:headEnd/>
            <a:tailEnd/>
          </a:ln>
        </p:spPr>
        <p:txBody>
          <a:bodyPr rot="10800000" wrap="none" anchor="ctr"/>
          <a:lstStyle/>
          <a:p>
            <a:r>
              <a:rPr lang="en-US" altLang="zh-CN" sz="6000" b="1" kern="10" dirty="0" err="1">
                <a:ln w="9525">
                  <a:solidFill>
                    <a:srgbClr val="000000"/>
                  </a:solidFill>
                  <a:round/>
                  <a:headEnd/>
                  <a:tailEnd/>
                </a:ln>
                <a:latin typeface="+mj-lt"/>
                <a:cs typeface="Arial"/>
              </a:rPr>
              <a:t>Bàng</a:t>
            </a:r>
            <a:r>
              <a:rPr lang="en-US" altLang="zh-CN" sz="6000" b="1" kern="10" dirty="0">
                <a:ln w="9525">
                  <a:solidFill>
                    <a:srgbClr val="000000"/>
                  </a:solidFill>
                  <a:round/>
                  <a:headEnd/>
                  <a:tailEnd/>
                </a:ln>
                <a:latin typeface="+mj-lt"/>
                <a:cs typeface="Arial"/>
              </a:rPr>
              <a:t> </a:t>
            </a:r>
            <a:r>
              <a:rPr lang="en-US" altLang="zh-CN" sz="6000" b="1" kern="10" dirty="0" err="1">
                <a:ln w="9525">
                  <a:solidFill>
                    <a:srgbClr val="000000"/>
                  </a:solidFill>
                  <a:round/>
                  <a:headEnd/>
                  <a:tailEnd/>
                </a:ln>
                <a:latin typeface="+mj-lt"/>
                <a:cs typeface="Arial"/>
              </a:rPr>
              <a:t>hoàng</a:t>
            </a:r>
            <a:r>
              <a:rPr lang="en-US" altLang="zh-CN" sz="6000" b="1" kern="10" dirty="0">
                <a:ln w="9525">
                  <a:solidFill>
                    <a:srgbClr val="000000"/>
                  </a:solidFill>
                  <a:round/>
                  <a:headEnd/>
                  <a:tailEnd/>
                </a:ln>
                <a:latin typeface="+mj-lt"/>
                <a:cs typeface="Arial"/>
              </a:rPr>
              <a:t>: </a:t>
            </a:r>
            <a:r>
              <a:rPr lang="en-US" altLang="zh-CN" sz="6000" b="1" kern="10" dirty="0" err="1">
                <a:ln w="9525">
                  <a:solidFill>
                    <a:srgbClr val="000000"/>
                  </a:solidFill>
                  <a:round/>
                  <a:headEnd/>
                  <a:tailEnd/>
                </a:ln>
                <a:latin typeface="+mj-lt"/>
                <a:cs typeface="Arial"/>
              </a:rPr>
              <a:t>choáng</a:t>
            </a:r>
            <a:r>
              <a:rPr lang="en-US" altLang="zh-CN" sz="6000" b="1" kern="10" dirty="0">
                <a:ln w="9525">
                  <a:solidFill>
                    <a:srgbClr val="000000"/>
                  </a:solidFill>
                  <a:round/>
                  <a:headEnd/>
                  <a:tailEnd/>
                </a:ln>
                <a:latin typeface="+mj-lt"/>
                <a:cs typeface="Arial"/>
              </a:rPr>
              <a:t> </a:t>
            </a:r>
            <a:r>
              <a:rPr lang="en-US" altLang="zh-CN" sz="6000" b="1" kern="10" dirty="0" err="1">
                <a:ln w="9525">
                  <a:solidFill>
                    <a:srgbClr val="000000"/>
                  </a:solidFill>
                  <a:round/>
                  <a:headEnd/>
                  <a:tailEnd/>
                </a:ln>
                <a:latin typeface="+mj-lt"/>
                <a:cs typeface="Arial"/>
              </a:rPr>
              <a:t>váng</a:t>
            </a:r>
            <a:r>
              <a:rPr lang="en-US" altLang="zh-CN" sz="6000" b="1" kern="10" dirty="0">
                <a:ln w="9525">
                  <a:solidFill>
                    <a:srgbClr val="000000"/>
                  </a:solidFill>
                  <a:round/>
                  <a:headEnd/>
                  <a:tailEnd/>
                </a:ln>
                <a:latin typeface="+mj-lt"/>
                <a:cs typeface="Arial"/>
              </a:rPr>
              <a:t>, </a:t>
            </a:r>
            <a:r>
              <a:rPr lang="en-US" altLang="zh-CN" sz="6000" b="1" kern="10" dirty="0" err="1">
                <a:ln w="9525">
                  <a:solidFill>
                    <a:srgbClr val="000000"/>
                  </a:solidFill>
                  <a:round/>
                  <a:headEnd/>
                  <a:tailEnd/>
                </a:ln>
                <a:latin typeface="+mj-lt"/>
                <a:cs typeface="Arial"/>
              </a:rPr>
              <a:t>sững</a:t>
            </a:r>
            <a:r>
              <a:rPr lang="en-US" altLang="zh-CN" sz="6000" b="1" kern="10" dirty="0">
                <a:ln w="9525">
                  <a:solidFill>
                    <a:srgbClr val="000000"/>
                  </a:solidFill>
                  <a:round/>
                  <a:headEnd/>
                  <a:tailEnd/>
                </a:ln>
                <a:latin typeface="+mj-lt"/>
                <a:cs typeface="Arial"/>
              </a:rPr>
              <a:t> </a:t>
            </a:r>
            <a:r>
              <a:rPr lang="en-US" altLang="zh-CN" sz="6000" b="1" kern="10" dirty="0" err="1">
                <a:ln w="9525">
                  <a:solidFill>
                    <a:srgbClr val="000000"/>
                  </a:solidFill>
                  <a:round/>
                  <a:headEnd/>
                  <a:tailEnd/>
                </a:ln>
                <a:latin typeface="+mj-lt"/>
                <a:cs typeface="Arial"/>
              </a:rPr>
              <a:t>sờ</a:t>
            </a:r>
            <a:endParaRPr lang="en-US" altLang="zh-CN" sz="6000" b="1" dirty="0"/>
          </a:p>
        </p:txBody>
      </p:sp>
    </p:spTree>
    <p:extLst>
      <p:ext uri="{BB962C8B-B14F-4D97-AF65-F5344CB8AC3E}">
        <p14:creationId xmlns:p14="http://schemas.microsoft.com/office/powerpoint/2010/main" val="29678178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l="75071"/>
          <a:stretch>
            <a:fillRect/>
          </a:stretch>
        </p:blipFill>
        <p:spPr>
          <a:xfrm rot="-10800000">
            <a:off x="13729131" y="0"/>
            <a:ext cx="4558869" cy="10287000"/>
          </a:xfrm>
          <a:prstGeom prst="rect">
            <a:avLst/>
          </a:prstGeom>
        </p:spPr>
      </p:pic>
      <p:pic>
        <p:nvPicPr>
          <p:cNvPr id="3" name="Picture 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4197219">
            <a:off x="-770512" y="584986"/>
            <a:ext cx="2645352" cy="2304763"/>
          </a:xfrm>
          <a:prstGeom prst="rect">
            <a:avLst/>
          </a:prstGeom>
        </p:spPr>
      </p:pic>
      <p:grpSp>
        <p:nvGrpSpPr>
          <p:cNvPr id="4" name="Group 4"/>
          <p:cNvGrpSpPr/>
          <p:nvPr/>
        </p:nvGrpSpPr>
        <p:grpSpPr>
          <a:xfrm>
            <a:off x="1257300" y="1315350"/>
            <a:ext cx="15093188" cy="7656299"/>
            <a:chOff x="0" y="0"/>
            <a:chExt cx="11734158" cy="5952369"/>
          </a:xfrm>
        </p:grpSpPr>
        <p:sp>
          <p:nvSpPr>
            <p:cNvPr id="5" name="Freeform 5"/>
            <p:cNvSpPr/>
            <p:nvPr/>
          </p:nvSpPr>
          <p:spPr>
            <a:xfrm>
              <a:off x="10160" y="16510"/>
              <a:ext cx="11711298" cy="5924429"/>
            </a:xfrm>
            <a:custGeom>
              <a:avLst/>
              <a:gdLst/>
              <a:ahLst/>
              <a:cxnLst/>
              <a:rect l="l" t="t" r="r" b="b"/>
              <a:pathLst>
                <a:path w="11711298" h="5924429">
                  <a:moveTo>
                    <a:pt x="11711298" y="5924429"/>
                  </a:moveTo>
                  <a:lnTo>
                    <a:pt x="0" y="5916809"/>
                  </a:lnTo>
                  <a:lnTo>
                    <a:pt x="0" y="2067974"/>
                  </a:lnTo>
                  <a:lnTo>
                    <a:pt x="17780" y="19050"/>
                  </a:lnTo>
                  <a:lnTo>
                    <a:pt x="5838314" y="0"/>
                  </a:lnTo>
                  <a:lnTo>
                    <a:pt x="11692248" y="5080"/>
                  </a:lnTo>
                  <a:close/>
                </a:path>
              </a:pathLst>
            </a:custGeom>
            <a:solidFill>
              <a:srgbClr val="FFFFFF"/>
            </a:solidFill>
          </p:spPr>
          <p:txBody>
            <a:bodyPr/>
            <a:lstStyle/>
            <a:p>
              <a:endParaRPr lang="en-US"/>
            </a:p>
          </p:txBody>
        </p:sp>
        <p:sp>
          <p:nvSpPr>
            <p:cNvPr id="6" name="Freeform 6"/>
            <p:cNvSpPr/>
            <p:nvPr/>
          </p:nvSpPr>
          <p:spPr>
            <a:xfrm>
              <a:off x="-3810" y="0"/>
              <a:ext cx="11740508" cy="5951099"/>
            </a:xfrm>
            <a:custGeom>
              <a:avLst/>
              <a:gdLst/>
              <a:ahLst/>
              <a:cxnLst/>
              <a:rect l="l" t="t" r="r" b="b"/>
              <a:pathLst>
                <a:path w="11740508" h="5951099">
                  <a:moveTo>
                    <a:pt x="11706218" y="21590"/>
                  </a:moveTo>
                  <a:cubicBezTo>
                    <a:pt x="11707489" y="34290"/>
                    <a:pt x="11707489" y="44450"/>
                    <a:pt x="11708758" y="54610"/>
                  </a:cubicBezTo>
                  <a:cubicBezTo>
                    <a:pt x="11711298" y="154472"/>
                    <a:pt x="11712568" y="285004"/>
                    <a:pt x="11715108" y="410875"/>
                  </a:cubicBezTo>
                  <a:cubicBezTo>
                    <a:pt x="11715108" y="592687"/>
                    <a:pt x="11727808" y="4177661"/>
                    <a:pt x="11734158" y="4359473"/>
                  </a:cubicBezTo>
                  <a:cubicBezTo>
                    <a:pt x="11740508" y="4634523"/>
                    <a:pt x="11736698" y="4914235"/>
                    <a:pt x="11736698" y="5189284"/>
                  </a:cubicBezTo>
                  <a:cubicBezTo>
                    <a:pt x="11736698" y="5431701"/>
                    <a:pt x="11737968" y="5655471"/>
                    <a:pt x="11739239" y="5890139"/>
                  </a:cubicBezTo>
                  <a:cubicBezTo>
                    <a:pt x="11739239" y="5911729"/>
                    <a:pt x="11739239" y="5925699"/>
                    <a:pt x="11739239" y="5949829"/>
                  </a:cubicBezTo>
                  <a:cubicBezTo>
                    <a:pt x="11716378" y="5949829"/>
                    <a:pt x="11696058" y="5951099"/>
                    <a:pt x="11643219" y="5949829"/>
                  </a:cubicBezTo>
                  <a:cubicBezTo>
                    <a:pt x="11043838" y="5944749"/>
                    <a:pt x="10435237" y="5951099"/>
                    <a:pt x="9835857" y="5946019"/>
                  </a:cubicBezTo>
                  <a:cubicBezTo>
                    <a:pt x="9476229" y="5942209"/>
                    <a:pt x="9125822" y="5944749"/>
                    <a:pt x="8766194" y="5942209"/>
                  </a:cubicBezTo>
                  <a:cubicBezTo>
                    <a:pt x="8600212" y="5940939"/>
                    <a:pt x="8434230" y="5939669"/>
                    <a:pt x="8268247" y="5938399"/>
                  </a:cubicBezTo>
                  <a:cubicBezTo>
                    <a:pt x="8166813" y="5938399"/>
                    <a:pt x="8074601" y="5939669"/>
                    <a:pt x="7973168" y="5939669"/>
                  </a:cubicBezTo>
                  <a:cubicBezTo>
                    <a:pt x="7714973" y="5938399"/>
                    <a:pt x="7004938" y="5939669"/>
                    <a:pt x="6746743" y="5938399"/>
                  </a:cubicBezTo>
                  <a:cubicBezTo>
                    <a:pt x="6562319" y="5937129"/>
                    <a:pt x="2873826" y="5946019"/>
                    <a:pt x="2689401" y="5944749"/>
                  </a:cubicBezTo>
                  <a:cubicBezTo>
                    <a:pt x="2643295" y="5944749"/>
                    <a:pt x="2587967" y="5946019"/>
                    <a:pt x="2541861" y="5946019"/>
                  </a:cubicBezTo>
                  <a:cubicBezTo>
                    <a:pt x="2431206" y="5946019"/>
                    <a:pt x="2329773" y="5947289"/>
                    <a:pt x="2219118" y="5947289"/>
                  </a:cubicBezTo>
                  <a:cubicBezTo>
                    <a:pt x="1942481" y="5947289"/>
                    <a:pt x="1675065" y="5946019"/>
                    <a:pt x="1398428" y="5944749"/>
                  </a:cubicBezTo>
                  <a:cubicBezTo>
                    <a:pt x="1232446" y="5943479"/>
                    <a:pt x="1066464" y="5942209"/>
                    <a:pt x="909703" y="5940939"/>
                  </a:cubicBezTo>
                  <a:cubicBezTo>
                    <a:pt x="614623" y="5939669"/>
                    <a:pt x="319544" y="5938399"/>
                    <a:pt x="48260" y="5938399"/>
                  </a:cubicBezTo>
                  <a:cubicBezTo>
                    <a:pt x="38100" y="5938399"/>
                    <a:pt x="29210" y="5938399"/>
                    <a:pt x="19050" y="5937129"/>
                  </a:cubicBezTo>
                  <a:cubicBezTo>
                    <a:pt x="10160" y="5935859"/>
                    <a:pt x="5080" y="5929509"/>
                    <a:pt x="7620" y="5920619"/>
                  </a:cubicBezTo>
                  <a:cubicBezTo>
                    <a:pt x="16510" y="5888564"/>
                    <a:pt x="12700" y="5772017"/>
                    <a:pt x="11430" y="5650809"/>
                  </a:cubicBezTo>
                  <a:cubicBezTo>
                    <a:pt x="10160" y="5403730"/>
                    <a:pt x="6350" y="5161313"/>
                    <a:pt x="7620" y="4914235"/>
                  </a:cubicBezTo>
                  <a:cubicBezTo>
                    <a:pt x="5080" y="4606552"/>
                    <a:pt x="0" y="797809"/>
                    <a:pt x="7620" y="485464"/>
                  </a:cubicBezTo>
                  <a:cubicBezTo>
                    <a:pt x="8890" y="424860"/>
                    <a:pt x="7620" y="359594"/>
                    <a:pt x="8890" y="298990"/>
                  </a:cubicBezTo>
                  <a:cubicBezTo>
                    <a:pt x="10160" y="201091"/>
                    <a:pt x="12700" y="93868"/>
                    <a:pt x="13970" y="44450"/>
                  </a:cubicBezTo>
                  <a:cubicBezTo>
                    <a:pt x="13970" y="41910"/>
                    <a:pt x="15240" y="39370"/>
                    <a:pt x="16510" y="38100"/>
                  </a:cubicBezTo>
                  <a:cubicBezTo>
                    <a:pt x="38100" y="35560"/>
                    <a:pt x="89013" y="30480"/>
                    <a:pt x="236553" y="29210"/>
                  </a:cubicBezTo>
                  <a:cubicBezTo>
                    <a:pt x="485526" y="25400"/>
                    <a:pt x="734500" y="22860"/>
                    <a:pt x="992694" y="20320"/>
                  </a:cubicBezTo>
                  <a:cubicBezTo>
                    <a:pt x="1167897" y="17780"/>
                    <a:pt x="1343101" y="16510"/>
                    <a:pt x="1509083" y="13970"/>
                  </a:cubicBezTo>
                  <a:cubicBezTo>
                    <a:pt x="1675065" y="11430"/>
                    <a:pt x="1850269" y="8890"/>
                    <a:pt x="2016251" y="8890"/>
                  </a:cubicBezTo>
                  <a:cubicBezTo>
                    <a:pt x="2200676" y="7620"/>
                    <a:pt x="2385100" y="10160"/>
                    <a:pt x="2569525" y="8890"/>
                  </a:cubicBezTo>
                  <a:cubicBezTo>
                    <a:pt x="2800056" y="8890"/>
                    <a:pt x="6977274" y="6350"/>
                    <a:pt x="7207805" y="5080"/>
                  </a:cubicBezTo>
                  <a:cubicBezTo>
                    <a:pt x="7429115" y="3810"/>
                    <a:pt x="7650425" y="2540"/>
                    <a:pt x="7880956" y="2540"/>
                  </a:cubicBezTo>
                  <a:cubicBezTo>
                    <a:pt x="8259026" y="1270"/>
                    <a:pt x="8627876" y="0"/>
                    <a:pt x="9005946" y="0"/>
                  </a:cubicBezTo>
                  <a:cubicBezTo>
                    <a:pt x="9162707" y="0"/>
                    <a:pt x="9328689" y="2540"/>
                    <a:pt x="9485450" y="2540"/>
                  </a:cubicBezTo>
                  <a:cubicBezTo>
                    <a:pt x="9918848" y="3810"/>
                    <a:pt x="10361467" y="5080"/>
                    <a:pt x="10794865" y="7620"/>
                  </a:cubicBezTo>
                  <a:cubicBezTo>
                    <a:pt x="11025396" y="8890"/>
                    <a:pt x="11255927" y="12700"/>
                    <a:pt x="11486458" y="16510"/>
                  </a:cubicBezTo>
                  <a:cubicBezTo>
                    <a:pt x="11541785" y="16510"/>
                    <a:pt x="11597112" y="16510"/>
                    <a:pt x="11643219" y="16510"/>
                  </a:cubicBezTo>
                  <a:cubicBezTo>
                    <a:pt x="11687168" y="17780"/>
                    <a:pt x="11696058" y="20320"/>
                    <a:pt x="11706218" y="21590"/>
                  </a:cubicBezTo>
                  <a:close/>
                  <a:moveTo>
                    <a:pt x="11716379" y="5933319"/>
                  </a:moveTo>
                  <a:cubicBezTo>
                    <a:pt x="11717648" y="5916809"/>
                    <a:pt x="11718918" y="5904109"/>
                    <a:pt x="11718918" y="5891409"/>
                  </a:cubicBezTo>
                  <a:cubicBezTo>
                    <a:pt x="11717648" y="5632162"/>
                    <a:pt x="11716379" y="5385083"/>
                    <a:pt x="11716379" y="5119357"/>
                  </a:cubicBezTo>
                  <a:cubicBezTo>
                    <a:pt x="11716379" y="4998148"/>
                    <a:pt x="11718918" y="4876940"/>
                    <a:pt x="11717648" y="4755731"/>
                  </a:cubicBezTo>
                  <a:cubicBezTo>
                    <a:pt x="11717648" y="4643847"/>
                    <a:pt x="11716379" y="4527300"/>
                    <a:pt x="11715108" y="4415415"/>
                  </a:cubicBezTo>
                  <a:cubicBezTo>
                    <a:pt x="11710029" y="4242926"/>
                    <a:pt x="11698598" y="671939"/>
                    <a:pt x="11698598" y="499450"/>
                  </a:cubicBezTo>
                  <a:cubicBezTo>
                    <a:pt x="11696058" y="354932"/>
                    <a:pt x="11693518" y="205753"/>
                    <a:pt x="11690979" y="63500"/>
                  </a:cubicBezTo>
                  <a:cubicBezTo>
                    <a:pt x="11689708" y="44450"/>
                    <a:pt x="11688439" y="43180"/>
                    <a:pt x="11615555" y="41910"/>
                  </a:cubicBezTo>
                  <a:cubicBezTo>
                    <a:pt x="11587891" y="41910"/>
                    <a:pt x="11569449" y="41910"/>
                    <a:pt x="11541786" y="40640"/>
                  </a:cubicBezTo>
                  <a:cubicBezTo>
                    <a:pt x="11311255" y="36830"/>
                    <a:pt x="11071503" y="31750"/>
                    <a:pt x="10840972" y="30480"/>
                  </a:cubicBezTo>
                  <a:cubicBezTo>
                    <a:pt x="10278477" y="26670"/>
                    <a:pt x="9706760" y="25400"/>
                    <a:pt x="9144264" y="22860"/>
                  </a:cubicBezTo>
                  <a:cubicBezTo>
                    <a:pt x="9061273" y="22860"/>
                    <a:pt x="8969061" y="22860"/>
                    <a:pt x="8886070" y="22860"/>
                  </a:cubicBezTo>
                  <a:cubicBezTo>
                    <a:pt x="8747751" y="22860"/>
                    <a:pt x="8609434" y="22860"/>
                    <a:pt x="8480336" y="22860"/>
                  </a:cubicBezTo>
                  <a:cubicBezTo>
                    <a:pt x="8185256" y="22860"/>
                    <a:pt x="7890177" y="22860"/>
                    <a:pt x="7604319" y="24130"/>
                  </a:cubicBezTo>
                  <a:cubicBezTo>
                    <a:pt x="7355345" y="25400"/>
                    <a:pt x="3159684" y="29210"/>
                    <a:pt x="2910711" y="29210"/>
                  </a:cubicBezTo>
                  <a:cubicBezTo>
                    <a:pt x="2504977" y="29210"/>
                    <a:pt x="2099242" y="26670"/>
                    <a:pt x="1693508" y="33020"/>
                  </a:cubicBezTo>
                  <a:cubicBezTo>
                    <a:pt x="1481419" y="36830"/>
                    <a:pt x="1278552" y="36830"/>
                    <a:pt x="1075685" y="38100"/>
                  </a:cubicBezTo>
                  <a:cubicBezTo>
                    <a:pt x="725278" y="41910"/>
                    <a:pt x="374871" y="45720"/>
                    <a:pt x="49530" y="50800"/>
                  </a:cubicBezTo>
                  <a:cubicBezTo>
                    <a:pt x="36830" y="50800"/>
                    <a:pt x="34290" y="53340"/>
                    <a:pt x="33020" y="79882"/>
                  </a:cubicBezTo>
                  <a:cubicBezTo>
                    <a:pt x="31750" y="163796"/>
                    <a:pt x="31750" y="247709"/>
                    <a:pt x="30480" y="331623"/>
                  </a:cubicBezTo>
                  <a:cubicBezTo>
                    <a:pt x="29210" y="471479"/>
                    <a:pt x="26670" y="606673"/>
                    <a:pt x="25400" y="746529"/>
                  </a:cubicBezTo>
                  <a:cubicBezTo>
                    <a:pt x="20320" y="895708"/>
                    <a:pt x="26670" y="4541286"/>
                    <a:pt x="29210" y="4690465"/>
                  </a:cubicBezTo>
                  <a:cubicBezTo>
                    <a:pt x="29210" y="4848969"/>
                    <a:pt x="29210" y="5012134"/>
                    <a:pt x="30480" y="5170637"/>
                  </a:cubicBezTo>
                  <a:cubicBezTo>
                    <a:pt x="30480" y="5287184"/>
                    <a:pt x="33020" y="5403730"/>
                    <a:pt x="33020" y="5520277"/>
                  </a:cubicBezTo>
                  <a:cubicBezTo>
                    <a:pt x="33020" y="5646147"/>
                    <a:pt x="33020" y="5772017"/>
                    <a:pt x="31750" y="5891409"/>
                  </a:cubicBezTo>
                  <a:cubicBezTo>
                    <a:pt x="31750" y="5895219"/>
                    <a:pt x="31750" y="5897759"/>
                    <a:pt x="31750" y="5901569"/>
                  </a:cubicBezTo>
                  <a:cubicBezTo>
                    <a:pt x="31750" y="5911729"/>
                    <a:pt x="35560" y="5915539"/>
                    <a:pt x="44450" y="5915539"/>
                  </a:cubicBezTo>
                  <a:cubicBezTo>
                    <a:pt x="107456" y="5915539"/>
                    <a:pt x="236553" y="5916809"/>
                    <a:pt x="356429" y="5916809"/>
                  </a:cubicBezTo>
                  <a:cubicBezTo>
                    <a:pt x="531632" y="5916809"/>
                    <a:pt x="716057" y="5914269"/>
                    <a:pt x="891260" y="5916809"/>
                  </a:cubicBezTo>
                  <a:cubicBezTo>
                    <a:pt x="1177119" y="5920619"/>
                    <a:pt x="1462977" y="5923159"/>
                    <a:pt x="1748835" y="5921889"/>
                  </a:cubicBezTo>
                  <a:cubicBezTo>
                    <a:pt x="1933260" y="5920619"/>
                    <a:pt x="2108463" y="5923159"/>
                    <a:pt x="2292888" y="5923159"/>
                  </a:cubicBezTo>
                  <a:cubicBezTo>
                    <a:pt x="2560304" y="5923159"/>
                    <a:pt x="2827720" y="5921889"/>
                    <a:pt x="3095135" y="5923159"/>
                  </a:cubicBezTo>
                  <a:cubicBezTo>
                    <a:pt x="3491648" y="5924429"/>
                    <a:pt x="7844070" y="5914269"/>
                    <a:pt x="8249805" y="5916809"/>
                  </a:cubicBezTo>
                  <a:cubicBezTo>
                    <a:pt x="8425008" y="5918079"/>
                    <a:pt x="8600212" y="5919349"/>
                    <a:pt x="8766194" y="5919349"/>
                  </a:cubicBezTo>
                  <a:cubicBezTo>
                    <a:pt x="9070495" y="5921889"/>
                    <a:pt x="9365574" y="5918079"/>
                    <a:pt x="9669875" y="5921889"/>
                  </a:cubicBezTo>
                  <a:cubicBezTo>
                    <a:pt x="9918848" y="5924429"/>
                    <a:pt x="10167821" y="5924429"/>
                    <a:pt x="10416795" y="5926969"/>
                  </a:cubicBezTo>
                  <a:cubicBezTo>
                    <a:pt x="10785644" y="5930779"/>
                    <a:pt x="11154494" y="5933319"/>
                    <a:pt x="11523343" y="5934589"/>
                  </a:cubicBezTo>
                  <a:cubicBezTo>
                    <a:pt x="11661661" y="5934589"/>
                    <a:pt x="11696058" y="5933319"/>
                    <a:pt x="11716379" y="5933319"/>
                  </a:cubicBezTo>
                  <a:close/>
                </a:path>
              </a:pathLst>
            </a:custGeom>
            <a:solidFill>
              <a:srgbClr val="000000"/>
            </a:solidFill>
          </p:spPr>
          <p:txBody>
            <a:bodyPr/>
            <a:lstStyle/>
            <a:p>
              <a:endParaRPr lang="en-US"/>
            </a:p>
          </p:txBody>
        </p:sp>
      </p:grpSp>
      <p:pic>
        <p:nvPicPr>
          <p:cNvPr id="11" name="Picture 1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4404196" y="126515"/>
            <a:ext cx="2154515" cy="1982154"/>
          </a:xfrm>
          <a:prstGeom prst="rect">
            <a:avLst/>
          </a:prstGeom>
        </p:spPr>
      </p:pic>
      <p:pic>
        <p:nvPicPr>
          <p:cNvPr id="12" name="Picture 12"/>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2016537">
            <a:off x="16398687" y="2427552"/>
            <a:ext cx="1901530" cy="1739900"/>
          </a:xfrm>
          <a:prstGeom prst="rect">
            <a:avLst/>
          </a:prstGeom>
        </p:spPr>
      </p:pic>
      <p:pic>
        <p:nvPicPr>
          <p:cNvPr id="13" name="Picture 13"/>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178649">
            <a:off x="14957775" y="7626520"/>
            <a:ext cx="3054065" cy="2660854"/>
          </a:xfrm>
          <a:prstGeom prst="rect">
            <a:avLst/>
          </a:prstGeom>
        </p:spPr>
      </p:pic>
      <p:pic>
        <p:nvPicPr>
          <p:cNvPr id="14" name="Picture 14"/>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rot="-10800000">
            <a:off x="1257300" y="8486081"/>
            <a:ext cx="1556085" cy="1431598"/>
          </a:xfrm>
          <a:prstGeom prst="rect">
            <a:avLst/>
          </a:prstGeom>
        </p:spPr>
      </p:pic>
      <p:pic>
        <p:nvPicPr>
          <p:cNvPr id="15" name="Picture 15"/>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rot="8783462">
            <a:off x="581286" y="7579067"/>
            <a:ext cx="1045660" cy="956779"/>
          </a:xfrm>
          <a:prstGeom prst="rect">
            <a:avLst/>
          </a:prstGeom>
        </p:spPr>
      </p:pic>
      <p:sp>
        <p:nvSpPr>
          <p:cNvPr id="7" name="TextBox 6"/>
          <p:cNvSpPr txBox="1"/>
          <p:nvPr/>
        </p:nvSpPr>
        <p:spPr>
          <a:xfrm>
            <a:off x="3161567" y="1586814"/>
            <a:ext cx="9731620" cy="2862322"/>
          </a:xfrm>
          <a:prstGeom prst="rect">
            <a:avLst/>
          </a:prstGeom>
          <a:noFill/>
        </p:spPr>
        <p:txBody>
          <a:bodyPr wrap="square" rtlCol="0">
            <a:spAutoFit/>
          </a:bodyPr>
          <a:lstStyle/>
          <a:p>
            <a:pPr algn="ctr"/>
            <a:r>
              <a:rPr lang="en-US" sz="3600" b="1" i="1" dirty="0" err="1">
                <a:latin typeface="HP001 4 hàng" pitchFamily="34" charset="-93"/>
              </a:rPr>
              <a:t>Thứ</a:t>
            </a:r>
            <a:r>
              <a:rPr lang="en-US" sz="3600" b="1" i="1" dirty="0">
                <a:latin typeface="HP001 4 hàng" pitchFamily="34" charset="-93"/>
              </a:rPr>
              <a:t> </a:t>
            </a:r>
            <a:r>
              <a:rPr lang="en-US" sz="3600" b="1" i="1" dirty="0" err="1">
                <a:latin typeface="HP001 4 hàng" pitchFamily="34" charset="-93"/>
              </a:rPr>
              <a:t>Sáu</a:t>
            </a:r>
            <a:r>
              <a:rPr lang="en-US" sz="3600" b="1" i="1" dirty="0">
                <a:latin typeface="HP001 4 hàng" pitchFamily="34" charset="-93"/>
              </a:rPr>
              <a:t> </a:t>
            </a:r>
            <a:r>
              <a:rPr lang="en-US" sz="3600" b="1" i="1" dirty="0" err="1">
                <a:latin typeface="HP001 4 hàng" pitchFamily="34" charset="-93"/>
              </a:rPr>
              <a:t>ngày</a:t>
            </a:r>
            <a:r>
              <a:rPr lang="en-US" sz="3600" b="1" i="1" dirty="0">
                <a:latin typeface="HP001 4 hàng" pitchFamily="34" charset="-93"/>
              </a:rPr>
              <a:t> 18 </a:t>
            </a:r>
            <a:r>
              <a:rPr lang="en-US" sz="3600" b="1" i="1" dirty="0" err="1">
                <a:latin typeface="HP001 4 hàng" pitchFamily="34" charset="-93"/>
              </a:rPr>
              <a:t>tháng</a:t>
            </a:r>
            <a:r>
              <a:rPr lang="en-US" sz="3600" b="1" i="1" dirty="0">
                <a:latin typeface="HP001 4 hàng" pitchFamily="34" charset="-93"/>
              </a:rPr>
              <a:t> 10 </a:t>
            </a:r>
            <a:r>
              <a:rPr lang="en-US" sz="3600" b="1" i="1" dirty="0" err="1">
                <a:latin typeface="HP001 4 hàng" pitchFamily="34" charset="-93"/>
              </a:rPr>
              <a:t>năm</a:t>
            </a:r>
            <a:r>
              <a:rPr lang="en-US" sz="3600" b="1" i="1" dirty="0">
                <a:latin typeface="HP001 4 hàng" pitchFamily="34" charset="-93"/>
              </a:rPr>
              <a:t> 2024</a:t>
            </a:r>
          </a:p>
          <a:p>
            <a:pPr algn="ctr"/>
            <a:r>
              <a:rPr lang="en-US" sz="3200" b="1" i="1" u="sng" dirty="0" err="1">
                <a:latin typeface="HP001 4 hàng" pitchFamily="34" charset="-93"/>
              </a:rPr>
              <a:t>Tiếng</a:t>
            </a:r>
            <a:r>
              <a:rPr lang="en-US" sz="3200" b="1" i="1" u="sng" dirty="0">
                <a:latin typeface="HP001 4 hàng" pitchFamily="34" charset="-93"/>
              </a:rPr>
              <a:t> </a:t>
            </a:r>
            <a:r>
              <a:rPr lang="en-US" sz="3200" b="1" i="1" u="sng" dirty="0" err="1">
                <a:latin typeface="HP001 4 hàng" pitchFamily="34" charset="-93"/>
              </a:rPr>
              <a:t>Việt</a:t>
            </a:r>
            <a:endParaRPr lang="en-US" sz="3200" b="1" i="1" u="sng" dirty="0">
              <a:latin typeface="HP001 4 hàng" pitchFamily="34" charset="-93"/>
            </a:endParaRPr>
          </a:p>
          <a:p>
            <a:pPr algn="ctr"/>
            <a:endParaRPr lang="en-US" sz="3200" b="1" i="1" u="sng" dirty="0">
              <a:latin typeface="HP001 4 hàng" pitchFamily="34" charset="-93"/>
            </a:endParaRPr>
          </a:p>
          <a:p>
            <a:pPr algn="ctr"/>
            <a:endParaRPr lang="en-US" sz="3200" b="1" i="1" u="sng" dirty="0">
              <a:latin typeface="HP001 4 hàng" pitchFamily="34" charset="-93"/>
            </a:endParaRPr>
          </a:p>
          <a:p>
            <a:pPr algn="ctr"/>
            <a:r>
              <a:rPr lang="en-US" sz="4800" b="1" dirty="0">
                <a:solidFill>
                  <a:srgbClr val="FF0000"/>
                </a:solidFill>
                <a:latin typeface="UVN Tin Tuc" pitchFamily="34" charset="0"/>
              </a:rPr>
              <a:t>KHỞI ĐỘNG</a:t>
            </a:r>
          </a:p>
        </p:txBody>
      </p:sp>
      <p:pic>
        <p:nvPicPr>
          <p:cNvPr id="8" name="khởi động mới.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7"/>
          <a:stretch>
            <a:fillRect/>
          </a:stretch>
        </p:blipFill>
        <p:spPr>
          <a:xfrm>
            <a:off x="16558711" y="4838700"/>
            <a:ext cx="1576889" cy="1402556"/>
          </a:xfrm>
          <a:prstGeom prst="rect">
            <a:avLst/>
          </a:prstGeom>
        </p:spPr>
      </p:pic>
    </p:spTree>
    <p:extLst>
      <p:ext uri="{BB962C8B-B14F-4D97-AF65-F5344CB8AC3E}">
        <p14:creationId xmlns:p14="http://schemas.microsoft.com/office/powerpoint/2010/main" val="3789277623"/>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par>
                                <p:cTn id="15" presetID="53" presetClass="entr" presetSubtype="16"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fltVal val="0"/>
                                          </p:val>
                                        </p:tav>
                                        <p:tav tm="100000">
                                          <p:val>
                                            <p:strVal val="#ppt_w"/>
                                          </p:val>
                                        </p:tav>
                                      </p:tavLst>
                                    </p:anim>
                                    <p:anim calcmode="lin" valueType="num">
                                      <p:cBhvr>
                                        <p:cTn id="18" dur="500" fill="hold"/>
                                        <p:tgtEl>
                                          <p:spTgt spid="14"/>
                                        </p:tgtEl>
                                        <p:attrNameLst>
                                          <p:attrName>ppt_h</p:attrName>
                                        </p:attrNameLst>
                                      </p:cBhvr>
                                      <p:tavLst>
                                        <p:tav tm="0">
                                          <p:val>
                                            <p:fltVal val="0"/>
                                          </p:val>
                                        </p:tav>
                                        <p:tav tm="100000">
                                          <p:val>
                                            <p:strVal val="#ppt_h"/>
                                          </p:val>
                                        </p:tav>
                                      </p:tavLst>
                                    </p:anim>
                                    <p:animEffect transition="in" filter="fade">
                                      <p:cBhvr>
                                        <p:cTn id="19" dur="500"/>
                                        <p:tgtEl>
                                          <p:spTgt spid="14"/>
                                        </p:tgtEl>
                                      </p:cBhvr>
                                    </p:animEffect>
                                  </p:childTnLst>
                                </p:cTn>
                              </p:par>
                              <p:par>
                                <p:cTn id="20" presetID="53" presetClass="entr" presetSubtype="16"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Effect transition="in" filter="fade">
                                      <p:cBhvr>
                                        <p:cTn id="24" dur="500"/>
                                        <p:tgtEl>
                                          <p:spTgt spid="13"/>
                                        </p:tgtEl>
                                      </p:cBhvr>
                                    </p:animEffect>
                                  </p:childTnLst>
                                </p:cTn>
                              </p:par>
                              <p:par>
                                <p:cTn id="25" presetID="53" presetClass="entr" presetSubtype="16"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ppt_w</p:attrName>
                                        </p:attrNameLst>
                                      </p:cBhvr>
                                      <p:tavLst>
                                        <p:tav tm="0">
                                          <p:val>
                                            <p:fltVal val="0"/>
                                          </p:val>
                                        </p:tav>
                                        <p:tav tm="100000">
                                          <p:val>
                                            <p:strVal val="#ppt_w"/>
                                          </p:val>
                                        </p:tav>
                                      </p:tavLst>
                                    </p:anim>
                                    <p:anim calcmode="lin" valueType="num">
                                      <p:cBhvr>
                                        <p:cTn id="28" dur="500" fill="hold"/>
                                        <p:tgtEl>
                                          <p:spTgt spid="11"/>
                                        </p:tgtEl>
                                        <p:attrNameLst>
                                          <p:attrName>ppt_h</p:attrName>
                                        </p:attrNameLst>
                                      </p:cBhvr>
                                      <p:tavLst>
                                        <p:tav tm="0">
                                          <p:val>
                                            <p:fltVal val="0"/>
                                          </p:val>
                                        </p:tav>
                                        <p:tav tm="100000">
                                          <p:val>
                                            <p:strVal val="#ppt_h"/>
                                          </p:val>
                                        </p:tav>
                                      </p:tavLst>
                                    </p:anim>
                                    <p:animEffect transition="in" filter="fade">
                                      <p:cBhvr>
                                        <p:cTn id="29" dur="500"/>
                                        <p:tgtEl>
                                          <p:spTgt spid="11"/>
                                        </p:tgtEl>
                                      </p:cBhvr>
                                    </p:animEffect>
                                  </p:childTnLst>
                                </p:cTn>
                              </p:par>
                              <p:par>
                                <p:cTn id="30" presetID="53" presetClass="entr" presetSubtype="16"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p:cTn id="32" dur="500" fill="hold"/>
                                        <p:tgtEl>
                                          <p:spTgt spid="12"/>
                                        </p:tgtEl>
                                        <p:attrNameLst>
                                          <p:attrName>ppt_w</p:attrName>
                                        </p:attrNameLst>
                                      </p:cBhvr>
                                      <p:tavLst>
                                        <p:tav tm="0">
                                          <p:val>
                                            <p:fltVal val="0"/>
                                          </p:val>
                                        </p:tav>
                                        <p:tav tm="100000">
                                          <p:val>
                                            <p:strVal val="#ppt_w"/>
                                          </p:val>
                                        </p:tav>
                                      </p:tavLst>
                                    </p:anim>
                                    <p:anim calcmode="lin" valueType="num">
                                      <p:cBhvr>
                                        <p:cTn id="33" dur="500" fill="hold"/>
                                        <p:tgtEl>
                                          <p:spTgt spid="12"/>
                                        </p:tgtEl>
                                        <p:attrNameLst>
                                          <p:attrName>ppt_h</p:attrName>
                                        </p:attrNameLst>
                                      </p:cBhvr>
                                      <p:tavLst>
                                        <p:tav tm="0">
                                          <p:val>
                                            <p:fltVal val="0"/>
                                          </p:val>
                                        </p:tav>
                                        <p:tav tm="100000">
                                          <p:val>
                                            <p:strVal val="#ppt_h"/>
                                          </p:val>
                                        </p:tav>
                                      </p:tavLst>
                                    </p:anim>
                                    <p:animEffect transition="in" filter="fade">
                                      <p:cBhvr>
                                        <p:cTn id="34" dur="500"/>
                                        <p:tgtEl>
                                          <p:spTgt spid="12"/>
                                        </p:tgtEl>
                                      </p:cBhvr>
                                    </p:animEffect>
                                  </p:childTnLst>
                                </p:cTn>
                              </p:par>
                              <p:par>
                                <p:cTn id="35" presetID="16" presetClass="entr" presetSubtype="21" fill="hold" nodeType="with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barn(inVertical)">
                                      <p:cBhvr>
                                        <p:cTn id="37" dur="500"/>
                                        <p:tgtEl>
                                          <p:spTgt spid="2"/>
                                        </p:tgtEl>
                                      </p:cBhvr>
                                    </p:animEffect>
                                  </p:childTnLst>
                                </p:cTn>
                              </p:par>
                              <p:par>
                                <p:cTn id="38" presetID="16" presetClass="entr" presetSubtype="21" fill="hold" nodeType="with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barn(inVertical)">
                                      <p:cBhvr>
                                        <p:cTn id="40" dur="500"/>
                                        <p:tgtEl>
                                          <p:spTgt spid="4"/>
                                        </p:tgtEl>
                                      </p:cBhvr>
                                    </p:animEffect>
                                  </p:childTnLst>
                                </p:cTn>
                              </p:par>
                              <p:par>
                                <p:cTn id="41" presetID="1" presetClass="mediacall" presetSubtype="0" fill="hold" nodeType="withEffect">
                                  <p:stCondLst>
                                    <p:cond delay="0"/>
                                  </p:stCondLst>
                                  <p:childTnLst>
                                    <p:cmd type="call" cmd="playFrom(0.0)">
                                      <p:cBhvr>
                                        <p:cTn id="42" dur="1636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43" fill="hold" display="0">
                  <p:stCondLst>
                    <p:cond delay="indefinite"/>
                  </p:stCondLst>
                </p:cTn>
                <p:tgtEl>
                  <p:spTgt spid="8"/>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1"/>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9832" y="-190500"/>
            <a:ext cx="3657600" cy="6851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4" descr="A map of a village&#10;&#10;Description automatically generated">
            <a:extLst>
              <a:ext uri="{FF2B5EF4-FFF2-40B4-BE49-F238E27FC236}">
                <a16:creationId xmlns:a16="http://schemas.microsoft.com/office/drawing/2014/main" xmlns="" id="{173DAC39-4814-E180-2709-29472204A2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7432" y="2781300"/>
            <a:ext cx="14610736" cy="7505700"/>
          </a:xfrm>
          <a:prstGeom prst="rect">
            <a:avLst/>
          </a:prstGeom>
        </p:spPr>
      </p:pic>
      <p:sp>
        <p:nvSpPr>
          <p:cNvPr id="4" name="TextBox 3">
            <a:extLst>
              <a:ext uri="{FF2B5EF4-FFF2-40B4-BE49-F238E27FC236}">
                <a16:creationId xmlns:a16="http://schemas.microsoft.com/office/drawing/2014/main" xmlns="" id="{5D7D9B23-8668-EDC9-9F3C-56A62511AF85}"/>
              </a:ext>
            </a:extLst>
          </p:cNvPr>
          <p:cNvSpPr txBox="1"/>
          <p:nvPr/>
        </p:nvSpPr>
        <p:spPr>
          <a:xfrm>
            <a:off x="4419600" y="1569303"/>
            <a:ext cx="13106400" cy="830997"/>
          </a:xfrm>
          <a:prstGeom prst="rect">
            <a:avLst/>
          </a:prstGeom>
          <a:noFill/>
        </p:spPr>
        <p:txBody>
          <a:bodyPr wrap="square" rtlCol="0">
            <a:spAutoFit/>
          </a:bodyPr>
          <a:lstStyle/>
          <a:p>
            <a:r>
              <a:rPr lang="en-US" sz="4800" b="1" dirty="0" err="1">
                <a:solidFill>
                  <a:srgbClr val="FF0000"/>
                </a:solidFill>
              </a:rPr>
              <a:t>Xem</a:t>
            </a:r>
            <a:r>
              <a:rPr lang="en-US" sz="4800" b="1" dirty="0">
                <a:solidFill>
                  <a:srgbClr val="FF0000"/>
                </a:solidFill>
              </a:rPr>
              <a:t> </a:t>
            </a:r>
            <a:r>
              <a:rPr lang="en-US" sz="4800" b="1" dirty="0" err="1">
                <a:solidFill>
                  <a:srgbClr val="FF0000"/>
                </a:solidFill>
              </a:rPr>
              <a:t>phóng</a:t>
            </a:r>
            <a:r>
              <a:rPr lang="en-US" sz="4800" b="1" dirty="0">
                <a:solidFill>
                  <a:srgbClr val="FF0000"/>
                </a:solidFill>
              </a:rPr>
              <a:t> </a:t>
            </a:r>
            <a:r>
              <a:rPr lang="en-US" sz="4800" b="1" dirty="0" err="1">
                <a:solidFill>
                  <a:srgbClr val="FF0000"/>
                </a:solidFill>
              </a:rPr>
              <a:t>sự</a:t>
            </a:r>
            <a:r>
              <a:rPr lang="en-US" sz="4800" b="1" dirty="0">
                <a:solidFill>
                  <a:srgbClr val="FF0000"/>
                </a:solidFill>
              </a:rPr>
              <a:t> </a:t>
            </a:r>
            <a:r>
              <a:rPr lang="en-US" sz="4800" b="1" dirty="0" err="1">
                <a:solidFill>
                  <a:srgbClr val="FF0000"/>
                </a:solidFill>
              </a:rPr>
              <a:t>về</a:t>
            </a:r>
            <a:r>
              <a:rPr lang="en-US" sz="4800" b="1" dirty="0">
                <a:solidFill>
                  <a:srgbClr val="FF0000"/>
                </a:solidFill>
              </a:rPr>
              <a:t> </a:t>
            </a:r>
            <a:r>
              <a:rPr lang="en-US" sz="4800" b="1" dirty="0" err="1">
                <a:solidFill>
                  <a:srgbClr val="FF0000"/>
                </a:solidFill>
              </a:rPr>
              <a:t>trận</a:t>
            </a:r>
            <a:r>
              <a:rPr lang="en-US" sz="4800" b="1" dirty="0">
                <a:solidFill>
                  <a:srgbClr val="FF0000"/>
                </a:solidFill>
              </a:rPr>
              <a:t> </a:t>
            </a:r>
            <a:r>
              <a:rPr lang="en-US" sz="4800" b="1" dirty="0" err="1">
                <a:solidFill>
                  <a:srgbClr val="FF0000"/>
                </a:solidFill>
              </a:rPr>
              <a:t>động</a:t>
            </a:r>
            <a:r>
              <a:rPr lang="en-US" sz="4800" b="1" dirty="0">
                <a:solidFill>
                  <a:srgbClr val="FF0000"/>
                </a:solidFill>
              </a:rPr>
              <a:t> </a:t>
            </a:r>
            <a:r>
              <a:rPr lang="en-US" sz="4800" b="1" dirty="0" err="1">
                <a:solidFill>
                  <a:srgbClr val="FF0000"/>
                </a:solidFill>
              </a:rPr>
              <a:t>đất</a:t>
            </a:r>
            <a:r>
              <a:rPr lang="en-US" sz="4800" b="1" dirty="0">
                <a:solidFill>
                  <a:srgbClr val="FF0000"/>
                </a:solidFill>
              </a:rPr>
              <a:t> </a:t>
            </a:r>
            <a:r>
              <a:rPr lang="en-US" sz="4800" b="1" dirty="0" err="1">
                <a:solidFill>
                  <a:srgbClr val="FF0000"/>
                </a:solidFill>
              </a:rPr>
              <a:t>gần</a:t>
            </a:r>
            <a:r>
              <a:rPr lang="en-US" sz="4800" b="1" dirty="0">
                <a:solidFill>
                  <a:srgbClr val="FF0000"/>
                </a:solidFill>
              </a:rPr>
              <a:t> </a:t>
            </a:r>
            <a:r>
              <a:rPr lang="en-US" sz="4800" b="1" dirty="0" err="1">
                <a:solidFill>
                  <a:srgbClr val="FF0000"/>
                </a:solidFill>
              </a:rPr>
              <a:t>đây</a:t>
            </a:r>
            <a:r>
              <a:rPr lang="en-US" sz="4800" b="1" dirty="0">
                <a:solidFill>
                  <a:srgbClr val="FF0000"/>
                </a:solidFill>
              </a:rPr>
              <a:t>  ở </a:t>
            </a:r>
            <a:r>
              <a:rPr lang="en-US" sz="4800" b="1" dirty="0" err="1">
                <a:solidFill>
                  <a:srgbClr val="FF0000"/>
                </a:solidFill>
              </a:rPr>
              <a:t>nước</a:t>
            </a:r>
            <a:r>
              <a:rPr lang="en-US" sz="4800" b="1" dirty="0">
                <a:solidFill>
                  <a:srgbClr val="FF0000"/>
                </a:solidFill>
              </a:rPr>
              <a:t> ta</a:t>
            </a:r>
          </a:p>
        </p:txBody>
      </p:sp>
      <p:sp>
        <p:nvSpPr>
          <p:cNvPr id="7" name="TextBox 6">
            <a:extLst>
              <a:ext uri="{FF2B5EF4-FFF2-40B4-BE49-F238E27FC236}">
                <a16:creationId xmlns:a16="http://schemas.microsoft.com/office/drawing/2014/main" xmlns="" id="{98D89604-BAFD-9EA8-522F-4FB575AE0668}"/>
              </a:ext>
            </a:extLst>
          </p:cNvPr>
          <p:cNvSpPr txBox="1"/>
          <p:nvPr/>
        </p:nvSpPr>
        <p:spPr>
          <a:xfrm>
            <a:off x="3276600" y="190500"/>
            <a:ext cx="12801600" cy="1323439"/>
          </a:xfrm>
          <a:prstGeom prst="rect">
            <a:avLst/>
          </a:prstGeom>
          <a:noFill/>
        </p:spPr>
        <p:txBody>
          <a:bodyPr wrap="square" rtlCol="0">
            <a:spAutoFit/>
          </a:bodyPr>
          <a:lstStyle/>
          <a:p>
            <a:pPr algn="ctr"/>
            <a:r>
              <a:rPr lang="en-US" sz="8000" b="1" dirty="0"/>
              <a:t>GIẢI LAO GIỮA TIẾT</a:t>
            </a:r>
          </a:p>
        </p:txBody>
      </p:sp>
    </p:spTree>
    <p:extLst>
      <p:ext uri="{BB962C8B-B14F-4D97-AF65-F5344CB8AC3E}">
        <p14:creationId xmlns:p14="http://schemas.microsoft.com/office/powerpoint/2010/main" val="1582492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ppt_x</p:attrName>
                                        </p:attrNameLst>
                                      </p:cBhvr>
                                      <p:tavLst>
                                        <p:tav tm="0">
                                          <p:val>
                                            <p:strVal val="#ppt_x-.2"/>
                                          </p:val>
                                        </p:tav>
                                        <p:tav tm="100000">
                                          <p:val>
                                            <p:strVal val="#ppt_x"/>
                                          </p:val>
                                        </p:tav>
                                      </p:tavLst>
                                    </p:anim>
                                    <p:anim calcmode="lin" valueType="num">
                                      <p:cBhvr>
                                        <p:cTn id="8"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038600" y="800101"/>
            <a:ext cx="10591800" cy="2862323"/>
          </a:xfrm>
          <a:prstGeom prst="rect">
            <a:avLst/>
          </a:prstGeom>
        </p:spPr>
        <p:txBody>
          <a:bodyPr wrap="square" lIns="91431" tIns="45716" rIns="91431" bIns="45716">
            <a:spAutoFit/>
          </a:bodyPr>
          <a:lstStyle/>
          <a:p>
            <a:pPr algn="ctr"/>
            <a:r>
              <a:rPr lang="en-US" sz="3200" b="1" i="1" dirty="0" err="1">
                <a:latin typeface="HP001 4 hàng" pitchFamily="34" charset="-93"/>
              </a:rPr>
              <a:t>Thứ</a:t>
            </a:r>
            <a:r>
              <a:rPr lang="en-US" sz="3200" b="1" i="1" dirty="0">
                <a:latin typeface="HP001 4 hàng" pitchFamily="34" charset="-93"/>
              </a:rPr>
              <a:t> </a:t>
            </a:r>
            <a:r>
              <a:rPr lang="en-US" sz="3200" b="1" i="1" dirty="0" err="1">
                <a:latin typeface="HP001 4 hàng" pitchFamily="34" charset="-93"/>
              </a:rPr>
              <a:t>Sáu</a:t>
            </a:r>
            <a:r>
              <a:rPr lang="en-US" sz="3200" b="1" i="1" dirty="0">
                <a:latin typeface="HP001 4 hàng" pitchFamily="34" charset="-93"/>
              </a:rPr>
              <a:t> </a:t>
            </a:r>
            <a:r>
              <a:rPr lang="en-US" sz="3200" b="1" i="1" dirty="0" err="1">
                <a:latin typeface="HP001 4 hàng" pitchFamily="34" charset="-93"/>
              </a:rPr>
              <a:t>ngày</a:t>
            </a:r>
            <a:r>
              <a:rPr lang="en-US" sz="3200" b="1" i="1" dirty="0">
                <a:latin typeface="HP001 4 hàng" pitchFamily="34" charset="-93"/>
              </a:rPr>
              <a:t> 18 </a:t>
            </a:r>
            <a:r>
              <a:rPr lang="en-US" sz="3200" b="1" i="1" dirty="0" err="1">
                <a:latin typeface="HP001 4 hàng" pitchFamily="34" charset="-93"/>
              </a:rPr>
              <a:t>tháng</a:t>
            </a:r>
            <a:r>
              <a:rPr lang="en-US" sz="3200" b="1" i="1" dirty="0">
                <a:latin typeface="HP001 4 hàng" pitchFamily="34" charset="-93"/>
              </a:rPr>
              <a:t> 10 </a:t>
            </a:r>
            <a:r>
              <a:rPr lang="en-US" sz="3200" b="1" i="1" dirty="0" err="1">
                <a:latin typeface="HP001 4 hàng" pitchFamily="34" charset="-93"/>
              </a:rPr>
              <a:t>năm</a:t>
            </a:r>
            <a:r>
              <a:rPr lang="en-US" sz="3200" b="1" i="1" dirty="0">
                <a:latin typeface="HP001 4 hàng" pitchFamily="34" charset="-93"/>
              </a:rPr>
              <a:t> 2024</a:t>
            </a:r>
          </a:p>
          <a:p>
            <a:pPr algn="ctr"/>
            <a:r>
              <a:rPr lang="en-US" sz="3200" b="1" i="1" dirty="0">
                <a:latin typeface="HP001 4 hàng" pitchFamily="34" charset="-93"/>
              </a:rPr>
              <a:t>  </a:t>
            </a:r>
            <a:r>
              <a:rPr lang="en-US" sz="3200" b="1" i="1" u="sng" dirty="0" err="1">
                <a:latin typeface="HP001 4 hàng" pitchFamily="34" charset="-93"/>
              </a:rPr>
              <a:t>Tiếng</a:t>
            </a:r>
            <a:r>
              <a:rPr lang="en-US" sz="3200" b="1" i="1" u="sng" dirty="0">
                <a:latin typeface="HP001 4 hàng" pitchFamily="34" charset="-93"/>
              </a:rPr>
              <a:t> </a:t>
            </a:r>
            <a:r>
              <a:rPr lang="en-US" sz="3200" b="1" i="1" u="sng" dirty="0" err="1">
                <a:latin typeface="HP001 4 hàng" pitchFamily="34" charset="-93"/>
              </a:rPr>
              <a:t>Việt</a:t>
            </a:r>
            <a:endParaRPr lang="en-US" sz="3200" b="1" i="1" u="sng" dirty="0">
              <a:latin typeface="HP001 4 hàng" pitchFamily="34" charset="-93"/>
            </a:endParaRPr>
          </a:p>
          <a:p>
            <a:pPr algn="ctr"/>
            <a:r>
              <a:rPr lang="vi-VN" sz="4800" b="1" dirty="0">
                <a:solidFill>
                  <a:srgbClr val="FF0000"/>
                </a:solidFill>
                <a:latin typeface="+mj-lt"/>
              </a:rPr>
              <a:t>Cha sẽ luôn ở bên con</a:t>
            </a:r>
            <a:endParaRPr lang="vi-VN" sz="4800" dirty="0">
              <a:solidFill>
                <a:srgbClr val="FF0000"/>
              </a:solidFill>
              <a:latin typeface="+mj-lt"/>
            </a:endParaRPr>
          </a:p>
          <a:p>
            <a:pPr algn="ctr"/>
            <a:endParaRPr lang="en-US" sz="3200" b="1" i="1" u="sng" dirty="0">
              <a:latin typeface="HP001 4 hàng" pitchFamily="34" charset="-93"/>
            </a:endParaRPr>
          </a:p>
          <a:p>
            <a:pPr algn="ctr"/>
            <a:r>
              <a:rPr lang="en-US" sz="3600" b="1" i="1" dirty="0">
                <a:solidFill>
                  <a:srgbClr val="FF0000"/>
                </a:solidFill>
                <a:latin typeface="HP001 4 hàng" pitchFamily="34" charset="-93"/>
              </a:rPr>
              <a:t> </a:t>
            </a:r>
          </a:p>
        </p:txBody>
      </p:sp>
      <p:sp>
        <p:nvSpPr>
          <p:cNvPr id="6" name="Rectangle 5"/>
          <p:cNvSpPr/>
          <p:nvPr/>
        </p:nvSpPr>
        <p:spPr>
          <a:xfrm>
            <a:off x="1066800" y="2705100"/>
            <a:ext cx="17221200" cy="8971679"/>
          </a:xfrm>
          <a:prstGeom prst="rect">
            <a:avLst/>
          </a:prstGeom>
        </p:spPr>
        <p:txBody>
          <a:bodyPr wrap="square" lIns="91431" tIns="45716" rIns="91431" bIns="45716">
            <a:spAutoFit/>
          </a:bodyPr>
          <a:lstStyle/>
          <a:p>
            <a:r>
              <a:rPr lang="vi-VN" sz="3200" dirty="0">
                <a:latin typeface="+mj-lt"/>
              </a:rPr>
              <a:t>       </a:t>
            </a:r>
            <a:r>
              <a:rPr lang="vi-VN" sz="3200" b="1" dirty="0">
                <a:solidFill>
                  <a:srgbClr val="FF0000"/>
                </a:solidFill>
                <a:latin typeface="+mj-lt"/>
              </a:rPr>
              <a:t>1</a:t>
            </a:r>
            <a:r>
              <a:rPr lang="vi-VN" sz="3200" dirty="0">
                <a:solidFill>
                  <a:srgbClr val="FF0000"/>
                </a:solidFill>
                <a:latin typeface="+mj-lt"/>
              </a:rPr>
              <a:t>.</a:t>
            </a:r>
            <a:r>
              <a:rPr lang="vi-VN" sz="3200" dirty="0">
                <a:latin typeface="+mj-lt"/>
              </a:rPr>
              <a:t>Một trận động đất lớn xảy ra. Chỉ trong vòng bốn phút, nó đã san bằng thành phố. Giữa cơn hỗn loạn đó, một người cha chạy vội đến trường học của con. Ông bàng hoàng, lặng đi vì ngôi trường chỉ còn là một đống đổ nát. Rồi ông nhớ lại lời hứa với con: “Dù có chuyện gì xảy ra, cha cũng sẽ luôn ở bên con.”.</a:t>
            </a:r>
          </a:p>
          <a:p>
            <a:r>
              <a:rPr lang="vi-VN" sz="3200" dirty="0">
                <a:latin typeface="+mj-lt"/>
              </a:rPr>
              <a:t>      </a:t>
            </a:r>
            <a:r>
              <a:rPr lang="vi-VN" sz="3200" b="1" dirty="0">
                <a:solidFill>
                  <a:srgbClr val="FF0000"/>
                </a:solidFill>
                <a:latin typeface="+mj-lt"/>
              </a:rPr>
              <a:t>2</a:t>
            </a:r>
            <a:r>
              <a:rPr lang="vi-VN" sz="3200" dirty="0">
                <a:solidFill>
                  <a:srgbClr val="FF0000"/>
                </a:solidFill>
                <a:latin typeface="+mj-lt"/>
              </a:rPr>
              <a:t>.</a:t>
            </a:r>
            <a:r>
              <a:rPr lang="vi-VN" sz="3200" dirty="0">
                <a:latin typeface="+mj-lt"/>
              </a:rPr>
              <a:t>Ông cố nhớ lại vị trí lớp học của con, chạy đến đó và ra sức đào bới. Mọi người kéo ông ra và an ủi:</a:t>
            </a:r>
          </a:p>
          <a:p>
            <a:r>
              <a:rPr lang="vi-VN" sz="3200" dirty="0">
                <a:latin typeface="+mj-lt"/>
              </a:rPr>
              <a:t>      - Muộn quá rồi! Bác không làm được gì nữa đâu!</a:t>
            </a:r>
          </a:p>
          <a:p>
            <a:r>
              <a:rPr lang="vi-VN" sz="3200" dirty="0">
                <a:latin typeface="+mj-lt"/>
              </a:rPr>
              <a:t>      Nhưng với ai, ông cũng chỉ có một câu hỏi: “Bác có giúp tôi không?”, rồi tiếp tục đào bới. Nhiều người bắt đầu đào bới cùng ông.</a:t>
            </a:r>
          </a:p>
          <a:p>
            <a:r>
              <a:rPr lang="vi-VN" sz="3200" dirty="0">
                <a:solidFill>
                  <a:srgbClr val="FF0000"/>
                </a:solidFill>
                <a:latin typeface="+mj-lt"/>
              </a:rPr>
              <a:t>      </a:t>
            </a:r>
            <a:r>
              <a:rPr lang="vi-VN" sz="3200" b="1" dirty="0">
                <a:solidFill>
                  <a:srgbClr val="FF0000"/>
                </a:solidFill>
                <a:latin typeface="+mj-lt"/>
              </a:rPr>
              <a:t>3.</a:t>
            </a:r>
            <a:r>
              <a:rPr lang="vi-VN" sz="3200" dirty="0">
                <a:latin typeface="+mj-lt"/>
              </a:rPr>
              <a:t>Nhiều giờ trôi qua. Đến khi lật một mảng tường lớn lên, người cha bỗng nghe thấy tiếng con trai. Mừng quá, ông gọi to tên cậu bé. Có tiếng đáp lại: “Cha ơi, con ở đây!”. Mọi người cùng ào đến. Bức tường đổ đã tạo ra một khoảng trống nhỏ nên bọn trẻ còn sống.</a:t>
            </a:r>
          </a:p>
          <a:p>
            <a:r>
              <a:rPr lang="vi-VN" sz="3200" dirty="0">
                <a:solidFill>
                  <a:srgbClr val="FF0000"/>
                </a:solidFill>
                <a:latin typeface="+mj-lt"/>
              </a:rPr>
              <a:t>      </a:t>
            </a:r>
            <a:r>
              <a:rPr lang="en-US" sz="3200" dirty="0">
                <a:solidFill>
                  <a:srgbClr val="FF0000"/>
                </a:solidFill>
                <a:latin typeface="+mj-lt"/>
              </a:rPr>
              <a:t>4.</a:t>
            </a:r>
            <a:r>
              <a:rPr lang="vi-VN" sz="3200" dirty="0">
                <a:latin typeface="+mj-lt"/>
              </a:rPr>
              <a:t> Bọn trẻ được cứu thoát. Cậu con trai ôm chầm lấy cha:</a:t>
            </a:r>
          </a:p>
          <a:p>
            <a:r>
              <a:rPr lang="vi-VN" sz="3200" dirty="0">
                <a:latin typeface="+mj-lt"/>
              </a:rPr>
              <a:t>     - Cha ơi! Con đã bảo các bạn là nhất định cha sẽ cứu con và các bạn mà! </a:t>
            </a:r>
          </a:p>
          <a:p>
            <a:pPr algn="r"/>
            <a:r>
              <a:rPr lang="vi-VN" sz="3200" dirty="0">
                <a:latin typeface="+mj-lt"/>
              </a:rPr>
              <a:t>Theo báo </a:t>
            </a:r>
            <a:r>
              <a:rPr lang="vi-VN" sz="3200" i="1" dirty="0">
                <a:latin typeface="+mj-lt"/>
              </a:rPr>
              <a:t>Tuổi trẻ</a:t>
            </a:r>
            <a:r>
              <a:rPr lang="vi-VN" sz="3200" dirty="0">
                <a:latin typeface="+mj-lt"/>
              </a:rPr>
              <a:t> (Thanh Giang dịch)</a:t>
            </a:r>
          </a:p>
          <a:p>
            <a:r>
              <a:rPr lang="vi-VN" sz="3200" dirty="0"/>
              <a:t/>
            </a:r>
            <a:br>
              <a:rPr lang="vi-VN" sz="3200" dirty="0"/>
            </a:br>
            <a:r>
              <a:rPr lang="vi-VN" sz="2900" dirty="0"/>
              <a:t/>
            </a:r>
            <a:br>
              <a:rPr lang="vi-VN" sz="2900" dirty="0"/>
            </a:br>
            <a:r>
              <a:rPr lang="vi-VN" dirty="0"/>
              <a:t/>
            </a:r>
            <a:br>
              <a:rPr lang="vi-VN" dirty="0"/>
            </a:br>
            <a:endParaRPr lang="vi-VN" dirty="0"/>
          </a:p>
        </p:txBody>
      </p:sp>
    </p:spTree>
    <p:extLst>
      <p:ext uri="{BB962C8B-B14F-4D97-AF65-F5344CB8AC3E}">
        <p14:creationId xmlns:p14="http://schemas.microsoft.com/office/powerpoint/2010/main" val="1437881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75071"/>
          <a:stretch>
            <a:fillRect/>
          </a:stretch>
        </p:blipFill>
        <p:spPr>
          <a:xfrm rot="-10800000">
            <a:off x="13729131" y="0"/>
            <a:ext cx="4558869" cy="10287000"/>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4197219">
            <a:off x="-770513" y="584987"/>
            <a:ext cx="2645352" cy="2304764"/>
          </a:xfrm>
          <a:prstGeom prst="rect">
            <a:avLst/>
          </a:prstGeom>
        </p:spPr>
      </p:pic>
      <p:grpSp>
        <p:nvGrpSpPr>
          <p:cNvPr id="4" name="Group 4"/>
          <p:cNvGrpSpPr/>
          <p:nvPr/>
        </p:nvGrpSpPr>
        <p:grpSpPr>
          <a:xfrm>
            <a:off x="1314451" y="1315352"/>
            <a:ext cx="15093188" cy="7656299"/>
            <a:chOff x="0" y="0"/>
            <a:chExt cx="11734158" cy="5952369"/>
          </a:xfrm>
        </p:grpSpPr>
        <p:sp>
          <p:nvSpPr>
            <p:cNvPr id="5" name="Freeform 5"/>
            <p:cNvSpPr/>
            <p:nvPr/>
          </p:nvSpPr>
          <p:spPr>
            <a:xfrm>
              <a:off x="10160" y="16510"/>
              <a:ext cx="11711298" cy="5924429"/>
            </a:xfrm>
            <a:custGeom>
              <a:avLst/>
              <a:gdLst/>
              <a:ahLst/>
              <a:cxnLst/>
              <a:rect l="l" t="t" r="r" b="b"/>
              <a:pathLst>
                <a:path w="11711298" h="5924429">
                  <a:moveTo>
                    <a:pt x="11711298" y="5924429"/>
                  </a:moveTo>
                  <a:lnTo>
                    <a:pt x="0" y="5916809"/>
                  </a:lnTo>
                  <a:lnTo>
                    <a:pt x="0" y="2067974"/>
                  </a:lnTo>
                  <a:lnTo>
                    <a:pt x="17780" y="19050"/>
                  </a:lnTo>
                  <a:lnTo>
                    <a:pt x="5838314" y="0"/>
                  </a:lnTo>
                  <a:lnTo>
                    <a:pt x="11692248" y="5080"/>
                  </a:lnTo>
                  <a:close/>
                </a:path>
              </a:pathLst>
            </a:custGeom>
            <a:solidFill>
              <a:srgbClr val="FFFFFF"/>
            </a:solidFill>
          </p:spPr>
          <p:txBody>
            <a:bodyPr/>
            <a:lstStyle/>
            <a:p>
              <a:endParaRPr lang="en-US"/>
            </a:p>
          </p:txBody>
        </p:sp>
        <p:sp>
          <p:nvSpPr>
            <p:cNvPr id="6" name="Freeform 6"/>
            <p:cNvSpPr/>
            <p:nvPr/>
          </p:nvSpPr>
          <p:spPr>
            <a:xfrm>
              <a:off x="-3810" y="0"/>
              <a:ext cx="11740508" cy="5951099"/>
            </a:xfrm>
            <a:custGeom>
              <a:avLst/>
              <a:gdLst/>
              <a:ahLst/>
              <a:cxnLst/>
              <a:rect l="l" t="t" r="r" b="b"/>
              <a:pathLst>
                <a:path w="11740508" h="5951099">
                  <a:moveTo>
                    <a:pt x="11706218" y="21590"/>
                  </a:moveTo>
                  <a:cubicBezTo>
                    <a:pt x="11707489" y="34290"/>
                    <a:pt x="11707489" y="44450"/>
                    <a:pt x="11708758" y="54610"/>
                  </a:cubicBezTo>
                  <a:cubicBezTo>
                    <a:pt x="11711298" y="154472"/>
                    <a:pt x="11712568" y="285004"/>
                    <a:pt x="11715108" y="410875"/>
                  </a:cubicBezTo>
                  <a:cubicBezTo>
                    <a:pt x="11715108" y="592687"/>
                    <a:pt x="11727808" y="4177661"/>
                    <a:pt x="11734158" y="4359473"/>
                  </a:cubicBezTo>
                  <a:cubicBezTo>
                    <a:pt x="11740508" y="4634523"/>
                    <a:pt x="11736698" y="4914235"/>
                    <a:pt x="11736698" y="5189284"/>
                  </a:cubicBezTo>
                  <a:cubicBezTo>
                    <a:pt x="11736698" y="5431701"/>
                    <a:pt x="11737968" y="5655471"/>
                    <a:pt x="11739239" y="5890139"/>
                  </a:cubicBezTo>
                  <a:cubicBezTo>
                    <a:pt x="11739239" y="5911729"/>
                    <a:pt x="11739239" y="5925699"/>
                    <a:pt x="11739239" y="5949829"/>
                  </a:cubicBezTo>
                  <a:cubicBezTo>
                    <a:pt x="11716378" y="5949829"/>
                    <a:pt x="11696058" y="5951099"/>
                    <a:pt x="11643219" y="5949829"/>
                  </a:cubicBezTo>
                  <a:cubicBezTo>
                    <a:pt x="11043838" y="5944749"/>
                    <a:pt x="10435237" y="5951099"/>
                    <a:pt x="9835857" y="5946019"/>
                  </a:cubicBezTo>
                  <a:cubicBezTo>
                    <a:pt x="9476229" y="5942209"/>
                    <a:pt x="9125822" y="5944749"/>
                    <a:pt x="8766194" y="5942209"/>
                  </a:cubicBezTo>
                  <a:cubicBezTo>
                    <a:pt x="8600212" y="5940939"/>
                    <a:pt x="8434230" y="5939669"/>
                    <a:pt x="8268247" y="5938399"/>
                  </a:cubicBezTo>
                  <a:cubicBezTo>
                    <a:pt x="8166813" y="5938399"/>
                    <a:pt x="8074601" y="5939669"/>
                    <a:pt x="7973168" y="5939669"/>
                  </a:cubicBezTo>
                  <a:cubicBezTo>
                    <a:pt x="7714973" y="5938399"/>
                    <a:pt x="7004938" y="5939669"/>
                    <a:pt x="6746743" y="5938399"/>
                  </a:cubicBezTo>
                  <a:cubicBezTo>
                    <a:pt x="6562319" y="5937129"/>
                    <a:pt x="2873826" y="5946019"/>
                    <a:pt x="2689401" y="5944749"/>
                  </a:cubicBezTo>
                  <a:cubicBezTo>
                    <a:pt x="2643295" y="5944749"/>
                    <a:pt x="2587967" y="5946019"/>
                    <a:pt x="2541861" y="5946019"/>
                  </a:cubicBezTo>
                  <a:cubicBezTo>
                    <a:pt x="2431206" y="5946019"/>
                    <a:pt x="2329773" y="5947289"/>
                    <a:pt x="2219118" y="5947289"/>
                  </a:cubicBezTo>
                  <a:cubicBezTo>
                    <a:pt x="1942481" y="5947289"/>
                    <a:pt x="1675065" y="5946019"/>
                    <a:pt x="1398428" y="5944749"/>
                  </a:cubicBezTo>
                  <a:cubicBezTo>
                    <a:pt x="1232446" y="5943479"/>
                    <a:pt x="1066464" y="5942209"/>
                    <a:pt x="909703" y="5940939"/>
                  </a:cubicBezTo>
                  <a:cubicBezTo>
                    <a:pt x="614623" y="5939669"/>
                    <a:pt x="319544" y="5938399"/>
                    <a:pt x="48260" y="5938399"/>
                  </a:cubicBezTo>
                  <a:cubicBezTo>
                    <a:pt x="38100" y="5938399"/>
                    <a:pt x="29210" y="5938399"/>
                    <a:pt x="19050" y="5937129"/>
                  </a:cubicBezTo>
                  <a:cubicBezTo>
                    <a:pt x="10160" y="5935859"/>
                    <a:pt x="5080" y="5929509"/>
                    <a:pt x="7620" y="5920619"/>
                  </a:cubicBezTo>
                  <a:cubicBezTo>
                    <a:pt x="16510" y="5888564"/>
                    <a:pt x="12700" y="5772017"/>
                    <a:pt x="11430" y="5650809"/>
                  </a:cubicBezTo>
                  <a:cubicBezTo>
                    <a:pt x="10160" y="5403730"/>
                    <a:pt x="6350" y="5161313"/>
                    <a:pt x="7620" y="4914235"/>
                  </a:cubicBezTo>
                  <a:cubicBezTo>
                    <a:pt x="5080" y="4606552"/>
                    <a:pt x="0" y="797809"/>
                    <a:pt x="7620" y="485464"/>
                  </a:cubicBezTo>
                  <a:cubicBezTo>
                    <a:pt x="8890" y="424860"/>
                    <a:pt x="7620" y="359594"/>
                    <a:pt x="8890" y="298990"/>
                  </a:cubicBezTo>
                  <a:cubicBezTo>
                    <a:pt x="10160" y="201091"/>
                    <a:pt x="12700" y="93868"/>
                    <a:pt x="13970" y="44450"/>
                  </a:cubicBezTo>
                  <a:cubicBezTo>
                    <a:pt x="13970" y="41910"/>
                    <a:pt x="15240" y="39370"/>
                    <a:pt x="16510" y="38100"/>
                  </a:cubicBezTo>
                  <a:cubicBezTo>
                    <a:pt x="38100" y="35560"/>
                    <a:pt x="89013" y="30480"/>
                    <a:pt x="236553" y="29210"/>
                  </a:cubicBezTo>
                  <a:cubicBezTo>
                    <a:pt x="485526" y="25400"/>
                    <a:pt x="734500" y="22860"/>
                    <a:pt x="992694" y="20320"/>
                  </a:cubicBezTo>
                  <a:cubicBezTo>
                    <a:pt x="1167897" y="17780"/>
                    <a:pt x="1343101" y="16510"/>
                    <a:pt x="1509083" y="13970"/>
                  </a:cubicBezTo>
                  <a:cubicBezTo>
                    <a:pt x="1675065" y="11430"/>
                    <a:pt x="1850269" y="8890"/>
                    <a:pt x="2016251" y="8890"/>
                  </a:cubicBezTo>
                  <a:cubicBezTo>
                    <a:pt x="2200676" y="7620"/>
                    <a:pt x="2385100" y="10160"/>
                    <a:pt x="2569525" y="8890"/>
                  </a:cubicBezTo>
                  <a:cubicBezTo>
                    <a:pt x="2800056" y="8890"/>
                    <a:pt x="6977274" y="6350"/>
                    <a:pt x="7207805" y="5080"/>
                  </a:cubicBezTo>
                  <a:cubicBezTo>
                    <a:pt x="7429115" y="3810"/>
                    <a:pt x="7650425" y="2540"/>
                    <a:pt x="7880956" y="2540"/>
                  </a:cubicBezTo>
                  <a:cubicBezTo>
                    <a:pt x="8259026" y="1270"/>
                    <a:pt x="8627876" y="0"/>
                    <a:pt x="9005946" y="0"/>
                  </a:cubicBezTo>
                  <a:cubicBezTo>
                    <a:pt x="9162707" y="0"/>
                    <a:pt x="9328689" y="2540"/>
                    <a:pt x="9485450" y="2540"/>
                  </a:cubicBezTo>
                  <a:cubicBezTo>
                    <a:pt x="9918848" y="3810"/>
                    <a:pt x="10361467" y="5080"/>
                    <a:pt x="10794865" y="7620"/>
                  </a:cubicBezTo>
                  <a:cubicBezTo>
                    <a:pt x="11025396" y="8890"/>
                    <a:pt x="11255927" y="12700"/>
                    <a:pt x="11486458" y="16510"/>
                  </a:cubicBezTo>
                  <a:cubicBezTo>
                    <a:pt x="11541785" y="16510"/>
                    <a:pt x="11597112" y="16510"/>
                    <a:pt x="11643219" y="16510"/>
                  </a:cubicBezTo>
                  <a:cubicBezTo>
                    <a:pt x="11687168" y="17780"/>
                    <a:pt x="11696058" y="20320"/>
                    <a:pt x="11706218" y="21590"/>
                  </a:cubicBezTo>
                  <a:close/>
                  <a:moveTo>
                    <a:pt x="11716379" y="5933319"/>
                  </a:moveTo>
                  <a:cubicBezTo>
                    <a:pt x="11717648" y="5916809"/>
                    <a:pt x="11718918" y="5904109"/>
                    <a:pt x="11718918" y="5891409"/>
                  </a:cubicBezTo>
                  <a:cubicBezTo>
                    <a:pt x="11717648" y="5632162"/>
                    <a:pt x="11716379" y="5385083"/>
                    <a:pt x="11716379" y="5119357"/>
                  </a:cubicBezTo>
                  <a:cubicBezTo>
                    <a:pt x="11716379" y="4998148"/>
                    <a:pt x="11718918" y="4876940"/>
                    <a:pt x="11717648" y="4755731"/>
                  </a:cubicBezTo>
                  <a:cubicBezTo>
                    <a:pt x="11717648" y="4643847"/>
                    <a:pt x="11716379" y="4527300"/>
                    <a:pt x="11715108" y="4415415"/>
                  </a:cubicBezTo>
                  <a:cubicBezTo>
                    <a:pt x="11710029" y="4242926"/>
                    <a:pt x="11698598" y="671939"/>
                    <a:pt x="11698598" y="499450"/>
                  </a:cubicBezTo>
                  <a:cubicBezTo>
                    <a:pt x="11696058" y="354932"/>
                    <a:pt x="11693518" y="205753"/>
                    <a:pt x="11690979" y="63500"/>
                  </a:cubicBezTo>
                  <a:cubicBezTo>
                    <a:pt x="11689708" y="44450"/>
                    <a:pt x="11688439" y="43180"/>
                    <a:pt x="11615555" y="41910"/>
                  </a:cubicBezTo>
                  <a:cubicBezTo>
                    <a:pt x="11587891" y="41910"/>
                    <a:pt x="11569449" y="41910"/>
                    <a:pt x="11541786" y="40640"/>
                  </a:cubicBezTo>
                  <a:cubicBezTo>
                    <a:pt x="11311255" y="36830"/>
                    <a:pt x="11071503" y="31750"/>
                    <a:pt x="10840972" y="30480"/>
                  </a:cubicBezTo>
                  <a:cubicBezTo>
                    <a:pt x="10278477" y="26670"/>
                    <a:pt x="9706760" y="25400"/>
                    <a:pt x="9144264" y="22860"/>
                  </a:cubicBezTo>
                  <a:cubicBezTo>
                    <a:pt x="9061273" y="22860"/>
                    <a:pt x="8969061" y="22860"/>
                    <a:pt x="8886070" y="22860"/>
                  </a:cubicBezTo>
                  <a:cubicBezTo>
                    <a:pt x="8747751" y="22860"/>
                    <a:pt x="8609434" y="22860"/>
                    <a:pt x="8480336" y="22860"/>
                  </a:cubicBezTo>
                  <a:cubicBezTo>
                    <a:pt x="8185256" y="22860"/>
                    <a:pt x="7890177" y="22860"/>
                    <a:pt x="7604319" y="24130"/>
                  </a:cubicBezTo>
                  <a:cubicBezTo>
                    <a:pt x="7355345" y="25400"/>
                    <a:pt x="3159684" y="29210"/>
                    <a:pt x="2910711" y="29210"/>
                  </a:cubicBezTo>
                  <a:cubicBezTo>
                    <a:pt x="2504977" y="29210"/>
                    <a:pt x="2099242" y="26670"/>
                    <a:pt x="1693508" y="33020"/>
                  </a:cubicBezTo>
                  <a:cubicBezTo>
                    <a:pt x="1481419" y="36830"/>
                    <a:pt x="1278552" y="36830"/>
                    <a:pt x="1075685" y="38100"/>
                  </a:cubicBezTo>
                  <a:cubicBezTo>
                    <a:pt x="725278" y="41910"/>
                    <a:pt x="374871" y="45720"/>
                    <a:pt x="49530" y="50800"/>
                  </a:cubicBezTo>
                  <a:cubicBezTo>
                    <a:pt x="36830" y="50800"/>
                    <a:pt x="34290" y="53340"/>
                    <a:pt x="33020" y="79882"/>
                  </a:cubicBezTo>
                  <a:cubicBezTo>
                    <a:pt x="31750" y="163796"/>
                    <a:pt x="31750" y="247709"/>
                    <a:pt x="30480" y="331623"/>
                  </a:cubicBezTo>
                  <a:cubicBezTo>
                    <a:pt x="29210" y="471479"/>
                    <a:pt x="26670" y="606673"/>
                    <a:pt x="25400" y="746529"/>
                  </a:cubicBezTo>
                  <a:cubicBezTo>
                    <a:pt x="20320" y="895708"/>
                    <a:pt x="26670" y="4541286"/>
                    <a:pt x="29210" y="4690465"/>
                  </a:cubicBezTo>
                  <a:cubicBezTo>
                    <a:pt x="29210" y="4848969"/>
                    <a:pt x="29210" y="5012134"/>
                    <a:pt x="30480" y="5170637"/>
                  </a:cubicBezTo>
                  <a:cubicBezTo>
                    <a:pt x="30480" y="5287184"/>
                    <a:pt x="33020" y="5403730"/>
                    <a:pt x="33020" y="5520277"/>
                  </a:cubicBezTo>
                  <a:cubicBezTo>
                    <a:pt x="33020" y="5646147"/>
                    <a:pt x="33020" y="5772017"/>
                    <a:pt x="31750" y="5891409"/>
                  </a:cubicBezTo>
                  <a:cubicBezTo>
                    <a:pt x="31750" y="5895219"/>
                    <a:pt x="31750" y="5897759"/>
                    <a:pt x="31750" y="5901569"/>
                  </a:cubicBezTo>
                  <a:cubicBezTo>
                    <a:pt x="31750" y="5911729"/>
                    <a:pt x="35560" y="5915539"/>
                    <a:pt x="44450" y="5915539"/>
                  </a:cubicBezTo>
                  <a:cubicBezTo>
                    <a:pt x="107456" y="5915539"/>
                    <a:pt x="236553" y="5916809"/>
                    <a:pt x="356429" y="5916809"/>
                  </a:cubicBezTo>
                  <a:cubicBezTo>
                    <a:pt x="531632" y="5916809"/>
                    <a:pt x="716057" y="5914269"/>
                    <a:pt x="891260" y="5916809"/>
                  </a:cubicBezTo>
                  <a:cubicBezTo>
                    <a:pt x="1177119" y="5920619"/>
                    <a:pt x="1462977" y="5923159"/>
                    <a:pt x="1748835" y="5921889"/>
                  </a:cubicBezTo>
                  <a:cubicBezTo>
                    <a:pt x="1933260" y="5920619"/>
                    <a:pt x="2108463" y="5923159"/>
                    <a:pt x="2292888" y="5923159"/>
                  </a:cubicBezTo>
                  <a:cubicBezTo>
                    <a:pt x="2560304" y="5923159"/>
                    <a:pt x="2827720" y="5921889"/>
                    <a:pt x="3095135" y="5923159"/>
                  </a:cubicBezTo>
                  <a:cubicBezTo>
                    <a:pt x="3491648" y="5924429"/>
                    <a:pt x="7844070" y="5914269"/>
                    <a:pt x="8249805" y="5916809"/>
                  </a:cubicBezTo>
                  <a:cubicBezTo>
                    <a:pt x="8425008" y="5918079"/>
                    <a:pt x="8600212" y="5919349"/>
                    <a:pt x="8766194" y="5919349"/>
                  </a:cubicBezTo>
                  <a:cubicBezTo>
                    <a:pt x="9070495" y="5921889"/>
                    <a:pt x="9365574" y="5918079"/>
                    <a:pt x="9669875" y="5921889"/>
                  </a:cubicBezTo>
                  <a:cubicBezTo>
                    <a:pt x="9918848" y="5924429"/>
                    <a:pt x="10167821" y="5924429"/>
                    <a:pt x="10416795" y="5926969"/>
                  </a:cubicBezTo>
                  <a:cubicBezTo>
                    <a:pt x="10785644" y="5930779"/>
                    <a:pt x="11154494" y="5933319"/>
                    <a:pt x="11523343" y="5934589"/>
                  </a:cubicBezTo>
                  <a:cubicBezTo>
                    <a:pt x="11661661" y="5934589"/>
                    <a:pt x="11696058" y="5933319"/>
                    <a:pt x="11716379" y="5933319"/>
                  </a:cubicBezTo>
                  <a:close/>
                </a:path>
              </a:pathLst>
            </a:custGeom>
            <a:solidFill>
              <a:srgbClr val="000000"/>
            </a:solidFill>
          </p:spPr>
          <p:txBody>
            <a:bodyPr/>
            <a:lstStyle/>
            <a:p>
              <a:endParaRPr lang="en-US"/>
            </a:p>
          </p:txBody>
        </p:sp>
      </p:grpSp>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4404198" y="126515"/>
            <a:ext cx="2154515" cy="1982154"/>
          </a:xfrm>
          <a:prstGeom prst="rect">
            <a:avLst/>
          </a:prstGeom>
        </p:spPr>
      </p:pic>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2016537">
            <a:off x="16398688" y="2427553"/>
            <a:ext cx="1901531" cy="1739900"/>
          </a:xfrm>
          <a:prstGeom prst="rect">
            <a:avLst/>
          </a:prstGeom>
        </p:spPr>
      </p:pic>
      <p:pic>
        <p:nvPicPr>
          <p:cNvPr id="13" name="Picture 13"/>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178649">
            <a:off x="14957777" y="7626521"/>
            <a:ext cx="3054065" cy="2660855"/>
          </a:xfrm>
          <a:prstGeom prst="rect">
            <a:avLst/>
          </a:prstGeom>
        </p:spPr>
      </p:pic>
      <p:pic>
        <p:nvPicPr>
          <p:cNvPr id="14" name="Picture 14"/>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10800000">
            <a:off x="1257300" y="8486081"/>
            <a:ext cx="1556085" cy="1431599"/>
          </a:xfrm>
          <a:prstGeom prst="rect">
            <a:avLst/>
          </a:prstGeom>
        </p:spPr>
      </p:pic>
      <p:pic>
        <p:nvPicPr>
          <p:cNvPr id="15" name="Picture 15"/>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rot="8783462">
            <a:off x="581287" y="7579069"/>
            <a:ext cx="1045661" cy="956780"/>
          </a:xfrm>
          <a:prstGeom prst="rect">
            <a:avLst/>
          </a:prstGeom>
        </p:spPr>
      </p:pic>
      <p:sp>
        <p:nvSpPr>
          <p:cNvPr id="7" name="TextBox 6"/>
          <p:cNvSpPr txBox="1"/>
          <p:nvPr/>
        </p:nvSpPr>
        <p:spPr>
          <a:xfrm>
            <a:off x="3161567" y="1586815"/>
            <a:ext cx="9731621" cy="1800485"/>
          </a:xfrm>
          <a:prstGeom prst="rect">
            <a:avLst/>
          </a:prstGeom>
          <a:noFill/>
        </p:spPr>
        <p:txBody>
          <a:bodyPr wrap="square" lIns="91431" tIns="45716" rIns="91431" bIns="45716" rtlCol="0">
            <a:spAutoFit/>
          </a:bodyPr>
          <a:lstStyle/>
          <a:p>
            <a:pPr algn="ctr"/>
            <a:r>
              <a:rPr lang="en-US" sz="3600" b="1" i="1" dirty="0" err="1">
                <a:latin typeface="HP001 4 hàng" pitchFamily="34" charset="-93"/>
              </a:rPr>
              <a:t>Thứ</a:t>
            </a:r>
            <a:r>
              <a:rPr lang="en-US" sz="3600" b="1" i="1" dirty="0">
                <a:latin typeface="HP001 4 hàng" pitchFamily="34" charset="-93"/>
              </a:rPr>
              <a:t> </a:t>
            </a:r>
            <a:r>
              <a:rPr lang="en-US" sz="3600" b="1" i="1" dirty="0" err="1">
                <a:latin typeface="HP001 4 hàng" pitchFamily="34" charset="-93"/>
              </a:rPr>
              <a:t>Sáu</a:t>
            </a:r>
            <a:r>
              <a:rPr lang="en-US" sz="3600" b="1" i="1" dirty="0">
                <a:latin typeface="HP001 4 hàng" pitchFamily="34" charset="-93"/>
              </a:rPr>
              <a:t> </a:t>
            </a:r>
            <a:r>
              <a:rPr lang="en-US" sz="3600" b="1" i="1" dirty="0" err="1">
                <a:latin typeface="HP001 4 hàng" pitchFamily="34" charset="-93"/>
              </a:rPr>
              <a:t>ngày</a:t>
            </a:r>
            <a:r>
              <a:rPr lang="en-US" sz="3600" b="1" i="1" dirty="0">
                <a:latin typeface="HP001 4 hàng" pitchFamily="34" charset="-93"/>
              </a:rPr>
              <a:t> 18 </a:t>
            </a:r>
            <a:r>
              <a:rPr lang="en-US" sz="3600" b="1" i="1" dirty="0" err="1">
                <a:latin typeface="HP001 4 hàng" pitchFamily="34" charset="-93"/>
              </a:rPr>
              <a:t>tháng</a:t>
            </a:r>
            <a:r>
              <a:rPr lang="en-US" sz="3600" b="1" i="1" dirty="0">
                <a:latin typeface="HP001 4 hàng" pitchFamily="34" charset="-93"/>
              </a:rPr>
              <a:t> 10 </a:t>
            </a:r>
            <a:r>
              <a:rPr lang="en-US" sz="3600" b="1" i="1" dirty="0" err="1">
                <a:latin typeface="HP001 4 hàng" pitchFamily="34" charset="-93"/>
              </a:rPr>
              <a:t>năm</a:t>
            </a:r>
            <a:r>
              <a:rPr lang="en-US" sz="3600" b="1" i="1" dirty="0">
                <a:latin typeface="HP001 4 hàng" pitchFamily="34" charset="-93"/>
              </a:rPr>
              <a:t> 2024</a:t>
            </a:r>
          </a:p>
          <a:p>
            <a:pPr algn="ctr"/>
            <a:r>
              <a:rPr lang="en-US" sz="3200" b="1" i="1" u="sng" dirty="0" err="1">
                <a:latin typeface="HP001 4 hàng" pitchFamily="34" charset="-93"/>
              </a:rPr>
              <a:t>Tiếng</a:t>
            </a:r>
            <a:r>
              <a:rPr lang="en-US" sz="3200" b="1" i="1" u="sng" dirty="0">
                <a:latin typeface="HP001 4 hàng" pitchFamily="34" charset="-93"/>
              </a:rPr>
              <a:t> </a:t>
            </a:r>
            <a:r>
              <a:rPr lang="en-US" sz="3200" b="1" i="1" u="sng" dirty="0" err="1">
                <a:latin typeface="HP001 4 hàng" pitchFamily="34" charset="-93"/>
              </a:rPr>
              <a:t>Việt</a:t>
            </a:r>
            <a:endParaRPr lang="en-US" sz="3200" b="1" i="1" u="sng" dirty="0">
              <a:latin typeface="HP001 4 hàng" pitchFamily="34" charset="-93"/>
            </a:endParaRPr>
          </a:p>
          <a:p>
            <a:pPr algn="ctr"/>
            <a:r>
              <a:rPr lang="en-US" sz="4400" b="1" i="1" dirty="0">
                <a:solidFill>
                  <a:srgbClr val="FF0000"/>
                </a:solidFill>
                <a:latin typeface="HP001 4 hàng" pitchFamily="34" charset="-93"/>
              </a:rPr>
              <a:t>Cha </a:t>
            </a:r>
            <a:r>
              <a:rPr lang="en-US" sz="4400" b="1" i="1" dirty="0" err="1">
                <a:solidFill>
                  <a:srgbClr val="FF0000"/>
                </a:solidFill>
                <a:latin typeface="HP001 4 hàng" pitchFamily="34" charset="-93"/>
              </a:rPr>
              <a:t>sẽ</a:t>
            </a:r>
            <a:r>
              <a:rPr lang="en-US" sz="4400" b="1" i="1" dirty="0">
                <a:solidFill>
                  <a:srgbClr val="FF0000"/>
                </a:solidFill>
                <a:latin typeface="HP001 4 hàng" pitchFamily="34" charset="-93"/>
              </a:rPr>
              <a:t> </a:t>
            </a:r>
            <a:r>
              <a:rPr lang="en-US" sz="4400" b="1" i="1" dirty="0" err="1">
                <a:solidFill>
                  <a:srgbClr val="FF0000"/>
                </a:solidFill>
                <a:latin typeface="HP001 4 hàng" pitchFamily="34" charset="-93"/>
              </a:rPr>
              <a:t>luôn</a:t>
            </a:r>
            <a:r>
              <a:rPr lang="en-US" sz="4400" b="1" i="1" dirty="0">
                <a:solidFill>
                  <a:srgbClr val="FF0000"/>
                </a:solidFill>
                <a:latin typeface="HP001 4 hàng" pitchFamily="34" charset="-93"/>
              </a:rPr>
              <a:t> ở </a:t>
            </a:r>
            <a:r>
              <a:rPr lang="en-US" sz="4400" b="1" i="1" dirty="0" err="1">
                <a:solidFill>
                  <a:srgbClr val="FF0000"/>
                </a:solidFill>
                <a:latin typeface="HP001 4 hàng" pitchFamily="34" charset="-93"/>
              </a:rPr>
              <a:t>bên</a:t>
            </a:r>
            <a:r>
              <a:rPr lang="en-US" sz="4400" b="1" i="1" dirty="0">
                <a:solidFill>
                  <a:srgbClr val="FF0000"/>
                </a:solidFill>
                <a:latin typeface="HP001 4 hàng" pitchFamily="34" charset="-93"/>
              </a:rPr>
              <a:t> con</a:t>
            </a:r>
          </a:p>
        </p:txBody>
      </p:sp>
      <p:sp>
        <p:nvSpPr>
          <p:cNvPr id="8" name="TextBox 7"/>
          <p:cNvSpPr txBox="1"/>
          <p:nvPr/>
        </p:nvSpPr>
        <p:spPr>
          <a:xfrm>
            <a:off x="1619803" y="5516607"/>
            <a:ext cx="14791103" cy="1446551"/>
          </a:xfrm>
          <a:prstGeom prst="rect">
            <a:avLst/>
          </a:prstGeom>
          <a:noFill/>
        </p:spPr>
        <p:txBody>
          <a:bodyPr wrap="square" lIns="91431" tIns="45716" rIns="91431" bIns="45716" rtlCol="0">
            <a:spAutoFit/>
          </a:bodyPr>
          <a:lstStyle/>
          <a:p>
            <a:r>
              <a:rPr lang="vi-VN" sz="4400" b="1" u="sng" dirty="0">
                <a:latin typeface="+mj-lt"/>
              </a:rPr>
              <a:t>Câu 1</a:t>
            </a:r>
            <a:r>
              <a:rPr lang="vi-VN" sz="4400" b="1" dirty="0">
                <a:latin typeface="+mj-lt"/>
              </a:rPr>
              <a:t>: Chuyện gì xảy ra với ngôi trường của cậu con trai khi động đất?</a:t>
            </a:r>
          </a:p>
        </p:txBody>
      </p:sp>
      <p:sp>
        <p:nvSpPr>
          <p:cNvPr id="9" name="TextBox 8"/>
          <p:cNvSpPr txBox="1"/>
          <p:nvPr/>
        </p:nvSpPr>
        <p:spPr>
          <a:xfrm>
            <a:off x="2438400" y="4000500"/>
            <a:ext cx="11734800" cy="381000"/>
          </a:xfrm>
          <a:prstGeom prst="rect">
            <a:avLst/>
          </a:prstGeom>
          <a:noFill/>
        </p:spPr>
        <p:txBody>
          <a:bodyPr wrap="square" lIns="91431" tIns="45716" rIns="91431" bIns="45716" rtlCol="0">
            <a:spAutoFit/>
          </a:bodyPr>
          <a:lstStyle/>
          <a:p>
            <a:endParaRPr lang="vi-VN" dirty="0"/>
          </a:p>
        </p:txBody>
      </p:sp>
      <p:pic>
        <p:nvPicPr>
          <p:cNvPr id="20482" name="Picture 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000707" y="3297505"/>
            <a:ext cx="14007860" cy="230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07515540"/>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par>
                                <p:cTn id="15" presetID="53" presetClass="entr" presetSubtype="16"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fltVal val="0"/>
                                          </p:val>
                                        </p:tav>
                                        <p:tav tm="100000">
                                          <p:val>
                                            <p:strVal val="#ppt_w"/>
                                          </p:val>
                                        </p:tav>
                                      </p:tavLst>
                                    </p:anim>
                                    <p:anim calcmode="lin" valueType="num">
                                      <p:cBhvr>
                                        <p:cTn id="18" dur="500" fill="hold"/>
                                        <p:tgtEl>
                                          <p:spTgt spid="14"/>
                                        </p:tgtEl>
                                        <p:attrNameLst>
                                          <p:attrName>ppt_h</p:attrName>
                                        </p:attrNameLst>
                                      </p:cBhvr>
                                      <p:tavLst>
                                        <p:tav tm="0">
                                          <p:val>
                                            <p:fltVal val="0"/>
                                          </p:val>
                                        </p:tav>
                                        <p:tav tm="100000">
                                          <p:val>
                                            <p:strVal val="#ppt_h"/>
                                          </p:val>
                                        </p:tav>
                                      </p:tavLst>
                                    </p:anim>
                                    <p:animEffect transition="in" filter="fade">
                                      <p:cBhvr>
                                        <p:cTn id="19" dur="500"/>
                                        <p:tgtEl>
                                          <p:spTgt spid="14"/>
                                        </p:tgtEl>
                                      </p:cBhvr>
                                    </p:animEffect>
                                  </p:childTnLst>
                                </p:cTn>
                              </p:par>
                              <p:par>
                                <p:cTn id="20" presetID="53" presetClass="entr" presetSubtype="16"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Effect transition="in" filter="fade">
                                      <p:cBhvr>
                                        <p:cTn id="24" dur="500"/>
                                        <p:tgtEl>
                                          <p:spTgt spid="13"/>
                                        </p:tgtEl>
                                      </p:cBhvr>
                                    </p:animEffect>
                                  </p:childTnLst>
                                </p:cTn>
                              </p:par>
                              <p:par>
                                <p:cTn id="25" presetID="53" presetClass="entr" presetSubtype="16"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ppt_w</p:attrName>
                                        </p:attrNameLst>
                                      </p:cBhvr>
                                      <p:tavLst>
                                        <p:tav tm="0">
                                          <p:val>
                                            <p:fltVal val="0"/>
                                          </p:val>
                                        </p:tav>
                                        <p:tav tm="100000">
                                          <p:val>
                                            <p:strVal val="#ppt_w"/>
                                          </p:val>
                                        </p:tav>
                                      </p:tavLst>
                                    </p:anim>
                                    <p:anim calcmode="lin" valueType="num">
                                      <p:cBhvr>
                                        <p:cTn id="28" dur="500" fill="hold"/>
                                        <p:tgtEl>
                                          <p:spTgt spid="11"/>
                                        </p:tgtEl>
                                        <p:attrNameLst>
                                          <p:attrName>ppt_h</p:attrName>
                                        </p:attrNameLst>
                                      </p:cBhvr>
                                      <p:tavLst>
                                        <p:tav tm="0">
                                          <p:val>
                                            <p:fltVal val="0"/>
                                          </p:val>
                                        </p:tav>
                                        <p:tav tm="100000">
                                          <p:val>
                                            <p:strVal val="#ppt_h"/>
                                          </p:val>
                                        </p:tav>
                                      </p:tavLst>
                                    </p:anim>
                                    <p:animEffect transition="in" filter="fade">
                                      <p:cBhvr>
                                        <p:cTn id="29" dur="500"/>
                                        <p:tgtEl>
                                          <p:spTgt spid="11"/>
                                        </p:tgtEl>
                                      </p:cBhvr>
                                    </p:animEffect>
                                  </p:childTnLst>
                                </p:cTn>
                              </p:par>
                              <p:par>
                                <p:cTn id="30" presetID="53" presetClass="entr" presetSubtype="16"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p:cTn id="32" dur="500" fill="hold"/>
                                        <p:tgtEl>
                                          <p:spTgt spid="12"/>
                                        </p:tgtEl>
                                        <p:attrNameLst>
                                          <p:attrName>ppt_w</p:attrName>
                                        </p:attrNameLst>
                                      </p:cBhvr>
                                      <p:tavLst>
                                        <p:tav tm="0">
                                          <p:val>
                                            <p:fltVal val="0"/>
                                          </p:val>
                                        </p:tav>
                                        <p:tav tm="100000">
                                          <p:val>
                                            <p:strVal val="#ppt_w"/>
                                          </p:val>
                                        </p:tav>
                                      </p:tavLst>
                                    </p:anim>
                                    <p:anim calcmode="lin" valueType="num">
                                      <p:cBhvr>
                                        <p:cTn id="33" dur="500" fill="hold"/>
                                        <p:tgtEl>
                                          <p:spTgt spid="12"/>
                                        </p:tgtEl>
                                        <p:attrNameLst>
                                          <p:attrName>ppt_h</p:attrName>
                                        </p:attrNameLst>
                                      </p:cBhvr>
                                      <p:tavLst>
                                        <p:tav tm="0">
                                          <p:val>
                                            <p:fltVal val="0"/>
                                          </p:val>
                                        </p:tav>
                                        <p:tav tm="100000">
                                          <p:val>
                                            <p:strVal val="#ppt_h"/>
                                          </p:val>
                                        </p:tav>
                                      </p:tavLst>
                                    </p:anim>
                                    <p:animEffect transition="in" filter="fade">
                                      <p:cBhvr>
                                        <p:cTn id="34" dur="500"/>
                                        <p:tgtEl>
                                          <p:spTgt spid="12"/>
                                        </p:tgtEl>
                                      </p:cBhvr>
                                    </p:animEffect>
                                  </p:childTnLst>
                                </p:cTn>
                              </p:par>
                              <p:par>
                                <p:cTn id="35" presetID="16" presetClass="entr" presetSubtype="21" fill="hold" nodeType="with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barn(inVertical)">
                                      <p:cBhvr>
                                        <p:cTn id="37" dur="500"/>
                                        <p:tgtEl>
                                          <p:spTgt spid="2"/>
                                        </p:tgtEl>
                                      </p:cBhvr>
                                    </p:animEffect>
                                  </p:childTnLst>
                                </p:cTn>
                              </p:par>
                              <p:par>
                                <p:cTn id="38" presetID="16" presetClass="entr" presetSubtype="21" fill="hold" nodeType="with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barn(inVertical)">
                                      <p:cBhvr>
                                        <p:cTn id="4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75071"/>
          <a:stretch>
            <a:fillRect/>
          </a:stretch>
        </p:blipFill>
        <p:spPr>
          <a:xfrm rot="-10800000">
            <a:off x="13729131" y="0"/>
            <a:ext cx="4558869" cy="10287000"/>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4197219">
            <a:off x="-770513" y="584987"/>
            <a:ext cx="2645352" cy="2304764"/>
          </a:xfrm>
          <a:prstGeom prst="rect">
            <a:avLst/>
          </a:prstGeom>
        </p:spPr>
      </p:pic>
      <p:grpSp>
        <p:nvGrpSpPr>
          <p:cNvPr id="4" name="Group 4"/>
          <p:cNvGrpSpPr/>
          <p:nvPr/>
        </p:nvGrpSpPr>
        <p:grpSpPr>
          <a:xfrm>
            <a:off x="1314451" y="1315352"/>
            <a:ext cx="15093188" cy="7656299"/>
            <a:chOff x="0" y="0"/>
            <a:chExt cx="11734158" cy="5952369"/>
          </a:xfrm>
        </p:grpSpPr>
        <p:sp>
          <p:nvSpPr>
            <p:cNvPr id="5" name="Freeform 5"/>
            <p:cNvSpPr/>
            <p:nvPr/>
          </p:nvSpPr>
          <p:spPr>
            <a:xfrm>
              <a:off x="10160" y="16510"/>
              <a:ext cx="11711298" cy="5924429"/>
            </a:xfrm>
            <a:custGeom>
              <a:avLst/>
              <a:gdLst/>
              <a:ahLst/>
              <a:cxnLst/>
              <a:rect l="l" t="t" r="r" b="b"/>
              <a:pathLst>
                <a:path w="11711298" h="5924429">
                  <a:moveTo>
                    <a:pt x="11711298" y="5924429"/>
                  </a:moveTo>
                  <a:lnTo>
                    <a:pt x="0" y="5916809"/>
                  </a:lnTo>
                  <a:lnTo>
                    <a:pt x="0" y="2067974"/>
                  </a:lnTo>
                  <a:lnTo>
                    <a:pt x="17780" y="19050"/>
                  </a:lnTo>
                  <a:lnTo>
                    <a:pt x="5838314" y="0"/>
                  </a:lnTo>
                  <a:lnTo>
                    <a:pt x="11692248" y="5080"/>
                  </a:lnTo>
                  <a:close/>
                </a:path>
              </a:pathLst>
            </a:custGeom>
            <a:solidFill>
              <a:srgbClr val="FFFFFF"/>
            </a:solidFill>
          </p:spPr>
          <p:txBody>
            <a:bodyPr/>
            <a:lstStyle/>
            <a:p>
              <a:endParaRPr lang="en-US"/>
            </a:p>
          </p:txBody>
        </p:sp>
        <p:sp>
          <p:nvSpPr>
            <p:cNvPr id="6" name="Freeform 6"/>
            <p:cNvSpPr/>
            <p:nvPr/>
          </p:nvSpPr>
          <p:spPr>
            <a:xfrm>
              <a:off x="-3810" y="0"/>
              <a:ext cx="11740508" cy="5951099"/>
            </a:xfrm>
            <a:custGeom>
              <a:avLst/>
              <a:gdLst/>
              <a:ahLst/>
              <a:cxnLst/>
              <a:rect l="l" t="t" r="r" b="b"/>
              <a:pathLst>
                <a:path w="11740508" h="5951099">
                  <a:moveTo>
                    <a:pt x="11706218" y="21590"/>
                  </a:moveTo>
                  <a:cubicBezTo>
                    <a:pt x="11707489" y="34290"/>
                    <a:pt x="11707489" y="44450"/>
                    <a:pt x="11708758" y="54610"/>
                  </a:cubicBezTo>
                  <a:cubicBezTo>
                    <a:pt x="11711298" y="154472"/>
                    <a:pt x="11712568" y="285004"/>
                    <a:pt x="11715108" y="410875"/>
                  </a:cubicBezTo>
                  <a:cubicBezTo>
                    <a:pt x="11715108" y="592687"/>
                    <a:pt x="11727808" y="4177661"/>
                    <a:pt x="11734158" y="4359473"/>
                  </a:cubicBezTo>
                  <a:cubicBezTo>
                    <a:pt x="11740508" y="4634523"/>
                    <a:pt x="11736698" y="4914235"/>
                    <a:pt x="11736698" y="5189284"/>
                  </a:cubicBezTo>
                  <a:cubicBezTo>
                    <a:pt x="11736698" y="5431701"/>
                    <a:pt x="11737968" y="5655471"/>
                    <a:pt x="11739239" y="5890139"/>
                  </a:cubicBezTo>
                  <a:cubicBezTo>
                    <a:pt x="11739239" y="5911729"/>
                    <a:pt x="11739239" y="5925699"/>
                    <a:pt x="11739239" y="5949829"/>
                  </a:cubicBezTo>
                  <a:cubicBezTo>
                    <a:pt x="11716378" y="5949829"/>
                    <a:pt x="11696058" y="5951099"/>
                    <a:pt x="11643219" y="5949829"/>
                  </a:cubicBezTo>
                  <a:cubicBezTo>
                    <a:pt x="11043838" y="5944749"/>
                    <a:pt x="10435237" y="5951099"/>
                    <a:pt x="9835857" y="5946019"/>
                  </a:cubicBezTo>
                  <a:cubicBezTo>
                    <a:pt x="9476229" y="5942209"/>
                    <a:pt x="9125822" y="5944749"/>
                    <a:pt x="8766194" y="5942209"/>
                  </a:cubicBezTo>
                  <a:cubicBezTo>
                    <a:pt x="8600212" y="5940939"/>
                    <a:pt x="8434230" y="5939669"/>
                    <a:pt x="8268247" y="5938399"/>
                  </a:cubicBezTo>
                  <a:cubicBezTo>
                    <a:pt x="8166813" y="5938399"/>
                    <a:pt x="8074601" y="5939669"/>
                    <a:pt x="7973168" y="5939669"/>
                  </a:cubicBezTo>
                  <a:cubicBezTo>
                    <a:pt x="7714973" y="5938399"/>
                    <a:pt x="7004938" y="5939669"/>
                    <a:pt x="6746743" y="5938399"/>
                  </a:cubicBezTo>
                  <a:cubicBezTo>
                    <a:pt x="6562319" y="5937129"/>
                    <a:pt x="2873826" y="5946019"/>
                    <a:pt x="2689401" y="5944749"/>
                  </a:cubicBezTo>
                  <a:cubicBezTo>
                    <a:pt x="2643295" y="5944749"/>
                    <a:pt x="2587967" y="5946019"/>
                    <a:pt x="2541861" y="5946019"/>
                  </a:cubicBezTo>
                  <a:cubicBezTo>
                    <a:pt x="2431206" y="5946019"/>
                    <a:pt x="2329773" y="5947289"/>
                    <a:pt x="2219118" y="5947289"/>
                  </a:cubicBezTo>
                  <a:cubicBezTo>
                    <a:pt x="1942481" y="5947289"/>
                    <a:pt x="1675065" y="5946019"/>
                    <a:pt x="1398428" y="5944749"/>
                  </a:cubicBezTo>
                  <a:cubicBezTo>
                    <a:pt x="1232446" y="5943479"/>
                    <a:pt x="1066464" y="5942209"/>
                    <a:pt x="909703" y="5940939"/>
                  </a:cubicBezTo>
                  <a:cubicBezTo>
                    <a:pt x="614623" y="5939669"/>
                    <a:pt x="319544" y="5938399"/>
                    <a:pt x="48260" y="5938399"/>
                  </a:cubicBezTo>
                  <a:cubicBezTo>
                    <a:pt x="38100" y="5938399"/>
                    <a:pt x="29210" y="5938399"/>
                    <a:pt x="19050" y="5937129"/>
                  </a:cubicBezTo>
                  <a:cubicBezTo>
                    <a:pt x="10160" y="5935859"/>
                    <a:pt x="5080" y="5929509"/>
                    <a:pt x="7620" y="5920619"/>
                  </a:cubicBezTo>
                  <a:cubicBezTo>
                    <a:pt x="16510" y="5888564"/>
                    <a:pt x="12700" y="5772017"/>
                    <a:pt x="11430" y="5650809"/>
                  </a:cubicBezTo>
                  <a:cubicBezTo>
                    <a:pt x="10160" y="5403730"/>
                    <a:pt x="6350" y="5161313"/>
                    <a:pt x="7620" y="4914235"/>
                  </a:cubicBezTo>
                  <a:cubicBezTo>
                    <a:pt x="5080" y="4606552"/>
                    <a:pt x="0" y="797809"/>
                    <a:pt x="7620" y="485464"/>
                  </a:cubicBezTo>
                  <a:cubicBezTo>
                    <a:pt x="8890" y="424860"/>
                    <a:pt x="7620" y="359594"/>
                    <a:pt x="8890" y="298990"/>
                  </a:cubicBezTo>
                  <a:cubicBezTo>
                    <a:pt x="10160" y="201091"/>
                    <a:pt x="12700" y="93868"/>
                    <a:pt x="13970" y="44450"/>
                  </a:cubicBezTo>
                  <a:cubicBezTo>
                    <a:pt x="13970" y="41910"/>
                    <a:pt x="15240" y="39370"/>
                    <a:pt x="16510" y="38100"/>
                  </a:cubicBezTo>
                  <a:cubicBezTo>
                    <a:pt x="38100" y="35560"/>
                    <a:pt x="89013" y="30480"/>
                    <a:pt x="236553" y="29210"/>
                  </a:cubicBezTo>
                  <a:cubicBezTo>
                    <a:pt x="485526" y="25400"/>
                    <a:pt x="734500" y="22860"/>
                    <a:pt x="992694" y="20320"/>
                  </a:cubicBezTo>
                  <a:cubicBezTo>
                    <a:pt x="1167897" y="17780"/>
                    <a:pt x="1343101" y="16510"/>
                    <a:pt x="1509083" y="13970"/>
                  </a:cubicBezTo>
                  <a:cubicBezTo>
                    <a:pt x="1675065" y="11430"/>
                    <a:pt x="1850269" y="8890"/>
                    <a:pt x="2016251" y="8890"/>
                  </a:cubicBezTo>
                  <a:cubicBezTo>
                    <a:pt x="2200676" y="7620"/>
                    <a:pt x="2385100" y="10160"/>
                    <a:pt x="2569525" y="8890"/>
                  </a:cubicBezTo>
                  <a:cubicBezTo>
                    <a:pt x="2800056" y="8890"/>
                    <a:pt x="6977274" y="6350"/>
                    <a:pt x="7207805" y="5080"/>
                  </a:cubicBezTo>
                  <a:cubicBezTo>
                    <a:pt x="7429115" y="3810"/>
                    <a:pt x="7650425" y="2540"/>
                    <a:pt x="7880956" y="2540"/>
                  </a:cubicBezTo>
                  <a:cubicBezTo>
                    <a:pt x="8259026" y="1270"/>
                    <a:pt x="8627876" y="0"/>
                    <a:pt x="9005946" y="0"/>
                  </a:cubicBezTo>
                  <a:cubicBezTo>
                    <a:pt x="9162707" y="0"/>
                    <a:pt x="9328689" y="2540"/>
                    <a:pt x="9485450" y="2540"/>
                  </a:cubicBezTo>
                  <a:cubicBezTo>
                    <a:pt x="9918848" y="3810"/>
                    <a:pt x="10361467" y="5080"/>
                    <a:pt x="10794865" y="7620"/>
                  </a:cubicBezTo>
                  <a:cubicBezTo>
                    <a:pt x="11025396" y="8890"/>
                    <a:pt x="11255927" y="12700"/>
                    <a:pt x="11486458" y="16510"/>
                  </a:cubicBezTo>
                  <a:cubicBezTo>
                    <a:pt x="11541785" y="16510"/>
                    <a:pt x="11597112" y="16510"/>
                    <a:pt x="11643219" y="16510"/>
                  </a:cubicBezTo>
                  <a:cubicBezTo>
                    <a:pt x="11687168" y="17780"/>
                    <a:pt x="11696058" y="20320"/>
                    <a:pt x="11706218" y="21590"/>
                  </a:cubicBezTo>
                  <a:close/>
                  <a:moveTo>
                    <a:pt x="11716379" y="5933319"/>
                  </a:moveTo>
                  <a:cubicBezTo>
                    <a:pt x="11717648" y="5916809"/>
                    <a:pt x="11718918" y="5904109"/>
                    <a:pt x="11718918" y="5891409"/>
                  </a:cubicBezTo>
                  <a:cubicBezTo>
                    <a:pt x="11717648" y="5632162"/>
                    <a:pt x="11716379" y="5385083"/>
                    <a:pt x="11716379" y="5119357"/>
                  </a:cubicBezTo>
                  <a:cubicBezTo>
                    <a:pt x="11716379" y="4998148"/>
                    <a:pt x="11718918" y="4876940"/>
                    <a:pt x="11717648" y="4755731"/>
                  </a:cubicBezTo>
                  <a:cubicBezTo>
                    <a:pt x="11717648" y="4643847"/>
                    <a:pt x="11716379" y="4527300"/>
                    <a:pt x="11715108" y="4415415"/>
                  </a:cubicBezTo>
                  <a:cubicBezTo>
                    <a:pt x="11710029" y="4242926"/>
                    <a:pt x="11698598" y="671939"/>
                    <a:pt x="11698598" y="499450"/>
                  </a:cubicBezTo>
                  <a:cubicBezTo>
                    <a:pt x="11696058" y="354932"/>
                    <a:pt x="11693518" y="205753"/>
                    <a:pt x="11690979" y="63500"/>
                  </a:cubicBezTo>
                  <a:cubicBezTo>
                    <a:pt x="11689708" y="44450"/>
                    <a:pt x="11688439" y="43180"/>
                    <a:pt x="11615555" y="41910"/>
                  </a:cubicBezTo>
                  <a:cubicBezTo>
                    <a:pt x="11587891" y="41910"/>
                    <a:pt x="11569449" y="41910"/>
                    <a:pt x="11541786" y="40640"/>
                  </a:cubicBezTo>
                  <a:cubicBezTo>
                    <a:pt x="11311255" y="36830"/>
                    <a:pt x="11071503" y="31750"/>
                    <a:pt x="10840972" y="30480"/>
                  </a:cubicBezTo>
                  <a:cubicBezTo>
                    <a:pt x="10278477" y="26670"/>
                    <a:pt x="9706760" y="25400"/>
                    <a:pt x="9144264" y="22860"/>
                  </a:cubicBezTo>
                  <a:cubicBezTo>
                    <a:pt x="9061273" y="22860"/>
                    <a:pt x="8969061" y="22860"/>
                    <a:pt x="8886070" y="22860"/>
                  </a:cubicBezTo>
                  <a:cubicBezTo>
                    <a:pt x="8747751" y="22860"/>
                    <a:pt x="8609434" y="22860"/>
                    <a:pt x="8480336" y="22860"/>
                  </a:cubicBezTo>
                  <a:cubicBezTo>
                    <a:pt x="8185256" y="22860"/>
                    <a:pt x="7890177" y="22860"/>
                    <a:pt x="7604319" y="24130"/>
                  </a:cubicBezTo>
                  <a:cubicBezTo>
                    <a:pt x="7355345" y="25400"/>
                    <a:pt x="3159684" y="29210"/>
                    <a:pt x="2910711" y="29210"/>
                  </a:cubicBezTo>
                  <a:cubicBezTo>
                    <a:pt x="2504977" y="29210"/>
                    <a:pt x="2099242" y="26670"/>
                    <a:pt x="1693508" y="33020"/>
                  </a:cubicBezTo>
                  <a:cubicBezTo>
                    <a:pt x="1481419" y="36830"/>
                    <a:pt x="1278552" y="36830"/>
                    <a:pt x="1075685" y="38100"/>
                  </a:cubicBezTo>
                  <a:cubicBezTo>
                    <a:pt x="725278" y="41910"/>
                    <a:pt x="374871" y="45720"/>
                    <a:pt x="49530" y="50800"/>
                  </a:cubicBezTo>
                  <a:cubicBezTo>
                    <a:pt x="36830" y="50800"/>
                    <a:pt x="34290" y="53340"/>
                    <a:pt x="33020" y="79882"/>
                  </a:cubicBezTo>
                  <a:cubicBezTo>
                    <a:pt x="31750" y="163796"/>
                    <a:pt x="31750" y="247709"/>
                    <a:pt x="30480" y="331623"/>
                  </a:cubicBezTo>
                  <a:cubicBezTo>
                    <a:pt x="29210" y="471479"/>
                    <a:pt x="26670" y="606673"/>
                    <a:pt x="25400" y="746529"/>
                  </a:cubicBezTo>
                  <a:cubicBezTo>
                    <a:pt x="20320" y="895708"/>
                    <a:pt x="26670" y="4541286"/>
                    <a:pt x="29210" y="4690465"/>
                  </a:cubicBezTo>
                  <a:cubicBezTo>
                    <a:pt x="29210" y="4848969"/>
                    <a:pt x="29210" y="5012134"/>
                    <a:pt x="30480" y="5170637"/>
                  </a:cubicBezTo>
                  <a:cubicBezTo>
                    <a:pt x="30480" y="5287184"/>
                    <a:pt x="33020" y="5403730"/>
                    <a:pt x="33020" y="5520277"/>
                  </a:cubicBezTo>
                  <a:cubicBezTo>
                    <a:pt x="33020" y="5646147"/>
                    <a:pt x="33020" y="5772017"/>
                    <a:pt x="31750" y="5891409"/>
                  </a:cubicBezTo>
                  <a:cubicBezTo>
                    <a:pt x="31750" y="5895219"/>
                    <a:pt x="31750" y="5897759"/>
                    <a:pt x="31750" y="5901569"/>
                  </a:cubicBezTo>
                  <a:cubicBezTo>
                    <a:pt x="31750" y="5911729"/>
                    <a:pt x="35560" y="5915539"/>
                    <a:pt x="44450" y="5915539"/>
                  </a:cubicBezTo>
                  <a:cubicBezTo>
                    <a:pt x="107456" y="5915539"/>
                    <a:pt x="236553" y="5916809"/>
                    <a:pt x="356429" y="5916809"/>
                  </a:cubicBezTo>
                  <a:cubicBezTo>
                    <a:pt x="531632" y="5916809"/>
                    <a:pt x="716057" y="5914269"/>
                    <a:pt x="891260" y="5916809"/>
                  </a:cubicBezTo>
                  <a:cubicBezTo>
                    <a:pt x="1177119" y="5920619"/>
                    <a:pt x="1462977" y="5923159"/>
                    <a:pt x="1748835" y="5921889"/>
                  </a:cubicBezTo>
                  <a:cubicBezTo>
                    <a:pt x="1933260" y="5920619"/>
                    <a:pt x="2108463" y="5923159"/>
                    <a:pt x="2292888" y="5923159"/>
                  </a:cubicBezTo>
                  <a:cubicBezTo>
                    <a:pt x="2560304" y="5923159"/>
                    <a:pt x="2827720" y="5921889"/>
                    <a:pt x="3095135" y="5923159"/>
                  </a:cubicBezTo>
                  <a:cubicBezTo>
                    <a:pt x="3491648" y="5924429"/>
                    <a:pt x="7844070" y="5914269"/>
                    <a:pt x="8249805" y="5916809"/>
                  </a:cubicBezTo>
                  <a:cubicBezTo>
                    <a:pt x="8425008" y="5918079"/>
                    <a:pt x="8600212" y="5919349"/>
                    <a:pt x="8766194" y="5919349"/>
                  </a:cubicBezTo>
                  <a:cubicBezTo>
                    <a:pt x="9070495" y="5921889"/>
                    <a:pt x="9365574" y="5918079"/>
                    <a:pt x="9669875" y="5921889"/>
                  </a:cubicBezTo>
                  <a:cubicBezTo>
                    <a:pt x="9918848" y="5924429"/>
                    <a:pt x="10167821" y="5924429"/>
                    <a:pt x="10416795" y="5926969"/>
                  </a:cubicBezTo>
                  <a:cubicBezTo>
                    <a:pt x="10785644" y="5930779"/>
                    <a:pt x="11154494" y="5933319"/>
                    <a:pt x="11523343" y="5934589"/>
                  </a:cubicBezTo>
                  <a:cubicBezTo>
                    <a:pt x="11661661" y="5934589"/>
                    <a:pt x="11696058" y="5933319"/>
                    <a:pt x="11716379" y="5933319"/>
                  </a:cubicBezTo>
                  <a:close/>
                </a:path>
              </a:pathLst>
            </a:custGeom>
            <a:solidFill>
              <a:srgbClr val="000000"/>
            </a:solidFill>
          </p:spPr>
          <p:txBody>
            <a:bodyPr/>
            <a:lstStyle/>
            <a:p>
              <a:endParaRPr lang="en-US"/>
            </a:p>
          </p:txBody>
        </p:sp>
      </p:grpSp>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4404198" y="126515"/>
            <a:ext cx="2154515" cy="1982154"/>
          </a:xfrm>
          <a:prstGeom prst="rect">
            <a:avLst/>
          </a:prstGeom>
        </p:spPr>
      </p:pic>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2016537">
            <a:off x="16398688" y="2427553"/>
            <a:ext cx="1901531" cy="1739900"/>
          </a:xfrm>
          <a:prstGeom prst="rect">
            <a:avLst/>
          </a:prstGeom>
        </p:spPr>
      </p:pic>
      <p:pic>
        <p:nvPicPr>
          <p:cNvPr id="13" name="Picture 13"/>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178649">
            <a:off x="14957777" y="7626521"/>
            <a:ext cx="3054065" cy="2660855"/>
          </a:xfrm>
          <a:prstGeom prst="rect">
            <a:avLst/>
          </a:prstGeom>
        </p:spPr>
      </p:pic>
      <p:pic>
        <p:nvPicPr>
          <p:cNvPr id="14" name="Picture 14"/>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10800000">
            <a:off x="1257300" y="8486081"/>
            <a:ext cx="1556085" cy="1431599"/>
          </a:xfrm>
          <a:prstGeom prst="rect">
            <a:avLst/>
          </a:prstGeom>
        </p:spPr>
      </p:pic>
      <p:pic>
        <p:nvPicPr>
          <p:cNvPr id="15" name="Picture 15"/>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rot="8783462">
            <a:off x="581287" y="7579069"/>
            <a:ext cx="1045661" cy="956780"/>
          </a:xfrm>
          <a:prstGeom prst="rect">
            <a:avLst/>
          </a:prstGeom>
        </p:spPr>
      </p:pic>
      <p:sp>
        <p:nvSpPr>
          <p:cNvPr id="7" name="TextBox 6"/>
          <p:cNvSpPr txBox="1"/>
          <p:nvPr/>
        </p:nvSpPr>
        <p:spPr>
          <a:xfrm>
            <a:off x="3161567" y="1586815"/>
            <a:ext cx="9731621" cy="1800485"/>
          </a:xfrm>
          <a:prstGeom prst="rect">
            <a:avLst/>
          </a:prstGeom>
          <a:noFill/>
        </p:spPr>
        <p:txBody>
          <a:bodyPr wrap="square" lIns="91431" tIns="45716" rIns="91431" bIns="45716" rtlCol="0">
            <a:spAutoFit/>
          </a:bodyPr>
          <a:lstStyle/>
          <a:p>
            <a:pPr algn="ctr"/>
            <a:r>
              <a:rPr lang="en-US" sz="3600" b="1" i="1" dirty="0" err="1">
                <a:latin typeface="HP001 4 hàng" pitchFamily="34" charset="-93"/>
              </a:rPr>
              <a:t>Thứ</a:t>
            </a:r>
            <a:r>
              <a:rPr lang="en-US" sz="3600" b="1" i="1" dirty="0">
                <a:latin typeface="HP001 4 hàng" pitchFamily="34" charset="-93"/>
              </a:rPr>
              <a:t> </a:t>
            </a:r>
            <a:r>
              <a:rPr lang="en-US" sz="3600" b="1" i="1" dirty="0" err="1">
                <a:latin typeface="HP001 4 hàng" pitchFamily="34" charset="-93"/>
              </a:rPr>
              <a:t>Bảy</a:t>
            </a:r>
            <a:r>
              <a:rPr lang="en-US" sz="3600" b="1" i="1" dirty="0">
                <a:latin typeface="HP001 4 hàng" pitchFamily="34" charset="-93"/>
              </a:rPr>
              <a:t> </a:t>
            </a:r>
            <a:r>
              <a:rPr lang="en-US" sz="3600" b="1" i="1" dirty="0" err="1">
                <a:latin typeface="HP001 4 hàng" pitchFamily="34" charset="-93"/>
              </a:rPr>
              <a:t>ngày</a:t>
            </a:r>
            <a:r>
              <a:rPr lang="en-US" sz="3600" b="1" i="1" dirty="0">
                <a:latin typeface="HP001 4 hàng" pitchFamily="34" charset="-93"/>
              </a:rPr>
              <a:t> 15 </a:t>
            </a:r>
            <a:r>
              <a:rPr lang="en-US" sz="3600" b="1" i="1" dirty="0" err="1">
                <a:latin typeface="HP001 4 hàng" pitchFamily="34" charset="-93"/>
              </a:rPr>
              <a:t>tháng</a:t>
            </a:r>
            <a:r>
              <a:rPr lang="en-US" sz="3600" b="1" i="1" dirty="0">
                <a:latin typeface="HP001 4 hàng" pitchFamily="34" charset="-93"/>
              </a:rPr>
              <a:t> 10 </a:t>
            </a:r>
            <a:r>
              <a:rPr lang="en-US" sz="3600" b="1" i="1" dirty="0" err="1">
                <a:latin typeface="HP001 4 hàng" pitchFamily="34" charset="-93"/>
              </a:rPr>
              <a:t>năm</a:t>
            </a:r>
            <a:r>
              <a:rPr lang="en-US" sz="3600" b="1" i="1" dirty="0">
                <a:latin typeface="HP001 4 hàng" pitchFamily="34" charset="-93"/>
              </a:rPr>
              <a:t> 2022</a:t>
            </a:r>
          </a:p>
          <a:p>
            <a:pPr algn="ctr"/>
            <a:r>
              <a:rPr lang="en-US" sz="3200" b="1" i="1" u="sng" dirty="0" err="1">
                <a:latin typeface="HP001 4 hàng" pitchFamily="34" charset="-93"/>
              </a:rPr>
              <a:t>Tiếng</a:t>
            </a:r>
            <a:r>
              <a:rPr lang="en-US" sz="3200" b="1" i="1" u="sng" dirty="0">
                <a:latin typeface="HP001 4 hàng" pitchFamily="34" charset="-93"/>
              </a:rPr>
              <a:t> </a:t>
            </a:r>
            <a:r>
              <a:rPr lang="en-US" sz="3200" b="1" i="1" u="sng" dirty="0" err="1">
                <a:latin typeface="HP001 4 hàng" pitchFamily="34" charset="-93"/>
              </a:rPr>
              <a:t>Việt</a:t>
            </a:r>
            <a:endParaRPr lang="en-US" sz="3200" b="1" i="1" u="sng" dirty="0">
              <a:latin typeface="HP001 4 hàng" pitchFamily="34" charset="-93"/>
            </a:endParaRPr>
          </a:p>
          <a:p>
            <a:pPr algn="ctr"/>
            <a:r>
              <a:rPr lang="en-US" sz="4400" b="1" i="1" dirty="0">
                <a:solidFill>
                  <a:srgbClr val="FF0000"/>
                </a:solidFill>
                <a:latin typeface="HP001 4 hàng" pitchFamily="34" charset="-93"/>
              </a:rPr>
              <a:t>Cha </a:t>
            </a:r>
            <a:r>
              <a:rPr lang="en-US" sz="4400" b="1" i="1" dirty="0" err="1">
                <a:solidFill>
                  <a:srgbClr val="FF0000"/>
                </a:solidFill>
                <a:latin typeface="HP001 4 hàng" pitchFamily="34" charset="-93"/>
              </a:rPr>
              <a:t>sẽ</a:t>
            </a:r>
            <a:r>
              <a:rPr lang="en-US" sz="4400" b="1" i="1" dirty="0">
                <a:solidFill>
                  <a:srgbClr val="FF0000"/>
                </a:solidFill>
                <a:latin typeface="HP001 4 hàng" pitchFamily="34" charset="-93"/>
              </a:rPr>
              <a:t> </a:t>
            </a:r>
            <a:r>
              <a:rPr lang="en-US" sz="4400" b="1" i="1" dirty="0" err="1">
                <a:solidFill>
                  <a:srgbClr val="FF0000"/>
                </a:solidFill>
                <a:latin typeface="HP001 4 hàng" pitchFamily="34" charset="-93"/>
              </a:rPr>
              <a:t>luôn</a:t>
            </a:r>
            <a:r>
              <a:rPr lang="en-US" sz="4400" b="1" i="1" dirty="0">
                <a:solidFill>
                  <a:srgbClr val="FF0000"/>
                </a:solidFill>
                <a:latin typeface="HP001 4 hàng" pitchFamily="34" charset="-93"/>
              </a:rPr>
              <a:t> ở </a:t>
            </a:r>
            <a:r>
              <a:rPr lang="en-US" sz="4400" b="1" i="1" dirty="0" err="1">
                <a:solidFill>
                  <a:srgbClr val="FF0000"/>
                </a:solidFill>
                <a:latin typeface="HP001 4 hàng" pitchFamily="34" charset="-93"/>
              </a:rPr>
              <a:t>bên</a:t>
            </a:r>
            <a:r>
              <a:rPr lang="en-US" sz="4400" b="1" i="1" dirty="0">
                <a:solidFill>
                  <a:srgbClr val="FF0000"/>
                </a:solidFill>
                <a:latin typeface="HP001 4 hàng" pitchFamily="34" charset="-93"/>
              </a:rPr>
              <a:t> con</a:t>
            </a:r>
          </a:p>
        </p:txBody>
      </p:sp>
      <p:sp>
        <p:nvSpPr>
          <p:cNvPr id="8" name="TextBox 7"/>
          <p:cNvSpPr txBox="1"/>
          <p:nvPr/>
        </p:nvSpPr>
        <p:spPr>
          <a:xfrm>
            <a:off x="1402778" y="3712732"/>
            <a:ext cx="14791103" cy="3477867"/>
          </a:xfrm>
          <a:prstGeom prst="rect">
            <a:avLst/>
          </a:prstGeom>
          <a:noFill/>
        </p:spPr>
        <p:txBody>
          <a:bodyPr wrap="square" lIns="91431" tIns="45716" rIns="91431" bIns="45716" rtlCol="0">
            <a:spAutoFit/>
          </a:bodyPr>
          <a:lstStyle/>
          <a:p>
            <a:r>
              <a:rPr lang="vi-VN" sz="4400" b="1" u="sng" dirty="0">
                <a:latin typeface="+mj-lt"/>
              </a:rPr>
              <a:t>Câu 1</a:t>
            </a:r>
            <a:r>
              <a:rPr lang="vi-VN" sz="4400" b="1" dirty="0">
                <a:latin typeface="+mj-lt"/>
              </a:rPr>
              <a:t>: Chuyện gì xảy ra với ngôi trường của cậu con trai khi động đất?</a:t>
            </a:r>
          </a:p>
          <a:p>
            <a:r>
              <a:rPr lang="vi-VN" sz="4400" dirty="0">
                <a:latin typeface="+mj-lt"/>
              </a:rPr>
              <a:t>    Chuyện xảy ra với ngôi trường của cậu con trai khi động đất là: Động đất khiến ngôi trường sụp đổ hoàn toàn và chỉ còn là một đống đổ nát.</a:t>
            </a:r>
          </a:p>
        </p:txBody>
      </p:sp>
      <p:sp>
        <p:nvSpPr>
          <p:cNvPr id="9" name="TextBox 8"/>
          <p:cNvSpPr txBox="1"/>
          <p:nvPr/>
        </p:nvSpPr>
        <p:spPr>
          <a:xfrm>
            <a:off x="2438400" y="4000500"/>
            <a:ext cx="11734800" cy="381000"/>
          </a:xfrm>
          <a:prstGeom prst="rect">
            <a:avLst/>
          </a:prstGeom>
          <a:noFill/>
        </p:spPr>
        <p:txBody>
          <a:bodyPr wrap="square" lIns="91431" tIns="45716" rIns="91431" bIns="45716" rtlCol="0">
            <a:spAutoFit/>
          </a:bodyPr>
          <a:lstStyle/>
          <a:p>
            <a:endParaRPr lang="vi-VN" dirty="0"/>
          </a:p>
        </p:txBody>
      </p:sp>
      <p:sp>
        <p:nvSpPr>
          <p:cNvPr id="10" name="TextBox 9"/>
          <p:cNvSpPr txBox="1"/>
          <p:nvPr/>
        </p:nvSpPr>
        <p:spPr>
          <a:xfrm>
            <a:off x="1804346" y="6846367"/>
            <a:ext cx="13987968" cy="769433"/>
          </a:xfrm>
          <a:prstGeom prst="rect">
            <a:avLst/>
          </a:prstGeom>
          <a:noFill/>
        </p:spPr>
        <p:txBody>
          <a:bodyPr wrap="square" lIns="91431" tIns="45716" rIns="91431" bIns="45716" rtlCol="0">
            <a:spAutoFit/>
          </a:bodyPr>
          <a:lstStyle/>
          <a:p>
            <a:endParaRPr lang="vi-VN" sz="4400" dirty="0">
              <a:latin typeface="+mj-lt"/>
            </a:endParaRPr>
          </a:p>
        </p:txBody>
      </p:sp>
    </p:spTree>
    <p:extLst>
      <p:ext uri="{BB962C8B-B14F-4D97-AF65-F5344CB8AC3E}">
        <p14:creationId xmlns:p14="http://schemas.microsoft.com/office/powerpoint/2010/main" val="1231244940"/>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par>
                                <p:cTn id="15" presetID="53" presetClass="entr" presetSubtype="16"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fltVal val="0"/>
                                          </p:val>
                                        </p:tav>
                                        <p:tav tm="100000">
                                          <p:val>
                                            <p:strVal val="#ppt_w"/>
                                          </p:val>
                                        </p:tav>
                                      </p:tavLst>
                                    </p:anim>
                                    <p:anim calcmode="lin" valueType="num">
                                      <p:cBhvr>
                                        <p:cTn id="18" dur="500" fill="hold"/>
                                        <p:tgtEl>
                                          <p:spTgt spid="14"/>
                                        </p:tgtEl>
                                        <p:attrNameLst>
                                          <p:attrName>ppt_h</p:attrName>
                                        </p:attrNameLst>
                                      </p:cBhvr>
                                      <p:tavLst>
                                        <p:tav tm="0">
                                          <p:val>
                                            <p:fltVal val="0"/>
                                          </p:val>
                                        </p:tav>
                                        <p:tav tm="100000">
                                          <p:val>
                                            <p:strVal val="#ppt_h"/>
                                          </p:val>
                                        </p:tav>
                                      </p:tavLst>
                                    </p:anim>
                                    <p:animEffect transition="in" filter="fade">
                                      <p:cBhvr>
                                        <p:cTn id="19" dur="500"/>
                                        <p:tgtEl>
                                          <p:spTgt spid="14"/>
                                        </p:tgtEl>
                                      </p:cBhvr>
                                    </p:animEffect>
                                  </p:childTnLst>
                                </p:cTn>
                              </p:par>
                              <p:par>
                                <p:cTn id="20" presetID="53" presetClass="entr" presetSubtype="16"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Effect transition="in" filter="fade">
                                      <p:cBhvr>
                                        <p:cTn id="24" dur="500"/>
                                        <p:tgtEl>
                                          <p:spTgt spid="13"/>
                                        </p:tgtEl>
                                      </p:cBhvr>
                                    </p:animEffect>
                                  </p:childTnLst>
                                </p:cTn>
                              </p:par>
                              <p:par>
                                <p:cTn id="25" presetID="53" presetClass="entr" presetSubtype="16"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ppt_w</p:attrName>
                                        </p:attrNameLst>
                                      </p:cBhvr>
                                      <p:tavLst>
                                        <p:tav tm="0">
                                          <p:val>
                                            <p:fltVal val="0"/>
                                          </p:val>
                                        </p:tav>
                                        <p:tav tm="100000">
                                          <p:val>
                                            <p:strVal val="#ppt_w"/>
                                          </p:val>
                                        </p:tav>
                                      </p:tavLst>
                                    </p:anim>
                                    <p:anim calcmode="lin" valueType="num">
                                      <p:cBhvr>
                                        <p:cTn id="28" dur="500" fill="hold"/>
                                        <p:tgtEl>
                                          <p:spTgt spid="11"/>
                                        </p:tgtEl>
                                        <p:attrNameLst>
                                          <p:attrName>ppt_h</p:attrName>
                                        </p:attrNameLst>
                                      </p:cBhvr>
                                      <p:tavLst>
                                        <p:tav tm="0">
                                          <p:val>
                                            <p:fltVal val="0"/>
                                          </p:val>
                                        </p:tav>
                                        <p:tav tm="100000">
                                          <p:val>
                                            <p:strVal val="#ppt_h"/>
                                          </p:val>
                                        </p:tav>
                                      </p:tavLst>
                                    </p:anim>
                                    <p:animEffect transition="in" filter="fade">
                                      <p:cBhvr>
                                        <p:cTn id="29" dur="500"/>
                                        <p:tgtEl>
                                          <p:spTgt spid="11"/>
                                        </p:tgtEl>
                                      </p:cBhvr>
                                    </p:animEffect>
                                  </p:childTnLst>
                                </p:cTn>
                              </p:par>
                              <p:par>
                                <p:cTn id="30" presetID="53" presetClass="entr" presetSubtype="16"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p:cTn id="32" dur="500" fill="hold"/>
                                        <p:tgtEl>
                                          <p:spTgt spid="12"/>
                                        </p:tgtEl>
                                        <p:attrNameLst>
                                          <p:attrName>ppt_w</p:attrName>
                                        </p:attrNameLst>
                                      </p:cBhvr>
                                      <p:tavLst>
                                        <p:tav tm="0">
                                          <p:val>
                                            <p:fltVal val="0"/>
                                          </p:val>
                                        </p:tav>
                                        <p:tav tm="100000">
                                          <p:val>
                                            <p:strVal val="#ppt_w"/>
                                          </p:val>
                                        </p:tav>
                                      </p:tavLst>
                                    </p:anim>
                                    <p:anim calcmode="lin" valueType="num">
                                      <p:cBhvr>
                                        <p:cTn id="33" dur="500" fill="hold"/>
                                        <p:tgtEl>
                                          <p:spTgt spid="12"/>
                                        </p:tgtEl>
                                        <p:attrNameLst>
                                          <p:attrName>ppt_h</p:attrName>
                                        </p:attrNameLst>
                                      </p:cBhvr>
                                      <p:tavLst>
                                        <p:tav tm="0">
                                          <p:val>
                                            <p:fltVal val="0"/>
                                          </p:val>
                                        </p:tav>
                                        <p:tav tm="100000">
                                          <p:val>
                                            <p:strVal val="#ppt_h"/>
                                          </p:val>
                                        </p:tav>
                                      </p:tavLst>
                                    </p:anim>
                                    <p:animEffect transition="in" filter="fade">
                                      <p:cBhvr>
                                        <p:cTn id="34" dur="500"/>
                                        <p:tgtEl>
                                          <p:spTgt spid="12"/>
                                        </p:tgtEl>
                                      </p:cBhvr>
                                    </p:animEffect>
                                  </p:childTnLst>
                                </p:cTn>
                              </p:par>
                              <p:par>
                                <p:cTn id="35" presetID="16" presetClass="entr" presetSubtype="21" fill="hold" nodeType="with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barn(inVertical)">
                                      <p:cBhvr>
                                        <p:cTn id="37" dur="500"/>
                                        <p:tgtEl>
                                          <p:spTgt spid="2"/>
                                        </p:tgtEl>
                                      </p:cBhvr>
                                    </p:animEffect>
                                  </p:childTnLst>
                                </p:cTn>
                              </p:par>
                              <p:par>
                                <p:cTn id="38" presetID="16" presetClass="entr" presetSubtype="21" fill="hold" nodeType="with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barn(inVertical)">
                                      <p:cBhvr>
                                        <p:cTn id="40" dur="500"/>
                                        <p:tgtEl>
                                          <p:spTgt spid="4"/>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barn(inVertical)">
                                      <p:cBhvr>
                                        <p:cTn id="45" dur="500"/>
                                        <p:tgtEl>
                                          <p:spTgt spid="8"/>
                                        </p:tgtEl>
                                      </p:cBhvr>
                                    </p:animEffect>
                                  </p:childTnLst>
                                </p:cTn>
                              </p:par>
                            </p:childTnLst>
                          </p:cTn>
                        </p:par>
                      </p:childTnLst>
                    </p:cTn>
                  </p:par>
                  <p:par>
                    <p:cTn id="46" fill="hold">
                      <p:stCondLst>
                        <p:cond delay="indefinite"/>
                      </p:stCondLst>
                      <p:childTnLst>
                        <p:par>
                          <p:cTn id="47" fill="hold">
                            <p:stCondLst>
                              <p:cond delay="0"/>
                            </p:stCondLst>
                            <p:childTnLst>
                              <p:par>
                                <p:cTn id="48" presetID="6" presetClass="entr" presetSubtype="16" fill="hold" grpId="0" nodeType="clickEffect" nodePh="1">
                                  <p:stCondLst>
                                    <p:cond delay="0"/>
                                  </p:stCondLst>
                                  <p:endCondLst>
                                    <p:cond evt="begin" delay="0">
                                      <p:tn val="48"/>
                                    </p:cond>
                                  </p:endCondLst>
                                  <p:childTnLst>
                                    <p:set>
                                      <p:cBhvr>
                                        <p:cTn id="49" dur="1" fill="hold">
                                          <p:stCondLst>
                                            <p:cond delay="0"/>
                                          </p:stCondLst>
                                        </p:cTn>
                                        <p:tgtEl>
                                          <p:spTgt spid="10"/>
                                        </p:tgtEl>
                                        <p:attrNameLst>
                                          <p:attrName>style.visibility</p:attrName>
                                        </p:attrNameLst>
                                      </p:cBhvr>
                                      <p:to>
                                        <p:strVal val="visible"/>
                                      </p:to>
                                    </p:set>
                                    <p:animEffect transition="in" filter="circle(in)">
                                      <p:cBhvr>
                                        <p:cTn id="50"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75071"/>
          <a:stretch>
            <a:fillRect/>
          </a:stretch>
        </p:blipFill>
        <p:spPr>
          <a:xfrm rot="-10800000">
            <a:off x="13729131" y="0"/>
            <a:ext cx="4558869" cy="10287000"/>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4197219">
            <a:off x="-770513" y="584987"/>
            <a:ext cx="2645352" cy="2304764"/>
          </a:xfrm>
          <a:prstGeom prst="rect">
            <a:avLst/>
          </a:prstGeom>
        </p:spPr>
      </p:pic>
      <p:grpSp>
        <p:nvGrpSpPr>
          <p:cNvPr id="4" name="Group 4"/>
          <p:cNvGrpSpPr/>
          <p:nvPr/>
        </p:nvGrpSpPr>
        <p:grpSpPr>
          <a:xfrm>
            <a:off x="1314451" y="1315352"/>
            <a:ext cx="15093188" cy="7656299"/>
            <a:chOff x="0" y="0"/>
            <a:chExt cx="11734158" cy="5952369"/>
          </a:xfrm>
        </p:grpSpPr>
        <p:sp>
          <p:nvSpPr>
            <p:cNvPr id="5" name="Freeform 5"/>
            <p:cNvSpPr/>
            <p:nvPr/>
          </p:nvSpPr>
          <p:spPr>
            <a:xfrm>
              <a:off x="10160" y="16510"/>
              <a:ext cx="11711298" cy="5924429"/>
            </a:xfrm>
            <a:custGeom>
              <a:avLst/>
              <a:gdLst/>
              <a:ahLst/>
              <a:cxnLst/>
              <a:rect l="l" t="t" r="r" b="b"/>
              <a:pathLst>
                <a:path w="11711298" h="5924429">
                  <a:moveTo>
                    <a:pt x="11711298" y="5924429"/>
                  </a:moveTo>
                  <a:lnTo>
                    <a:pt x="0" y="5916809"/>
                  </a:lnTo>
                  <a:lnTo>
                    <a:pt x="0" y="2067974"/>
                  </a:lnTo>
                  <a:lnTo>
                    <a:pt x="17780" y="19050"/>
                  </a:lnTo>
                  <a:lnTo>
                    <a:pt x="5838314" y="0"/>
                  </a:lnTo>
                  <a:lnTo>
                    <a:pt x="11692248" y="5080"/>
                  </a:lnTo>
                  <a:close/>
                </a:path>
              </a:pathLst>
            </a:custGeom>
            <a:solidFill>
              <a:srgbClr val="FFFFFF"/>
            </a:solidFill>
          </p:spPr>
          <p:txBody>
            <a:bodyPr/>
            <a:lstStyle/>
            <a:p>
              <a:endParaRPr lang="en-US"/>
            </a:p>
          </p:txBody>
        </p:sp>
        <p:sp>
          <p:nvSpPr>
            <p:cNvPr id="6" name="Freeform 6"/>
            <p:cNvSpPr/>
            <p:nvPr/>
          </p:nvSpPr>
          <p:spPr>
            <a:xfrm>
              <a:off x="-3810" y="0"/>
              <a:ext cx="11740508" cy="5951099"/>
            </a:xfrm>
            <a:custGeom>
              <a:avLst/>
              <a:gdLst/>
              <a:ahLst/>
              <a:cxnLst/>
              <a:rect l="l" t="t" r="r" b="b"/>
              <a:pathLst>
                <a:path w="11740508" h="5951099">
                  <a:moveTo>
                    <a:pt x="11706218" y="21590"/>
                  </a:moveTo>
                  <a:cubicBezTo>
                    <a:pt x="11707489" y="34290"/>
                    <a:pt x="11707489" y="44450"/>
                    <a:pt x="11708758" y="54610"/>
                  </a:cubicBezTo>
                  <a:cubicBezTo>
                    <a:pt x="11711298" y="154472"/>
                    <a:pt x="11712568" y="285004"/>
                    <a:pt x="11715108" y="410875"/>
                  </a:cubicBezTo>
                  <a:cubicBezTo>
                    <a:pt x="11715108" y="592687"/>
                    <a:pt x="11727808" y="4177661"/>
                    <a:pt x="11734158" y="4359473"/>
                  </a:cubicBezTo>
                  <a:cubicBezTo>
                    <a:pt x="11740508" y="4634523"/>
                    <a:pt x="11736698" y="4914235"/>
                    <a:pt x="11736698" y="5189284"/>
                  </a:cubicBezTo>
                  <a:cubicBezTo>
                    <a:pt x="11736698" y="5431701"/>
                    <a:pt x="11737968" y="5655471"/>
                    <a:pt x="11739239" y="5890139"/>
                  </a:cubicBezTo>
                  <a:cubicBezTo>
                    <a:pt x="11739239" y="5911729"/>
                    <a:pt x="11739239" y="5925699"/>
                    <a:pt x="11739239" y="5949829"/>
                  </a:cubicBezTo>
                  <a:cubicBezTo>
                    <a:pt x="11716378" y="5949829"/>
                    <a:pt x="11696058" y="5951099"/>
                    <a:pt x="11643219" y="5949829"/>
                  </a:cubicBezTo>
                  <a:cubicBezTo>
                    <a:pt x="11043838" y="5944749"/>
                    <a:pt x="10435237" y="5951099"/>
                    <a:pt x="9835857" y="5946019"/>
                  </a:cubicBezTo>
                  <a:cubicBezTo>
                    <a:pt x="9476229" y="5942209"/>
                    <a:pt x="9125822" y="5944749"/>
                    <a:pt x="8766194" y="5942209"/>
                  </a:cubicBezTo>
                  <a:cubicBezTo>
                    <a:pt x="8600212" y="5940939"/>
                    <a:pt x="8434230" y="5939669"/>
                    <a:pt x="8268247" y="5938399"/>
                  </a:cubicBezTo>
                  <a:cubicBezTo>
                    <a:pt x="8166813" y="5938399"/>
                    <a:pt x="8074601" y="5939669"/>
                    <a:pt x="7973168" y="5939669"/>
                  </a:cubicBezTo>
                  <a:cubicBezTo>
                    <a:pt x="7714973" y="5938399"/>
                    <a:pt x="7004938" y="5939669"/>
                    <a:pt x="6746743" y="5938399"/>
                  </a:cubicBezTo>
                  <a:cubicBezTo>
                    <a:pt x="6562319" y="5937129"/>
                    <a:pt x="2873826" y="5946019"/>
                    <a:pt x="2689401" y="5944749"/>
                  </a:cubicBezTo>
                  <a:cubicBezTo>
                    <a:pt x="2643295" y="5944749"/>
                    <a:pt x="2587967" y="5946019"/>
                    <a:pt x="2541861" y="5946019"/>
                  </a:cubicBezTo>
                  <a:cubicBezTo>
                    <a:pt x="2431206" y="5946019"/>
                    <a:pt x="2329773" y="5947289"/>
                    <a:pt x="2219118" y="5947289"/>
                  </a:cubicBezTo>
                  <a:cubicBezTo>
                    <a:pt x="1942481" y="5947289"/>
                    <a:pt x="1675065" y="5946019"/>
                    <a:pt x="1398428" y="5944749"/>
                  </a:cubicBezTo>
                  <a:cubicBezTo>
                    <a:pt x="1232446" y="5943479"/>
                    <a:pt x="1066464" y="5942209"/>
                    <a:pt x="909703" y="5940939"/>
                  </a:cubicBezTo>
                  <a:cubicBezTo>
                    <a:pt x="614623" y="5939669"/>
                    <a:pt x="319544" y="5938399"/>
                    <a:pt x="48260" y="5938399"/>
                  </a:cubicBezTo>
                  <a:cubicBezTo>
                    <a:pt x="38100" y="5938399"/>
                    <a:pt x="29210" y="5938399"/>
                    <a:pt x="19050" y="5937129"/>
                  </a:cubicBezTo>
                  <a:cubicBezTo>
                    <a:pt x="10160" y="5935859"/>
                    <a:pt x="5080" y="5929509"/>
                    <a:pt x="7620" y="5920619"/>
                  </a:cubicBezTo>
                  <a:cubicBezTo>
                    <a:pt x="16510" y="5888564"/>
                    <a:pt x="12700" y="5772017"/>
                    <a:pt x="11430" y="5650809"/>
                  </a:cubicBezTo>
                  <a:cubicBezTo>
                    <a:pt x="10160" y="5403730"/>
                    <a:pt x="6350" y="5161313"/>
                    <a:pt x="7620" y="4914235"/>
                  </a:cubicBezTo>
                  <a:cubicBezTo>
                    <a:pt x="5080" y="4606552"/>
                    <a:pt x="0" y="797809"/>
                    <a:pt x="7620" y="485464"/>
                  </a:cubicBezTo>
                  <a:cubicBezTo>
                    <a:pt x="8890" y="424860"/>
                    <a:pt x="7620" y="359594"/>
                    <a:pt x="8890" y="298990"/>
                  </a:cubicBezTo>
                  <a:cubicBezTo>
                    <a:pt x="10160" y="201091"/>
                    <a:pt x="12700" y="93868"/>
                    <a:pt x="13970" y="44450"/>
                  </a:cubicBezTo>
                  <a:cubicBezTo>
                    <a:pt x="13970" y="41910"/>
                    <a:pt x="15240" y="39370"/>
                    <a:pt x="16510" y="38100"/>
                  </a:cubicBezTo>
                  <a:cubicBezTo>
                    <a:pt x="38100" y="35560"/>
                    <a:pt x="89013" y="30480"/>
                    <a:pt x="236553" y="29210"/>
                  </a:cubicBezTo>
                  <a:cubicBezTo>
                    <a:pt x="485526" y="25400"/>
                    <a:pt x="734500" y="22860"/>
                    <a:pt x="992694" y="20320"/>
                  </a:cubicBezTo>
                  <a:cubicBezTo>
                    <a:pt x="1167897" y="17780"/>
                    <a:pt x="1343101" y="16510"/>
                    <a:pt x="1509083" y="13970"/>
                  </a:cubicBezTo>
                  <a:cubicBezTo>
                    <a:pt x="1675065" y="11430"/>
                    <a:pt x="1850269" y="8890"/>
                    <a:pt x="2016251" y="8890"/>
                  </a:cubicBezTo>
                  <a:cubicBezTo>
                    <a:pt x="2200676" y="7620"/>
                    <a:pt x="2385100" y="10160"/>
                    <a:pt x="2569525" y="8890"/>
                  </a:cubicBezTo>
                  <a:cubicBezTo>
                    <a:pt x="2800056" y="8890"/>
                    <a:pt x="6977274" y="6350"/>
                    <a:pt x="7207805" y="5080"/>
                  </a:cubicBezTo>
                  <a:cubicBezTo>
                    <a:pt x="7429115" y="3810"/>
                    <a:pt x="7650425" y="2540"/>
                    <a:pt x="7880956" y="2540"/>
                  </a:cubicBezTo>
                  <a:cubicBezTo>
                    <a:pt x="8259026" y="1270"/>
                    <a:pt x="8627876" y="0"/>
                    <a:pt x="9005946" y="0"/>
                  </a:cubicBezTo>
                  <a:cubicBezTo>
                    <a:pt x="9162707" y="0"/>
                    <a:pt x="9328689" y="2540"/>
                    <a:pt x="9485450" y="2540"/>
                  </a:cubicBezTo>
                  <a:cubicBezTo>
                    <a:pt x="9918848" y="3810"/>
                    <a:pt x="10361467" y="5080"/>
                    <a:pt x="10794865" y="7620"/>
                  </a:cubicBezTo>
                  <a:cubicBezTo>
                    <a:pt x="11025396" y="8890"/>
                    <a:pt x="11255927" y="12700"/>
                    <a:pt x="11486458" y="16510"/>
                  </a:cubicBezTo>
                  <a:cubicBezTo>
                    <a:pt x="11541785" y="16510"/>
                    <a:pt x="11597112" y="16510"/>
                    <a:pt x="11643219" y="16510"/>
                  </a:cubicBezTo>
                  <a:cubicBezTo>
                    <a:pt x="11687168" y="17780"/>
                    <a:pt x="11696058" y="20320"/>
                    <a:pt x="11706218" y="21590"/>
                  </a:cubicBezTo>
                  <a:close/>
                  <a:moveTo>
                    <a:pt x="11716379" y="5933319"/>
                  </a:moveTo>
                  <a:cubicBezTo>
                    <a:pt x="11717648" y="5916809"/>
                    <a:pt x="11718918" y="5904109"/>
                    <a:pt x="11718918" y="5891409"/>
                  </a:cubicBezTo>
                  <a:cubicBezTo>
                    <a:pt x="11717648" y="5632162"/>
                    <a:pt x="11716379" y="5385083"/>
                    <a:pt x="11716379" y="5119357"/>
                  </a:cubicBezTo>
                  <a:cubicBezTo>
                    <a:pt x="11716379" y="4998148"/>
                    <a:pt x="11718918" y="4876940"/>
                    <a:pt x="11717648" y="4755731"/>
                  </a:cubicBezTo>
                  <a:cubicBezTo>
                    <a:pt x="11717648" y="4643847"/>
                    <a:pt x="11716379" y="4527300"/>
                    <a:pt x="11715108" y="4415415"/>
                  </a:cubicBezTo>
                  <a:cubicBezTo>
                    <a:pt x="11710029" y="4242926"/>
                    <a:pt x="11698598" y="671939"/>
                    <a:pt x="11698598" y="499450"/>
                  </a:cubicBezTo>
                  <a:cubicBezTo>
                    <a:pt x="11696058" y="354932"/>
                    <a:pt x="11693518" y="205753"/>
                    <a:pt x="11690979" y="63500"/>
                  </a:cubicBezTo>
                  <a:cubicBezTo>
                    <a:pt x="11689708" y="44450"/>
                    <a:pt x="11688439" y="43180"/>
                    <a:pt x="11615555" y="41910"/>
                  </a:cubicBezTo>
                  <a:cubicBezTo>
                    <a:pt x="11587891" y="41910"/>
                    <a:pt x="11569449" y="41910"/>
                    <a:pt x="11541786" y="40640"/>
                  </a:cubicBezTo>
                  <a:cubicBezTo>
                    <a:pt x="11311255" y="36830"/>
                    <a:pt x="11071503" y="31750"/>
                    <a:pt x="10840972" y="30480"/>
                  </a:cubicBezTo>
                  <a:cubicBezTo>
                    <a:pt x="10278477" y="26670"/>
                    <a:pt x="9706760" y="25400"/>
                    <a:pt x="9144264" y="22860"/>
                  </a:cubicBezTo>
                  <a:cubicBezTo>
                    <a:pt x="9061273" y="22860"/>
                    <a:pt x="8969061" y="22860"/>
                    <a:pt x="8886070" y="22860"/>
                  </a:cubicBezTo>
                  <a:cubicBezTo>
                    <a:pt x="8747751" y="22860"/>
                    <a:pt x="8609434" y="22860"/>
                    <a:pt x="8480336" y="22860"/>
                  </a:cubicBezTo>
                  <a:cubicBezTo>
                    <a:pt x="8185256" y="22860"/>
                    <a:pt x="7890177" y="22860"/>
                    <a:pt x="7604319" y="24130"/>
                  </a:cubicBezTo>
                  <a:cubicBezTo>
                    <a:pt x="7355345" y="25400"/>
                    <a:pt x="3159684" y="29210"/>
                    <a:pt x="2910711" y="29210"/>
                  </a:cubicBezTo>
                  <a:cubicBezTo>
                    <a:pt x="2504977" y="29210"/>
                    <a:pt x="2099242" y="26670"/>
                    <a:pt x="1693508" y="33020"/>
                  </a:cubicBezTo>
                  <a:cubicBezTo>
                    <a:pt x="1481419" y="36830"/>
                    <a:pt x="1278552" y="36830"/>
                    <a:pt x="1075685" y="38100"/>
                  </a:cubicBezTo>
                  <a:cubicBezTo>
                    <a:pt x="725278" y="41910"/>
                    <a:pt x="374871" y="45720"/>
                    <a:pt x="49530" y="50800"/>
                  </a:cubicBezTo>
                  <a:cubicBezTo>
                    <a:pt x="36830" y="50800"/>
                    <a:pt x="34290" y="53340"/>
                    <a:pt x="33020" y="79882"/>
                  </a:cubicBezTo>
                  <a:cubicBezTo>
                    <a:pt x="31750" y="163796"/>
                    <a:pt x="31750" y="247709"/>
                    <a:pt x="30480" y="331623"/>
                  </a:cubicBezTo>
                  <a:cubicBezTo>
                    <a:pt x="29210" y="471479"/>
                    <a:pt x="26670" y="606673"/>
                    <a:pt x="25400" y="746529"/>
                  </a:cubicBezTo>
                  <a:cubicBezTo>
                    <a:pt x="20320" y="895708"/>
                    <a:pt x="26670" y="4541286"/>
                    <a:pt x="29210" y="4690465"/>
                  </a:cubicBezTo>
                  <a:cubicBezTo>
                    <a:pt x="29210" y="4848969"/>
                    <a:pt x="29210" y="5012134"/>
                    <a:pt x="30480" y="5170637"/>
                  </a:cubicBezTo>
                  <a:cubicBezTo>
                    <a:pt x="30480" y="5287184"/>
                    <a:pt x="33020" y="5403730"/>
                    <a:pt x="33020" y="5520277"/>
                  </a:cubicBezTo>
                  <a:cubicBezTo>
                    <a:pt x="33020" y="5646147"/>
                    <a:pt x="33020" y="5772017"/>
                    <a:pt x="31750" y="5891409"/>
                  </a:cubicBezTo>
                  <a:cubicBezTo>
                    <a:pt x="31750" y="5895219"/>
                    <a:pt x="31750" y="5897759"/>
                    <a:pt x="31750" y="5901569"/>
                  </a:cubicBezTo>
                  <a:cubicBezTo>
                    <a:pt x="31750" y="5911729"/>
                    <a:pt x="35560" y="5915539"/>
                    <a:pt x="44450" y="5915539"/>
                  </a:cubicBezTo>
                  <a:cubicBezTo>
                    <a:pt x="107456" y="5915539"/>
                    <a:pt x="236553" y="5916809"/>
                    <a:pt x="356429" y="5916809"/>
                  </a:cubicBezTo>
                  <a:cubicBezTo>
                    <a:pt x="531632" y="5916809"/>
                    <a:pt x="716057" y="5914269"/>
                    <a:pt x="891260" y="5916809"/>
                  </a:cubicBezTo>
                  <a:cubicBezTo>
                    <a:pt x="1177119" y="5920619"/>
                    <a:pt x="1462977" y="5923159"/>
                    <a:pt x="1748835" y="5921889"/>
                  </a:cubicBezTo>
                  <a:cubicBezTo>
                    <a:pt x="1933260" y="5920619"/>
                    <a:pt x="2108463" y="5923159"/>
                    <a:pt x="2292888" y="5923159"/>
                  </a:cubicBezTo>
                  <a:cubicBezTo>
                    <a:pt x="2560304" y="5923159"/>
                    <a:pt x="2827720" y="5921889"/>
                    <a:pt x="3095135" y="5923159"/>
                  </a:cubicBezTo>
                  <a:cubicBezTo>
                    <a:pt x="3491648" y="5924429"/>
                    <a:pt x="7844070" y="5914269"/>
                    <a:pt x="8249805" y="5916809"/>
                  </a:cubicBezTo>
                  <a:cubicBezTo>
                    <a:pt x="8425008" y="5918079"/>
                    <a:pt x="8600212" y="5919349"/>
                    <a:pt x="8766194" y="5919349"/>
                  </a:cubicBezTo>
                  <a:cubicBezTo>
                    <a:pt x="9070495" y="5921889"/>
                    <a:pt x="9365574" y="5918079"/>
                    <a:pt x="9669875" y="5921889"/>
                  </a:cubicBezTo>
                  <a:cubicBezTo>
                    <a:pt x="9918848" y="5924429"/>
                    <a:pt x="10167821" y="5924429"/>
                    <a:pt x="10416795" y="5926969"/>
                  </a:cubicBezTo>
                  <a:cubicBezTo>
                    <a:pt x="10785644" y="5930779"/>
                    <a:pt x="11154494" y="5933319"/>
                    <a:pt x="11523343" y="5934589"/>
                  </a:cubicBezTo>
                  <a:cubicBezTo>
                    <a:pt x="11661661" y="5934589"/>
                    <a:pt x="11696058" y="5933319"/>
                    <a:pt x="11716379" y="5933319"/>
                  </a:cubicBezTo>
                  <a:close/>
                </a:path>
              </a:pathLst>
            </a:custGeom>
            <a:solidFill>
              <a:srgbClr val="000000"/>
            </a:solidFill>
          </p:spPr>
          <p:txBody>
            <a:bodyPr/>
            <a:lstStyle/>
            <a:p>
              <a:endParaRPr lang="en-US"/>
            </a:p>
          </p:txBody>
        </p:sp>
      </p:grpSp>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4404198" y="126515"/>
            <a:ext cx="2154515" cy="1982154"/>
          </a:xfrm>
          <a:prstGeom prst="rect">
            <a:avLst/>
          </a:prstGeom>
        </p:spPr>
      </p:pic>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2016537">
            <a:off x="16398688" y="2427553"/>
            <a:ext cx="1901531" cy="1739900"/>
          </a:xfrm>
          <a:prstGeom prst="rect">
            <a:avLst/>
          </a:prstGeom>
        </p:spPr>
      </p:pic>
      <p:pic>
        <p:nvPicPr>
          <p:cNvPr id="13" name="Picture 13"/>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178649">
            <a:off x="14957777" y="7626521"/>
            <a:ext cx="3054065" cy="2660855"/>
          </a:xfrm>
          <a:prstGeom prst="rect">
            <a:avLst/>
          </a:prstGeom>
        </p:spPr>
      </p:pic>
      <p:pic>
        <p:nvPicPr>
          <p:cNvPr id="14" name="Picture 14"/>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10800000">
            <a:off x="1257300" y="8486081"/>
            <a:ext cx="1556085" cy="1431599"/>
          </a:xfrm>
          <a:prstGeom prst="rect">
            <a:avLst/>
          </a:prstGeom>
        </p:spPr>
      </p:pic>
      <p:pic>
        <p:nvPicPr>
          <p:cNvPr id="15" name="Picture 15"/>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rot="8783462">
            <a:off x="581287" y="7579069"/>
            <a:ext cx="1045661" cy="956780"/>
          </a:xfrm>
          <a:prstGeom prst="rect">
            <a:avLst/>
          </a:prstGeom>
        </p:spPr>
      </p:pic>
      <p:sp>
        <p:nvSpPr>
          <p:cNvPr id="7" name="TextBox 6"/>
          <p:cNvSpPr txBox="1"/>
          <p:nvPr/>
        </p:nvSpPr>
        <p:spPr>
          <a:xfrm>
            <a:off x="3161567" y="1586815"/>
            <a:ext cx="9731621" cy="1800485"/>
          </a:xfrm>
          <a:prstGeom prst="rect">
            <a:avLst/>
          </a:prstGeom>
          <a:noFill/>
        </p:spPr>
        <p:txBody>
          <a:bodyPr wrap="square" lIns="91431" tIns="45716" rIns="91431" bIns="45716" rtlCol="0">
            <a:spAutoFit/>
          </a:bodyPr>
          <a:lstStyle/>
          <a:p>
            <a:pPr algn="ctr"/>
            <a:r>
              <a:rPr lang="en-US" sz="3600" b="1" i="1" dirty="0" err="1">
                <a:latin typeface="HP001 4 hàng" pitchFamily="34" charset="-93"/>
              </a:rPr>
              <a:t>Thứ</a:t>
            </a:r>
            <a:r>
              <a:rPr lang="en-US" sz="3600" b="1" i="1" dirty="0">
                <a:latin typeface="HP001 4 hàng" pitchFamily="34" charset="-93"/>
              </a:rPr>
              <a:t> </a:t>
            </a:r>
            <a:r>
              <a:rPr lang="en-US" sz="3600" b="1" i="1" dirty="0" err="1">
                <a:latin typeface="HP001 4 hàng" pitchFamily="34" charset="-93"/>
              </a:rPr>
              <a:t>Sáu</a:t>
            </a:r>
            <a:r>
              <a:rPr lang="en-US" sz="3600" b="1" i="1" dirty="0">
                <a:latin typeface="HP001 4 hàng" pitchFamily="34" charset="-93"/>
              </a:rPr>
              <a:t> </a:t>
            </a:r>
            <a:r>
              <a:rPr lang="en-US" sz="3600" b="1" i="1" dirty="0" err="1">
                <a:latin typeface="HP001 4 hàng" pitchFamily="34" charset="-93"/>
              </a:rPr>
              <a:t>ngày</a:t>
            </a:r>
            <a:r>
              <a:rPr lang="en-US" sz="3600" b="1" i="1" dirty="0">
                <a:latin typeface="HP001 4 hàng" pitchFamily="34" charset="-93"/>
              </a:rPr>
              <a:t> 18 </a:t>
            </a:r>
            <a:r>
              <a:rPr lang="en-US" sz="3600" b="1" i="1" dirty="0" err="1">
                <a:latin typeface="HP001 4 hàng" pitchFamily="34" charset="-93"/>
              </a:rPr>
              <a:t>tháng</a:t>
            </a:r>
            <a:r>
              <a:rPr lang="en-US" sz="3600" b="1" i="1" dirty="0">
                <a:latin typeface="HP001 4 hàng" pitchFamily="34" charset="-93"/>
              </a:rPr>
              <a:t> 10 </a:t>
            </a:r>
            <a:r>
              <a:rPr lang="en-US" sz="3600" b="1" i="1" dirty="0" err="1">
                <a:latin typeface="HP001 4 hàng" pitchFamily="34" charset="-93"/>
              </a:rPr>
              <a:t>năm</a:t>
            </a:r>
            <a:r>
              <a:rPr lang="en-US" sz="3600" b="1" i="1" dirty="0">
                <a:latin typeface="HP001 4 hàng" pitchFamily="34" charset="-93"/>
              </a:rPr>
              <a:t> 2024</a:t>
            </a:r>
          </a:p>
          <a:p>
            <a:pPr algn="ctr"/>
            <a:r>
              <a:rPr lang="en-US" sz="3200" b="1" i="1" u="sng" dirty="0" err="1">
                <a:latin typeface="HP001 4 hàng" pitchFamily="34" charset="-93"/>
              </a:rPr>
              <a:t>Tiếng</a:t>
            </a:r>
            <a:r>
              <a:rPr lang="en-US" sz="3200" b="1" i="1" u="sng" dirty="0">
                <a:latin typeface="HP001 4 hàng" pitchFamily="34" charset="-93"/>
              </a:rPr>
              <a:t> </a:t>
            </a:r>
            <a:r>
              <a:rPr lang="en-US" sz="3200" b="1" i="1" u="sng" dirty="0" err="1">
                <a:latin typeface="HP001 4 hàng" pitchFamily="34" charset="-93"/>
              </a:rPr>
              <a:t>Việt</a:t>
            </a:r>
            <a:endParaRPr lang="en-US" sz="3200" b="1" i="1" u="sng" dirty="0">
              <a:latin typeface="HP001 4 hàng" pitchFamily="34" charset="-93"/>
            </a:endParaRPr>
          </a:p>
          <a:p>
            <a:pPr algn="ctr"/>
            <a:r>
              <a:rPr lang="en-US" sz="4400" b="1" i="1" dirty="0">
                <a:solidFill>
                  <a:srgbClr val="FF0000"/>
                </a:solidFill>
                <a:latin typeface="HP001 4 hàng" pitchFamily="34" charset="-93"/>
              </a:rPr>
              <a:t>Cha </a:t>
            </a:r>
            <a:r>
              <a:rPr lang="en-US" sz="4400" b="1" i="1" dirty="0" err="1">
                <a:solidFill>
                  <a:srgbClr val="FF0000"/>
                </a:solidFill>
                <a:latin typeface="HP001 4 hàng" pitchFamily="34" charset="-93"/>
              </a:rPr>
              <a:t>sẽ</a:t>
            </a:r>
            <a:r>
              <a:rPr lang="en-US" sz="4400" b="1" i="1" dirty="0">
                <a:solidFill>
                  <a:srgbClr val="FF0000"/>
                </a:solidFill>
                <a:latin typeface="HP001 4 hàng" pitchFamily="34" charset="-93"/>
              </a:rPr>
              <a:t> </a:t>
            </a:r>
            <a:r>
              <a:rPr lang="en-US" sz="4400" b="1" i="1" dirty="0" err="1">
                <a:solidFill>
                  <a:srgbClr val="FF0000"/>
                </a:solidFill>
                <a:latin typeface="HP001 4 hàng" pitchFamily="34" charset="-93"/>
              </a:rPr>
              <a:t>luôn</a:t>
            </a:r>
            <a:r>
              <a:rPr lang="en-US" sz="4400" b="1" i="1" dirty="0">
                <a:solidFill>
                  <a:srgbClr val="FF0000"/>
                </a:solidFill>
                <a:latin typeface="HP001 4 hàng" pitchFamily="34" charset="-93"/>
              </a:rPr>
              <a:t> ở </a:t>
            </a:r>
            <a:r>
              <a:rPr lang="en-US" sz="4400" b="1" i="1" dirty="0" err="1">
                <a:solidFill>
                  <a:srgbClr val="FF0000"/>
                </a:solidFill>
                <a:latin typeface="HP001 4 hàng" pitchFamily="34" charset="-93"/>
              </a:rPr>
              <a:t>bên</a:t>
            </a:r>
            <a:r>
              <a:rPr lang="en-US" sz="4400" b="1" i="1" dirty="0">
                <a:solidFill>
                  <a:srgbClr val="FF0000"/>
                </a:solidFill>
                <a:latin typeface="HP001 4 hàng" pitchFamily="34" charset="-93"/>
              </a:rPr>
              <a:t> con</a:t>
            </a:r>
          </a:p>
        </p:txBody>
      </p:sp>
      <p:sp>
        <p:nvSpPr>
          <p:cNvPr id="8" name="TextBox 7"/>
          <p:cNvSpPr txBox="1"/>
          <p:nvPr/>
        </p:nvSpPr>
        <p:spPr>
          <a:xfrm>
            <a:off x="1619803" y="6466893"/>
            <a:ext cx="14791103" cy="1446551"/>
          </a:xfrm>
          <a:prstGeom prst="rect">
            <a:avLst/>
          </a:prstGeom>
          <a:noFill/>
        </p:spPr>
        <p:txBody>
          <a:bodyPr wrap="square" lIns="91431" tIns="45716" rIns="91431" bIns="45716" rtlCol="0">
            <a:spAutoFit/>
          </a:bodyPr>
          <a:lstStyle/>
          <a:p>
            <a:r>
              <a:rPr lang="vi-VN" sz="4400" b="1" u="sng" dirty="0">
                <a:latin typeface="+mj-lt"/>
              </a:rPr>
              <a:t>Câu 2</a:t>
            </a:r>
            <a:r>
              <a:rPr lang="vi-VN" sz="4400" b="1" dirty="0">
                <a:latin typeface="+mj-lt"/>
              </a:rPr>
              <a:t>: Vì sao người cha vẫn quyết tâm đào bới đống đổ nát khi mọi người cho rằng không còn hi vọng?</a:t>
            </a:r>
          </a:p>
        </p:txBody>
      </p:sp>
      <p:sp>
        <p:nvSpPr>
          <p:cNvPr id="9" name="TextBox 8"/>
          <p:cNvSpPr txBox="1"/>
          <p:nvPr/>
        </p:nvSpPr>
        <p:spPr>
          <a:xfrm>
            <a:off x="2438400" y="4000500"/>
            <a:ext cx="11734800" cy="381000"/>
          </a:xfrm>
          <a:prstGeom prst="rect">
            <a:avLst/>
          </a:prstGeom>
          <a:noFill/>
        </p:spPr>
        <p:txBody>
          <a:bodyPr wrap="square" lIns="91431" tIns="45716" rIns="91431" bIns="45716" rtlCol="0">
            <a:spAutoFit/>
          </a:bodyPr>
          <a:lstStyle/>
          <a:p>
            <a:endParaRPr lang="vi-VN" dirty="0"/>
          </a:p>
        </p:txBody>
      </p:sp>
      <p:pic>
        <p:nvPicPr>
          <p:cNvPr id="20482" name="Picture 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804349" y="3297505"/>
            <a:ext cx="14007860" cy="3119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61701200"/>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par>
                                <p:cTn id="15" presetID="53" presetClass="entr" presetSubtype="16"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fltVal val="0"/>
                                          </p:val>
                                        </p:tav>
                                        <p:tav tm="100000">
                                          <p:val>
                                            <p:strVal val="#ppt_w"/>
                                          </p:val>
                                        </p:tav>
                                      </p:tavLst>
                                    </p:anim>
                                    <p:anim calcmode="lin" valueType="num">
                                      <p:cBhvr>
                                        <p:cTn id="18" dur="500" fill="hold"/>
                                        <p:tgtEl>
                                          <p:spTgt spid="14"/>
                                        </p:tgtEl>
                                        <p:attrNameLst>
                                          <p:attrName>ppt_h</p:attrName>
                                        </p:attrNameLst>
                                      </p:cBhvr>
                                      <p:tavLst>
                                        <p:tav tm="0">
                                          <p:val>
                                            <p:fltVal val="0"/>
                                          </p:val>
                                        </p:tav>
                                        <p:tav tm="100000">
                                          <p:val>
                                            <p:strVal val="#ppt_h"/>
                                          </p:val>
                                        </p:tav>
                                      </p:tavLst>
                                    </p:anim>
                                    <p:animEffect transition="in" filter="fade">
                                      <p:cBhvr>
                                        <p:cTn id="19" dur="500"/>
                                        <p:tgtEl>
                                          <p:spTgt spid="14"/>
                                        </p:tgtEl>
                                      </p:cBhvr>
                                    </p:animEffect>
                                  </p:childTnLst>
                                </p:cTn>
                              </p:par>
                              <p:par>
                                <p:cTn id="20" presetID="53" presetClass="entr" presetSubtype="16"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Effect transition="in" filter="fade">
                                      <p:cBhvr>
                                        <p:cTn id="24" dur="500"/>
                                        <p:tgtEl>
                                          <p:spTgt spid="13"/>
                                        </p:tgtEl>
                                      </p:cBhvr>
                                    </p:animEffect>
                                  </p:childTnLst>
                                </p:cTn>
                              </p:par>
                              <p:par>
                                <p:cTn id="25" presetID="53" presetClass="entr" presetSubtype="16"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ppt_w</p:attrName>
                                        </p:attrNameLst>
                                      </p:cBhvr>
                                      <p:tavLst>
                                        <p:tav tm="0">
                                          <p:val>
                                            <p:fltVal val="0"/>
                                          </p:val>
                                        </p:tav>
                                        <p:tav tm="100000">
                                          <p:val>
                                            <p:strVal val="#ppt_w"/>
                                          </p:val>
                                        </p:tav>
                                      </p:tavLst>
                                    </p:anim>
                                    <p:anim calcmode="lin" valueType="num">
                                      <p:cBhvr>
                                        <p:cTn id="28" dur="500" fill="hold"/>
                                        <p:tgtEl>
                                          <p:spTgt spid="11"/>
                                        </p:tgtEl>
                                        <p:attrNameLst>
                                          <p:attrName>ppt_h</p:attrName>
                                        </p:attrNameLst>
                                      </p:cBhvr>
                                      <p:tavLst>
                                        <p:tav tm="0">
                                          <p:val>
                                            <p:fltVal val="0"/>
                                          </p:val>
                                        </p:tav>
                                        <p:tav tm="100000">
                                          <p:val>
                                            <p:strVal val="#ppt_h"/>
                                          </p:val>
                                        </p:tav>
                                      </p:tavLst>
                                    </p:anim>
                                    <p:animEffect transition="in" filter="fade">
                                      <p:cBhvr>
                                        <p:cTn id="29" dur="500"/>
                                        <p:tgtEl>
                                          <p:spTgt spid="11"/>
                                        </p:tgtEl>
                                      </p:cBhvr>
                                    </p:animEffect>
                                  </p:childTnLst>
                                </p:cTn>
                              </p:par>
                              <p:par>
                                <p:cTn id="30" presetID="53" presetClass="entr" presetSubtype="16"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p:cTn id="32" dur="500" fill="hold"/>
                                        <p:tgtEl>
                                          <p:spTgt spid="12"/>
                                        </p:tgtEl>
                                        <p:attrNameLst>
                                          <p:attrName>ppt_w</p:attrName>
                                        </p:attrNameLst>
                                      </p:cBhvr>
                                      <p:tavLst>
                                        <p:tav tm="0">
                                          <p:val>
                                            <p:fltVal val="0"/>
                                          </p:val>
                                        </p:tav>
                                        <p:tav tm="100000">
                                          <p:val>
                                            <p:strVal val="#ppt_w"/>
                                          </p:val>
                                        </p:tav>
                                      </p:tavLst>
                                    </p:anim>
                                    <p:anim calcmode="lin" valueType="num">
                                      <p:cBhvr>
                                        <p:cTn id="33" dur="500" fill="hold"/>
                                        <p:tgtEl>
                                          <p:spTgt spid="12"/>
                                        </p:tgtEl>
                                        <p:attrNameLst>
                                          <p:attrName>ppt_h</p:attrName>
                                        </p:attrNameLst>
                                      </p:cBhvr>
                                      <p:tavLst>
                                        <p:tav tm="0">
                                          <p:val>
                                            <p:fltVal val="0"/>
                                          </p:val>
                                        </p:tav>
                                        <p:tav tm="100000">
                                          <p:val>
                                            <p:strVal val="#ppt_h"/>
                                          </p:val>
                                        </p:tav>
                                      </p:tavLst>
                                    </p:anim>
                                    <p:animEffect transition="in" filter="fade">
                                      <p:cBhvr>
                                        <p:cTn id="34" dur="500"/>
                                        <p:tgtEl>
                                          <p:spTgt spid="12"/>
                                        </p:tgtEl>
                                      </p:cBhvr>
                                    </p:animEffect>
                                  </p:childTnLst>
                                </p:cTn>
                              </p:par>
                              <p:par>
                                <p:cTn id="35" presetID="16" presetClass="entr" presetSubtype="21" fill="hold" nodeType="with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barn(inVertical)">
                                      <p:cBhvr>
                                        <p:cTn id="37" dur="500"/>
                                        <p:tgtEl>
                                          <p:spTgt spid="2"/>
                                        </p:tgtEl>
                                      </p:cBhvr>
                                    </p:animEffect>
                                  </p:childTnLst>
                                </p:cTn>
                              </p:par>
                              <p:par>
                                <p:cTn id="38" presetID="16" presetClass="entr" presetSubtype="21" fill="hold" nodeType="with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barn(inVertical)">
                                      <p:cBhvr>
                                        <p:cTn id="4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75071"/>
          <a:stretch>
            <a:fillRect/>
          </a:stretch>
        </p:blipFill>
        <p:spPr>
          <a:xfrm rot="-10800000">
            <a:off x="13729131" y="0"/>
            <a:ext cx="4558869" cy="10287000"/>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4197219">
            <a:off x="-770513" y="584987"/>
            <a:ext cx="2645352" cy="2304764"/>
          </a:xfrm>
          <a:prstGeom prst="rect">
            <a:avLst/>
          </a:prstGeom>
        </p:spPr>
      </p:pic>
      <p:grpSp>
        <p:nvGrpSpPr>
          <p:cNvPr id="4" name="Group 4"/>
          <p:cNvGrpSpPr/>
          <p:nvPr/>
        </p:nvGrpSpPr>
        <p:grpSpPr>
          <a:xfrm>
            <a:off x="1314451" y="1315352"/>
            <a:ext cx="15093188" cy="7656299"/>
            <a:chOff x="0" y="0"/>
            <a:chExt cx="11734158" cy="5952369"/>
          </a:xfrm>
        </p:grpSpPr>
        <p:sp>
          <p:nvSpPr>
            <p:cNvPr id="5" name="Freeform 5"/>
            <p:cNvSpPr/>
            <p:nvPr/>
          </p:nvSpPr>
          <p:spPr>
            <a:xfrm>
              <a:off x="10160" y="16510"/>
              <a:ext cx="11711298" cy="5924429"/>
            </a:xfrm>
            <a:custGeom>
              <a:avLst/>
              <a:gdLst/>
              <a:ahLst/>
              <a:cxnLst/>
              <a:rect l="l" t="t" r="r" b="b"/>
              <a:pathLst>
                <a:path w="11711298" h="5924429">
                  <a:moveTo>
                    <a:pt x="11711298" y="5924429"/>
                  </a:moveTo>
                  <a:lnTo>
                    <a:pt x="0" y="5916809"/>
                  </a:lnTo>
                  <a:lnTo>
                    <a:pt x="0" y="2067974"/>
                  </a:lnTo>
                  <a:lnTo>
                    <a:pt x="17780" y="19050"/>
                  </a:lnTo>
                  <a:lnTo>
                    <a:pt x="5838314" y="0"/>
                  </a:lnTo>
                  <a:lnTo>
                    <a:pt x="11692248" y="5080"/>
                  </a:lnTo>
                  <a:close/>
                </a:path>
              </a:pathLst>
            </a:custGeom>
            <a:solidFill>
              <a:srgbClr val="FFFFFF"/>
            </a:solidFill>
          </p:spPr>
          <p:txBody>
            <a:bodyPr/>
            <a:lstStyle/>
            <a:p>
              <a:endParaRPr lang="en-US"/>
            </a:p>
          </p:txBody>
        </p:sp>
        <p:sp>
          <p:nvSpPr>
            <p:cNvPr id="6" name="Freeform 6"/>
            <p:cNvSpPr/>
            <p:nvPr/>
          </p:nvSpPr>
          <p:spPr>
            <a:xfrm>
              <a:off x="-3810" y="0"/>
              <a:ext cx="11740508" cy="5951099"/>
            </a:xfrm>
            <a:custGeom>
              <a:avLst/>
              <a:gdLst/>
              <a:ahLst/>
              <a:cxnLst/>
              <a:rect l="l" t="t" r="r" b="b"/>
              <a:pathLst>
                <a:path w="11740508" h="5951099">
                  <a:moveTo>
                    <a:pt x="11706218" y="21590"/>
                  </a:moveTo>
                  <a:cubicBezTo>
                    <a:pt x="11707489" y="34290"/>
                    <a:pt x="11707489" y="44450"/>
                    <a:pt x="11708758" y="54610"/>
                  </a:cubicBezTo>
                  <a:cubicBezTo>
                    <a:pt x="11711298" y="154472"/>
                    <a:pt x="11712568" y="285004"/>
                    <a:pt x="11715108" y="410875"/>
                  </a:cubicBezTo>
                  <a:cubicBezTo>
                    <a:pt x="11715108" y="592687"/>
                    <a:pt x="11727808" y="4177661"/>
                    <a:pt x="11734158" y="4359473"/>
                  </a:cubicBezTo>
                  <a:cubicBezTo>
                    <a:pt x="11740508" y="4634523"/>
                    <a:pt x="11736698" y="4914235"/>
                    <a:pt x="11736698" y="5189284"/>
                  </a:cubicBezTo>
                  <a:cubicBezTo>
                    <a:pt x="11736698" y="5431701"/>
                    <a:pt x="11737968" y="5655471"/>
                    <a:pt x="11739239" y="5890139"/>
                  </a:cubicBezTo>
                  <a:cubicBezTo>
                    <a:pt x="11739239" y="5911729"/>
                    <a:pt x="11739239" y="5925699"/>
                    <a:pt x="11739239" y="5949829"/>
                  </a:cubicBezTo>
                  <a:cubicBezTo>
                    <a:pt x="11716378" y="5949829"/>
                    <a:pt x="11696058" y="5951099"/>
                    <a:pt x="11643219" y="5949829"/>
                  </a:cubicBezTo>
                  <a:cubicBezTo>
                    <a:pt x="11043838" y="5944749"/>
                    <a:pt x="10435237" y="5951099"/>
                    <a:pt x="9835857" y="5946019"/>
                  </a:cubicBezTo>
                  <a:cubicBezTo>
                    <a:pt x="9476229" y="5942209"/>
                    <a:pt x="9125822" y="5944749"/>
                    <a:pt x="8766194" y="5942209"/>
                  </a:cubicBezTo>
                  <a:cubicBezTo>
                    <a:pt x="8600212" y="5940939"/>
                    <a:pt x="8434230" y="5939669"/>
                    <a:pt x="8268247" y="5938399"/>
                  </a:cubicBezTo>
                  <a:cubicBezTo>
                    <a:pt x="8166813" y="5938399"/>
                    <a:pt x="8074601" y="5939669"/>
                    <a:pt x="7973168" y="5939669"/>
                  </a:cubicBezTo>
                  <a:cubicBezTo>
                    <a:pt x="7714973" y="5938399"/>
                    <a:pt x="7004938" y="5939669"/>
                    <a:pt x="6746743" y="5938399"/>
                  </a:cubicBezTo>
                  <a:cubicBezTo>
                    <a:pt x="6562319" y="5937129"/>
                    <a:pt x="2873826" y="5946019"/>
                    <a:pt x="2689401" y="5944749"/>
                  </a:cubicBezTo>
                  <a:cubicBezTo>
                    <a:pt x="2643295" y="5944749"/>
                    <a:pt x="2587967" y="5946019"/>
                    <a:pt x="2541861" y="5946019"/>
                  </a:cubicBezTo>
                  <a:cubicBezTo>
                    <a:pt x="2431206" y="5946019"/>
                    <a:pt x="2329773" y="5947289"/>
                    <a:pt x="2219118" y="5947289"/>
                  </a:cubicBezTo>
                  <a:cubicBezTo>
                    <a:pt x="1942481" y="5947289"/>
                    <a:pt x="1675065" y="5946019"/>
                    <a:pt x="1398428" y="5944749"/>
                  </a:cubicBezTo>
                  <a:cubicBezTo>
                    <a:pt x="1232446" y="5943479"/>
                    <a:pt x="1066464" y="5942209"/>
                    <a:pt x="909703" y="5940939"/>
                  </a:cubicBezTo>
                  <a:cubicBezTo>
                    <a:pt x="614623" y="5939669"/>
                    <a:pt x="319544" y="5938399"/>
                    <a:pt x="48260" y="5938399"/>
                  </a:cubicBezTo>
                  <a:cubicBezTo>
                    <a:pt x="38100" y="5938399"/>
                    <a:pt x="29210" y="5938399"/>
                    <a:pt x="19050" y="5937129"/>
                  </a:cubicBezTo>
                  <a:cubicBezTo>
                    <a:pt x="10160" y="5935859"/>
                    <a:pt x="5080" y="5929509"/>
                    <a:pt x="7620" y="5920619"/>
                  </a:cubicBezTo>
                  <a:cubicBezTo>
                    <a:pt x="16510" y="5888564"/>
                    <a:pt x="12700" y="5772017"/>
                    <a:pt x="11430" y="5650809"/>
                  </a:cubicBezTo>
                  <a:cubicBezTo>
                    <a:pt x="10160" y="5403730"/>
                    <a:pt x="6350" y="5161313"/>
                    <a:pt x="7620" y="4914235"/>
                  </a:cubicBezTo>
                  <a:cubicBezTo>
                    <a:pt x="5080" y="4606552"/>
                    <a:pt x="0" y="797809"/>
                    <a:pt x="7620" y="485464"/>
                  </a:cubicBezTo>
                  <a:cubicBezTo>
                    <a:pt x="8890" y="424860"/>
                    <a:pt x="7620" y="359594"/>
                    <a:pt x="8890" y="298990"/>
                  </a:cubicBezTo>
                  <a:cubicBezTo>
                    <a:pt x="10160" y="201091"/>
                    <a:pt x="12700" y="93868"/>
                    <a:pt x="13970" y="44450"/>
                  </a:cubicBezTo>
                  <a:cubicBezTo>
                    <a:pt x="13970" y="41910"/>
                    <a:pt x="15240" y="39370"/>
                    <a:pt x="16510" y="38100"/>
                  </a:cubicBezTo>
                  <a:cubicBezTo>
                    <a:pt x="38100" y="35560"/>
                    <a:pt x="89013" y="30480"/>
                    <a:pt x="236553" y="29210"/>
                  </a:cubicBezTo>
                  <a:cubicBezTo>
                    <a:pt x="485526" y="25400"/>
                    <a:pt x="734500" y="22860"/>
                    <a:pt x="992694" y="20320"/>
                  </a:cubicBezTo>
                  <a:cubicBezTo>
                    <a:pt x="1167897" y="17780"/>
                    <a:pt x="1343101" y="16510"/>
                    <a:pt x="1509083" y="13970"/>
                  </a:cubicBezTo>
                  <a:cubicBezTo>
                    <a:pt x="1675065" y="11430"/>
                    <a:pt x="1850269" y="8890"/>
                    <a:pt x="2016251" y="8890"/>
                  </a:cubicBezTo>
                  <a:cubicBezTo>
                    <a:pt x="2200676" y="7620"/>
                    <a:pt x="2385100" y="10160"/>
                    <a:pt x="2569525" y="8890"/>
                  </a:cubicBezTo>
                  <a:cubicBezTo>
                    <a:pt x="2800056" y="8890"/>
                    <a:pt x="6977274" y="6350"/>
                    <a:pt x="7207805" y="5080"/>
                  </a:cubicBezTo>
                  <a:cubicBezTo>
                    <a:pt x="7429115" y="3810"/>
                    <a:pt x="7650425" y="2540"/>
                    <a:pt x="7880956" y="2540"/>
                  </a:cubicBezTo>
                  <a:cubicBezTo>
                    <a:pt x="8259026" y="1270"/>
                    <a:pt x="8627876" y="0"/>
                    <a:pt x="9005946" y="0"/>
                  </a:cubicBezTo>
                  <a:cubicBezTo>
                    <a:pt x="9162707" y="0"/>
                    <a:pt x="9328689" y="2540"/>
                    <a:pt x="9485450" y="2540"/>
                  </a:cubicBezTo>
                  <a:cubicBezTo>
                    <a:pt x="9918848" y="3810"/>
                    <a:pt x="10361467" y="5080"/>
                    <a:pt x="10794865" y="7620"/>
                  </a:cubicBezTo>
                  <a:cubicBezTo>
                    <a:pt x="11025396" y="8890"/>
                    <a:pt x="11255927" y="12700"/>
                    <a:pt x="11486458" y="16510"/>
                  </a:cubicBezTo>
                  <a:cubicBezTo>
                    <a:pt x="11541785" y="16510"/>
                    <a:pt x="11597112" y="16510"/>
                    <a:pt x="11643219" y="16510"/>
                  </a:cubicBezTo>
                  <a:cubicBezTo>
                    <a:pt x="11687168" y="17780"/>
                    <a:pt x="11696058" y="20320"/>
                    <a:pt x="11706218" y="21590"/>
                  </a:cubicBezTo>
                  <a:close/>
                  <a:moveTo>
                    <a:pt x="11716379" y="5933319"/>
                  </a:moveTo>
                  <a:cubicBezTo>
                    <a:pt x="11717648" y="5916809"/>
                    <a:pt x="11718918" y="5904109"/>
                    <a:pt x="11718918" y="5891409"/>
                  </a:cubicBezTo>
                  <a:cubicBezTo>
                    <a:pt x="11717648" y="5632162"/>
                    <a:pt x="11716379" y="5385083"/>
                    <a:pt x="11716379" y="5119357"/>
                  </a:cubicBezTo>
                  <a:cubicBezTo>
                    <a:pt x="11716379" y="4998148"/>
                    <a:pt x="11718918" y="4876940"/>
                    <a:pt x="11717648" y="4755731"/>
                  </a:cubicBezTo>
                  <a:cubicBezTo>
                    <a:pt x="11717648" y="4643847"/>
                    <a:pt x="11716379" y="4527300"/>
                    <a:pt x="11715108" y="4415415"/>
                  </a:cubicBezTo>
                  <a:cubicBezTo>
                    <a:pt x="11710029" y="4242926"/>
                    <a:pt x="11698598" y="671939"/>
                    <a:pt x="11698598" y="499450"/>
                  </a:cubicBezTo>
                  <a:cubicBezTo>
                    <a:pt x="11696058" y="354932"/>
                    <a:pt x="11693518" y="205753"/>
                    <a:pt x="11690979" y="63500"/>
                  </a:cubicBezTo>
                  <a:cubicBezTo>
                    <a:pt x="11689708" y="44450"/>
                    <a:pt x="11688439" y="43180"/>
                    <a:pt x="11615555" y="41910"/>
                  </a:cubicBezTo>
                  <a:cubicBezTo>
                    <a:pt x="11587891" y="41910"/>
                    <a:pt x="11569449" y="41910"/>
                    <a:pt x="11541786" y="40640"/>
                  </a:cubicBezTo>
                  <a:cubicBezTo>
                    <a:pt x="11311255" y="36830"/>
                    <a:pt x="11071503" y="31750"/>
                    <a:pt x="10840972" y="30480"/>
                  </a:cubicBezTo>
                  <a:cubicBezTo>
                    <a:pt x="10278477" y="26670"/>
                    <a:pt x="9706760" y="25400"/>
                    <a:pt x="9144264" y="22860"/>
                  </a:cubicBezTo>
                  <a:cubicBezTo>
                    <a:pt x="9061273" y="22860"/>
                    <a:pt x="8969061" y="22860"/>
                    <a:pt x="8886070" y="22860"/>
                  </a:cubicBezTo>
                  <a:cubicBezTo>
                    <a:pt x="8747751" y="22860"/>
                    <a:pt x="8609434" y="22860"/>
                    <a:pt x="8480336" y="22860"/>
                  </a:cubicBezTo>
                  <a:cubicBezTo>
                    <a:pt x="8185256" y="22860"/>
                    <a:pt x="7890177" y="22860"/>
                    <a:pt x="7604319" y="24130"/>
                  </a:cubicBezTo>
                  <a:cubicBezTo>
                    <a:pt x="7355345" y="25400"/>
                    <a:pt x="3159684" y="29210"/>
                    <a:pt x="2910711" y="29210"/>
                  </a:cubicBezTo>
                  <a:cubicBezTo>
                    <a:pt x="2504977" y="29210"/>
                    <a:pt x="2099242" y="26670"/>
                    <a:pt x="1693508" y="33020"/>
                  </a:cubicBezTo>
                  <a:cubicBezTo>
                    <a:pt x="1481419" y="36830"/>
                    <a:pt x="1278552" y="36830"/>
                    <a:pt x="1075685" y="38100"/>
                  </a:cubicBezTo>
                  <a:cubicBezTo>
                    <a:pt x="725278" y="41910"/>
                    <a:pt x="374871" y="45720"/>
                    <a:pt x="49530" y="50800"/>
                  </a:cubicBezTo>
                  <a:cubicBezTo>
                    <a:pt x="36830" y="50800"/>
                    <a:pt x="34290" y="53340"/>
                    <a:pt x="33020" y="79882"/>
                  </a:cubicBezTo>
                  <a:cubicBezTo>
                    <a:pt x="31750" y="163796"/>
                    <a:pt x="31750" y="247709"/>
                    <a:pt x="30480" y="331623"/>
                  </a:cubicBezTo>
                  <a:cubicBezTo>
                    <a:pt x="29210" y="471479"/>
                    <a:pt x="26670" y="606673"/>
                    <a:pt x="25400" y="746529"/>
                  </a:cubicBezTo>
                  <a:cubicBezTo>
                    <a:pt x="20320" y="895708"/>
                    <a:pt x="26670" y="4541286"/>
                    <a:pt x="29210" y="4690465"/>
                  </a:cubicBezTo>
                  <a:cubicBezTo>
                    <a:pt x="29210" y="4848969"/>
                    <a:pt x="29210" y="5012134"/>
                    <a:pt x="30480" y="5170637"/>
                  </a:cubicBezTo>
                  <a:cubicBezTo>
                    <a:pt x="30480" y="5287184"/>
                    <a:pt x="33020" y="5403730"/>
                    <a:pt x="33020" y="5520277"/>
                  </a:cubicBezTo>
                  <a:cubicBezTo>
                    <a:pt x="33020" y="5646147"/>
                    <a:pt x="33020" y="5772017"/>
                    <a:pt x="31750" y="5891409"/>
                  </a:cubicBezTo>
                  <a:cubicBezTo>
                    <a:pt x="31750" y="5895219"/>
                    <a:pt x="31750" y="5897759"/>
                    <a:pt x="31750" y="5901569"/>
                  </a:cubicBezTo>
                  <a:cubicBezTo>
                    <a:pt x="31750" y="5911729"/>
                    <a:pt x="35560" y="5915539"/>
                    <a:pt x="44450" y="5915539"/>
                  </a:cubicBezTo>
                  <a:cubicBezTo>
                    <a:pt x="107456" y="5915539"/>
                    <a:pt x="236553" y="5916809"/>
                    <a:pt x="356429" y="5916809"/>
                  </a:cubicBezTo>
                  <a:cubicBezTo>
                    <a:pt x="531632" y="5916809"/>
                    <a:pt x="716057" y="5914269"/>
                    <a:pt x="891260" y="5916809"/>
                  </a:cubicBezTo>
                  <a:cubicBezTo>
                    <a:pt x="1177119" y="5920619"/>
                    <a:pt x="1462977" y="5923159"/>
                    <a:pt x="1748835" y="5921889"/>
                  </a:cubicBezTo>
                  <a:cubicBezTo>
                    <a:pt x="1933260" y="5920619"/>
                    <a:pt x="2108463" y="5923159"/>
                    <a:pt x="2292888" y="5923159"/>
                  </a:cubicBezTo>
                  <a:cubicBezTo>
                    <a:pt x="2560304" y="5923159"/>
                    <a:pt x="2827720" y="5921889"/>
                    <a:pt x="3095135" y="5923159"/>
                  </a:cubicBezTo>
                  <a:cubicBezTo>
                    <a:pt x="3491648" y="5924429"/>
                    <a:pt x="7844070" y="5914269"/>
                    <a:pt x="8249805" y="5916809"/>
                  </a:cubicBezTo>
                  <a:cubicBezTo>
                    <a:pt x="8425008" y="5918079"/>
                    <a:pt x="8600212" y="5919349"/>
                    <a:pt x="8766194" y="5919349"/>
                  </a:cubicBezTo>
                  <a:cubicBezTo>
                    <a:pt x="9070495" y="5921889"/>
                    <a:pt x="9365574" y="5918079"/>
                    <a:pt x="9669875" y="5921889"/>
                  </a:cubicBezTo>
                  <a:cubicBezTo>
                    <a:pt x="9918848" y="5924429"/>
                    <a:pt x="10167821" y="5924429"/>
                    <a:pt x="10416795" y="5926969"/>
                  </a:cubicBezTo>
                  <a:cubicBezTo>
                    <a:pt x="10785644" y="5930779"/>
                    <a:pt x="11154494" y="5933319"/>
                    <a:pt x="11523343" y="5934589"/>
                  </a:cubicBezTo>
                  <a:cubicBezTo>
                    <a:pt x="11661661" y="5934589"/>
                    <a:pt x="11696058" y="5933319"/>
                    <a:pt x="11716379" y="5933319"/>
                  </a:cubicBezTo>
                  <a:close/>
                </a:path>
              </a:pathLst>
            </a:custGeom>
            <a:solidFill>
              <a:srgbClr val="000000"/>
            </a:solidFill>
          </p:spPr>
          <p:txBody>
            <a:bodyPr/>
            <a:lstStyle/>
            <a:p>
              <a:endParaRPr lang="en-US"/>
            </a:p>
          </p:txBody>
        </p:sp>
      </p:grpSp>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4404198" y="126515"/>
            <a:ext cx="2154515" cy="1982154"/>
          </a:xfrm>
          <a:prstGeom prst="rect">
            <a:avLst/>
          </a:prstGeom>
        </p:spPr>
      </p:pic>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2016537">
            <a:off x="16398688" y="2427553"/>
            <a:ext cx="1901531" cy="1739900"/>
          </a:xfrm>
          <a:prstGeom prst="rect">
            <a:avLst/>
          </a:prstGeom>
        </p:spPr>
      </p:pic>
      <p:pic>
        <p:nvPicPr>
          <p:cNvPr id="13" name="Picture 13"/>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178649">
            <a:off x="14957777" y="7626521"/>
            <a:ext cx="3054065" cy="2660855"/>
          </a:xfrm>
          <a:prstGeom prst="rect">
            <a:avLst/>
          </a:prstGeom>
        </p:spPr>
      </p:pic>
      <p:pic>
        <p:nvPicPr>
          <p:cNvPr id="14" name="Picture 14"/>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10800000">
            <a:off x="1257300" y="8486081"/>
            <a:ext cx="1556085" cy="1431599"/>
          </a:xfrm>
          <a:prstGeom prst="rect">
            <a:avLst/>
          </a:prstGeom>
        </p:spPr>
      </p:pic>
      <p:pic>
        <p:nvPicPr>
          <p:cNvPr id="15" name="Picture 15"/>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rot="8783462">
            <a:off x="581287" y="7579069"/>
            <a:ext cx="1045661" cy="956780"/>
          </a:xfrm>
          <a:prstGeom prst="rect">
            <a:avLst/>
          </a:prstGeom>
        </p:spPr>
      </p:pic>
      <p:sp>
        <p:nvSpPr>
          <p:cNvPr id="7" name="TextBox 6"/>
          <p:cNvSpPr txBox="1"/>
          <p:nvPr/>
        </p:nvSpPr>
        <p:spPr>
          <a:xfrm>
            <a:off x="3161567" y="1586815"/>
            <a:ext cx="9731621" cy="1800485"/>
          </a:xfrm>
          <a:prstGeom prst="rect">
            <a:avLst/>
          </a:prstGeom>
          <a:noFill/>
        </p:spPr>
        <p:txBody>
          <a:bodyPr wrap="square" lIns="91431" tIns="45716" rIns="91431" bIns="45716" rtlCol="0">
            <a:spAutoFit/>
          </a:bodyPr>
          <a:lstStyle/>
          <a:p>
            <a:pPr algn="ctr"/>
            <a:r>
              <a:rPr lang="en-US" sz="3600" b="1" i="1" dirty="0" err="1">
                <a:latin typeface="HP001 4 hàng" pitchFamily="34" charset="-93"/>
              </a:rPr>
              <a:t>Thứ</a:t>
            </a:r>
            <a:r>
              <a:rPr lang="en-US" sz="3600" b="1" i="1" dirty="0">
                <a:latin typeface="HP001 4 hàng" pitchFamily="34" charset="-93"/>
              </a:rPr>
              <a:t> </a:t>
            </a:r>
            <a:r>
              <a:rPr lang="en-US" sz="3600" b="1" i="1" dirty="0" err="1">
                <a:latin typeface="HP001 4 hàng" pitchFamily="34" charset="-93"/>
              </a:rPr>
              <a:t>Sáu</a:t>
            </a:r>
            <a:r>
              <a:rPr lang="en-US" sz="3600" b="1" i="1" dirty="0">
                <a:latin typeface="HP001 4 hàng" pitchFamily="34" charset="-93"/>
              </a:rPr>
              <a:t> </a:t>
            </a:r>
            <a:r>
              <a:rPr lang="en-US" sz="3600" b="1" i="1" dirty="0" err="1">
                <a:latin typeface="HP001 4 hàng" pitchFamily="34" charset="-93"/>
              </a:rPr>
              <a:t>ngày</a:t>
            </a:r>
            <a:r>
              <a:rPr lang="en-US" sz="3600" b="1" i="1" dirty="0">
                <a:latin typeface="HP001 4 hàng" pitchFamily="34" charset="-93"/>
              </a:rPr>
              <a:t> 18 </a:t>
            </a:r>
            <a:r>
              <a:rPr lang="en-US" sz="3600" b="1" i="1" dirty="0" err="1">
                <a:latin typeface="HP001 4 hàng" pitchFamily="34" charset="-93"/>
              </a:rPr>
              <a:t>tháng</a:t>
            </a:r>
            <a:r>
              <a:rPr lang="en-US" sz="3600" b="1" i="1" dirty="0">
                <a:latin typeface="HP001 4 hàng" pitchFamily="34" charset="-93"/>
              </a:rPr>
              <a:t> 10 </a:t>
            </a:r>
            <a:r>
              <a:rPr lang="en-US" sz="3600" b="1" i="1" dirty="0" err="1">
                <a:latin typeface="HP001 4 hàng" pitchFamily="34" charset="-93"/>
              </a:rPr>
              <a:t>năm</a:t>
            </a:r>
            <a:r>
              <a:rPr lang="en-US" sz="3600" b="1" i="1" dirty="0">
                <a:latin typeface="HP001 4 hàng" pitchFamily="34" charset="-93"/>
              </a:rPr>
              <a:t> 2024</a:t>
            </a:r>
          </a:p>
          <a:p>
            <a:pPr algn="ctr"/>
            <a:r>
              <a:rPr lang="en-US" sz="3200" b="1" i="1" u="sng" dirty="0" err="1">
                <a:latin typeface="HP001 4 hàng" pitchFamily="34" charset="-93"/>
              </a:rPr>
              <a:t>Tiếng</a:t>
            </a:r>
            <a:r>
              <a:rPr lang="en-US" sz="3200" b="1" i="1" u="sng" dirty="0">
                <a:latin typeface="HP001 4 hàng" pitchFamily="34" charset="-93"/>
              </a:rPr>
              <a:t> </a:t>
            </a:r>
            <a:r>
              <a:rPr lang="en-US" sz="3200" b="1" i="1" u="sng" dirty="0" err="1">
                <a:latin typeface="HP001 4 hàng" pitchFamily="34" charset="-93"/>
              </a:rPr>
              <a:t>Việt</a:t>
            </a:r>
            <a:endParaRPr lang="en-US" sz="3200" b="1" i="1" u="sng" dirty="0">
              <a:latin typeface="HP001 4 hàng" pitchFamily="34" charset="-93"/>
            </a:endParaRPr>
          </a:p>
          <a:p>
            <a:pPr algn="ctr"/>
            <a:r>
              <a:rPr lang="en-US" sz="4400" b="1" i="1" dirty="0">
                <a:solidFill>
                  <a:srgbClr val="FF0000"/>
                </a:solidFill>
                <a:latin typeface="HP001 4 hàng" pitchFamily="34" charset="-93"/>
              </a:rPr>
              <a:t>Cha </a:t>
            </a:r>
            <a:r>
              <a:rPr lang="en-US" sz="4400" b="1" i="1" dirty="0" err="1">
                <a:solidFill>
                  <a:srgbClr val="FF0000"/>
                </a:solidFill>
                <a:latin typeface="HP001 4 hàng" pitchFamily="34" charset="-93"/>
              </a:rPr>
              <a:t>sẽ</a:t>
            </a:r>
            <a:r>
              <a:rPr lang="en-US" sz="4400" b="1" i="1" dirty="0">
                <a:solidFill>
                  <a:srgbClr val="FF0000"/>
                </a:solidFill>
                <a:latin typeface="HP001 4 hàng" pitchFamily="34" charset="-93"/>
              </a:rPr>
              <a:t> </a:t>
            </a:r>
            <a:r>
              <a:rPr lang="en-US" sz="4400" b="1" i="1" dirty="0" err="1">
                <a:solidFill>
                  <a:srgbClr val="FF0000"/>
                </a:solidFill>
                <a:latin typeface="HP001 4 hàng" pitchFamily="34" charset="-93"/>
              </a:rPr>
              <a:t>luôn</a:t>
            </a:r>
            <a:r>
              <a:rPr lang="en-US" sz="4400" b="1" i="1" dirty="0">
                <a:solidFill>
                  <a:srgbClr val="FF0000"/>
                </a:solidFill>
                <a:latin typeface="HP001 4 hàng" pitchFamily="34" charset="-93"/>
              </a:rPr>
              <a:t> ở </a:t>
            </a:r>
            <a:r>
              <a:rPr lang="en-US" sz="4400" b="1" i="1" dirty="0" err="1">
                <a:solidFill>
                  <a:srgbClr val="FF0000"/>
                </a:solidFill>
                <a:latin typeface="HP001 4 hàng" pitchFamily="34" charset="-93"/>
              </a:rPr>
              <a:t>bên</a:t>
            </a:r>
            <a:r>
              <a:rPr lang="en-US" sz="4400" b="1" i="1" dirty="0">
                <a:solidFill>
                  <a:srgbClr val="FF0000"/>
                </a:solidFill>
                <a:latin typeface="HP001 4 hàng" pitchFamily="34" charset="-93"/>
              </a:rPr>
              <a:t> con</a:t>
            </a:r>
          </a:p>
        </p:txBody>
      </p:sp>
      <p:sp>
        <p:nvSpPr>
          <p:cNvPr id="8" name="TextBox 7"/>
          <p:cNvSpPr txBox="1"/>
          <p:nvPr/>
        </p:nvSpPr>
        <p:spPr>
          <a:xfrm>
            <a:off x="1516841" y="3825022"/>
            <a:ext cx="14791103" cy="4832084"/>
          </a:xfrm>
          <a:prstGeom prst="rect">
            <a:avLst/>
          </a:prstGeom>
          <a:noFill/>
        </p:spPr>
        <p:txBody>
          <a:bodyPr wrap="square" lIns="91431" tIns="45716" rIns="91431" bIns="45716" rtlCol="0">
            <a:spAutoFit/>
          </a:bodyPr>
          <a:lstStyle/>
          <a:p>
            <a:r>
              <a:rPr lang="vi-VN" sz="4400" b="1" u="sng" dirty="0">
                <a:latin typeface="+mj-lt"/>
              </a:rPr>
              <a:t>Câu 2</a:t>
            </a:r>
            <a:r>
              <a:rPr lang="vi-VN" sz="4400" b="1" dirty="0">
                <a:latin typeface="+mj-lt"/>
              </a:rPr>
              <a:t>: Vì sao người cha vẫn quyết tâm đào bới đống đổ nát khi mọi người cho rằng không còn hi vọng?</a:t>
            </a:r>
          </a:p>
          <a:p>
            <a:r>
              <a:rPr lang="vi-VN" sz="4400" dirty="0">
                <a:latin typeface="+mj-lt"/>
              </a:rPr>
              <a:t>     Người cha vẫn quyết tâm đào bới đống đổ nát khi mọi người cho rằng không còn hi vọng vì: ông yêu con trai của mình và ông nhớ đến lời hứa với con: “Dù có chuyện gì xảy ra, cha cũng sẽ luôn ở bên con.”</a:t>
            </a:r>
          </a:p>
          <a:p>
            <a:endParaRPr lang="vi-VN" sz="4400" dirty="0">
              <a:latin typeface="+mj-lt"/>
            </a:endParaRPr>
          </a:p>
        </p:txBody>
      </p:sp>
      <p:sp>
        <p:nvSpPr>
          <p:cNvPr id="9" name="TextBox 8"/>
          <p:cNvSpPr txBox="1"/>
          <p:nvPr/>
        </p:nvSpPr>
        <p:spPr>
          <a:xfrm>
            <a:off x="2438400" y="4000500"/>
            <a:ext cx="11734800" cy="381000"/>
          </a:xfrm>
          <a:prstGeom prst="rect">
            <a:avLst/>
          </a:prstGeom>
          <a:noFill/>
        </p:spPr>
        <p:txBody>
          <a:bodyPr wrap="square" lIns="91431" tIns="45716" rIns="91431" bIns="45716" rtlCol="0">
            <a:spAutoFit/>
          </a:bodyPr>
          <a:lstStyle/>
          <a:p>
            <a:endParaRPr lang="vi-VN" dirty="0"/>
          </a:p>
        </p:txBody>
      </p:sp>
      <p:sp>
        <p:nvSpPr>
          <p:cNvPr id="10" name="TextBox 9"/>
          <p:cNvSpPr txBox="1"/>
          <p:nvPr/>
        </p:nvSpPr>
        <p:spPr>
          <a:xfrm>
            <a:off x="1327519" y="5502912"/>
            <a:ext cx="15157290" cy="723267"/>
          </a:xfrm>
          <a:prstGeom prst="rect">
            <a:avLst/>
          </a:prstGeom>
          <a:noFill/>
        </p:spPr>
        <p:txBody>
          <a:bodyPr wrap="square" lIns="91431" tIns="45716" rIns="91431" bIns="45716" rtlCol="0">
            <a:spAutoFit/>
          </a:bodyPr>
          <a:lstStyle/>
          <a:p>
            <a:r>
              <a:rPr lang="vi-VN" sz="4100" dirty="0">
                <a:latin typeface="+mj-lt"/>
              </a:rPr>
              <a:t>    </a:t>
            </a:r>
            <a:endParaRPr lang="vi-VN" sz="4100" dirty="0"/>
          </a:p>
        </p:txBody>
      </p:sp>
    </p:spTree>
    <p:extLst>
      <p:ext uri="{BB962C8B-B14F-4D97-AF65-F5344CB8AC3E}">
        <p14:creationId xmlns:p14="http://schemas.microsoft.com/office/powerpoint/2010/main" val="3786114216"/>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par>
                                <p:cTn id="15" presetID="53" presetClass="entr" presetSubtype="16"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fltVal val="0"/>
                                          </p:val>
                                        </p:tav>
                                        <p:tav tm="100000">
                                          <p:val>
                                            <p:strVal val="#ppt_w"/>
                                          </p:val>
                                        </p:tav>
                                      </p:tavLst>
                                    </p:anim>
                                    <p:anim calcmode="lin" valueType="num">
                                      <p:cBhvr>
                                        <p:cTn id="18" dur="500" fill="hold"/>
                                        <p:tgtEl>
                                          <p:spTgt spid="14"/>
                                        </p:tgtEl>
                                        <p:attrNameLst>
                                          <p:attrName>ppt_h</p:attrName>
                                        </p:attrNameLst>
                                      </p:cBhvr>
                                      <p:tavLst>
                                        <p:tav tm="0">
                                          <p:val>
                                            <p:fltVal val="0"/>
                                          </p:val>
                                        </p:tav>
                                        <p:tav tm="100000">
                                          <p:val>
                                            <p:strVal val="#ppt_h"/>
                                          </p:val>
                                        </p:tav>
                                      </p:tavLst>
                                    </p:anim>
                                    <p:animEffect transition="in" filter="fade">
                                      <p:cBhvr>
                                        <p:cTn id="19" dur="500"/>
                                        <p:tgtEl>
                                          <p:spTgt spid="14"/>
                                        </p:tgtEl>
                                      </p:cBhvr>
                                    </p:animEffect>
                                  </p:childTnLst>
                                </p:cTn>
                              </p:par>
                              <p:par>
                                <p:cTn id="20" presetID="53" presetClass="entr" presetSubtype="16"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Effect transition="in" filter="fade">
                                      <p:cBhvr>
                                        <p:cTn id="24" dur="500"/>
                                        <p:tgtEl>
                                          <p:spTgt spid="13"/>
                                        </p:tgtEl>
                                      </p:cBhvr>
                                    </p:animEffect>
                                  </p:childTnLst>
                                </p:cTn>
                              </p:par>
                              <p:par>
                                <p:cTn id="25" presetID="53" presetClass="entr" presetSubtype="16"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ppt_w</p:attrName>
                                        </p:attrNameLst>
                                      </p:cBhvr>
                                      <p:tavLst>
                                        <p:tav tm="0">
                                          <p:val>
                                            <p:fltVal val="0"/>
                                          </p:val>
                                        </p:tav>
                                        <p:tav tm="100000">
                                          <p:val>
                                            <p:strVal val="#ppt_w"/>
                                          </p:val>
                                        </p:tav>
                                      </p:tavLst>
                                    </p:anim>
                                    <p:anim calcmode="lin" valueType="num">
                                      <p:cBhvr>
                                        <p:cTn id="28" dur="500" fill="hold"/>
                                        <p:tgtEl>
                                          <p:spTgt spid="11"/>
                                        </p:tgtEl>
                                        <p:attrNameLst>
                                          <p:attrName>ppt_h</p:attrName>
                                        </p:attrNameLst>
                                      </p:cBhvr>
                                      <p:tavLst>
                                        <p:tav tm="0">
                                          <p:val>
                                            <p:fltVal val="0"/>
                                          </p:val>
                                        </p:tav>
                                        <p:tav tm="100000">
                                          <p:val>
                                            <p:strVal val="#ppt_h"/>
                                          </p:val>
                                        </p:tav>
                                      </p:tavLst>
                                    </p:anim>
                                    <p:animEffect transition="in" filter="fade">
                                      <p:cBhvr>
                                        <p:cTn id="29" dur="500"/>
                                        <p:tgtEl>
                                          <p:spTgt spid="11"/>
                                        </p:tgtEl>
                                      </p:cBhvr>
                                    </p:animEffect>
                                  </p:childTnLst>
                                </p:cTn>
                              </p:par>
                              <p:par>
                                <p:cTn id="30" presetID="53" presetClass="entr" presetSubtype="16"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p:cTn id="32" dur="500" fill="hold"/>
                                        <p:tgtEl>
                                          <p:spTgt spid="12"/>
                                        </p:tgtEl>
                                        <p:attrNameLst>
                                          <p:attrName>ppt_w</p:attrName>
                                        </p:attrNameLst>
                                      </p:cBhvr>
                                      <p:tavLst>
                                        <p:tav tm="0">
                                          <p:val>
                                            <p:fltVal val="0"/>
                                          </p:val>
                                        </p:tav>
                                        <p:tav tm="100000">
                                          <p:val>
                                            <p:strVal val="#ppt_w"/>
                                          </p:val>
                                        </p:tav>
                                      </p:tavLst>
                                    </p:anim>
                                    <p:anim calcmode="lin" valueType="num">
                                      <p:cBhvr>
                                        <p:cTn id="33" dur="500" fill="hold"/>
                                        <p:tgtEl>
                                          <p:spTgt spid="12"/>
                                        </p:tgtEl>
                                        <p:attrNameLst>
                                          <p:attrName>ppt_h</p:attrName>
                                        </p:attrNameLst>
                                      </p:cBhvr>
                                      <p:tavLst>
                                        <p:tav tm="0">
                                          <p:val>
                                            <p:fltVal val="0"/>
                                          </p:val>
                                        </p:tav>
                                        <p:tav tm="100000">
                                          <p:val>
                                            <p:strVal val="#ppt_h"/>
                                          </p:val>
                                        </p:tav>
                                      </p:tavLst>
                                    </p:anim>
                                    <p:animEffect transition="in" filter="fade">
                                      <p:cBhvr>
                                        <p:cTn id="34" dur="500"/>
                                        <p:tgtEl>
                                          <p:spTgt spid="12"/>
                                        </p:tgtEl>
                                      </p:cBhvr>
                                    </p:animEffect>
                                  </p:childTnLst>
                                </p:cTn>
                              </p:par>
                              <p:par>
                                <p:cTn id="35" presetID="16" presetClass="entr" presetSubtype="21" fill="hold" nodeType="with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barn(inVertical)">
                                      <p:cBhvr>
                                        <p:cTn id="37" dur="500"/>
                                        <p:tgtEl>
                                          <p:spTgt spid="2"/>
                                        </p:tgtEl>
                                      </p:cBhvr>
                                    </p:animEffect>
                                  </p:childTnLst>
                                </p:cTn>
                              </p:par>
                              <p:par>
                                <p:cTn id="38" presetID="16" presetClass="entr" presetSubtype="21" fill="hold" nodeType="with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barn(inVertical)">
                                      <p:cBhvr>
                                        <p:cTn id="40" dur="500"/>
                                        <p:tgtEl>
                                          <p:spTgt spid="4"/>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8"/>
                                        </p:tgtEl>
                                        <p:attrNameLst>
                                          <p:attrName>style.visibility</p:attrName>
                                        </p:attrNameLst>
                                      </p:cBhvr>
                                      <p:to>
                                        <p:strVal val="visible"/>
                                      </p:to>
                                    </p:set>
                                    <p:anim calcmode="lin" valueType="num">
                                      <p:cBhvr additive="base">
                                        <p:cTn id="45" dur="500" fill="hold"/>
                                        <p:tgtEl>
                                          <p:spTgt spid="8"/>
                                        </p:tgtEl>
                                        <p:attrNameLst>
                                          <p:attrName>ppt_x</p:attrName>
                                        </p:attrNameLst>
                                      </p:cBhvr>
                                      <p:tavLst>
                                        <p:tav tm="0">
                                          <p:val>
                                            <p:strVal val="#ppt_x"/>
                                          </p:val>
                                        </p:tav>
                                        <p:tav tm="100000">
                                          <p:val>
                                            <p:strVal val="#ppt_x"/>
                                          </p:val>
                                        </p:tav>
                                      </p:tavLst>
                                    </p:anim>
                                    <p:anim calcmode="lin" valueType="num">
                                      <p:cBhvr additive="base">
                                        <p:cTn id="4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barn(inVertical)">
                                      <p:cBhvr>
                                        <p:cTn id="5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75071"/>
          <a:stretch>
            <a:fillRect/>
          </a:stretch>
        </p:blipFill>
        <p:spPr>
          <a:xfrm rot="-10800000">
            <a:off x="13729131" y="0"/>
            <a:ext cx="4558869" cy="10287000"/>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4197219">
            <a:off x="-770513" y="584987"/>
            <a:ext cx="2645352" cy="2304764"/>
          </a:xfrm>
          <a:prstGeom prst="rect">
            <a:avLst/>
          </a:prstGeom>
        </p:spPr>
      </p:pic>
      <p:grpSp>
        <p:nvGrpSpPr>
          <p:cNvPr id="4" name="Group 4"/>
          <p:cNvGrpSpPr/>
          <p:nvPr/>
        </p:nvGrpSpPr>
        <p:grpSpPr>
          <a:xfrm>
            <a:off x="1314451" y="1315352"/>
            <a:ext cx="15093188" cy="7656299"/>
            <a:chOff x="0" y="0"/>
            <a:chExt cx="11734158" cy="5952369"/>
          </a:xfrm>
        </p:grpSpPr>
        <p:sp>
          <p:nvSpPr>
            <p:cNvPr id="5" name="Freeform 5"/>
            <p:cNvSpPr/>
            <p:nvPr/>
          </p:nvSpPr>
          <p:spPr>
            <a:xfrm>
              <a:off x="10160" y="16510"/>
              <a:ext cx="11711298" cy="5924429"/>
            </a:xfrm>
            <a:custGeom>
              <a:avLst/>
              <a:gdLst/>
              <a:ahLst/>
              <a:cxnLst/>
              <a:rect l="l" t="t" r="r" b="b"/>
              <a:pathLst>
                <a:path w="11711298" h="5924429">
                  <a:moveTo>
                    <a:pt x="11711298" y="5924429"/>
                  </a:moveTo>
                  <a:lnTo>
                    <a:pt x="0" y="5916809"/>
                  </a:lnTo>
                  <a:lnTo>
                    <a:pt x="0" y="2067974"/>
                  </a:lnTo>
                  <a:lnTo>
                    <a:pt x="17780" y="19050"/>
                  </a:lnTo>
                  <a:lnTo>
                    <a:pt x="5838314" y="0"/>
                  </a:lnTo>
                  <a:lnTo>
                    <a:pt x="11692248" y="5080"/>
                  </a:lnTo>
                  <a:close/>
                </a:path>
              </a:pathLst>
            </a:custGeom>
            <a:solidFill>
              <a:srgbClr val="FFFFFF"/>
            </a:solidFill>
          </p:spPr>
          <p:txBody>
            <a:bodyPr/>
            <a:lstStyle/>
            <a:p>
              <a:endParaRPr lang="en-US"/>
            </a:p>
          </p:txBody>
        </p:sp>
        <p:sp>
          <p:nvSpPr>
            <p:cNvPr id="6" name="Freeform 6"/>
            <p:cNvSpPr/>
            <p:nvPr/>
          </p:nvSpPr>
          <p:spPr>
            <a:xfrm>
              <a:off x="-3810" y="0"/>
              <a:ext cx="11740508" cy="5951099"/>
            </a:xfrm>
            <a:custGeom>
              <a:avLst/>
              <a:gdLst/>
              <a:ahLst/>
              <a:cxnLst/>
              <a:rect l="l" t="t" r="r" b="b"/>
              <a:pathLst>
                <a:path w="11740508" h="5951099">
                  <a:moveTo>
                    <a:pt x="11706218" y="21590"/>
                  </a:moveTo>
                  <a:cubicBezTo>
                    <a:pt x="11707489" y="34290"/>
                    <a:pt x="11707489" y="44450"/>
                    <a:pt x="11708758" y="54610"/>
                  </a:cubicBezTo>
                  <a:cubicBezTo>
                    <a:pt x="11711298" y="154472"/>
                    <a:pt x="11712568" y="285004"/>
                    <a:pt x="11715108" y="410875"/>
                  </a:cubicBezTo>
                  <a:cubicBezTo>
                    <a:pt x="11715108" y="592687"/>
                    <a:pt x="11727808" y="4177661"/>
                    <a:pt x="11734158" y="4359473"/>
                  </a:cubicBezTo>
                  <a:cubicBezTo>
                    <a:pt x="11740508" y="4634523"/>
                    <a:pt x="11736698" y="4914235"/>
                    <a:pt x="11736698" y="5189284"/>
                  </a:cubicBezTo>
                  <a:cubicBezTo>
                    <a:pt x="11736698" y="5431701"/>
                    <a:pt x="11737968" y="5655471"/>
                    <a:pt x="11739239" y="5890139"/>
                  </a:cubicBezTo>
                  <a:cubicBezTo>
                    <a:pt x="11739239" y="5911729"/>
                    <a:pt x="11739239" y="5925699"/>
                    <a:pt x="11739239" y="5949829"/>
                  </a:cubicBezTo>
                  <a:cubicBezTo>
                    <a:pt x="11716378" y="5949829"/>
                    <a:pt x="11696058" y="5951099"/>
                    <a:pt x="11643219" y="5949829"/>
                  </a:cubicBezTo>
                  <a:cubicBezTo>
                    <a:pt x="11043838" y="5944749"/>
                    <a:pt x="10435237" y="5951099"/>
                    <a:pt x="9835857" y="5946019"/>
                  </a:cubicBezTo>
                  <a:cubicBezTo>
                    <a:pt x="9476229" y="5942209"/>
                    <a:pt x="9125822" y="5944749"/>
                    <a:pt x="8766194" y="5942209"/>
                  </a:cubicBezTo>
                  <a:cubicBezTo>
                    <a:pt x="8600212" y="5940939"/>
                    <a:pt x="8434230" y="5939669"/>
                    <a:pt x="8268247" y="5938399"/>
                  </a:cubicBezTo>
                  <a:cubicBezTo>
                    <a:pt x="8166813" y="5938399"/>
                    <a:pt x="8074601" y="5939669"/>
                    <a:pt x="7973168" y="5939669"/>
                  </a:cubicBezTo>
                  <a:cubicBezTo>
                    <a:pt x="7714973" y="5938399"/>
                    <a:pt x="7004938" y="5939669"/>
                    <a:pt x="6746743" y="5938399"/>
                  </a:cubicBezTo>
                  <a:cubicBezTo>
                    <a:pt x="6562319" y="5937129"/>
                    <a:pt x="2873826" y="5946019"/>
                    <a:pt x="2689401" y="5944749"/>
                  </a:cubicBezTo>
                  <a:cubicBezTo>
                    <a:pt x="2643295" y="5944749"/>
                    <a:pt x="2587967" y="5946019"/>
                    <a:pt x="2541861" y="5946019"/>
                  </a:cubicBezTo>
                  <a:cubicBezTo>
                    <a:pt x="2431206" y="5946019"/>
                    <a:pt x="2329773" y="5947289"/>
                    <a:pt x="2219118" y="5947289"/>
                  </a:cubicBezTo>
                  <a:cubicBezTo>
                    <a:pt x="1942481" y="5947289"/>
                    <a:pt x="1675065" y="5946019"/>
                    <a:pt x="1398428" y="5944749"/>
                  </a:cubicBezTo>
                  <a:cubicBezTo>
                    <a:pt x="1232446" y="5943479"/>
                    <a:pt x="1066464" y="5942209"/>
                    <a:pt x="909703" y="5940939"/>
                  </a:cubicBezTo>
                  <a:cubicBezTo>
                    <a:pt x="614623" y="5939669"/>
                    <a:pt x="319544" y="5938399"/>
                    <a:pt x="48260" y="5938399"/>
                  </a:cubicBezTo>
                  <a:cubicBezTo>
                    <a:pt x="38100" y="5938399"/>
                    <a:pt x="29210" y="5938399"/>
                    <a:pt x="19050" y="5937129"/>
                  </a:cubicBezTo>
                  <a:cubicBezTo>
                    <a:pt x="10160" y="5935859"/>
                    <a:pt x="5080" y="5929509"/>
                    <a:pt x="7620" y="5920619"/>
                  </a:cubicBezTo>
                  <a:cubicBezTo>
                    <a:pt x="16510" y="5888564"/>
                    <a:pt x="12700" y="5772017"/>
                    <a:pt x="11430" y="5650809"/>
                  </a:cubicBezTo>
                  <a:cubicBezTo>
                    <a:pt x="10160" y="5403730"/>
                    <a:pt x="6350" y="5161313"/>
                    <a:pt x="7620" y="4914235"/>
                  </a:cubicBezTo>
                  <a:cubicBezTo>
                    <a:pt x="5080" y="4606552"/>
                    <a:pt x="0" y="797809"/>
                    <a:pt x="7620" y="485464"/>
                  </a:cubicBezTo>
                  <a:cubicBezTo>
                    <a:pt x="8890" y="424860"/>
                    <a:pt x="7620" y="359594"/>
                    <a:pt x="8890" y="298990"/>
                  </a:cubicBezTo>
                  <a:cubicBezTo>
                    <a:pt x="10160" y="201091"/>
                    <a:pt x="12700" y="93868"/>
                    <a:pt x="13970" y="44450"/>
                  </a:cubicBezTo>
                  <a:cubicBezTo>
                    <a:pt x="13970" y="41910"/>
                    <a:pt x="15240" y="39370"/>
                    <a:pt x="16510" y="38100"/>
                  </a:cubicBezTo>
                  <a:cubicBezTo>
                    <a:pt x="38100" y="35560"/>
                    <a:pt x="89013" y="30480"/>
                    <a:pt x="236553" y="29210"/>
                  </a:cubicBezTo>
                  <a:cubicBezTo>
                    <a:pt x="485526" y="25400"/>
                    <a:pt x="734500" y="22860"/>
                    <a:pt x="992694" y="20320"/>
                  </a:cubicBezTo>
                  <a:cubicBezTo>
                    <a:pt x="1167897" y="17780"/>
                    <a:pt x="1343101" y="16510"/>
                    <a:pt x="1509083" y="13970"/>
                  </a:cubicBezTo>
                  <a:cubicBezTo>
                    <a:pt x="1675065" y="11430"/>
                    <a:pt x="1850269" y="8890"/>
                    <a:pt x="2016251" y="8890"/>
                  </a:cubicBezTo>
                  <a:cubicBezTo>
                    <a:pt x="2200676" y="7620"/>
                    <a:pt x="2385100" y="10160"/>
                    <a:pt x="2569525" y="8890"/>
                  </a:cubicBezTo>
                  <a:cubicBezTo>
                    <a:pt x="2800056" y="8890"/>
                    <a:pt x="6977274" y="6350"/>
                    <a:pt x="7207805" y="5080"/>
                  </a:cubicBezTo>
                  <a:cubicBezTo>
                    <a:pt x="7429115" y="3810"/>
                    <a:pt x="7650425" y="2540"/>
                    <a:pt x="7880956" y="2540"/>
                  </a:cubicBezTo>
                  <a:cubicBezTo>
                    <a:pt x="8259026" y="1270"/>
                    <a:pt x="8627876" y="0"/>
                    <a:pt x="9005946" y="0"/>
                  </a:cubicBezTo>
                  <a:cubicBezTo>
                    <a:pt x="9162707" y="0"/>
                    <a:pt x="9328689" y="2540"/>
                    <a:pt x="9485450" y="2540"/>
                  </a:cubicBezTo>
                  <a:cubicBezTo>
                    <a:pt x="9918848" y="3810"/>
                    <a:pt x="10361467" y="5080"/>
                    <a:pt x="10794865" y="7620"/>
                  </a:cubicBezTo>
                  <a:cubicBezTo>
                    <a:pt x="11025396" y="8890"/>
                    <a:pt x="11255927" y="12700"/>
                    <a:pt x="11486458" y="16510"/>
                  </a:cubicBezTo>
                  <a:cubicBezTo>
                    <a:pt x="11541785" y="16510"/>
                    <a:pt x="11597112" y="16510"/>
                    <a:pt x="11643219" y="16510"/>
                  </a:cubicBezTo>
                  <a:cubicBezTo>
                    <a:pt x="11687168" y="17780"/>
                    <a:pt x="11696058" y="20320"/>
                    <a:pt x="11706218" y="21590"/>
                  </a:cubicBezTo>
                  <a:close/>
                  <a:moveTo>
                    <a:pt x="11716379" y="5933319"/>
                  </a:moveTo>
                  <a:cubicBezTo>
                    <a:pt x="11717648" y="5916809"/>
                    <a:pt x="11718918" y="5904109"/>
                    <a:pt x="11718918" y="5891409"/>
                  </a:cubicBezTo>
                  <a:cubicBezTo>
                    <a:pt x="11717648" y="5632162"/>
                    <a:pt x="11716379" y="5385083"/>
                    <a:pt x="11716379" y="5119357"/>
                  </a:cubicBezTo>
                  <a:cubicBezTo>
                    <a:pt x="11716379" y="4998148"/>
                    <a:pt x="11718918" y="4876940"/>
                    <a:pt x="11717648" y="4755731"/>
                  </a:cubicBezTo>
                  <a:cubicBezTo>
                    <a:pt x="11717648" y="4643847"/>
                    <a:pt x="11716379" y="4527300"/>
                    <a:pt x="11715108" y="4415415"/>
                  </a:cubicBezTo>
                  <a:cubicBezTo>
                    <a:pt x="11710029" y="4242926"/>
                    <a:pt x="11698598" y="671939"/>
                    <a:pt x="11698598" y="499450"/>
                  </a:cubicBezTo>
                  <a:cubicBezTo>
                    <a:pt x="11696058" y="354932"/>
                    <a:pt x="11693518" y="205753"/>
                    <a:pt x="11690979" y="63500"/>
                  </a:cubicBezTo>
                  <a:cubicBezTo>
                    <a:pt x="11689708" y="44450"/>
                    <a:pt x="11688439" y="43180"/>
                    <a:pt x="11615555" y="41910"/>
                  </a:cubicBezTo>
                  <a:cubicBezTo>
                    <a:pt x="11587891" y="41910"/>
                    <a:pt x="11569449" y="41910"/>
                    <a:pt x="11541786" y="40640"/>
                  </a:cubicBezTo>
                  <a:cubicBezTo>
                    <a:pt x="11311255" y="36830"/>
                    <a:pt x="11071503" y="31750"/>
                    <a:pt x="10840972" y="30480"/>
                  </a:cubicBezTo>
                  <a:cubicBezTo>
                    <a:pt x="10278477" y="26670"/>
                    <a:pt x="9706760" y="25400"/>
                    <a:pt x="9144264" y="22860"/>
                  </a:cubicBezTo>
                  <a:cubicBezTo>
                    <a:pt x="9061273" y="22860"/>
                    <a:pt x="8969061" y="22860"/>
                    <a:pt x="8886070" y="22860"/>
                  </a:cubicBezTo>
                  <a:cubicBezTo>
                    <a:pt x="8747751" y="22860"/>
                    <a:pt x="8609434" y="22860"/>
                    <a:pt x="8480336" y="22860"/>
                  </a:cubicBezTo>
                  <a:cubicBezTo>
                    <a:pt x="8185256" y="22860"/>
                    <a:pt x="7890177" y="22860"/>
                    <a:pt x="7604319" y="24130"/>
                  </a:cubicBezTo>
                  <a:cubicBezTo>
                    <a:pt x="7355345" y="25400"/>
                    <a:pt x="3159684" y="29210"/>
                    <a:pt x="2910711" y="29210"/>
                  </a:cubicBezTo>
                  <a:cubicBezTo>
                    <a:pt x="2504977" y="29210"/>
                    <a:pt x="2099242" y="26670"/>
                    <a:pt x="1693508" y="33020"/>
                  </a:cubicBezTo>
                  <a:cubicBezTo>
                    <a:pt x="1481419" y="36830"/>
                    <a:pt x="1278552" y="36830"/>
                    <a:pt x="1075685" y="38100"/>
                  </a:cubicBezTo>
                  <a:cubicBezTo>
                    <a:pt x="725278" y="41910"/>
                    <a:pt x="374871" y="45720"/>
                    <a:pt x="49530" y="50800"/>
                  </a:cubicBezTo>
                  <a:cubicBezTo>
                    <a:pt x="36830" y="50800"/>
                    <a:pt x="34290" y="53340"/>
                    <a:pt x="33020" y="79882"/>
                  </a:cubicBezTo>
                  <a:cubicBezTo>
                    <a:pt x="31750" y="163796"/>
                    <a:pt x="31750" y="247709"/>
                    <a:pt x="30480" y="331623"/>
                  </a:cubicBezTo>
                  <a:cubicBezTo>
                    <a:pt x="29210" y="471479"/>
                    <a:pt x="26670" y="606673"/>
                    <a:pt x="25400" y="746529"/>
                  </a:cubicBezTo>
                  <a:cubicBezTo>
                    <a:pt x="20320" y="895708"/>
                    <a:pt x="26670" y="4541286"/>
                    <a:pt x="29210" y="4690465"/>
                  </a:cubicBezTo>
                  <a:cubicBezTo>
                    <a:pt x="29210" y="4848969"/>
                    <a:pt x="29210" y="5012134"/>
                    <a:pt x="30480" y="5170637"/>
                  </a:cubicBezTo>
                  <a:cubicBezTo>
                    <a:pt x="30480" y="5287184"/>
                    <a:pt x="33020" y="5403730"/>
                    <a:pt x="33020" y="5520277"/>
                  </a:cubicBezTo>
                  <a:cubicBezTo>
                    <a:pt x="33020" y="5646147"/>
                    <a:pt x="33020" y="5772017"/>
                    <a:pt x="31750" y="5891409"/>
                  </a:cubicBezTo>
                  <a:cubicBezTo>
                    <a:pt x="31750" y="5895219"/>
                    <a:pt x="31750" y="5897759"/>
                    <a:pt x="31750" y="5901569"/>
                  </a:cubicBezTo>
                  <a:cubicBezTo>
                    <a:pt x="31750" y="5911729"/>
                    <a:pt x="35560" y="5915539"/>
                    <a:pt x="44450" y="5915539"/>
                  </a:cubicBezTo>
                  <a:cubicBezTo>
                    <a:pt x="107456" y="5915539"/>
                    <a:pt x="236553" y="5916809"/>
                    <a:pt x="356429" y="5916809"/>
                  </a:cubicBezTo>
                  <a:cubicBezTo>
                    <a:pt x="531632" y="5916809"/>
                    <a:pt x="716057" y="5914269"/>
                    <a:pt x="891260" y="5916809"/>
                  </a:cubicBezTo>
                  <a:cubicBezTo>
                    <a:pt x="1177119" y="5920619"/>
                    <a:pt x="1462977" y="5923159"/>
                    <a:pt x="1748835" y="5921889"/>
                  </a:cubicBezTo>
                  <a:cubicBezTo>
                    <a:pt x="1933260" y="5920619"/>
                    <a:pt x="2108463" y="5923159"/>
                    <a:pt x="2292888" y="5923159"/>
                  </a:cubicBezTo>
                  <a:cubicBezTo>
                    <a:pt x="2560304" y="5923159"/>
                    <a:pt x="2827720" y="5921889"/>
                    <a:pt x="3095135" y="5923159"/>
                  </a:cubicBezTo>
                  <a:cubicBezTo>
                    <a:pt x="3491648" y="5924429"/>
                    <a:pt x="7844070" y="5914269"/>
                    <a:pt x="8249805" y="5916809"/>
                  </a:cubicBezTo>
                  <a:cubicBezTo>
                    <a:pt x="8425008" y="5918079"/>
                    <a:pt x="8600212" y="5919349"/>
                    <a:pt x="8766194" y="5919349"/>
                  </a:cubicBezTo>
                  <a:cubicBezTo>
                    <a:pt x="9070495" y="5921889"/>
                    <a:pt x="9365574" y="5918079"/>
                    <a:pt x="9669875" y="5921889"/>
                  </a:cubicBezTo>
                  <a:cubicBezTo>
                    <a:pt x="9918848" y="5924429"/>
                    <a:pt x="10167821" y="5924429"/>
                    <a:pt x="10416795" y="5926969"/>
                  </a:cubicBezTo>
                  <a:cubicBezTo>
                    <a:pt x="10785644" y="5930779"/>
                    <a:pt x="11154494" y="5933319"/>
                    <a:pt x="11523343" y="5934589"/>
                  </a:cubicBezTo>
                  <a:cubicBezTo>
                    <a:pt x="11661661" y="5934589"/>
                    <a:pt x="11696058" y="5933319"/>
                    <a:pt x="11716379" y="5933319"/>
                  </a:cubicBezTo>
                  <a:close/>
                </a:path>
              </a:pathLst>
            </a:custGeom>
            <a:solidFill>
              <a:srgbClr val="000000"/>
            </a:solidFill>
          </p:spPr>
          <p:txBody>
            <a:bodyPr/>
            <a:lstStyle/>
            <a:p>
              <a:endParaRPr lang="en-US"/>
            </a:p>
          </p:txBody>
        </p:sp>
      </p:grpSp>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4404198" y="126515"/>
            <a:ext cx="2154515" cy="1982154"/>
          </a:xfrm>
          <a:prstGeom prst="rect">
            <a:avLst/>
          </a:prstGeom>
        </p:spPr>
      </p:pic>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2016537">
            <a:off x="16398688" y="2427553"/>
            <a:ext cx="1901531" cy="1739900"/>
          </a:xfrm>
          <a:prstGeom prst="rect">
            <a:avLst/>
          </a:prstGeom>
        </p:spPr>
      </p:pic>
      <p:pic>
        <p:nvPicPr>
          <p:cNvPr id="13" name="Picture 13"/>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178649">
            <a:off x="14957777" y="7626521"/>
            <a:ext cx="3054065" cy="2660855"/>
          </a:xfrm>
          <a:prstGeom prst="rect">
            <a:avLst/>
          </a:prstGeom>
        </p:spPr>
      </p:pic>
      <p:pic>
        <p:nvPicPr>
          <p:cNvPr id="14" name="Picture 14"/>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10800000">
            <a:off x="1257300" y="8486081"/>
            <a:ext cx="1556085" cy="1431599"/>
          </a:xfrm>
          <a:prstGeom prst="rect">
            <a:avLst/>
          </a:prstGeom>
        </p:spPr>
      </p:pic>
      <p:pic>
        <p:nvPicPr>
          <p:cNvPr id="15" name="Picture 15"/>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rot="8783462">
            <a:off x="581287" y="7579069"/>
            <a:ext cx="1045661" cy="956780"/>
          </a:xfrm>
          <a:prstGeom prst="rect">
            <a:avLst/>
          </a:prstGeom>
        </p:spPr>
      </p:pic>
      <p:sp>
        <p:nvSpPr>
          <p:cNvPr id="7" name="TextBox 6"/>
          <p:cNvSpPr txBox="1"/>
          <p:nvPr/>
        </p:nvSpPr>
        <p:spPr>
          <a:xfrm>
            <a:off x="3161567" y="1586815"/>
            <a:ext cx="9731621" cy="1800485"/>
          </a:xfrm>
          <a:prstGeom prst="rect">
            <a:avLst/>
          </a:prstGeom>
          <a:noFill/>
        </p:spPr>
        <p:txBody>
          <a:bodyPr wrap="square" lIns="91431" tIns="45716" rIns="91431" bIns="45716" rtlCol="0">
            <a:spAutoFit/>
          </a:bodyPr>
          <a:lstStyle/>
          <a:p>
            <a:pPr algn="ctr"/>
            <a:r>
              <a:rPr lang="en-US" sz="3600" b="1" i="1" dirty="0" err="1">
                <a:latin typeface="HP001 4 hàng" pitchFamily="34" charset="-93"/>
              </a:rPr>
              <a:t>Thứ</a:t>
            </a:r>
            <a:r>
              <a:rPr lang="en-US" sz="3600" b="1" i="1" dirty="0">
                <a:latin typeface="HP001 4 hàng" pitchFamily="34" charset="-93"/>
              </a:rPr>
              <a:t> </a:t>
            </a:r>
            <a:r>
              <a:rPr lang="en-US" sz="3600" b="1" i="1" dirty="0" err="1">
                <a:latin typeface="HP001 4 hàng" pitchFamily="34" charset="-93"/>
              </a:rPr>
              <a:t>Sáu</a:t>
            </a:r>
            <a:r>
              <a:rPr lang="en-US" sz="3600" b="1" i="1" dirty="0">
                <a:latin typeface="HP001 4 hàng" pitchFamily="34" charset="-93"/>
              </a:rPr>
              <a:t> </a:t>
            </a:r>
            <a:r>
              <a:rPr lang="en-US" sz="3600" b="1" i="1" dirty="0" err="1">
                <a:latin typeface="HP001 4 hàng" pitchFamily="34" charset="-93"/>
              </a:rPr>
              <a:t>ngày</a:t>
            </a:r>
            <a:r>
              <a:rPr lang="en-US" sz="3600" b="1" i="1" dirty="0">
                <a:latin typeface="HP001 4 hàng" pitchFamily="34" charset="-93"/>
              </a:rPr>
              <a:t> 18 </a:t>
            </a:r>
            <a:r>
              <a:rPr lang="en-US" sz="3600" b="1" i="1" dirty="0" err="1">
                <a:latin typeface="HP001 4 hàng" pitchFamily="34" charset="-93"/>
              </a:rPr>
              <a:t>tháng</a:t>
            </a:r>
            <a:r>
              <a:rPr lang="en-US" sz="3600" b="1" i="1" dirty="0">
                <a:latin typeface="HP001 4 hàng" pitchFamily="34" charset="-93"/>
              </a:rPr>
              <a:t> 10 </a:t>
            </a:r>
            <a:r>
              <a:rPr lang="en-US" sz="3600" b="1" i="1" dirty="0" err="1">
                <a:latin typeface="HP001 4 hàng" pitchFamily="34" charset="-93"/>
              </a:rPr>
              <a:t>năm</a:t>
            </a:r>
            <a:r>
              <a:rPr lang="en-US" sz="3600" b="1" i="1" dirty="0">
                <a:latin typeface="HP001 4 hàng" pitchFamily="34" charset="-93"/>
              </a:rPr>
              <a:t> 2024</a:t>
            </a:r>
          </a:p>
          <a:p>
            <a:pPr algn="ctr"/>
            <a:r>
              <a:rPr lang="en-US" sz="3200" b="1" i="1" u="sng" dirty="0" err="1">
                <a:latin typeface="HP001 4 hàng" pitchFamily="34" charset="-93"/>
              </a:rPr>
              <a:t>Tiếng</a:t>
            </a:r>
            <a:r>
              <a:rPr lang="en-US" sz="3200" b="1" i="1" u="sng" dirty="0">
                <a:latin typeface="HP001 4 hàng" pitchFamily="34" charset="-93"/>
              </a:rPr>
              <a:t> </a:t>
            </a:r>
            <a:r>
              <a:rPr lang="en-US" sz="3200" b="1" i="1" u="sng" dirty="0" err="1">
                <a:latin typeface="HP001 4 hàng" pitchFamily="34" charset="-93"/>
              </a:rPr>
              <a:t>Việt</a:t>
            </a:r>
            <a:endParaRPr lang="en-US" sz="3200" b="1" i="1" u="sng" dirty="0">
              <a:latin typeface="HP001 4 hàng" pitchFamily="34" charset="-93"/>
            </a:endParaRPr>
          </a:p>
          <a:p>
            <a:pPr algn="ctr"/>
            <a:r>
              <a:rPr lang="en-US" sz="4400" b="1" i="1" dirty="0">
                <a:solidFill>
                  <a:srgbClr val="FF0000"/>
                </a:solidFill>
                <a:latin typeface="HP001 4 hàng" pitchFamily="34" charset="-93"/>
              </a:rPr>
              <a:t>Cha </a:t>
            </a:r>
            <a:r>
              <a:rPr lang="en-US" sz="4400" b="1" i="1" dirty="0" err="1">
                <a:solidFill>
                  <a:srgbClr val="FF0000"/>
                </a:solidFill>
                <a:latin typeface="HP001 4 hàng" pitchFamily="34" charset="-93"/>
              </a:rPr>
              <a:t>sẽ</a:t>
            </a:r>
            <a:r>
              <a:rPr lang="en-US" sz="4400" b="1" i="1" dirty="0">
                <a:solidFill>
                  <a:srgbClr val="FF0000"/>
                </a:solidFill>
                <a:latin typeface="HP001 4 hàng" pitchFamily="34" charset="-93"/>
              </a:rPr>
              <a:t> </a:t>
            </a:r>
            <a:r>
              <a:rPr lang="en-US" sz="4400" b="1" i="1" dirty="0" err="1">
                <a:solidFill>
                  <a:srgbClr val="FF0000"/>
                </a:solidFill>
                <a:latin typeface="HP001 4 hàng" pitchFamily="34" charset="-93"/>
              </a:rPr>
              <a:t>luôn</a:t>
            </a:r>
            <a:r>
              <a:rPr lang="en-US" sz="4400" b="1" i="1" dirty="0">
                <a:solidFill>
                  <a:srgbClr val="FF0000"/>
                </a:solidFill>
                <a:latin typeface="HP001 4 hàng" pitchFamily="34" charset="-93"/>
              </a:rPr>
              <a:t> ở </a:t>
            </a:r>
            <a:r>
              <a:rPr lang="en-US" sz="4400" b="1" i="1" dirty="0" err="1">
                <a:solidFill>
                  <a:srgbClr val="FF0000"/>
                </a:solidFill>
                <a:latin typeface="HP001 4 hàng" pitchFamily="34" charset="-93"/>
              </a:rPr>
              <a:t>bên</a:t>
            </a:r>
            <a:r>
              <a:rPr lang="en-US" sz="4400" b="1" i="1" dirty="0">
                <a:solidFill>
                  <a:srgbClr val="FF0000"/>
                </a:solidFill>
                <a:latin typeface="HP001 4 hàng" pitchFamily="34" charset="-93"/>
              </a:rPr>
              <a:t> con</a:t>
            </a:r>
          </a:p>
        </p:txBody>
      </p:sp>
      <p:sp>
        <p:nvSpPr>
          <p:cNvPr id="8" name="TextBox 7"/>
          <p:cNvSpPr txBox="1"/>
          <p:nvPr/>
        </p:nvSpPr>
        <p:spPr>
          <a:xfrm>
            <a:off x="1284983" y="3269159"/>
            <a:ext cx="14791103" cy="769442"/>
          </a:xfrm>
          <a:prstGeom prst="rect">
            <a:avLst/>
          </a:prstGeom>
          <a:noFill/>
        </p:spPr>
        <p:txBody>
          <a:bodyPr wrap="square" lIns="91431" tIns="45716" rIns="91431" bIns="45716" rtlCol="0">
            <a:spAutoFit/>
          </a:bodyPr>
          <a:lstStyle/>
          <a:p>
            <a:r>
              <a:rPr lang="vi-VN" sz="4400" b="1" u="sng" dirty="0">
                <a:latin typeface="+mj-lt"/>
              </a:rPr>
              <a:t>Câu 3</a:t>
            </a:r>
            <a:r>
              <a:rPr lang="vi-VN" sz="4400" b="1" dirty="0">
                <a:latin typeface="+mj-lt"/>
              </a:rPr>
              <a:t>: Quyết tâm của người cha đã đem lại kết quả gì?</a:t>
            </a:r>
          </a:p>
        </p:txBody>
      </p:sp>
      <p:sp>
        <p:nvSpPr>
          <p:cNvPr id="9" name="TextBox 8"/>
          <p:cNvSpPr txBox="1"/>
          <p:nvPr/>
        </p:nvSpPr>
        <p:spPr>
          <a:xfrm>
            <a:off x="2438400" y="4000500"/>
            <a:ext cx="11734800" cy="381000"/>
          </a:xfrm>
          <a:prstGeom prst="rect">
            <a:avLst/>
          </a:prstGeom>
          <a:noFill/>
        </p:spPr>
        <p:txBody>
          <a:bodyPr wrap="square" lIns="91431" tIns="45716" rIns="91431" bIns="45716" rtlCol="0">
            <a:spAutoFit/>
          </a:bodyPr>
          <a:lstStyle/>
          <a:p>
            <a:endParaRPr lang="vi-VN" dirty="0"/>
          </a:p>
        </p:txBody>
      </p:sp>
      <p:sp>
        <p:nvSpPr>
          <p:cNvPr id="10" name="TextBox 9"/>
          <p:cNvSpPr txBox="1"/>
          <p:nvPr/>
        </p:nvSpPr>
        <p:spPr>
          <a:xfrm>
            <a:off x="1687312" y="6700472"/>
            <a:ext cx="14491724" cy="2123658"/>
          </a:xfrm>
          <a:prstGeom prst="rect">
            <a:avLst/>
          </a:prstGeom>
          <a:noFill/>
        </p:spPr>
        <p:txBody>
          <a:bodyPr wrap="square" lIns="91431" tIns="45716" rIns="91431" bIns="45716" rtlCol="0">
            <a:spAutoFit/>
          </a:bodyPr>
          <a:lstStyle/>
          <a:p>
            <a:r>
              <a:rPr lang="vi-VN" sz="4400" dirty="0">
                <a:latin typeface="+mj-lt"/>
              </a:rPr>
              <a:t>   Quyết tâm của người cha đã đem lại kết quả là:</a:t>
            </a:r>
          </a:p>
          <a:p>
            <a:r>
              <a:rPr lang="vi-VN" sz="4400" dirty="0">
                <a:latin typeface="+mj-lt"/>
              </a:rPr>
              <a:t>   Sau nhiều giờ đào bới, ông và mọi người đã tìm được con trai và các bạn của cậu, tất cả đều còn sống.</a:t>
            </a:r>
          </a:p>
        </p:txBody>
      </p:sp>
      <p:pic>
        <p:nvPicPr>
          <p:cNvPr id="16" name="Picture 2" descr="C:\Users\Admin\Downloads\cha.p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387892" y="4120063"/>
            <a:ext cx="9835815" cy="2590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0720722"/>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par>
                                <p:cTn id="15" presetID="53" presetClass="entr" presetSubtype="16"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fltVal val="0"/>
                                          </p:val>
                                        </p:tav>
                                        <p:tav tm="100000">
                                          <p:val>
                                            <p:strVal val="#ppt_w"/>
                                          </p:val>
                                        </p:tav>
                                      </p:tavLst>
                                    </p:anim>
                                    <p:anim calcmode="lin" valueType="num">
                                      <p:cBhvr>
                                        <p:cTn id="18" dur="500" fill="hold"/>
                                        <p:tgtEl>
                                          <p:spTgt spid="14"/>
                                        </p:tgtEl>
                                        <p:attrNameLst>
                                          <p:attrName>ppt_h</p:attrName>
                                        </p:attrNameLst>
                                      </p:cBhvr>
                                      <p:tavLst>
                                        <p:tav tm="0">
                                          <p:val>
                                            <p:fltVal val="0"/>
                                          </p:val>
                                        </p:tav>
                                        <p:tav tm="100000">
                                          <p:val>
                                            <p:strVal val="#ppt_h"/>
                                          </p:val>
                                        </p:tav>
                                      </p:tavLst>
                                    </p:anim>
                                    <p:animEffect transition="in" filter="fade">
                                      <p:cBhvr>
                                        <p:cTn id="19" dur="500"/>
                                        <p:tgtEl>
                                          <p:spTgt spid="14"/>
                                        </p:tgtEl>
                                      </p:cBhvr>
                                    </p:animEffect>
                                  </p:childTnLst>
                                </p:cTn>
                              </p:par>
                              <p:par>
                                <p:cTn id="20" presetID="53" presetClass="entr" presetSubtype="16"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Effect transition="in" filter="fade">
                                      <p:cBhvr>
                                        <p:cTn id="24" dur="500"/>
                                        <p:tgtEl>
                                          <p:spTgt spid="13"/>
                                        </p:tgtEl>
                                      </p:cBhvr>
                                    </p:animEffect>
                                  </p:childTnLst>
                                </p:cTn>
                              </p:par>
                              <p:par>
                                <p:cTn id="25" presetID="53" presetClass="entr" presetSubtype="16"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ppt_w</p:attrName>
                                        </p:attrNameLst>
                                      </p:cBhvr>
                                      <p:tavLst>
                                        <p:tav tm="0">
                                          <p:val>
                                            <p:fltVal val="0"/>
                                          </p:val>
                                        </p:tav>
                                        <p:tav tm="100000">
                                          <p:val>
                                            <p:strVal val="#ppt_w"/>
                                          </p:val>
                                        </p:tav>
                                      </p:tavLst>
                                    </p:anim>
                                    <p:anim calcmode="lin" valueType="num">
                                      <p:cBhvr>
                                        <p:cTn id="28" dur="500" fill="hold"/>
                                        <p:tgtEl>
                                          <p:spTgt spid="11"/>
                                        </p:tgtEl>
                                        <p:attrNameLst>
                                          <p:attrName>ppt_h</p:attrName>
                                        </p:attrNameLst>
                                      </p:cBhvr>
                                      <p:tavLst>
                                        <p:tav tm="0">
                                          <p:val>
                                            <p:fltVal val="0"/>
                                          </p:val>
                                        </p:tav>
                                        <p:tav tm="100000">
                                          <p:val>
                                            <p:strVal val="#ppt_h"/>
                                          </p:val>
                                        </p:tav>
                                      </p:tavLst>
                                    </p:anim>
                                    <p:animEffect transition="in" filter="fade">
                                      <p:cBhvr>
                                        <p:cTn id="29" dur="500"/>
                                        <p:tgtEl>
                                          <p:spTgt spid="11"/>
                                        </p:tgtEl>
                                      </p:cBhvr>
                                    </p:animEffect>
                                  </p:childTnLst>
                                </p:cTn>
                              </p:par>
                              <p:par>
                                <p:cTn id="30" presetID="53" presetClass="entr" presetSubtype="16"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p:cTn id="32" dur="500" fill="hold"/>
                                        <p:tgtEl>
                                          <p:spTgt spid="12"/>
                                        </p:tgtEl>
                                        <p:attrNameLst>
                                          <p:attrName>ppt_w</p:attrName>
                                        </p:attrNameLst>
                                      </p:cBhvr>
                                      <p:tavLst>
                                        <p:tav tm="0">
                                          <p:val>
                                            <p:fltVal val="0"/>
                                          </p:val>
                                        </p:tav>
                                        <p:tav tm="100000">
                                          <p:val>
                                            <p:strVal val="#ppt_w"/>
                                          </p:val>
                                        </p:tav>
                                      </p:tavLst>
                                    </p:anim>
                                    <p:anim calcmode="lin" valueType="num">
                                      <p:cBhvr>
                                        <p:cTn id="33" dur="500" fill="hold"/>
                                        <p:tgtEl>
                                          <p:spTgt spid="12"/>
                                        </p:tgtEl>
                                        <p:attrNameLst>
                                          <p:attrName>ppt_h</p:attrName>
                                        </p:attrNameLst>
                                      </p:cBhvr>
                                      <p:tavLst>
                                        <p:tav tm="0">
                                          <p:val>
                                            <p:fltVal val="0"/>
                                          </p:val>
                                        </p:tav>
                                        <p:tav tm="100000">
                                          <p:val>
                                            <p:strVal val="#ppt_h"/>
                                          </p:val>
                                        </p:tav>
                                      </p:tavLst>
                                    </p:anim>
                                    <p:animEffect transition="in" filter="fade">
                                      <p:cBhvr>
                                        <p:cTn id="34" dur="500"/>
                                        <p:tgtEl>
                                          <p:spTgt spid="12"/>
                                        </p:tgtEl>
                                      </p:cBhvr>
                                    </p:animEffect>
                                  </p:childTnLst>
                                </p:cTn>
                              </p:par>
                              <p:par>
                                <p:cTn id="35" presetID="16" presetClass="entr" presetSubtype="21" fill="hold" nodeType="with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barn(inVertical)">
                                      <p:cBhvr>
                                        <p:cTn id="37" dur="500"/>
                                        <p:tgtEl>
                                          <p:spTgt spid="2"/>
                                        </p:tgtEl>
                                      </p:cBhvr>
                                    </p:animEffect>
                                  </p:childTnLst>
                                </p:cTn>
                              </p:par>
                              <p:par>
                                <p:cTn id="38" presetID="16" presetClass="entr" presetSubtype="21" fill="hold" nodeType="with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barn(inVertical)">
                                      <p:cBhvr>
                                        <p:cTn id="40" dur="500"/>
                                        <p:tgtEl>
                                          <p:spTgt spid="4"/>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8"/>
                                        </p:tgtEl>
                                        <p:attrNameLst>
                                          <p:attrName>style.visibility</p:attrName>
                                        </p:attrNameLst>
                                      </p:cBhvr>
                                      <p:to>
                                        <p:strVal val="visible"/>
                                      </p:to>
                                    </p:set>
                                    <p:anim calcmode="lin" valueType="num">
                                      <p:cBhvr additive="base">
                                        <p:cTn id="45" dur="500" fill="hold"/>
                                        <p:tgtEl>
                                          <p:spTgt spid="8"/>
                                        </p:tgtEl>
                                        <p:attrNameLst>
                                          <p:attrName>ppt_x</p:attrName>
                                        </p:attrNameLst>
                                      </p:cBhvr>
                                      <p:tavLst>
                                        <p:tav tm="0">
                                          <p:val>
                                            <p:strVal val="#ppt_x"/>
                                          </p:val>
                                        </p:tav>
                                        <p:tav tm="100000">
                                          <p:val>
                                            <p:strVal val="#ppt_x"/>
                                          </p:val>
                                        </p:tav>
                                      </p:tavLst>
                                    </p:anim>
                                    <p:anim calcmode="lin" valueType="num">
                                      <p:cBhvr additive="base">
                                        <p:cTn id="4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barn(inVertical)">
                                      <p:cBhvr>
                                        <p:cTn id="5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75071"/>
          <a:stretch>
            <a:fillRect/>
          </a:stretch>
        </p:blipFill>
        <p:spPr>
          <a:xfrm rot="-10800000">
            <a:off x="13729131" y="0"/>
            <a:ext cx="4558869" cy="10287000"/>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4197219">
            <a:off x="-770513" y="584987"/>
            <a:ext cx="2645352" cy="2304764"/>
          </a:xfrm>
          <a:prstGeom prst="rect">
            <a:avLst/>
          </a:prstGeom>
        </p:spPr>
      </p:pic>
      <p:grpSp>
        <p:nvGrpSpPr>
          <p:cNvPr id="4" name="Group 4"/>
          <p:cNvGrpSpPr/>
          <p:nvPr/>
        </p:nvGrpSpPr>
        <p:grpSpPr>
          <a:xfrm>
            <a:off x="1314451" y="1315352"/>
            <a:ext cx="15093188" cy="7656299"/>
            <a:chOff x="0" y="0"/>
            <a:chExt cx="11734158" cy="5952369"/>
          </a:xfrm>
        </p:grpSpPr>
        <p:sp>
          <p:nvSpPr>
            <p:cNvPr id="5" name="Freeform 5"/>
            <p:cNvSpPr/>
            <p:nvPr/>
          </p:nvSpPr>
          <p:spPr>
            <a:xfrm>
              <a:off x="10160" y="16510"/>
              <a:ext cx="11711298" cy="5924429"/>
            </a:xfrm>
            <a:custGeom>
              <a:avLst/>
              <a:gdLst/>
              <a:ahLst/>
              <a:cxnLst/>
              <a:rect l="l" t="t" r="r" b="b"/>
              <a:pathLst>
                <a:path w="11711298" h="5924429">
                  <a:moveTo>
                    <a:pt x="11711298" y="5924429"/>
                  </a:moveTo>
                  <a:lnTo>
                    <a:pt x="0" y="5916809"/>
                  </a:lnTo>
                  <a:lnTo>
                    <a:pt x="0" y="2067974"/>
                  </a:lnTo>
                  <a:lnTo>
                    <a:pt x="17780" y="19050"/>
                  </a:lnTo>
                  <a:lnTo>
                    <a:pt x="5838314" y="0"/>
                  </a:lnTo>
                  <a:lnTo>
                    <a:pt x="11692248" y="5080"/>
                  </a:lnTo>
                  <a:close/>
                </a:path>
              </a:pathLst>
            </a:custGeom>
            <a:solidFill>
              <a:srgbClr val="FFFFFF"/>
            </a:solidFill>
          </p:spPr>
          <p:txBody>
            <a:bodyPr/>
            <a:lstStyle/>
            <a:p>
              <a:endParaRPr lang="en-US"/>
            </a:p>
          </p:txBody>
        </p:sp>
        <p:sp>
          <p:nvSpPr>
            <p:cNvPr id="6" name="Freeform 6"/>
            <p:cNvSpPr/>
            <p:nvPr/>
          </p:nvSpPr>
          <p:spPr>
            <a:xfrm>
              <a:off x="-3810" y="0"/>
              <a:ext cx="11740508" cy="5951099"/>
            </a:xfrm>
            <a:custGeom>
              <a:avLst/>
              <a:gdLst/>
              <a:ahLst/>
              <a:cxnLst/>
              <a:rect l="l" t="t" r="r" b="b"/>
              <a:pathLst>
                <a:path w="11740508" h="5951099">
                  <a:moveTo>
                    <a:pt x="11706218" y="21590"/>
                  </a:moveTo>
                  <a:cubicBezTo>
                    <a:pt x="11707489" y="34290"/>
                    <a:pt x="11707489" y="44450"/>
                    <a:pt x="11708758" y="54610"/>
                  </a:cubicBezTo>
                  <a:cubicBezTo>
                    <a:pt x="11711298" y="154472"/>
                    <a:pt x="11712568" y="285004"/>
                    <a:pt x="11715108" y="410875"/>
                  </a:cubicBezTo>
                  <a:cubicBezTo>
                    <a:pt x="11715108" y="592687"/>
                    <a:pt x="11727808" y="4177661"/>
                    <a:pt x="11734158" y="4359473"/>
                  </a:cubicBezTo>
                  <a:cubicBezTo>
                    <a:pt x="11740508" y="4634523"/>
                    <a:pt x="11736698" y="4914235"/>
                    <a:pt x="11736698" y="5189284"/>
                  </a:cubicBezTo>
                  <a:cubicBezTo>
                    <a:pt x="11736698" y="5431701"/>
                    <a:pt x="11737968" y="5655471"/>
                    <a:pt x="11739239" y="5890139"/>
                  </a:cubicBezTo>
                  <a:cubicBezTo>
                    <a:pt x="11739239" y="5911729"/>
                    <a:pt x="11739239" y="5925699"/>
                    <a:pt x="11739239" y="5949829"/>
                  </a:cubicBezTo>
                  <a:cubicBezTo>
                    <a:pt x="11716378" y="5949829"/>
                    <a:pt x="11696058" y="5951099"/>
                    <a:pt x="11643219" y="5949829"/>
                  </a:cubicBezTo>
                  <a:cubicBezTo>
                    <a:pt x="11043838" y="5944749"/>
                    <a:pt x="10435237" y="5951099"/>
                    <a:pt x="9835857" y="5946019"/>
                  </a:cubicBezTo>
                  <a:cubicBezTo>
                    <a:pt x="9476229" y="5942209"/>
                    <a:pt x="9125822" y="5944749"/>
                    <a:pt x="8766194" y="5942209"/>
                  </a:cubicBezTo>
                  <a:cubicBezTo>
                    <a:pt x="8600212" y="5940939"/>
                    <a:pt x="8434230" y="5939669"/>
                    <a:pt x="8268247" y="5938399"/>
                  </a:cubicBezTo>
                  <a:cubicBezTo>
                    <a:pt x="8166813" y="5938399"/>
                    <a:pt x="8074601" y="5939669"/>
                    <a:pt x="7973168" y="5939669"/>
                  </a:cubicBezTo>
                  <a:cubicBezTo>
                    <a:pt x="7714973" y="5938399"/>
                    <a:pt x="7004938" y="5939669"/>
                    <a:pt x="6746743" y="5938399"/>
                  </a:cubicBezTo>
                  <a:cubicBezTo>
                    <a:pt x="6562319" y="5937129"/>
                    <a:pt x="2873826" y="5946019"/>
                    <a:pt x="2689401" y="5944749"/>
                  </a:cubicBezTo>
                  <a:cubicBezTo>
                    <a:pt x="2643295" y="5944749"/>
                    <a:pt x="2587967" y="5946019"/>
                    <a:pt x="2541861" y="5946019"/>
                  </a:cubicBezTo>
                  <a:cubicBezTo>
                    <a:pt x="2431206" y="5946019"/>
                    <a:pt x="2329773" y="5947289"/>
                    <a:pt x="2219118" y="5947289"/>
                  </a:cubicBezTo>
                  <a:cubicBezTo>
                    <a:pt x="1942481" y="5947289"/>
                    <a:pt x="1675065" y="5946019"/>
                    <a:pt x="1398428" y="5944749"/>
                  </a:cubicBezTo>
                  <a:cubicBezTo>
                    <a:pt x="1232446" y="5943479"/>
                    <a:pt x="1066464" y="5942209"/>
                    <a:pt x="909703" y="5940939"/>
                  </a:cubicBezTo>
                  <a:cubicBezTo>
                    <a:pt x="614623" y="5939669"/>
                    <a:pt x="319544" y="5938399"/>
                    <a:pt x="48260" y="5938399"/>
                  </a:cubicBezTo>
                  <a:cubicBezTo>
                    <a:pt x="38100" y="5938399"/>
                    <a:pt x="29210" y="5938399"/>
                    <a:pt x="19050" y="5937129"/>
                  </a:cubicBezTo>
                  <a:cubicBezTo>
                    <a:pt x="10160" y="5935859"/>
                    <a:pt x="5080" y="5929509"/>
                    <a:pt x="7620" y="5920619"/>
                  </a:cubicBezTo>
                  <a:cubicBezTo>
                    <a:pt x="16510" y="5888564"/>
                    <a:pt x="12700" y="5772017"/>
                    <a:pt x="11430" y="5650809"/>
                  </a:cubicBezTo>
                  <a:cubicBezTo>
                    <a:pt x="10160" y="5403730"/>
                    <a:pt x="6350" y="5161313"/>
                    <a:pt x="7620" y="4914235"/>
                  </a:cubicBezTo>
                  <a:cubicBezTo>
                    <a:pt x="5080" y="4606552"/>
                    <a:pt x="0" y="797809"/>
                    <a:pt x="7620" y="485464"/>
                  </a:cubicBezTo>
                  <a:cubicBezTo>
                    <a:pt x="8890" y="424860"/>
                    <a:pt x="7620" y="359594"/>
                    <a:pt x="8890" y="298990"/>
                  </a:cubicBezTo>
                  <a:cubicBezTo>
                    <a:pt x="10160" y="201091"/>
                    <a:pt x="12700" y="93868"/>
                    <a:pt x="13970" y="44450"/>
                  </a:cubicBezTo>
                  <a:cubicBezTo>
                    <a:pt x="13970" y="41910"/>
                    <a:pt x="15240" y="39370"/>
                    <a:pt x="16510" y="38100"/>
                  </a:cubicBezTo>
                  <a:cubicBezTo>
                    <a:pt x="38100" y="35560"/>
                    <a:pt x="89013" y="30480"/>
                    <a:pt x="236553" y="29210"/>
                  </a:cubicBezTo>
                  <a:cubicBezTo>
                    <a:pt x="485526" y="25400"/>
                    <a:pt x="734500" y="22860"/>
                    <a:pt x="992694" y="20320"/>
                  </a:cubicBezTo>
                  <a:cubicBezTo>
                    <a:pt x="1167897" y="17780"/>
                    <a:pt x="1343101" y="16510"/>
                    <a:pt x="1509083" y="13970"/>
                  </a:cubicBezTo>
                  <a:cubicBezTo>
                    <a:pt x="1675065" y="11430"/>
                    <a:pt x="1850269" y="8890"/>
                    <a:pt x="2016251" y="8890"/>
                  </a:cubicBezTo>
                  <a:cubicBezTo>
                    <a:pt x="2200676" y="7620"/>
                    <a:pt x="2385100" y="10160"/>
                    <a:pt x="2569525" y="8890"/>
                  </a:cubicBezTo>
                  <a:cubicBezTo>
                    <a:pt x="2800056" y="8890"/>
                    <a:pt x="6977274" y="6350"/>
                    <a:pt x="7207805" y="5080"/>
                  </a:cubicBezTo>
                  <a:cubicBezTo>
                    <a:pt x="7429115" y="3810"/>
                    <a:pt x="7650425" y="2540"/>
                    <a:pt x="7880956" y="2540"/>
                  </a:cubicBezTo>
                  <a:cubicBezTo>
                    <a:pt x="8259026" y="1270"/>
                    <a:pt x="8627876" y="0"/>
                    <a:pt x="9005946" y="0"/>
                  </a:cubicBezTo>
                  <a:cubicBezTo>
                    <a:pt x="9162707" y="0"/>
                    <a:pt x="9328689" y="2540"/>
                    <a:pt x="9485450" y="2540"/>
                  </a:cubicBezTo>
                  <a:cubicBezTo>
                    <a:pt x="9918848" y="3810"/>
                    <a:pt x="10361467" y="5080"/>
                    <a:pt x="10794865" y="7620"/>
                  </a:cubicBezTo>
                  <a:cubicBezTo>
                    <a:pt x="11025396" y="8890"/>
                    <a:pt x="11255927" y="12700"/>
                    <a:pt x="11486458" y="16510"/>
                  </a:cubicBezTo>
                  <a:cubicBezTo>
                    <a:pt x="11541785" y="16510"/>
                    <a:pt x="11597112" y="16510"/>
                    <a:pt x="11643219" y="16510"/>
                  </a:cubicBezTo>
                  <a:cubicBezTo>
                    <a:pt x="11687168" y="17780"/>
                    <a:pt x="11696058" y="20320"/>
                    <a:pt x="11706218" y="21590"/>
                  </a:cubicBezTo>
                  <a:close/>
                  <a:moveTo>
                    <a:pt x="11716379" y="5933319"/>
                  </a:moveTo>
                  <a:cubicBezTo>
                    <a:pt x="11717648" y="5916809"/>
                    <a:pt x="11718918" y="5904109"/>
                    <a:pt x="11718918" y="5891409"/>
                  </a:cubicBezTo>
                  <a:cubicBezTo>
                    <a:pt x="11717648" y="5632162"/>
                    <a:pt x="11716379" y="5385083"/>
                    <a:pt x="11716379" y="5119357"/>
                  </a:cubicBezTo>
                  <a:cubicBezTo>
                    <a:pt x="11716379" y="4998148"/>
                    <a:pt x="11718918" y="4876940"/>
                    <a:pt x="11717648" y="4755731"/>
                  </a:cubicBezTo>
                  <a:cubicBezTo>
                    <a:pt x="11717648" y="4643847"/>
                    <a:pt x="11716379" y="4527300"/>
                    <a:pt x="11715108" y="4415415"/>
                  </a:cubicBezTo>
                  <a:cubicBezTo>
                    <a:pt x="11710029" y="4242926"/>
                    <a:pt x="11698598" y="671939"/>
                    <a:pt x="11698598" y="499450"/>
                  </a:cubicBezTo>
                  <a:cubicBezTo>
                    <a:pt x="11696058" y="354932"/>
                    <a:pt x="11693518" y="205753"/>
                    <a:pt x="11690979" y="63500"/>
                  </a:cubicBezTo>
                  <a:cubicBezTo>
                    <a:pt x="11689708" y="44450"/>
                    <a:pt x="11688439" y="43180"/>
                    <a:pt x="11615555" y="41910"/>
                  </a:cubicBezTo>
                  <a:cubicBezTo>
                    <a:pt x="11587891" y="41910"/>
                    <a:pt x="11569449" y="41910"/>
                    <a:pt x="11541786" y="40640"/>
                  </a:cubicBezTo>
                  <a:cubicBezTo>
                    <a:pt x="11311255" y="36830"/>
                    <a:pt x="11071503" y="31750"/>
                    <a:pt x="10840972" y="30480"/>
                  </a:cubicBezTo>
                  <a:cubicBezTo>
                    <a:pt x="10278477" y="26670"/>
                    <a:pt x="9706760" y="25400"/>
                    <a:pt x="9144264" y="22860"/>
                  </a:cubicBezTo>
                  <a:cubicBezTo>
                    <a:pt x="9061273" y="22860"/>
                    <a:pt x="8969061" y="22860"/>
                    <a:pt x="8886070" y="22860"/>
                  </a:cubicBezTo>
                  <a:cubicBezTo>
                    <a:pt x="8747751" y="22860"/>
                    <a:pt x="8609434" y="22860"/>
                    <a:pt x="8480336" y="22860"/>
                  </a:cubicBezTo>
                  <a:cubicBezTo>
                    <a:pt x="8185256" y="22860"/>
                    <a:pt x="7890177" y="22860"/>
                    <a:pt x="7604319" y="24130"/>
                  </a:cubicBezTo>
                  <a:cubicBezTo>
                    <a:pt x="7355345" y="25400"/>
                    <a:pt x="3159684" y="29210"/>
                    <a:pt x="2910711" y="29210"/>
                  </a:cubicBezTo>
                  <a:cubicBezTo>
                    <a:pt x="2504977" y="29210"/>
                    <a:pt x="2099242" y="26670"/>
                    <a:pt x="1693508" y="33020"/>
                  </a:cubicBezTo>
                  <a:cubicBezTo>
                    <a:pt x="1481419" y="36830"/>
                    <a:pt x="1278552" y="36830"/>
                    <a:pt x="1075685" y="38100"/>
                  </a:cubicBezTo>
                  <a:cubicBezTo>
                    <a:pt x="725278" y="41910"/>
                    <a:pt x="374871" y="45720"/>
                    <a:pt x="49530" y="50800"/>
                  </a:cubicBezTo>
                  <a:cubicBezTo>
                    <a:pt x="36830" y="50800"/>
                    <a:pt x="34290" y="53340"/>
                    <a:pt x="33020" y="79882"/>
                  </a:cubicBezTo>
                  <a:cubicBezTo>
                    <a:pt x="31750" y="163796"/>
                    <a:pt x="31750" y="247709"/>
                    <a:pt x="30480" y="331623"/>
                  </a:cubicBezTo>
                  <a:cubicBezTo>
                    <a:pt x="29210" y="471479"/>
                    <a:pt x="26670" y="606673"/>
                    <a:pt x="25400" y="746529"/>
                  </a:cubicBezTo>
                  <a:cubicBezTo>
                    <a:pt x="20320" y="895708"/>
                    <a:pt x="26670" y="4541286"/>
                    <a:pt x="29210" y="4690465"/>
                  </a:cubicBezTo>
                  <a:cubicBezTo>
                    <a:pt x="29210" y="4848969"/>
                    <a:pt x="29210" y="5012134"/>
                    <a:pt x="30480" y="5170637"/>
                  </a:cubicBezTo>
                  <a:cubicBezTo>
                    <a:pt x="30480" y="5287184"/>
                    <a:pt x="33020" y="5403730"/>
                    <a:pt x="33020" y="5520277"/>
                  </a:cubicBezTo>
                  <a:cubicBezTo>
                    <a:pt x="33020" y="5646147"/>
                    <a:pt x="33020" y="5772017"/>
                    <a:pt x="31750" y="5891409"/>
                  </a:cubicBezTo>
                  <a:cubicBezTo>
                    <a:pt x="31750" y="5895219"/>
                    <a:pt x="31750" y="5897759"/>
                    <a:pt x="31750" y="5901569"/>
                  </a:cubicBezTo>
                  <a:cubicBezTo>
                    <a:pt x="31750" y="5911729"/>
                    <a:pt x="35560" y="5915539"/>
                    <a:pt x="44450" y="5915539"/>
                  </a:cubicBezTo>
                  <a:cubicBezTo>
                    <a:pt x="107456" y="5915539"/>
                    <a:pt x="236553" y="5916809"/>
                    <a:pt x="356429" y="5916809"/>
                  </a:cubicBezTo>
                  <a:cubicBezTo>
                    <a:pt x="531632" y="5916809"/>
                    <a:pt x="716057" y="5914269"/>
                    <a:pt x="891260" y="5916809"/>
                  </a:cubicBezTo>
                  <a:cubicBezTo>
                    <a:pt x="1177119" y="5920619"/>
                    <a:pt x="1462977" y="5923159"/>
                    <a:pt x="1748835" y="5921889"/>
                  </a:cubicBezTo>
                  <a:cubicBezTo>
                    <a:pt x="1933260" y="5920619"/>
                    <a:pt x="2108463" y="5923159"/>
                    <a:pt x="2292888" y="5923159"/>
                  </a:cubicBezTo>
                  <a:cubicBezTo>
                    <a:pt x="2560304" y="5923159"/>
                    <a:pt x="2827720" y="5921889"/>
                    <a:pt x="3095135" y="5923159"/>
                  </a:cubicBezTo>
                  <a:cubicBezTo>
                    <a:pt x="3491648" y="5924429"/>
                    <a:pt x="7844070" y="5914269"/>
                    <a:pt x="8249805" y="5916809"/>
                  </a:cubicBezTo>
                  <a:cubicBezTo>
                    <a:pt x="8425008" y="5918079"/>
                    <a:pt x="8600212" y="5919349"/>
                    <a:pt x="8766194" y="5919349"/>
                  </a:cubicBezTo>
                  <a:cubicBezTo>
                    <a:pt x="9070495" y="5921889"/>
                    <a:pt x="9365574" y="5918079"/>
                    <a:pt x="9669875" y="5921889"/>
                  </a:cubicBezTo>
                  <a:cubicBezTo>
                    <a:pt x="9918848" y="5924429"/>
                    <a:pt x="10167821" y="5924429"/>
                    <a:pt x="10416795" y="5926969"/>
                  </a:cubicBezTo>
                  <a:cubicBezTo>
                    <a:pt x="10785644" y="5930779"/>
                    <a:pt x="11154494" y="5933319"/>
                    <a:pt x="11523343" y="5934589"/>
                  </a:cubicBezTo>
                  <a:cubicBezTo>
                    <a:pt x="11661661" y="5934589"/>
                    <a:pt x="11696058" y="5933319"/>
                    <a:pt x="11716379" y="5933319"/>
                  </a:cubicBezTo>
                  <a:close/>
                </a:path>
              </a:pathLst>
            </a:custGeom>
            <a:solidFill>
              <a:srgbClr val="000000"/>
            </a:solidFill>
          </p:spPr>
          <p:txBody>
            <a:bodyPr/>
            <a:lstStyle/>
            <a:p>
              <a:endParaRPr lang="en-US"/>
            </a:p>
          </p:txBody>
        </p:sp>
      </p:grpSp>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4404198" y="126515"/>
            <a:ext cx="2154515" cy="1982154"/>
          </a:xfrm>
          <a:prstGeom prst="rect">
            <a:avLst/>
          </a:prstGeom>
        </p:spPr>
      </p:pic>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2016537">
            <a:off x="16398688" y="2427553"/>
            <a:ext cx="1901531" cy="1739900"/>
          </a:xfrm>
          <a:prstGeom prst="rect">
            <a:avLst/>
          </a:prstGeom>
        </p:spPr>
      </p:pic>
      <p:pic>
        <p:nvPicPr>
          <p:cNvPr id="13" name="Picture 13"/>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178649">
            <a:off x="14957777" y="7626521"/>
            <a:ext cx="3054065" cy="2660855"/>
          </a:xfrm>
          <a:prstGeom prst="rect">
            <a:avLst/>
          </a:prstGeom>
        </p:spPr>
      </p:pic>
      <p:pic>
        <p:nvPicPr>
          <p:cNvPr id="14" name="Picture 14"/>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10800000">
            <a:off x="1257300" y="8486081"/>
            <a:ext cx="1556085" cy="1431599"/>
          </a:xfrm>
          <a:prstGeom prst="rect">
            <a:avLst/>
          </a:prstGeom>
        </p:spPr>
      </p:pic>
      <p:pic>
        <p:nvPicPr>
          <p:cNvPr id="15" name="Picture 15"/>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rot="8783462">
            <a:off x="581287" y="7579069"/>
            <a:ext cx="1045661" cy="956780"/>
          </a:xfrm>
          <a:prstGeom prst="rect">
            <a:avLst/>
          </a:prstGeom>
        </p:spPr>
      </p:pic>
      <p:sp>
        <p:nvSpPr>
          <p:cNvPr id="7" name="TextBox 6"/>
          <p:cNvSpPr txBox="1"/>
          <p:nvPr/>
        </p:nvSpPr>
        <p:spPr>
          <a:xfrm>
            <a:off x="3161567" y="1586815"/>
            <a:ext cx="9731621" cy="1800485"/>
          </a:xfrm>
          <a:prstGeom prst="rect">
            <a:avLst/>
          </a:prstGeom>
          <a:noFill/>
        </p:spPr>
        <p:txBody>
          <a:bodyPr wrap="square" lIns="91431" tIns="45716" rIns="91431" bIns="45716" rtlCol="0">
            <a:spAutoFit/>
          </a:bodyPr>
          <a:lstStyle/>
          <a:p>
            <a:pPr algn="ctr"/>
            <a:r>
              <a:rPr lang="en-US" sz="3600" b="1" i="1" dirty="0" err="1">
                <a:latin typeface="HP001 4 hàng" pitchFamily="34" charset="-93"/>
              </a:rPr>
              <a:t>Thứ</a:t>
            </a:r>
            <a:r>
              <a:rPr lang="en-US" sz="3600" b="1" i="1" dirty="0">
                <a:latin typeface="HP001 4 hàng" pitchFamily="34" charset="-93"/>
              </a:rPr>
              <a:t> </a:t>
            </a:r>
            <a:r>
              <a:rPr lang="en-US" sz="3600" b="1" i="1" dirty="0" err="1">
                <a:latin typeface="HP001 4 hàng" pitchFamily="34" charset="-93"/>
              </a:rPr>
              <a:t>Bảy</a:t>
            </a:r>
            <a:r>
              <a:rPr lang="en-US" sz="3600" b="1" i="1" dirty="0">
                <a:latin typeface="HP001 4 hàng" pitchFamily="34" charset="-93"/>
              </a:rPr>
              <a:t> </a:t>
            </a:r>
            <a:r>
              <a:rPr lang="en-US" sz="3600" b="1" i="1" dirty="0" err="1">
                <a:latin typeface="HP001 4 hàng" pitchFamily="34" charset="-93"/>
              </a:rPr>
              <a:t>ngày</a:t>
            </a:r>
            <a:r>
              <a:rPr lang="en-US" sz="3600" b="1" i="1" dirty="0">
                <a:latin typeface="HP001 4 hàng" pitchFamily="34" charset="-93"/>
              </a:rPr>
              <a:t> 15 </a:t>
            </a:r>
            <a:r>
              <a:rPr lang="en-US" sz="3600" b="1" i="1" dirty="0" err="1">
                <a:latin typeface="HP001 4 hàng" pitchFamily="34" charset="-93"/>
              </a:rPr>
              <a:t>tháng</a:t>
            </a:r>
            <a:r>
              <a:rPr lang="en-US" sz="3600" b="1" i="1" dirty="0">
                <a:latin typeface="HP001 4 hàng" pitchFamily="34" charset="-93"/>
              </a:rPr>
              <a:t> 10 </a:t>
            </a:r>
            <a:r>
              <a:rPr lang="en-US" sz="3600" b="1" i="1" dirty="0" err="1">
                <a:latin typeface="HP001 4 hàng" pitchFamily="34" charset="-93"/>
              </a:rPr>
              <a:t>năm</a:t>
            </a:r>
            <a:r>
              <a:rPr lang="en-US" sz="3600" b="1" i="1" dirty="0">
                <a:latin typeface="HP001 4 hàng" pitchFamily="34" charset="-93"/>
              </a:rPr>
              <a:t> 2022</a:t>
            </a:r>
          </a:p>
          <a:p>
            <a:pPr algn="ctr"/>
            <a:r>
              <a:rPr lang="en-US" sz="3200" b="1" i="1" u="sng" dirty="0" err="1">
                <a:latin typeface="HP001 4 hàng" pitchFamily="34" charset="-93"/>
              </a:rPr>
              <a:t>Tiếng</a:t>
            </a:r>
            <a:r>
              <a:rPr lang="en-US" sz="3200" b="1" i="1" u="sng" dirty="0">
                <a:latin typeface="HP001 4 hàng" pitchFamily="34" charset="-93"/>
              </a:rPr>
              <a:t> </a:t>
            </a:r>
            <a:r>
              <a:rPr lang="en-US" sz="3200" b="1" i="1" u="sng" dirty="0" err="1">
                <a:latin typeface="HP001 4 hàng" pitchFamily="34" charset="-93"/>
              </a:rPr>
              <a:t>Việt</a:t>
            </a:r>
            <a:endParaRPr lang="en-US" sz="3200" b="1" i="1" u="sng" dirty="0">
              <a:latin typeface="HP001 4 hàng" pitchFamily="34" charset="-93"/>
            </a:endParaRPr>
          </a:p>
          <a:p>
            <a:pPr algn="ctr"/>
            <a:r>
              <a:rPr lang="en-US" sz="4400" b="1" i="1" dirty="0">
                <a:solidFill>
                  <a:srgbClr val="FF0000"/>
                </a:solidFill>
                <a:latin typeface="HP001 4 hàng" pitchFamily="34" charset="-93"/>
              </a:rPr>
              <a:t>Cha </a:t>
            </a:r>
            <a:r>
              <a:rPr lang="en-US" sz="4400" b="1" i="1" dirty="0" err="1">
                <a:solidFill>
                  <a:srgbClr val="FF0000"/>
                </a:solidFill>
                <a:latin typeface="HP001 4 hàng" pitchFamily="34" charset="-93"/>
              </a:rPr>
              <a:t>sẽ</a:t>
            </a:r>
            <a:r>
              <a:rPr lang="en-US" sz="4400" b="1" i="1" dirty="0">
                <a:solidFill>
                  <a:srgbClr val="FF0000"/>
                </a:solidFill>
                <a:latin typeface="HP001 4 hàng" pitchFamily="34" charset="-93"/>
              </a:rPr>
              <a:t> </a:t>
            </a:r>
            <a:r>
              <a:rPr lang="en-US" sz="4400" b="1" i="1" dirty="0" err="1">
                <a:solidFill>
                  <a:srgbClr val="FF0000"/>
                </a:solidFill>
                <a:latin typeface="HP001 4 hàng" pitchFamily="34" charset="-93"/>
              </a:rPr>
              <a:t>luôn</a:t>
            </a:r>
            <a:r>
              <a:rPr lang="en-US" sz="4400" b="1" i="1" dirty="0">
                <a:solidFill>
                  <a:srgbClr val="FF0000"/>
                </a:solidFill>
                <a:latin typeface="HP001 4 hàng" pitchFamily="34" charset="-93"/>
              </a:rPr>
              <a:t> ở </a:t>
            </a:r>
            <a:r>
              <a:rPr lang="en-US" sz="4400" b="1" i="1" dirty="0" err="1">
                <a:solidFill>
                  <a:srgbClr val="FF0000"/>
                </a:solidFill>
                <a:latin typeface="HP001 4 hàng" pitchFamily="34" charset="-93"/>
              </a:rPr>
              <a:t>bên</a:t>
            </a:r>
            <a:r>
              <a:rPr lang="en-US" sz="4400" b="1" i="1" dirty="0">
                <a:solidFill>
                  <a:srgbClr val="FF0000"/>
                </a:solidFill>
                <a:latin typeface="HP001 4 hàng" pitchFamily="34" charset="-93"/>
              </a:rPr>
              <a:t> con</a:t>
            </a:r>
          </a:p>
        </p:txBody>
      </p:sp>
      <p:sp>
        <p:nvSpPr>
          <p:cNvPr id="8" name="TextBox 7"/>
          <p:cNvSpPr txBox="1"/>
          <p:nvPr/>
        </p:nvSpPr>
        <p:spPr>
          <a:xfrm>
            <a:off x="2088116" y="6363949"/>
            <a:ext cx="14791103" cy="1446551"/>
          </a:xfrm>
          <a:prstGeom prst="rect">
            <a:avLst/>
          </a:prstGeom>
          <a:noFill/>
        </p:spPr>
        <p:txBody>
          <a:bodyPr wrap="square" lIns="91431" tIns="45716" rIns="91431" bIns="45716" rtlCol="0">
            <a:spAutoFit/>
          </a:bodyPr>
          <a:lstStyle/>
          <a:p>
            <a:r>
              <a:rPr lang="vi-VN" sz="4400" b="1" u="sng" dirty="0">
                <a:latin typeface="+mj-lt"/>
              </a:rPr>
              <a:t>Câu 4</a:t>
            </a:r>
            <a:r>
              <a:rPr lang="vi-VN" sz="4400" b="1" dirty="0">
                <a:latin typeface="+mj-lt"/>
              </a:rPr>
              <a:t>: Chi tiết nào cho thấy cậu con trai rất tin tưởng vào cha của mình?</a:t>
            </a:r>
          </a:p>
        </p:txBody>
      </p:sp>
      <p:sp>
        <p:nvSpPr>
          <p:cNvPr id="9" name="TextBox 8"/>
          <p:cNvSpPr txBox="1"/>
          <p:nvPr/>
        </p:nvSpPr>
        <p:spPr>
          <a:xfrm>
            <a:off x="2438400" y="4000500"/>
            <a:ext cx="11734800" cy="381000"/>
          </a:xfrm>
          <a:prstGeom prst="rect">
            <a:avLst/>
          </a:prstGeom>
          <a:noFill/>
        </p:spPr>
        <p:txBody>
          <a:bodyPr wrap="square" lIns="91431" tIns="45716" rIns="91431" bIns="45716" rtlCol="0">
            <a:spAutoFit/>
          </a:bodyPr>
          <a:lstStyle/>
          <a:p>
            <a:endParaRPr lang="vi-VN" dirty="0"/>
          </a:p>
        </p:txBody>
      </p:sp>
      <p:pic>
        <p:nvPicPr>
          <p:cNvPr id="20482" name="Picture 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039625" y="3249725"/>
            <a:ext cx="14007860" cy="32175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94750329"/>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par>
                                <p:cTn id="15" presetID="53" presetClass="entr" presetSubtype="16"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fltVal val="0"/>
                                          </p:val>
                                        </p:tav>
                                        <p:tav tm="100000">
                                          <p:val>
                                            <p:strVal val="#ppt_w"/>
                                          </p:val>
                                        </p:tav>
                                      </p:tavLst>
                                    </p:anim>
                                    <p:anim calcmode="lin" valueType="num">
                                      <p:cBhvr>
                                        <p:cTn id="18" dur="500" fill="hold"/>
                                        <p:tgtEl>
                                          <p:spTgt spid="14"/>
                                        </p:tgtEl>
                                        <p:attrNameLst>
                                          <p:attrName>ppt_h</p:attrName>
                                        </p:attrNameLst>
                                      </p:cBhvr>
                                      <p:tavLst>
                                        <p:tav tm="0">
                                          <p:val>
                                            <p:fltVal val="0"/>
                                          </p:val>
                                        </p:tav>
                                        <p:tav tm="100000">
                                          <p:val>
                                            <p:strVal val="#ppt_h"/>
                                          </p:val>
                                        </p:tav>
                                      </p:tavLst>
                                    </p:anim>
                                    <p:animEffect transition="in" filter="fade">
                                      <p:cBhvr>
                                        <p:cTn id="19" dur="500"/>
                                        <p:tgtEl>
                                          <p:spTgt spid="14"/>
                                        </p:tgtEl>
                                      </p:cBhvr>
                                    </p:animEffect>
                                  </p:childTnLst>
                                </p:cTn>
                              </p:par>
                              <p:par>
                                <p:cTn id="20" presetID="53" presetClass="entr" presetSubtype="16"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Effect transition="in" filter="fade">
                                      <p:cBhvr>
                                        <p:cTn id="24" dur="500"/>
                                        <p:tgtEl>
                                          <p:spTgt spid="13"/>
                                        </p:tgtEl>
                                      </p:cBhvr>
                                    </p:animEffect>
                                  </p:childTnLst>
                                </p:cTn>
                              </p:par>
                              <p:par>
                                <p:cTn id="25" presetID="53" presetClass="entr" presetSubtype="16"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ppt_w</p:attrName>
                                        </p:attrNameLst>
                                      </p:cBhvr>
                                      <p:tavLst>
                                        <p:tav tm="0">
                                          <p:val>
                                            <p:fltVal val="0"/>
                                          </p:val>
                                        </p:tav>
                                        <p:tav tm="100000">
                                          <p:val>
                                            <p:strVal val="#ppt_w"/>
                                          </p:val>
                                        </p:tav>
                                      </p:tavLst>
                                    </p:anim>
                                    <p:anim calcmode="lin" valueType="num">
                                      <p:cBhvr>
                                        <p:cTn id="28" dur="500" fill="hold"/>
                                        <p:tgtEl>
                                          <p:spTgt spid="11"/>
                                        </p:tgtEl>
                                        <p:attrNameLst>
                                          <p:attrName>ppt_h</p:attrName>
                                        </p:attrNameLst>
                                      </p:cBhvr>
                                      <p:tavLst>
                                        <p:tav tm="0">
                                          <p:val>
                                            <p:fltVal val="0"/>
                                          </p:val>
                                        </p:tav>
                                        <p:tav tm="100000">
                                          <p:val>
                                            <p:strVal val="#ppt_h"/>
                                          </p:val>
                                        </p:tav>
                                      </p:tavLst>
                                    </p:anim>
                                    <p:animEffect transition="in" filter="fade">
                                      <p:cBhvr>
                                        <p:cTn id="29" dur="500"/>
                                        <p:tgtEl>
                                          <p:spTgt spid="11"/>
                                        </p:tgtEl>
                                      </p:cBhvr>
                                    </p:animEffect>
                                  </p:childTnLst>
                                </p:cTn>
                              </p:par>
                              <p:par>
                                <p:cTn id="30" presetID="53" presetClass="entr" presetSubtype="16"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p:cTn id="32" dur="500" fill="hold"/>
                                        <p:tgtEl>
                                          <p:spTgt spid="12"/>
                                        </p:tgtEl>
                                        <p:attrNameLst>
                                          <p:attrName>ppt_w</p:attrName>
                                        </p:attrNameLst>
                                      </p:cBhvr>
                                      <p:tavLst>
                                        <p:tav tm="0">
                                          <p:val>
                                            <p:fltVal val="0"/>
                                          </p:val>
                                        </p:tav>
                                        <p:tav tm="100000">
                                          <p:val>
                                            <p:strVal val="#ppt_w"/>
                                          </p:val>
                                        </p:tav>
                                      </p:tavLst>
                                    </p:anim>
                                    <p:anim calcmode="lin" valueType="num">
                                      <p:cBhvr>
                                        <p:cTn id="33" dur="500" fill="hold"/>
                                        <p:tgtEl>
                                          <p:spTgt spid="12"/>
                                        </p:tgtEl>
                                        <p:attrNameLst>
                                          <p:attrName>ppt_h</p:attrName>
                                        </p:attrNameLst>
                                      </p:cBhvr>
                                      <p:tavLst>
                                        <p:tav tm="0">
                                          <p:val>
                                            <p:fltVal val="0"/>
                                          </p:val>
                                        </p:tav>
                                        <p:tav tm="100000">
                                          <p:val>
                                            <p:strVal val="#ppt_h"/>
                                          </p:val>
                                        </p:tav>
                                      </p:tavLst>
                                    </p:anim>
                                    <p:animEffect transition="in" filter="fade">
                                      <p:cBhvr>
                                        <p:cTn id="34" dur="500"/>
                                        <p:tgtEl>
                                          <p:spTgt spid="12"/>
                                        </p:tgtEl>
                                      </p:cBhvr>
                                    </p:animEffect>
                                  </p:childTnLst>
                                </p:cTn>
                              </p:par>
                              <p:par>
                                <p:cTn id="35" presetID="16" presetClass="entr" presetSubtype="21" fill="hold" nodeType="with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barn(inVertical)">
                                      <p:cBhvr>
                                        <p:cTn id="37" dur="500"/>
                                        <p:tgtEl>
                                          <p:spTgt spid="2"/>
                                        </p:tgtEl>
                                      </p:cBhvr>
                                    </p:animEffect>
                                  </p:childTnLst>
                                </p:cTn>
                              </p:par>
                              <p:par>
                                <p:cTn id="38" presetID="16" presetClass="entr" presetSubtype="21" fill="hold" nodeType="with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barn(inVertical)">
                                      <p:cBhvr>
                                        <p:cTn id="4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75071"/>
          <a:stretch>
            <a:fillRect/>
          </a:stretch>
        </p:blipFill>
        <p:spPr>
          <a:xfrm rot="-10800000">
            <a:off x="13729131" y="0"/>
            <a:ext cx="4558869" cy="10287000"/>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4197219">
            <a:off x="-770513" y="584987"/>
            <a:ext cx="2645352" cy="2304764"/>
          </a:xfrm>
          <a:prstGeom prst="rect">
            <a:avLst/>
          </a:prstGeom>
        </p:spPr>
      </p:pic>
      <p:grpSp>
        <p:nvGrpSpPr>
          <p:cNvPr id="4" name="Group 4"/>
          <p:cNvGrpSpPr/>
          <p:nvPr/>
        </p:nvGrpSpPr>
        <p:grpSpPr>
          <a:xfrm>
            <a:off x="1314451" y="1315352"/>
            <a:ext cx="15093188" cy="7656299"/>
            <a:chOff x="0" y="0"/>
            <a:chExt cx="11734158" cy="5952369"/>
          </a:xfrm>
        </p:grpSpPr>
        <p:sp>
          <p:nvSpPr>
            <p:cNvPr id="5" name="Freeform 5"/>
            <p:cNvSpPr/>
            <p:nvPr/>
          </p:nvSpPr>
          <p:spPr>
            <a:xfrm>
              <a:off x="10160" y="16510"/>
              <a:ext cx="11711298" cy="5924429"/>
            </a:xfrm>
            <a:custGeom>
              <a:avLst/>
              <a:gdLst/>
              <a:ahLst/>
              <a:cxnLst/>
              <a:rect l="l" t="t" r="r" b="b"/>
              <a:pathLst>
                <a:path w="11711298" h="5924429">
                  <a:moveTo>
                    <a:pt x="11711298" y="5924429"/>
                  </a:moveTo>
                  <a:lnTo>
                    <a:pt x="0" y="5916809"/>
                  </a:lnTo>
                  <a:lnTo>
                    <a:pt x="0" y="2067974"/>
                  </a:lnTo>
                  <a:lnTo>
                    <a:pt x="17780" y="19050"/>
                  </a:lnTo>
                  <a:lnTo>
                    <a:pt x="5838314" y="0"/>
                  </a:lnTo>
                  <a:lnTo>
                    <a:pt x="11692248" y="5080"/>
                  </a:lnTo>
                  <a:close/>
                </a:path>
              </a:pathLst>
            </a:custGeom>
            <a:solidFill>
              <a:srgbClr val="FFFFFF"/>
            </a:solidFill>
          </p:spPr>
          <p:txBody>
            <a:bodyPr/>
            <a:lstStyle/>
            <a:p>
              <a:endParaRPr lang="en-US"/>
            </a:p>
          </p:txBody>
        </p:sp>
        <p:sp>
          <p:nvSpPr>
            <p:cNvPr id="6" name="Freeform 6"/>
            <p:cNvSpPr/>
            <p:nvPr/>
          </p:nvSpPr>
          <p:spPr>
            <a:xfrm>
              <a:off x="-3810" y="0"/>
              <a:ext cx="11740508" cy="5951099"/>
            </a:xfrm>
            <a:custGeom>
              <a:avLst/>
              <a:gdLst/>
              <a:ahLst/>
              <a:cxnLst/>
              <a:rect l="l" t="t" r="r" b="b"/>
              <a:pathLst>
                <a:path w="11740508" h="5951099">
                  <a:moveTo>
                    <a:pt x="11706218" y="21590"/>
                  </a:moveTo>
                  <a:cubicBezTo>
                    <a:pt x="11707489" y="34290"/>
                    <a:pt x="11707489" y="44450"/>
                    <a:pt x="11708758" y="54610"/>
                  </a:cubicBezTo>
                  <a:cubicBezTo>
                    <a:pt x="11711298" y="154472"/>
                    <a:pt x="11712568" y="285004"/>
                    <a:pt x="11715108" y="410875"/>
                  </a:cubicBezTo>
                  <a:cubicBezTo>
                    <a:pt x="11715108" y="592687"/>
                    <a:pt x="11727808" y="4177661"/>
                    <a:pt x="11734158" y="4359473"/>
                  </a:cubicBezTo>
                  <a:cubicBezTo>
                    <a:pt x="11740508" y="4634523"/>
                    <a:pt x="11736698" y="4914235"/>
                    <a:pt x="11736698" y="5189284"/>
                  </a:cubicBezTo>
                  <a:cubicBezTo>
                    <a:pt x="11736698" y="5431701"/>
                    <a:pt x="11737968" y="5655471"/>
                    <a:pt x="11739239" y="5890139"/>
                  </a:cubicBezTo>
                  <a:cubicBezTo>
                    <a:pt x="11739239" y="5911729"/>
                    <a:pt x="11739239" y="5925699"/>
                    <a:pt x="11739239" y="5949829"/>
                  </a:cubicBezTo>
                  <a:cubicBezTo>
                    <a:pt x="11716378" y="5949829"/>
                    <a:pt x="11696058" y="5951099"/>
                    <a:pt x="11643219" y="5949829"/>
                  </a:cubicBezTo>
                  <a:cubicBezTo>
                    <a:pt x="11043838" y="5944749"/>
                    <a:pt x="10435237" y="5951099"/>
                    <a:pt x="9835857" y="5946019"/>
                  </a:cubicBezTo>
                  <a:cubicBezTo>
                    <a:pt x="9476229" y="5942209"/>
                    <a:pt x="9125822" y="5944749"/>
                    <a:pt x="8766194" y="5942209"/>
                  </a:cubicBezTo>
                  <a:cubicBezTo>
                    <a:pt x="8600212" y="5940939"/>
                    <a:pt x="8434230" y="5939669"/>
                    <a:pt x="8268247" y="5938399"/>
                  </a:cubicBezTo>
                  <a:cubicBezTo>
                    <a:pt x="8166813" y="5938399"/>
                    <a:pt x="8074601" y="5939669"/>
                    <a:pt x="7973168" y="5939669"/>
                  </a:cubicBezTo>
                  <a:cubicBezTo>
                    <a:pt x="7714973" y="5938399"/>
                    <a:pt x="7004938" y="5939669"/>
                    <a:pt x="6746743" y="5938399"/>
                  </a:cubicBezTo>
                  <a:cubicBezTo>
                    <a:pt x="6562319" y="5937129"/>
                    <a:pt x="2873826" y="5946019"/>
                    <a:pt x="2689401" y="5944749"/>
                  </a:cubicBezTo>
                  <a:cubicBezTo>
                    <a:pt x="2643295" y="5944749"/>
                    <a:pt x="2587967" y="5946019"/>
                    <a:pt x="2541861" y="5946019"/>
                  </a:cubicBezTo>
                  <a:cubicBezTo>
                    <a:pt x="2431206" y="5946019"/>
                    <a:pt x="2329773" y="5947289"/>
                    <a:pt x="2219118" y="5947289"/>
                  </a:cubicBezTo>
                  <a:cubicBezTo>
                    <a:pt x="1942481" y="5947289"/>
                    <a:pt x="1675065" y="5946019"/>
                    <a:pt x="1398428" y="5944749"/>
                  </a:cubicBezTo>
                  <a:cubicBezTo>
                    <a:pt x="1232446" y="5943479"/>
                    <a:pt x="1066464" y="5942209"/>
                    <a:pt x="909703" y="5940939"/>
                  </a:cubicBezTo>
                  <a:cubicBezTo>
                    <a:pt x="614623" y="5939669"/>
                    <a:pt x="319544" y="5938399"/>
                    <a:pt x="48260" y="5938399"/>
                  </a:cubicBezTo>
                  <a:cubicBezTo>
                    <a:pt x="38100" y="5938399"/>
                    <a:pt x="29210" y="5938399"/>
                    <a:pt x="19050" y="5937129"/>
                  </a:cubicBezTo>
                  <a:cubicBezTo>
                    <a:pt x="10160" y="5935859"/>
                    <a:pt x="5080" y="5929509"/>
                    <a:pt x="7620" y="5920619"/>
                  </a:cubicBezTo>
                  <a:cubicBezTo>
                    <a:pt x="16510" y="5888564"/>
                    <a:pt x="12700" y="5772017"/>
                    <a:pt x="11430" y="5650809"/>
                  </a:cubicBezTo>
                  <a:cubicBezTo>
                    <a:pt x="10160" y="5403730"/>
                    <a:pt x="6350" y="5161313"/>
                    <a:pt x="7620" y="4914235"/>
                  </a:cubicBezTo>
                  <a:cubicBezTo>
                    <a:pt x="5080" y="4606552"/>
                    <a:pt x="0" y="797809"/>
                    <a:pt x="7620" y="485464"/>
                  </a:cubicBezTo>
                  <a:cubicBezTo>
                    <a:pt x="8890" y="424860"/>
                    <a:pt x="7620" y="359594"/>
                    <a:pt x="8890" y="298990"/>
                  </a:cubicBezTo>
                  <a:cubicBezTo>
                    <a:pt x="10160" y="201091"/>
                    <a:pt x="12700" y="93868"/>
                    <a:pt x="13970" y="44450"/>
                  </a:cubicBezTo>
                  <a:cubicBezTo>
                    <a:pt x="13970" y="41910"/>
                    <a:pt x="15240" y="39370"/>
                    <a:pt x="16510" y="38100"/>
                  </a:cubicBezTo>
                  <a:cubicBezTo>
                    <a:pt x="38100" y="35560"/>
                    <a:pt x="89013" y="30480"/>
                    <a:pt x="236553" y="29210"/>
                  </a:cubicBezTo>
                  <a:cubicBezTo>
                    <a:pt x="485526" y="25400"/>
                    <a:pt x="734500" y="22860"/>
                    <a:pt x="992694" y="20320"/>
                  </a:cubicBezTo>
                  <a:cubicBezTo>
                    <a:pt x="1167897" y="17780"/>
                    <a:pt x="1343101" y="16510"/>
                    <a:pt x="1509083" y="13970"/>
                  </a:cubicBezTo>
                  <a:cubicBezTo>
                    <a:pt x="1675065" y="11430"/>
                    <a:pt x="1850269" y="8890"/>
                    <a:pt x="2016251" y="8890"/>
                  </a:cubicBezTo>
                  <a:cubicBezTo>
                    <a:pt x="2200676" y="7620"/>
                    <a:pt x="2385100" y="10160"/>
                    <a:pt x="2569525" y="8890"/>
                  </a:cubicBezTo>
                  <a:cubicBezTo>
                    <a:pt x="2800056" y="8890"/>
                    <a:pt x="6977274" y="6350"/>
                    <a:pt x="7207805" y="5080"/>
                  </a:cubicBezTo>
                  <a:cubicBezTo>
                    <a:pt x="7429115" y="3810"/>
                    <a:pt x="7650425" y="2540"/>
                    <a:pt x="7880956" y="2540"/>
                  </a:cubicBezTo>
                  <a:cubicBezTo>
                    <a:pt x="8259026" y="1270"/>
                    <a:pt x="8627876" y="0"/>
                    <a:pt x="9005946" y="0"/>
                  </a:cubicBezTo>
                  <a:cubicBezTo>
                    <a:pt x="9162707" y="0"/>
                    <a:pt x="9328689" y="2540"/>
                    <a:pt x="9485450" y="2540"/>
                  </a:cubicBezTo>
                  <a:cubicBezTo>
                    <a:pt x="9918848" y="3810"/>
                    <a:pt x="10361467" y="5080"/>
                    <a:pt x="10794865" y="7620"/>
                  </a:cubicBezTo>
                  <a:cubicBezTo>
                    <a:pt x="11025396" y="8890"/>
                    <a:pt x="11255927" y="12700"/>
                    <a:pt x="11486458" y="16510"/>
                  </a:cubicBezTo>
                  <a:cubicBezTo>
                    <a:pt x="11541785" y="16510"/>
                    <a:pt x="11597112" y="16510"/>
                    <a:pt x="11643219" y="16510"/>
                  </a:cubicBezTo>
                  <a:cubicBezTo>
                    <a:pt x="11687168" y="17780"/>
                    <a:pt x="11696058" y="20320"/>
                    <a:pt x="11706218" y="21590"/>
                  </a:cubicBezTo>
                  <a:close/>
                  <a:moveTo>
                    <a:pt x="11716379" y="5933319"/>
                  </a:moveTo>
                  <a:cubicBezTo>
                    <a:pt x="11717648" y="5916809"/>
                    <a:pt x="11718918" y="5904109"/>
                    <a:pt x="11718918" y="5891409"/>
                  </a:cubicBezTo>
                  <a:cubicBezTo>
                    <a:pt x="11717648" y="5632162"/>
                    <a:pt x="11716379" y="5385083"/>
                    <a:pt x="11716379" y="5119357"/>
                  </a:cubicBezTo>
                  <a:cubicBezTo>
                    <a:pt x="11716379" y="4998148"/>
                    <a:pt x="11718918" y="4876940"/>
                    <a:pt x="11717648" y="4755731"/>
                  </a:cubicBezTo>
                  <a:cubicBezTo>
                    <a:pt x="11717648" y="4643847"/>
                    <a:pt x="11716379" y="4527300"/>
                    <a:pt x="11715108" y="4415415"/>
                  </a:cubicBezTo>
                  <a:cubicBezTo>
                    <a:pt x="11710029" y="4242926"/>
                    <a:pt x="11698598" y="671939"/>
                    <a:pt x="11698598" y="499450"/>
                  </a:cubicBezTo>
                  <a:cubicBezTo>
                    <a:pt x="11696058" y="354932"/>
                    <a:pt x="11693518" y="205753"/>
                    <a:pt x="11690979" y="63500"/>
                  </a:cubicBezTo>
                  <a:cubicBezTo>
                    <a:pt x="11689708" y="44450"/>
                    <a:pt x="11688439" y="43180"/>
                    <a:pt x="11615555" y="41910"/>
                  </a:cubicBezTo>
                  <a:cubicBezTo>
                    <a:pt x="11587891" y="41910"/>
                    <a:pt x="11569449" y="41910"/>
                    <a:pt x="11541786" y="40640"/>
                  </a:cubicBezTo>
                  <a:cubicBezTo>
                    <a:pt x="11311255" y="36830"/>
                    <a:pt x="11071503" y="31750"/>
                    <a:pt x="10840972" y="30480"/>
                  </a:cubicBezTo>
                  <a:cubicBezTo>
                    <a:pt x="10278477" y="26670"/>
                    <a:pt x="9706760" y="25400"/>
                    <a:pt x="9144264" y="22860"/>
                  </a:cubicBezTo>
                  <a:cubicBezTo>
                    <a:pt x="9061273" y="22860"/>
                    <a:pt x="8969061" y="22860"/>
                    <a:pt x="8886070" y="22860"/>
                  </a:cubicBezTo>
                  <a:cubicBezTo>
                    <a:pt x="8747751" y="22860"/>
                    <a:pt x="8609434" y="22860"/>
                    <a:pt x="8480336" y="22860"/>
                  </a:cubicBezTo>
                  <a:cubicBezTo>
                    <a:pt x="8185256" y="22860"/>
                    <a:pt x="7890177" y="22860"/>
                    <a:pt x="7604319" y="24130"/>
                  </a:cubicBezTo>
                  <a:cubicBezTo>
                    <a:pt x="7355345" y="25400"/>
                    <a:pt x="3159684" y="29210"/>
                    <a:pt x="2910711" y="29210"/>
                  </a:cubicBezTo>
                  <a:cubicBezTo>
                    <a:pt x="2504977" y="29210"/>
                    <a:pt x="2099242" y="26670"/>
                    <a:pt x="1693508" y="33020"/>
                  </a:cubicBezTo>
                  <a:cubicBezTo>
                    <a:pt x="1481419" y="36830"/>
                    <a:pt x="1278552" y="36830"/>
                    <a:pt x="1075685" y="38100"/>
                  </a:cubicBezTo>
                  <a:cubicBezTo>
                    <a:pt x="725278" y="41910"/>
                    <a:pt x="374871" y="45720"/>
                    <a:pt x="49530" y="50800"/>
                  </a:cubicBezTo>
                  <a:cubicBezTo>
                    <a:pt x="36830" y="50800"/>
                    <a:pt x="34290" y="53340"/>
                    <a:pt x="33020" y="79882"/>
                  </a:cubicBezTo>
                  <a:cubicBezTo>
                    <a:pt x="31750" y="163796"/>
                    <a:pt x="31750" y="247709"/>
                    <a:pt x="30480" y="331623"/>
                  </a:cubicBezTo>
                  <a:cubicBezTo>
                    <a:pt x="29210" y="471479"/>
                    <a:pt x="26670" y="606673"/>
                    <a:pt x="25400" y="746529"/>
                  </a:cubicBezTo>
                  <a:cubicBezTo>
                    <a:pt x="20320" y="895708"/>
                    <a:pt x="26670" y="4541286"/>
                    <a:pt x="29210" y="4690465"/>
                  </a:cubicBezTo>
                  <a:cubicBezTo>
                    <a:pt x="29210" y="4848969"/>
                    <a:pt x="29210" y="5012134"/>
                    <a:pt x="30480" y="5170637"/>
                  </a:cubicBezTo>
                  <a:cubicBezTo>
                    <a:pt x="30480" y="5287184"/>
                    <a:pt x="33020" y="5403730"/>
                    <a:pt x="33020" y="5520277"/>
                  </a:cubicBezTo>
                  <a:cubicBezTo>
                    <a:pt x="33020" y="5646147"/>
                    <a:pt x="33020" y="5772017"/>
                    <a:pt x="31750" y="5891409"/>
                  </a:cubicBezTo>
                  <a:cubicBezTo>
                    <a:pt x="31750" y="5895219"/>
                    <a:pt x="31750" y="5897759"/>
                    <a:pt x="31750" y="5901569"/>
                  </a:cubicBezTo>
                  <a:cubicBezTo>
                    <a:pt x="31750" y="5911729"/>
                    <a:pt x="35560" y="5915539"/>
                    <a:pt x="44450" y="5915539"/>
                  </a:cubicBezTo>
                  <a:cubicBezTo>
                    <a:pt x="107456" y="5915539"/>
                    <a:pt x="236553" y="5916809"/>
                    <a:pt x="356429" y="5916809"/>
                  </a:cubicBezTo>
                  <a:cubicBezTo>
                    <a:pt x="531632" y="5916809"/>
                    <a:pt x="716057" y="5914269"/>
                    <a:pt x="891260" y="5916809"/>
                  </a:cubicBezTo>
                  <a:cubicBezTo>
                    <a:pt x="1177119" y="5920619"/>
                    <a:pt x="1462977" y="5923159"/>
                    <a:pt x="1748835" y="5921889"/>
                  </a:cubicBezTo>
                  <a:cubicBezTo>
                    <a:pt x="1933260" y="5920619"/>
                    <a:pt x="2108463" y="5923159"/>
                    <a:pt x="2292888" y="5923159"/>
                  </a:cubicBezTo>
                  <a:cubicBezTo>
                    <a:pt x="2560304" y="5923159"/>
                    <a:pt x="2827720" y="5921889"/>
                    <a:pt x="3095135" y="5923159"/>
                  </a:cubicBezTo>
                  <a:cubicBezTo>
                    <a:pt x="3491648" y="5924429"/>
                    <a:pt x="7844070" y="5914269"/>
                    <a:pt x="8249805" y="5916809"/>
                  </a:cubicBezTo>
                  <a:cubicBezTo>
                    <a:pt x="8425008" y="5918079"/>
                    <a:pt x="8600212" y="5919349"/>
                    <a:pt x="8766194" y="5919349"/>
                  </a:cubicBezTo>
                  <a:cubicBezTo>
                    <a:pt x="9070495" y="5921889"/>
                    <a:pt x="9365574" y="5918079"/>
                    <a:pt x="9669875" y="5921889"/>
                  </a:cubicBezTo>
                  <a:cubicBezTo>
                    <a:pt x="9918848" y="5924429"/>
                    <a:pt x="10167821" y="5924429"/>
                    <a:pt x="10416795" y="5926969"/>
                  </a:cubicBezTo>
                  <a:cubicBezTo>
                    <a:pt x="10785644" y="5930779"/>
                    <a:pt x="11154494" y="5933319"/>
                    <a:pt x="11523343" y="5934589"/>
                  </a:cubicBezTo>
                  <a:cubicBezTo>
                    <a:pt x="11661661" y="5934589"/>
                    <a:pt x="11696058" y="5933319"/>
                    <a:pt x="11716379" y="5933319"/>
                  </a:cubicBezTo>
                  <a:close/>
                </a:path>
              </a:pathLst>
            </a:custGeom>
            <a:solidFill>
              <a:srgbClr val="000000"/>
            </a:solidFill>
          </p:spPr>
          <p:txBody>
            <a:bodyPr/>
            <a:lstStyle/>
            <a:p>
              <a:endParaRPr lang="en-US"/>
            </a:p>
          </p:txBody>
        </p:sp>
      </p:grpSp>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4404198" y="126515"/>
            <a:ext cx="2154515" cy="1982154"/>
          </a:xfrm>
          <a:prstGeom prst="rect">
            <a:avLst/>
          </a:prstGeom>
        </p:spPr>
      </p:pic>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2016537">
            <a:off x="16398688" y="2427553"/>
            <a:ext cx="1901531" cy="1739900"/>
          </a:xfrm>
          <a:prstGeom prst="rect">
            <a:avLst/>
          </a:prstGeom>
        </p:spPr>
      </p:pic>
      <p:pic>
        <p:nvPicPr>
          <p:cNvPr id="13" name="Picture 13"/>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178649">
            <a:off x="14957777" y="7626521"/>
            <a:ext cx="3054065" cy="2660855"/>
          </a:xfrm>
          <a:prstGeom prst="rect">
            <a:avLst/>
          </a:prstGeom>
        </p:spPr>
      </p:pic>
      <p:pic>
        <p:nvPicPr>
          <p:cNvPr id="14" name="Picture 14"/>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10800000">
            <a:off x="1257300" y="8486081"/>
            <a:ext cx="1556085" cy="1431599"/>
          </a:xfrm>
          <a:prstGeom prst="rect">
            <a:avLst/>
          </a:prstGeom>
        </p:spPr>
      </p:pic>
      <p:pic>
        <p:nvPicPr>
          <p:cNvPr id="15" name="Picture 15"/>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rot="8783462">
            <a:off x="581287" y="7579069"/>
            <a:ext cx="1045661" cy="956780"/>
          </a:xfrm>
          <a:prstGeom prst="rect">
            <a:avLst/>
          </a:prstGeom>
        </p:spPr>
      </p:pic>
      <p:sp>
        <p:nvSpPr>
          <p:cNvPr id="7" name="TextBox 6"/>
          <p:cNvSpPr txBox="1"/>
          <p:nvPr/>
        </p:nvSpPr>
        <p:spPr>
          <a:xfrm>
            <a:off x="3161567" y="1586815"/>
            <a:ext cx="9731621" cy="1800485"/>
          </a:xfrm>
          <a:prstGeom prst="rect">
            <a:avLst/>
          </a:prstGeom>
          <a:noFill/>
        </p:spPr>
        <p:txBody>
          <a:bodyPr wrap="square" lIns="91431" tIns="45716" rIns="91431" bIns="45716" rtlCol="0">
            <a:spAutoFit/>
          </a:bodyPr>
          <a:lstStyle/>
          <a:p>
            <a:pPr algn="ctr"/>
            <a:r>
              <a:rPr lang="en-US" sz="3600" b="1" i="1" dirty="0" err="1">
                <a:latin typeface="HP001 4 hàng" pitchFamily="34" charset="-93"/>
              </a:rPr>
              <a:t>Thứ</a:t>
            </a:r>
            <a:r>
              <a:rPr lang="en-US" sz="3600" b="1" i="1" dirty="0">
                <a:latin typeface="HP001 4 hàng" pitchFamily="34" charset="-93"/>
              </a:rPr>
              <a:t> </a:t>
            </a:r>
            <a:r>
              <a:rPr lang="en-US" sz="3600" b="1" i="1" dirty="0" err="1">
                <a:latin typeface="HP001 4 hàng" pitchFamily="34" charset="-93"/>
              </a:rPr>
              <a:t>Sáu</a:t>
            </a:r>
            <a:r>
              <a:rPr lang="en-US" sz="3600" b="1" i="1" dirty="0">
                <a:latin typeface="HP001 4 hàng" pitchFamily="34" charset="-93"/>
              </a:rPr>
              <a:t> </a:t>
            </a:r>
            <a:r>
              <a:rPr lang="en-US" sz="3600" b="1" i="1" dirty="0" err="1">
                <a:latin typeface="HP001 4 hàng" pitchFamily="34" charset="-93"/>
              </a:rPr>
              <a:t>ngày</a:t>
            </a:r>
            <a:r>
              <a:rPr lang="en-US" sz="3600" b="1" i="1" dirty="0">
                <a:latin typeface="HP001 4 hàng" pitchFamily="34" charset="-93"/>
              </a:rPr>
              <a:t> 18 </a:t>
            </a:r>
            <a:r>
              <a:rPr lang="en-US" sz="3600" b="1" i="1" dirty="0" err="1">
                <a:latin typeface="HP001 4 hàng" pitchFamily="34" charset="-93"/>
              </a:rPr>
              <a:t>tháng</a:t>
            </a:r>
            <a:r>
              <a:rPr lang="en-US" sz="3600" b="1" i="1" dirty="0">
                <a:latin typeface="HP001 4 hàng" pitchFamily="34" charset="-93"/>
              </a:rPr>
              <a:t> 10 </a:t>
            </a:r>
            <a:r>
              <a:rPr lang="en-US" sz="3600" b="1" i="1" dirty="0" err="1">
                <a:latin typeface="HP001 4 hàng" pitchFamily="34" charset="-93"/>
              </a:rPr>
              <a:t>năm</a:t>
            </a:r>
            <a:r>
              <a:rPr lang="en-US" sz="3600" b="1" i="1" dirty="0">
                <a:latin typeface="HP001 4 hàng" pitchFamily="34" charset="-93"/>
              </a:rPr>
              <a:t> 2024</a:t>
            </a:r>
          </a:p>
          <a:p>
            <a:pPr algn="ctr"/>
            <a:r>
              <a:rPr lang="en-US" sz="3200" b="1" i="1" u="sng" dirty="0" err="1">
                <a:latin typeface="HP001 4 hàng" pitchFamily="34" charset="-93"/>
              </a:rPr>
              <a:t>Tiếng</a:t>
            </a:r>
            <a:r>
              <a:rPr lang="en-US" sz="3200" b="1" i="1" u="sng" dirty="0">
                <a:latin typeface="HP001 4 hàng" pitchFamily="34" charset="-93"/>
              </a:rPr>
              <a:t> </a:t>
            </a:r>
            <a:r>
              <a:rPr lang="en-US" sz="3200" b="1" i="1" u="sng" dirty="0" err="1">
                <a:latin typeface="HP001 4 hàng" pitchFamily="34" charset="-93"/>
              </a:rPr>
              <a:t>Việt</a:t>
            </a:r>
            <a:endParaRPr lang="en-US" sz="3200" b="1" i="1" u="sng" dirty="0">
              <a:latin typeface="HP001 4 hàng" pitchFamily="34" charset="-93"/>
            </a:endParaRPr>
          </a:p>
          <a:p>
            <a:pPr algn="ctr"/>
            <a:r>
              <a:rPr lang="en-US" sz="4400" b="1" i="1" dirty="0">
                <a:solidFill>
                  <a:srgbClr val="FF0000"/>
                </a:solidFill>
                <a:latin typeface="HP001 4 hàng" pitchFamily="34" charset="-93"/>
              </a:rPr>
              <a:t>Cha </a:t>
            </a:r>
            <a:r>
              <a:rPr lang="en-US" sz="4400" b="1" i="1" dirty="0" err="1">
                <a:solidFill>
                  <a:srgbClr val="FF0000"/>
                </a:solidFill>
                <a:latin typeface="HP001 4 hàng" pitchFamily="34" charset="-93"/>
              </a:rPr>
              <a:t>sẽ</a:t>
            </a:r>
            <a:r>
              <a:rPr lang="en-US" sz="4400" b="1" i="1" dirty="0">
                <a:solidFill>
                  <a:srgbClr val="FF0000"/>
                </a:solidFill>
                <a:latin typeface="HP001 4 hàng" pitchFamily="34" charset="-93"/>
              </a:rPr>
              <a:t> </a:t>
            </a:r>
            <a:r>
              <a:rPr lang="en-US" sz="4400" b="1" i="1" dirty="0" err="1">
                <a:solidFill>
                  <a:srgbClr val="FF0000"/>
                </a:solidFill>
                <a:latin typeface="HP001 4 hàng" pitchFamily="34" charset="-93"/>
              </a:rPr>
              <a:t>luôn</a:t>
            </a:r>
            <a:r>
              <a:rPr lang="en-US" sz="4400" b="1" i="1" dirty="0">
                <a:solidFill>
                  <a:srgbClr val="FF0000"/>
                </a:solidFill>
                <a:latin typeface="HP001 4 hàng" pitchFamily="34" charset="-93"/>
              </a:rPr>
              <a:t> ở </a:t>
            </a:r>
            <a:r>
              <a:rPr lang="en-US" sz="4400" b="1" i="1" dirty="0" err="1">
                <a:solidFill>
                  <a:srgbClr val="FF0000"/>
                </a:solidFill>
                <a:latin typeface="HP001 4 hàng" pitchFamily="34" charset="-93"/>
              </a:rPr>
              <a:t>bên</a:t>
            </a:r>
            <a:r>
              <a:rPr lang="en-US" sz="4400" b="1" i="1" dirty="0">
                <a:solidFill>
                  <a:srgbClr val="FF0000"/>
                </a:solidFill>
                <a:latin typeface="HP001 4 hàng" pitchFamily="34" charset="-93"/>
              </a:rPr>
              <a:t> con</a:t>
            </a:r>
          </a:p>
        </p:txBody>
      </p:sp>
      <p:sp>
        <p:nvSpPr>
          <p:cNvPr id="8" name="TextBox 7"/>
          <p:cNvSpPr txBox="1"/>
          <p:nvPr/>
        </p:nvSpPr>
        <p:spPr>
          <a:xfrm>
            <a:off x="1516841" y="3825022"/>
            <a:ext cx="14791103" cy="3477867"/>
          </a:xfrm>
          <a:prstGeom prst="rect">
            <a:avLst/>
          </a:prstGeom>
          <a:noFill/>
        </p:spPr>
        <p:txBody>
          <a:bodyPr wrap="square" lIns="91431" tIns="45716" rIns="91431" bIns="45716" rtlCol="0">
            <a:spAutoFit/>
          </a:bodyPr>
          <a:lstStyle/>
          <a:p>
            <a:r>
              <a:rPr lang="vi-VN" sz="4400" b="1" u="sng" dirty="0">
                <a:latin typeface="+mj-lt"/>
              </a:rPr>
              <a:t>Câu 4</a:t>
            </a:r>
            <a:r>
              <a:rPr lang="vi-VN" sz="4400" b="1" dirty="0">
                <a:latin typeface="+mj-lt"/>
              </a:rPr>
              <a:t>: Chi tiết nào cho thấy cậu con trai rất tin tưởng vào cha của mình?</a:t>
            </a:r>
          </a:p>
          <a:p>
            <a:r>
              <a:rPr lang="vi-VN" sz="4400" dirty="0"/>
              <a:t>     </a:t>
            </a:r>
            <a:r>
              <a:rPr lang="vi-VN" sz="4400" dirty="0">
                <a:latin typeface="+mj-lt"/>
              </a:rPr>
              <a:t>Chi tiết cho thấy cậu con trai rất tin tưởng vào cha của mình là: “Cha ơi! Con đã bảo các bạn là nhất định cha sẽ cứu con và các bạn mà !”.</a:t>
            </a:r>
          </a:p>
        </p:txBody>
      </p:sp>
      <p:sp>
        <p:nvSpPr>
          <p:cNvPr id="9" name="TextBox 8"/>
          <p:cNvSpPr txBox="1"/>
          <p:nvPr/>
        </p:nvSpPr>
        <p:spPr>
          <a:xfrm>
            <a:off x="2438400" y="4000500"/>
            <a:ext cx="11734800" cy="381000"/>
          </a:xfrm>
          <a:prstGeom prst="rect">
            <a:avLst/>
          </a:prstGeom>
          <a:noFill/>
        </p:spPr>
        <p:txBody>
          <a:bodyPr wrap="square" lIns="91431" tIns="45716" rIns="91431" bIns="45716" rtlCol="0">
            <a:spAutoFit/>
          </a:bodyPr>
          <a:lstStyle/>
          <a:p>
            <a:endParaRPr lang="vi-VN" dirty="0"/>
          </a:p>
        </p:txBody>
      </p:sp>
      <p:sp>
        <p:nvSpPr>
          <p:cNvPr id="10" name="TextBox 9"/>
          <p:cNvSpPr txBox="1"/>
          <p:nvPr/>
        </p:nvSpPr>
        <p:spPr>
          <a:xfrm>
            <a:off x="1666531" y="5502913"/>
            <a:ext cx="14491724" cy="1446542"/>
          </a:xfrm>
          <a:prstGeom prst="rect">
            <a:avLst/>
          </a:prstGeom>
          <a:noFill/>
        </p:spPr>
        <p:txBody>
          <a:bodyPr wrap="square" lIns="91431" tIns="45716" rIns="91431" bIns="45716" rtlCol="0">
            <a:spAutoFit/>
          </a:bodyPr>
          <a:lstStyle/>
          <a:p>
            <a:endParaRPr lang="vi-VN" sz="4400" dirty="0">
              <a:latin typeface="+mj-lt"/>
            </a:endParaRPr>
          </a:p>
          <a:p>
            <a:r>
              <a:rPr lang="vi-VN" sz="4400" dirty="0">
                <a:latin typeface="+mj-lt"/>
              </a:rPr>
              <a:t> </a:t>
            </a:r>
          </a:p>
        </p:txBody>
      </p:sp>
    </p:spTree>
    <p:extLst>
      <p:ext uri="{BB962C8B-B14F-4D97-AF65-F5344CB8AC3E}">
        <p14:creationId xmlns:p14="http://schemas.microsoft.com/office/powerpoint/2010/main" val="3011080199"/>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par>
                                <p:cTn id="15" presetID="53" presetClass="entr" presetSubtype="16"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fltVal val="0"/>
                                          </p:val>
                                        </p:tav>
                                        <p:tav tm="100000">
                                          <p:val>
                                            <p:strVal val="#ppt_w"/>
                                          </p:val>
                                        </p:tav>
                                      </p:tavLst>
                                    </p:anim>
                                    <p:anim calcmode="lin" valueType="num">
                                      <p:cBhvr>
                                        <p:cTn id="18" dur="500" fill="hold"/>
                                        <p:tgtEl>
                                          <p:spTgt spid="14"/>
                                        </p:tgtEl>
                                        <p:attrNameLst>
                                          <p:attrName>ppt_h</p:attrName>
                                        </p:attrNameLst>
                                      </p:cBhvr>
                                      <p:tavLst>
                                        <p:tav tm="0">
                                          <p:val>
                                            <p:fltVal val="0"/>
                                          </p:val>
                                        </p:tav>
                                        <p:tav tm="100000">
                                          <p:val>
                                            <p:strVal val="#ppt_h"/>
                                          </p:val>
                                        </p:tav>
                                      </p:tavLst>
                                    </p:anim>
                                    <p:animEffect transition="in" filter="fade">
                                      <p:cBhvr>
                                        <p:cTn id="19" dur="500"/>
                                        <p:tgtEl>
                                          <p:spTgt spid="14"/>
                                        </p:tgtEl>
                                      </p:cBhvr>
                                    </p:animEffect>
                                  </p:childTnLst>
                                </p:cTn>
                              </p:par>
                              <p:par>
                                <p:cTn id="20" presetID="53" presetClass="entr" presetSubtype="16"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Effect transition="in" filter="fade">
                                      <p:cBhvr>
                                        <p:cTn id="24" dur="500"/>
                                        <p:tgtEl>
                                          <p:spTgt spid="13"/>
                                        </p:tgtEl>
                                      </p:cBhvr>
                                    </p:animEffect>
                                  </p:childTnLst>
                                </p:cTn>
                              </p:par>
                              <p:par>
                                <p:cTn id="25" presetID="53" presetClass="entr" presetSubtype="16"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ppt_w</p:attrName>
                                        </p:attrNameLst>
                                      </p:cBhvr>
                                      <p:tavLst>
                                        <p:tav tm="0">
                                          <p:val>
                                            <p:fltVal val="0"/>
                                          </p:val>
                                        </p:tav>
                                        <p:tav tm="100000">
                                          <p:val>
                                            <p:strVal val="#ppt_w"/>
                                          </p:val>
                                        </p:tav>
                                      </p:tavLst>
                                    </p:anim>
                                    <p:anim calcmode="lin" valueType="num">
                                      <p:cBhvr>
                                        <p:cTn id="28" dur="500" fill="hold"/>
                                        <p:tgtEl>
                                          <p:spTgt spid="11"/>
                                        </p:tgtEl>
                                        <p:attrNameLst>
                                          <p:attrName>ppt_h</p:attrName>
                                        </p:attrNameLst>
                                      </p:cBhvr>
                                      <p:tavLst>
                                        <p:tav tm="0">
                                          <p:val>
                                            <p:fltVal val="0"/>
                                          </p:val>
                                        </p:tav>
                                        <p:tav tm="100000">
                                          <p:val>
                                            <p:strVal val="#ppt_h"/>
                                          </p:val>
                                        </p:tav>
                                      </p:tavLst>
                                    </p:anim>
                                    <p:animEffect transition="in" filter="fade">
                                      <p:cBhvr>
                                        <p:cTn id="29" dur="500"/>
                                        <p:tgtEl>
                                          <p:spTgt spid="11"/>
                                        </p:tgtEl>
                                      </p:cBhvr>
                                    </p:animEffect>
                                  </p:childTnLst>
                                </p:cTn>
                              </p:par>
                              <p:par>
                                <p:cTn id="30" presetID="53" presetClass="entr" presetSubtype="16"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p:cTn id="32" dur="500" fill="hold"/>
                                        <p:tgtEl>
                                          <p:spTgt spid="12"/>
                                        </p:tgtEl>
                                        <p:attrNameLst>
                                          <p:attrName>ppt_w</p:attrName>
                                        </p:attrNameLst>
                                      </p:cBhvr>
                                      <p:tavLst>
                                        <p:tav tm="0">
                                          <p:val>
                                            <p:fltVal val="0"/>
                                          </p:val>
                                        </p:tav>
                                        <p:tav tm="100000">
                                          <p:val>
                                            <p:strVal val="#ppt_w"/>
                                          </p:val>
                                        </p:tav>
                                      </p:tavLst>
                                    </p:anim>
                                    <p:anim calcmode="lin" valueType="num">
                                      <p:cBhvr>
                                        <p:cTn id="33" dur="500" fill="hold"/>
                                        <p:tgtEl>
                                          <p:spTgt spid="12"/>
                                        </p:tgtEl>
                                        <p:attrNameLst>
                                          <p:attrName>ppt_h</p:attrName>
                                        </p:attrNameLst>
                                      </p:cBhvr>
                                      <p:tavLst>
                                        <p:tav tm="0">
                                          <p:val>
                                            <p:fltVal val="0"/>
                                          </p:val>
                                        </p:tav>
                                        <p:tav tm="100000">
                                          <p:val>
                                            <p:strVal val="#ppt_h"/>
                                          </p:val>
                                        </p:tav>
                                      </p:tavLst>
                                    </p:anim>
                                    <p:animEffect transition="in" filter="fade">
                                      <p:cBhvr>
                                        <p:cTn id="34" dur="500"/>
                                        <p:tgtEl>
                                          <p:spTgt spid="12"/>
                                        </p:tgtEl>
                                      </p:cBhvr>
                                    </p:animEffect>
                                  </p:childTnLst>
                                </p:cTn>
                              </p:par>
                              <p:par>
                                <p:cTn id="35" presetID="16" presetClass="entr" presetSubtype="21" fill="hold" nodeType="with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barn(inVertical)">
                                      <p:cBhvr>
                                        <p:cTn id="37" dur="500"/>
                                        <p:tgtEl>
                                          <p:spTgt spid="2"/>
                                        </p:tgtEl>
                                      </p:cBhvr>
                                    </p:animEffect>
                                  </p:childTnLst>
                                </p:cTn>
                              </p:par>
                              <p:par>
                                <p:cTn id="38" presetID="16" presetClass="entr" presetSubtype="21" fill="hold" nodeType="with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barn(inVertical)">
                                      <p:cBhvr>
                                        <p:cTn id="40" dur="500"/>
                                        <p:tgtEl>
                                          <p:spTgt spid="4"/>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8"/>
                                        </p:tgtEl>
                                        <p:attrNameLst>
                                          <p:attrName>style.visibility</p:attrName>
                                        </p:attrNameLst>
                                      </p:cBhvr>
                                      <p:to>
                                        <p:strVal val="visible"/>
                                      </p:to>
                                    </p:set>
                                    <p:anim calcmode="lin" valueType="num">
                                      <p:cBhvr additive="base">
                                        <p:cTn id="45" dur="500" fill="hold"/>
                                        <p:tgtEl>
                                          <p:spTgt spid="8"/>
                                        </p:tgtEl>
                                        <p:attrNameLst>
                                          <p:attrName>ppt_x</p:attrName>
                                        </p:attrNameLst>
                                      </p:cBhvr>
                                      <p:tavLst>
                                        <p:tav tm="0">
                                          <p:val>
                                            <p:strVal val="#ppt_x"/>
                                          </p:val>
                                        </p:tav>
                                        <p:tav tm="100000">
                                          <p:val>
                                            <p:strVal val="#ppt_x"/>
                                          </p:val>
                                        </p:tav>
                                      </p:tavLst>
                                    </p:anim>
                                    <p:anim calcmode="lin" valueType="num">
                                      <p:cBhvr additive="base">
                                        <p:cTn id="4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barn(inVertical)">
                                      <p:cBhvr>
                                        <p:cTn id="5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75071"/>
          <a:stretch>
            <a:fillRect/>
          </a:stretch>
        </p:blipFill>
        <p:spPr>
          <a:xfrm rot="-10800000">
            <a:off x="13729131" y="0"/>
            <a:ext cx="4558869" cy="10287000"/>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4197219">
            <a:off x="-770513" y="584987"/>
            <a:ext cx="2645352" cy="2304764"/>
          </a:xfrm>
          <a:prstGeom prst="rect">
            <a:avLst/>
          </a:prstGeom>
        </p:spPr>
      </p:pic>
      <p:grpSp>
        <p:nvGrpSpPr>
          <p:cNvPr id="4" name="Group 4"/>
          <p:cNvGrpSpPr/>
          <p:nvPr/>
        </p:nvGrpSpPr>
        <p:grpSpPr>
          <a:xfrm>
            <a:off x="1314451" y="1315352"/>
            <a:ext cx="15093188" cy="7656299"/>
            <a:chOff x="0" y="0"/>
            <a:chExt cx="11734158" cy="5952369"/>
          </a:xfrm>
        </p:grpSpPr>
        <p:sp>
          <p:nvSpPr>
            <p:cNvPr id="5" name="Freeform 5"/>
            <p:cNvSpPr/>
            <p:nvPr/>
          </p:nvSpPr>
          <p:spPr>
            <a:xfrm>
              <a:off x="10160" y="16510"/>
              <a:ext cx="11711298" cy="5924429"/>
            </a:xfrm>
            <a:custGeom>
              <a:avLst/>
              <a:gdLst/>
              <a:ahLst/>
              <a:cxnLst/>
              <a:rect l="l" t="t" r="r" b="b"/>
              <a:pathLst>
                <a:path w="11711298" h="5924429">
                  <a:moveTo>
                    <a:pt x="11711298" y="5924429"/>
                  </a:moveTo>
                  <a:lnTo>
                    <a:pt x="0" y="5916809"/>
                  </a:lnTo>
                  <a:lnTo>
                    <a:pt x="0" y="2067974"/>
                  </a:lnTo>
                  <a:lnTo>
                    <a:pt x="17780" y="19050"/>
                  </a:lnTo>
                  <a:lnTo>
                    <a:pt x="5838314" y="0"/>
                  </a:lnTo>
                  <a:lnTo>
                    <a:pt x="11692248" y="5080"/>
                  </a:lnTo>
                  <a:close/>
                </a:path>
              </a:pathLst>
            </a:custGeom>
            <a:solidFill>
              <a:srgbClr val="FFFFFF"/>
            </a:solidFill>
          </p:spPr>
          <p:txBody>
            <a:bodyPr/>
            <a:lstStyle/>
            <a:p>
              <a:endParaRPr lang="en-US"/>
            </a:p>
          </p:txBody>
        </p:sp>
        <p:sp>
          <p:nvSpPr>
            <p:cNvPr id="6" name="Freeform 6"/>
            <p:cNvSpPr/>
            <p:nvPr/>
          </p:nvSpPr>
          <p:spPr>
            <a:xfrm>
              <a:off x="-3810" y="0"/>
              <a:ext cx="11740508" cy="5951099"/>
            </a:xfrm>
            <a:custGeom>
              <a:avLst/>
              <a:gdLst/>
              <a:ahLst/>
              <a:cxnLst/>
              <a:rect l="l" t="t" r="r" b="b"/>
              <a:pathLst>
                <a:path w="11740508" h="5951099">
                  <a:moveTo>
                    <a:pt x="11706218" y="21590"/>
                  </a:moveTo>
                  <a:cubicBezTo>
                    <a:pt x="11707489" y="34290"/>
                    <a:pt x="11707489" y="44450"/>
                    <a:pt x="11708758" y="54610"/>
                  </a:cubicBezTo>
                  <a:cubicBezTo>
                    <a:pt x="11711298" y="154472"/>
                    <a:pt x="11712568" y="285004"/>
                    <a:pt x="11715108" y="410875"/>
                  </a:cubicBezTo>
                  <a:cubicBezTo>
                    <a:pt x="11715108" y="592687"/>
                    <a:pt x="11727808" y="4177661"/>
                    <a:pt x="11734158" y="4359473"/>
                  </a:cubicBezTo>
                  <a:cubicBezTo>
                    <a:pt x="11740508" y="4634523"/>
                    <a:pt x="11736698" y="4914235"/>
                    <a:pt x="11736698" y="5189284"/>
                  </a:cubicBezTo>
                  <a:cubicBezTo>
                    <a:pt x="11736698" y="5431701"/>
                    <a:pt x="11737968" y="5655471"/>
                    <a:pt x="11739239" y="5890139"/>
                  </a:cubicBezTo>
                  <a:cubicBezTo>
                    <a:pt x="11739239" y="5911729"/>
                    <a:pt x="11739239" y="5925699"/>
                    <a:pt x="11739239" y="5949829"/>
                  </a:cubicBezTo>
                  <a:cubicBezTo>
                    <a:pt x="11716378" y="5949829"/>
                    <a:pt x="11696058" y="5951099"/>
                    <a:pt x="11643219" y="5949829"/>
                  </a:cubicBezTo>
                  <a:cubicBezTo>
                    <a:pt x="11043838" y="5944749"/>
                    <a:pt x="10435237" y="5951099"/>
                    <a:pt x="9835857" y="5946019"/>
                  </a:cubicBezTo>
                  <a:cubicBezTo>
                    <a:pt x="9476229" y="5942209"/>
                    <a:pt x="9125822" y="5944749"/>
                    <a:pt x="8766194" y="5942209"/>
                  </a:cubicBezTo>
                  <a:cubicBezTo>
                    <a:pt x="8600212" y="5940939"/>
                    <a:pt x="8434230" y="5939669"/>
                    <a:pt x="8268247" y="5938399"/>
                  </a:cubicBezTo>
                  <a:cubicBezTo>
                    <a:pt x="8166813" y="5938399"/>
                    <a:pt x="8074601" y="5939669"/>
                    <a:pt x="7973168" y="5939669"/>
                  </a:cubicBezTo>
                  <a:cubicBezTo>
                    <a:pt x="7714973" y="5938399"/>
                    <a:pt x="7004938" y="5939669"/>
                    <a:pt x="6746743" y="5938399"/>
                  </a:cubicBezTo>
                  <a:cubicBezTo>
                    <a:pt x="6562319" y="5937129"/>
                    <a:pt x="2873826" y="5946019"/>
                    <a:pt x="2689401" y="5944749"/>
                  </a:cubicBezTo>
                  <a:cubicBezTo>
                    <a:pt x="2643295" y="5944749"/>
                    <a:pt x="2587967" y="5946019"/>
                    <a:pt x="2541861" y="5946019"/>
                  </a:cubicBezTo>
                  <a:cubicBezTo>
                    <a:pt x="2431206" y="5946019"/>
                    <a:pt x="2329773" y="5947289"/>
                    <a:pt x="2219118" y="5947289"/>
                  </a:cubicBezTo>
                  <a:cubicBezTo>
                    <a:pt x="1942481" y="5947289"/>
                    <a:pt x="1675065" y="5946019"/>
                    <a:pt x="1398428" y="5944749"/>
                  </a:cubicBezTo>
                  <a:cubicBezTo>
                    <a:pt x="1232446" y="5943479"/>
                    <a:pt x="1066464" y="5942209"/>
                    <a:pt x="909703" y="5940939"/>
                  </a:cubicBezTo>
                  <a:cubicBezTo>
                    <a:pt x="614623" y="5939669"/>
                    <a:pt x="319544" y="5938399"/>
                    <a:pt x="48260" y="5938399"/>
                  </a:cubicBezTo>
                  <a:cubicBezTo>
                    <a:pt x="38100" y="5938399"/>
                    <a:pt x="29210" y="5938399"/>
                    <a:pt x="19050" y="5937129"/>
                  </a:cubicBezTo>
                  <a:cubicBezTo>
                    <a:pt x="10160" y="5935859"/>
                    <a:pt x="5080" y="5929509"/>
                    <a:pt x="7620" y="5920619"/>
                  </a:cubicBezTo>
                  <a:cubicBezTo>
                    <a:pt x="16510" y="5888564"/>
                    <a:pt x="12700" y="5772017"/>
                    <a:pt x="11430" y="5650809"/>
                  </a:cubicBezTo>
                  <a:cubicBezTo>
                    <a:pt x="10160" y="5403730"/>
                    <a:pt x="6350" y="5161313"/>
                    <a:pt x="7620" y="4914235"/>
                  </a:cubicBezTo>
                  <a:cubicBezTo>
                    <a:pt x="5080" y="4606552"/>
                    <a:pt x="0" y="797809"/>
                    <a:pt x="7620" y="485464"/>
                  </a:cubicBezTo>
                  <a:cubicBezTo>
                    <a:pt x="8890" y="424860"/>
                    <a:pt x="7620" y="359594"/>
                    <a:pt x="8890" y="298990"/>
                  </a:cubicBezTo>
                  <a:cubicBezTo>
                    <a:pt x="10160" y="201091"/>
                    <a:pt x="12700" y="93868"/>
                    <a:pt x="13970" y="44450"/>
                  </a:cubicBezTo>
                  <a:cubicBezTo>
                    <a:pt x="13970" y="41910"/>
                    <a:pt x="15240" y="39370"/>
                    <a:pt x="16510" y="38100"/>
                  </a:cubicBezTo>
                  <a:cubicBezTo>
                    <a:pt x="38100" y="35560"/>
                    <a:pt x="89013" y="30480"/>
                    <a:pt x="236553" y="29210"/>
                  </a:cubicBezTo>
                  <a:cubicBezTo>
                    <a:pt x="485526" y="25400"/>
                    <a:pt x="734500" y="22860"/>
                    <a:pt x="992694" y="20320"/>
                  </a:cubicBezTo>
                  <a:cubicBezTo>
                    <a:pt x="1167897" y="17780"/>
                    <a:pt x="1343101" y="16510"/>
                    <a:pt x="1509083" y="13970"/>
                  </a:cubicBezTo>
                  <a:cubicBezTo>
                    <a:pt x="1675065" y="11430"/>
                    <a:pt x="1850269" y="8890"/>
                    <a:pt x="2016251" y="8890"/>
                  </a:cubicBezTo>
                  <a:cubicBezTo>
                    <a:pt x="2200676" y="7620"/>
                    <a:pt x="2385100" y="10160"/>
                    <a:pt x="2569525" y="8890"/>
                  </a:cubicBezTo>
                  <a:cubicBezTo>
                    <a:pt x="2800056" y="8890"/>
                    <a:pt x="6977274" y="6350"/>
                    <a:pt x="7207805" y="5080"/>
                  </a:cubicBezTo>
                  <a:cubicBezTo>
                    <a:pt x="7429115" y="3810"/>
                    <a:pt x="7650425" y="2540"/>
                    <a:pt x="7880956" y="2540"/>
                  </a:cubicBezTo>
                  <a:cubicBezTo>
                    <a:pt x="8259026" y="1270"/>
                    <a:pt x="8627876" y="0"/>
                    <a:pt x="9005946" y="0"/>
                  </a:cubicBezTo>
                  <a:cubicBezTo>
                    <a:pt x="9162707" y="0"/>
                    <a:pt x="9328689" y="2540"/>
                    <a:pt x="9485450" y="2540"/>
                  </a:cubicBezTo>
                  <a:cubicBezTo>
                    <a:pt x="9918848" y="3810"/>
                    <a:pt x="10361467" y="5080"/>
                    <a:pt x="10794865" y="7620"/>
                  </a:cubicBezTo>
                  <a:cubicBezTo>
                    <a:pt x="11025396" y="8890"/>
                    <a:pt x="11255927" y="12700"/>
                    <a:pt x="11486458" y="16510"/>
                  </a:cubicBezTo>
                  <a:cubicBezTo>
                    <a:pt x="11541785" y="16510"/>
                    <a:pt x="11597112" y="16510"/>
                    <a:pt x="11643219" y="16510"/>
                  </a:cubicBezTo>
                  <a:cubicBezTo>
                    <a:pt x="11687168" y="17780"/>
                    <a:pt x="11696058" y="20320"/>
                    <a:pt x="11706218" y="21590"/>
                  </a:cubicBezTo>
                  <a:close/>
                  <a:moveTo>
                    <a:pt x="11716379" y="5933319"/>
                  </a:moveTo>
                  <a:cubicBezTo>
                    <a:pt x="11717648" y="5916809"/>
                    <a:pt x="11718918" y="5904109"/>
                    <a:pt x="11718918" y="5891409"/>
                  </a:cubicBezTo>
                  <a:cubicBezTo>
                    <a:pt x="11717648" y="5632162"/>
                    <a:pt x="11716379" y="5385083"/>
                    <a:pt x="11716379" y="5119357"/>
                  </a:cubicBezTo>
                  <a:cubicBezTo>
                    <a:pt x="11716379" y="4998148"/>
                    <a:pt x="11718918" y="4876940"/>
                    <a:pt x="11717648" y="4755731"/>
                  </a:cubicBezTo>
                  <a:cubicBezTo>
                    <a:pt x="11717648" y="4643847"/>
                    <a:pt x="11716379" y="4527300"/>
                    <a:pt x="11715108" y="4415415"/>
                  </a:cubicBezTo>
                  <a:cubicBezTo>
                    <a:pt x="11710029" y="4242926"/>
                    <a:pt x="11698598" y="671939"/>
                    <a:pt x="11698598" y="499450"/>
                  </a:cubicBezTo>
                  <a:cubicBezTo>
                    <a:pt x="11696058" y="354932"/>
                    <a:pt x="11693518" y="205753"/>
                    <a:pt x="11690979" y="63500"/>
                  </a:cubicBezTo>
                  <a:cubicBezTo>
                    <a:pt x="11689708" y="44450"/>
                    <a:pt x="11688439" y="43180"/>
                    <a:pt x="11615555" y="41910"/>
                  </a:cubicBezTo>
                  <a:cubicBezTo>
                    <a:pt x="11587891" y="41910"/>
                    <a:pt x="11569449" y="41910"/>
                    <a:pt x="11541786" y="40640"/>
                  </a:cubicBezTo>
                  <a:cubicBezTo>
                    <a:pt x="11311255" y="36830"/>
                    <a:pt x="11071503" y="31750"/>
                    <a:pt x="10840972" y="30480"/>
                  </a:cubicBezTo>
                  <a:cubicBezTo>
                    <a:pt x="10278477" y="26670"/>
                    <a:pt x="9706760" y="25400"/>
                    <a:pt x="9144264" y="22860"/>
                  </a:cubicBezTo>
                  <a:cubicBezTo>
                    <a:pt x="9061273" y="22860"/>
                    <a:pt x="8969061" y="22860"/>
                    <a:pt x="8886070" y="22860"/>
                  </a:cubicBezTo>
                  <a:cubicBezTo>
                    <a:pt x="8747751" y="22860"/>
                    <a:pt x="8609434" y="22860"/>
                    <a:pt x="8480336" y="22860"/>
                  </a:cubicBezTo>
                  <a:cubicBezTo>
                    <a:pt x="8185256" y="22860"/>
                    <a:pt x="7890177" y="22860"/>
                    <a:pt x="7604319" y="24130"/>
                  </a:cubicBezTo>
                  <a:cubicBezTo>
                    <a:pt x="7355345" y="25400"/>
                    <a:pt x="3159684" y="29210"/>
                    <a:pt x="2910711" y="29210"/>
                  </a:cubicBezTo>
                  <a:cubicBezTo>
                    <a:pt x="2504977" y="29210"/>
                    <a:pt x="2099242" y="26670"/>
                    <a:pt x="1693508" y="33020"/>
                  </a:cubicBezTo>
                  <a:cubicBezTo>
                    <a:pt x="1481419" y="36830"/>
                    <a:pt x="1278552" y="36830"/>
                    <a:pt x="1075685" y="38100"/>
                  </a:cubicBezTo>
                  <a:cubicBezTo>
                    <a:pt x="725278" y="41910"/>
                    <a:pt x="374871" y="45720"/>
                    <a:pt x="49530" y="50800"/>
                  </a:cubicBezTo>
                  <a:cubicBezTo>
                    <a:pt x="36830" y="50800"/>
                    <a:pt x="34290" y="53340"/>
                    <a:pt x="33020" y="79882"/>
                  </a:cubicBezTo>
                  <a:cubicBezTo>
                    <a:pt x="31750" y="163796"/>
                    <a:pt x="31750" y="247709"/>
                    <a:pt x="30480" y="331623"/>
                  </a:cubicBezTo>
                  <a:cubicBezTo>
                    <a:pt x="29210" y="471479"/>
                    <a:pt x="26670" y="606673"/>
                    <a:pt x="25400" y="746529"/>
                  </a:cubicBezTo>
                  <a:cubicBezTo>
                    <a:pt x="20320" y="895708"/>
                    <a:pt x="26670" y="4541286"/>
                    <a:pt x="29210" y="4690465"/>
                  </a:cubicBezTo>
                  <a:cubicBezTo>
                    <a:pt x="29210" y="4848969"/>
                    <a:pt x="29210" y="5012134"/>
                    <a:pt x="30480" y="5170637"/>
                  </a:cubicBezTo>
                  <a:cubicBezTo>
                    <a:pt x="30480" y="5287184"/>
                    <a:pt x="33020" y="5403730"/>
                    <a:pt x="33020" y="5520277"/>
                  </a:cubicBezTo>
                  <a:cubicBezTo>
                    <a:pt x="33020" y="5646147"/>
                    <a:pt x="33020" y="5772017"/>
                    <a:pt x="31750" y="5891409"/>
                  </a:cubicBezTo>
                  <a:cubicBezTo>
                    <a:pt x="31750" y="5895219"/>
                    <a:pt x="31750" y="5897759"/>
                    <a:pt x="31750" y="5901569"/>
                  </a:cubicBezTo>
                  <a:cubicBezTo>
                    <a:pt x="31750" y="5911729"/>
                    <a:pt x="35560" y="5915539"/>
                    <a:pt x="44450" y="5915539"/>
                  </a:cubicBezTo>
                  <a:cubicBezTo>
                    <a:pt x="107456" y="5915539"/>
                    <a:pt x="236553" y="5916809"/>
                    <a:pt x="356429" y="5916809"/>
                  </a:cubicBezTo>
                  <a:cubicBezTo>
                    <a:pt x="531632" y="5916809"/>
                    <a:pt x="716057" y="5914269"/>
                    <a:pt x="891260" y="5916809"/>
                  </a:cubicBezTo>
                  <a:cubicBezTo>
                    <a:pt x="1177119" y="5920619"/>
                    <a:pt x="1462977" y="5923159"/>
                    <a:pt x="1748835" y="5921889"/>
                  </a:cubicBezTo>
                  <a:cubicBezTo>
                    <a:pt x="1933260" y="5920619"/>
                    <a:pt x="2108463" y="5923159"/>
                    <a:pt x="2292888" y="5923159"/>
                  </a:cubicBezTo>
                  <a:cubicBezTo>
                    <a:pt x="2560304" y="5923159"/>
                    <a:pt x="2827720" y="5921889"/>
                    <a:pt x="3095135" y="5923159"/>
                  </a:cubicBezTo>
                  <a:cubicBezTo>
                    <a:pt x="3491648" y="5924429"/>
                    <a:pt x="7844070" y="5914269"/>
                    <a:pt x="8249805" y="5916809"/>
                  </a:cubicBezTo>
                  <a:cubicBezTo>
                    <a:pt x="8425008" y="5918079"/>
                    <a:pt x="8600212" y="5919349"/>
                    <a:pt x="8766194" y="5919349"/>
                  </a:cubicBezTo>
                  <a:cubicBezTo>
                    <a:pt x="9070495" y="5921889"/>
                    <a:pt x="9365574" y="5918079"/>
                    <a:pt x="9669875" y="5921889"/>
                  </a:cubicBezTo>
                  <a:cubicBezTo>
                    <a:pt x="9918848" y="5924429"/>
                    <a:pt x="10167821" y="5924429"/>
                    <a:pt x="10416795" y="5926969"/>
                  </a:cubicBezTo>
                  <a:cubicBezTo>
                    <a:pt x="10785644" y="5930779"/>
                    <a:pt x="11154494" y="5933319"/>
                    <a:pt x="11523343" y="5934589"/>
                  </a:cubicBezTo>
                  <a:cubicBezTo>
                    <a:pt x="11661661" y="5934589"/>
                    <a:pt x="11696058" y="5933319"/>
                    <a:pt x="11716379" y="5933319"/>
                  </a:cubicBezTo>
                  <a:close/>
                </a:path>
              </a:pathLst>
            </a:custGeom>
            <a:solidFill>
              <a:srgbClr val="000000"/>
            </a:solidFill>
          </p:spPr>
          <p:txBody>
            <a:bodyPr/>
            <a:lstStyle/>
            <a:p>
              <a:endParaRPr lang="en-US"/>
            </a:p>
          </p:txBody>
        </p:sp>
      </p:grpSp>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4404198" y="126515"/>
            <a:ext cx="2154515" cy="1982154"/>
          </a:xfrm>
          <a:prstGeom prst="rect">
            <a:avLst/>
          </a:prstGeom>
        </p:spPr>
      </p:pic>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2016537">
            <a:off x="16398688" y="2427553"/>
            <a:ext cx="1901531" cy="1739900"/>
          </a:xfrm>
          <a:prstGeom prst="rect">
            <a:avLst/>
          </a:prstGeom>
        </p:spPr>
      </p:pic>
      <p:pic>
        <p:nvPicPr>
          <p:cNvPr id="13" name="Picture 13"/>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178649">
            <a:off x="14957777" y="7626521"/>
            <a:ext cx="3054065" cy="2660855"/>
          </a:xfrm>
          <a:prstGeom prst="rect">
            <a:avLst/>
          </a:prstGeom>
        </p:spPr>
      </p:pic>
      <p:pic>
        <p:nvPicPr>
          <p:cNvPr id="14" name="Picture 14"/>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10800000">
            <a:off x="1257300" y="8486081"/>
            <a:ext cx="1556085" cy="1431599"/>
          </a:xfrm>
          <a:prstGeom prst="rect">
            <a:avLst/>
          </a:prstGeom>
        </p:spPr>
      </p:pic>
      <p:pic>
        <p:nvPicPr>
          <p:cNvPr id="15" name="Picture 15"/>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rot="8783462">
            <a:off x="581287" y="7579069"/>
            <a:ext cx="1045661" cy="956780"/>
          </a:xfrm>
          <a:prstGeom prst="rect">
            <a:avLst/>
          </a:prstGeom>
        </p:spPr>
      </p:pic>
      <p:sp>
        <p:nvSpPr>
          <p:cNvPr id="7" name="TextBox 6"/>
          <p:cNvSpPr txBox="1"/>
          <p:nvPr/>
        </p:nvSpPr>
        <p:spPr>
          <a:xfrm>
            <a:off x="3161567" y="1586815"/>
            <a:ext cx="9731621" cy="1800485"/>
          </a:xfrm>
          <a:prstGeom prst="rect">
            <a:avLst/>
          </a:prstGeom>
          <a:noFill/>
        </p:spPr>
        <p:txBody>
          <a:bodyPr wrap="square" lIns="91431" tIns="45716" rIns="91431" bIns="45716" rtlCol="0">
            <a:spAutoFit/>
          </a:bodyPr>
          <a:lstStyle/>
          <a:p>
            <a:pPr algn="ctr"/>
            <a:r>
              <a:rPr lang="en-US" sz="3600" b="1" i="1" dirty="0" err="1">
                <a:latin typeface="HP001 4 hàng" pitchFamily="34" charset="-93"/>
              </a:rPr>
              <a:t>Thứ</a:t>
            </a:r>
            <a:r>
              <a:rPr lang="en-US" sz="3600" b="1" i="1" dirty="0">
                <a:latin typeface="HP001 4 hàng" pitchFamily="34" charset="-93"/>
              </a:rPr>
              <a:t> </a:t>
            </a:r>
            <a:r>
              <a:rPr lang="en-US" sz="3600" b="1" i="1" dirty="0" err="1">
                <a:latin typeface="HP001 4 hàng" pitchFamily="34" charset="-93"/>
              </a:rPr>
              <a:t>Bảy</a:t>
            </a:r>
            <a:r>
              <a:rPr lang="en-US" sz="3600" b="1" i="1" dirty="0">
                <a:latin typeface="HP001 4 hàng" pitchFamily="34" charset="-93"/>
              </a:rPr>
              <a:t> </a:t>
            </a:r>
            <a:r>
              <a:rPr lang="en-US" sz="3600" b="1" i="1" dirty="0" err="1">
                <a:latin typeface="HP001 4 hàng" pitchFamily="34" charset="-93"/>
              </a:rPr>
              <a:t>ngày</a:t>
            </a:r>
            <a:r>
              <a:rPr lang="en-US" sz="3600" b="1" i="1" dirty="0">
                <a:latin typeface="HP001 4 hàng" pitchFamily="34" charset="-93"/>
              </a:rPr>
              <a:t> 15 </a:t>
            </a:r>
            <a:r>
              <a:rPr lang="en-US" sz="3600" b="1" i="1" dirty="0" err="1">
                <a:latin typeface="HP001 4 hàng" pitchFamily="34" charset="-93"/>
              </a:rPr>
              <a:t>tháng</a:t>
            </a:r>
            <a:r>
              <a:rPr lang="en-US" sz="3600" b="1" i="1" dirty="0">
                <a:latin typeface="HP001 4 hàng" pitchFamily="34" charset="-93"/>
              </a:rPr>
              <a:t> 10 </a:t>
            </a:r>
            <a:r>
              <a:rPr lang="en-US" sz="3600" b="1" i="1" dirty="0" err="1">
                <a:latin typeface="HP001 4 hàng" pitchFamily="34" charset="-93"/>
              </a:rPr>
              <a:t>năm</a:t>
            </a:r>
            <a:r>
              <a:rPr lang="en-US" sz="3600" b="1" i="1" dirty="0">
                <a:latin typeface="HP001 4 hàng" pitchFamily="34" charset="-93"/>
              </a:rPr>
              <a:t> 2022</a:t>
            </a:r>
          </a:p>
          <a:p>
            <a:pPr algn="ctr"/>
            <a:r>
              <a:rPr lang="en-US" sz="3200" b="1" i="1" u="sng" dirty="0" err="1">
                <a:latin typeface="HP001 4 hàng" pitchFamily="34" charset="-93"/>
              </a:rPr>
              <a:t>Tiếng</a:t>
            </a:r>
            <a:r>
              <a:rPr lang="en-US" sz="3200" b="1" i="1" u="sng" dirty="0">
                <a:latin typeface="HP001 4 hàng" pitchFamily="34" charset="-93"/>
              </a:rPr>
              <a:t> </a:t>
            </a:r>
            <a:r>
              <a:rPr lang="en-US" sz="3200" b="1" i="1" u="sng" dirty="0" err="1">
                <a:latin typeface="HP001 4 hàng" pitchFamily="34" charset="-93"/>
              </a:rPr>
              <a:t>Việt</a:t>
            </a:r>
            <a:endParaRPr lang="en-US" sz="3200" b="1" i="1" u="sng" dirty="0">
              <a:latin typeface="HP001 4 hàng" pitchFamily="34" charset="-93"/>
            </a:endParaRPr>
          </a:p>
          <a:p>
            <a:pPr algn="ctr"/>
            <a:r>
              <a:rPr lang="en-US" sz="4400" b="1" i="1" dirty="0">
                <a:solidFill>
                  <a:srgbClr val="FF0000"/>
                </a:solidFill>
                <a:latin typeface="HP001 4 hàng" pitchFamily="34" charset="-93"/>
              </a:rPr>
              <a:t>Cha </a:t>
            </a:r>
            <a:r>
              <a:rPr lang="en-US" sz="4400" b="1" i="1" dirty="0" err="1">
                <a:solidFill>
                  <a:srgbClr val="FF0000"/>
                </a:solidFill>
                <a:latin typeface="HP001 4 hàng" pitchFamily="34" charset="-93"/>
              </a:rPr>
              <a:t>sẽ</a:t>
            </a:r>
            <a:r>
              <a:rPr lang="en-US" sz="4400" b="1" i="1" dirty="0">
                <a:solidFill>
                  <a:srgbClr val="FF0000"/>
                </a:solidFill>
                <a:latin typeface="HP001 4 hàng" pitchFamily="34" charset="-93"/>
              </a:rPr>
              <a:t> </a:t>
            </a:r>
            <a:r>
              <a:rPr lang="en-US" sz="4400" b="1" i="1" dirty="0" err="1">
                <a:solidFill>
                  <a:srgbClr val="FF0000"/>
                </a:solidFill>
                <a:latin typeface="HP001 4 hàng" pitchFamily="34" charset="-93"/>
              </a:rPr>
              <a:t>luôn</a:t>
            </a:r>
            <a:r>
              <a:rPr lang="en-US" sz="4400" b="1" i="1" dirty="0">
                <a:solidFill>
                  <a:srgbClr val="FF0000"/>
                </a:solidFill>
                <a:latin typeface="HP001 4 hàng" pitchFamily="34" charset="-93"/>
              </a:rPr>
              <a:t> ở </a:t>
            </a:r>
            <a:r>
              <a:rPr lang="en-US" sz="4400" b="1" i="1" dirty="0" err="1">
                <a:solidFill>
                  <a:srgbClr val="FF0000"/>
                </a:solidFill>
                <a:latin typeface="HP001 4 hàng" pitchFamily="34" charset="-93"/>
              </a:rPr>
              <a:t>bên</a:t>
            </a:r>
            <a:r>
              <a:rPr lang="en-US" sz="4400" b="1" i="1" dirty="0">
                <a:solidFill>
                  <a:srgbClr val="FF0000"/>
                </a:solidFill>
                <a:latin typeface="HP001 4 hàng" pitchFamily="34" charset="-93"/>
              </a:rPr>
              <a:t> con</a:t>
            </a:r>
          </a:p>
        </p:txBody>
      </p:sp>
      <p:pic>
        <p:nvPicPr>
          <p:cNvPr id="8194" name="Picture 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524000" y="3695700"/>
            <a:ext cx="14552085" cy="6041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3157781"/>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par>
                                <p:cTn id="15" presetID="53" presetClass="entr" presetSubtype="16"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fltVal val="0"/>
                                          </p:val>
                                        </p:tav>
                                        <p:tav tm="100000">
                                          <p:val>
                                            <p:strVal val="#ppt_w"/>
                                          </p:val>
                                        </p:tav>
                                      </p:tavLst>
                                    </p:anim>
                                    <p:anim calcmode="lin" valueType="num">
                                      <p:cBhvr>
                                        <p:cTn id="18" dur="500" fill="hold"/>
                                        <p:tgtEl>
                                          <p:spTgt spid="14"/>
                                        </p:tgtEl>
                                        <p:attrNameLst>
                                          <p:attrName>ppt_h</p:attrName>
                                        </p:attrNameLst>
                                      </p:cBhvr>
                                      <p:tavLst>
                                        <p:tav tm="0">
                                          <p:val>
                                            <p:fltVal val="0"/>
                                          </p:val>
                                        </p:tav>
                                        <p:tav tm="100000">
                                          <p:val>
                                            <p:strVal val="#ppt_h"/>
                                          </p:val>
                                        </p:tav>
                                      </p:tavLst>
                                    </p:anim>
                                    <p:animEffect transition="in" filter="fade">
                                      <p:cBhvr>
                                        <p:cTn id="19" dur="500"/>
                                        <p:tgtEl>
                                          <p:spTgt spid="14"/>
                                        </p:tgtEl>
                                      </p:cBhvr>
                                    </p:animEffect>
                                  </p:childTnLst>
                                </p:cTn>
                              </p:par>
                              <p:par>
                                <p:cTn id="20" presetID="53" presetClass="entr" presetSubtype="16"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Effect transition="in" filter="fade">
                                      <p:cBhvr>
                                        <p:cTn id="24" dur="500"/>
                                        <p:tgtEl>
                                          <p:spTgt spid="13"/>
                                        </p:tgtEl>
                                      </p:cBhvr>
                                    </p:animEffect>
                                  </p:childTnLst>
                                </p:cTn>
                              </p:par>
                              <p:par>
                                <p:cTn id="25" presetID="53" presetClass="entr" presetSubtype="16"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ppt_w</p:attrName>
                                        </p:attrNameLst>
                                      </p:cBhvr>
                                      <p:tavLst>
                                        <p:tav tm="0">
                                          <p:val>
                                            <p:fltVal val="0"/>
                                          </p:val>
                                        </p:tav>
                                        <p:tav tm="100000">
                                          <p:val>
                                            <p:strVal val="#ppt_w"/>
                                          </p:val>
                                        </p:tav>
                                      </p:tavLst>
                                    </p:anim>
                                    <p:anim calcmode="lin" valueType="num">
                                      <p:cBhvr>
                                        <p:cTn id="28" dur="500" fill="hold"/>
                                        <p:tgtEl>
                                          <p:spTgt spid="11"/>
                                        </p:tgtEl>
                                        <p:attrNameLst>
                                          <p:attrName>ppt_h</p:attrName>
                                        </p:attrNameLst>
                                      </p:cBhvr>
                                      <p:tavLst>
                                        <p:tav tm="0">
                                          <p:val>
                                            <p:fltVal val="0"/>
                                          </p:val>
                                        </p:tav>
                                        <p:tav tm="100000">
                                          <p:val>
                                            <p:strVal val="#ppt_h"/>
                                          </p:val>
                                        </p:tav>
                                      </p:tavLst>
                                    </p:anim>
                                    <p:animEffect transition="in" filter="fade">
                                      <p:cBhvr>
                                        <p:cTn id="29" dur="500"/>
                                        <p:tgtEl>
                                          <p:spTgt spid="11"/>
                                        </p:tgtEl>
                                      </p:cBhvr>
                                    </p:animEffect>
                                  </p:childTnLst>
                                </p:cTn>
                              </p:par>
                              <p:par>
                                <p:cTn id="30" presetID="53" presetClass="entr" presetSubtype="16"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p:cTn id="32" dur="500" fill="hold"/>
                                        <p:tgtEl>
                                          <p:spTgt spid="12"/>
                                        </p:tgtEl>
                                        <p:attrNameLst>
                                          <p:attrName>ppt_w</p:attrName>
                                        </p:attrNameLst>
                                      </p:cBhvr>
                                      <p:tavLst>
                                        <p:tav tm="0">
                                          <p:val>
                                            <p:fltVal val="0"/>
                                          </p:val>
                                        </p:tav>
                                        <p:tav tm="100000">
                                          <p:val>
                                            <p:strVal val="#ppt_w"/>
                                          </p:val>
                                        </p:tav>
                                      </p:tavLst>
                                    </p:anim>
                                    <p:anim calcmode="lin" valueType="num">
                                      <p:cBhvr>
                                        <p:cTn id="33" dur="500" fill="hold"/>
                                        <p:tgtEl>
                                          <p:spTgt spid="12"/>
                                        </p:tgtEl>
                                        <p:attrNameLst>
                                          <p:attrName>ppt_h</p:attrName>
                                        </p:attrNameLst>
                                      </p:cBhvr>
                                      <p:tavLst>
                                        <p:tav tm="0">
                                          <p:val>
                                            <p:fltVal val="0"/>
                                          </p:val>
                                        </p:tav>
                                        <p:tav tm="100000">
                                          <p:val>
                                            <p:strVal val="#ppt_h"/>
                                          </p:val>
                                        </p:tav>
                                      </p:tavLst>
                                    </p:anim>
                                    <p:animEffect transition="in" filter="fade">
                                      <p:cBhvr>
                                        <p:cTn id="34" dur="500"/>
                                        <p:tgtEl>
                                          <p:spTgt spid="12"/>
                                        </p:tgtEl>
                                      </p:cBhvr>
                                    </p:animEffect>
                                  </p:childTnLst>
                                </p:cTn>
                              </p:par>
                              <p:par>
                                <p:cTn id="35" presetID="16" presetClass="entr" presetSubtype="21" fill="hold" nodeType="with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barn(inVertical)">
                                      <p:cBhvr>
                                        <p:cTn id="37" dur="500"/>
                                        <p:tgtEl>
                                          <p:spTgt spid="2"/>
                                        </p:tgtEl>
                                      </p:cBhvr>
                                    </p:animEffect>
                                  </p:childTnLst>
                                </p:cTn>
                              </p:par>
                              <p:par>
                                <p:cTn id="38" presetID="16" presetClass="entr" presetSubtype="21" fill="hold" nodeType="with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barn(inVertical)">
                                      <p:cBhvr>
                                        <p:cTn id="4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5907390403603">
            <a:hlinkClick r:id="" action="ppaction://media"/>
            <a:extLst>
              <a:ext uri="{FF2B5EF4-FFF2-40B4-BE49-F238E27FC236}">
                <a16:creationId xmlns:a16="http://schemas.microsoft.com/office/drawing/2014/main" xmlns="" id="{EAC72C46-A898-EB4A-2D38-F330CD587F5E}"/>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590800" y="-114300"/>
            <a:ext cx="13868400" cy="10401300"/>
          </a:xfrm>
        </p:spPr>
      </p:pic>
    </p:spTree>
    <p:extLst>
      <p:ext uri="{BB962C8B-B14F-4D97-AF65-F5344CB8AC3E}">
        <p14:creationId xmlns:p14="http://schemas.microsoft.com/office/powerpoint/2010/main" val="3455353853"/>
      </p:ext>
    </p:extLst>
  </p:cSld>
  <p:clrMapOvr>
    <a:masterClrMapping/>
  </p:clrMapOvr>
  <p:transition>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5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75071"/>
          <a:stretch>
            <a:fillRect/>
          </a:stretch>
        </p:blipFill>
        <p:spPr>
          <a:xfrm rot="-10800000">
            <a:off x="13729131" y="0"/>
            <a:ext cx="4558869" cy="10287000"/>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4197219">
            <a:off x="-770513" y="584987"/>
            <a:ext cx="2645352" cy="2304764"/>
          </a:xfrm>
          <a:prstGeom prst="rect">
            <a:avLst/>
          </a:prstGeom>
        </p:spPr>
      </p:pic>
      <p:grpSp>
        <p:nvGrpSpPr>
          <p:cNvPr id="4" name="Group 4"/>
          <p:cNvGrpSpPr/>
          <p:nvPr/>
        </p:nvGrpSpPr>
        <p:grpSpPr>
          <a:xfrm>
            <a:off x="1314451" y="1315352"/>
            <a:ext cx="15093188" cy="7656299"/>
            <a:chOff x="0" y="0"/>
            <a:chExt cx="11734158" cy="5952369"/>
          </a:xfrm>
        </p:grpSpPr>
        <p:sp>
          <p:nvSpPr>
            <p:cNvPr id="5" name="Freeform 5"/>
            <p:cNvSpPr/>
            <p:nvPr/>
          </p:nvSpPr>
          <p:spPr>
            <a:xfrm>
              <a:off x="10160" y="16510"/>
              <a:ext cx="11711298" cy="5924429"/>
            </a:xfrm>
            <a:custGeom>
              <a:avLst/>
              <a:gdLst/>
              <a:ahLst/>
              <a:cxnLst/>
              <a:rect l="l" t="t" r="r" b="b"/>
              <a:pathLst>
                <a:path w="11711298" h="5924429">
                  <a:moveTo>
                    <a:pt x="11711298" y="5924429"/>
                  </a:moveTo>
                  <a:lnTo>
                    <a:pt x="0" y="5916809"/>
                  </a:lnTo>
                  <a:lnTo>
                    <a:pt x="0" y="2067974"/>
                  </a:lnTo>
                  <a:lnTo>
                    <a:pt x="17780" y="19050"/>
                  </a:lnTo>
                  <a:lnTo>
                    <a:pt x="5838314" y="0"/>
                  </a:lnTo>
                  <a:lnTo>
                    <a:pt x="11692248" y="5080"/>
                  </a:lnTo>
                  <a:close/>
                </a:path>
              </a:pathLst>
            </a:custGeom>
            <a:solidFill>
              <a:srgbClr val="FFFFFF"/>
            </a:solidFill>
          </p:spPr>
          <p:txBody>
            <a:bodyPr/>
            <a:lstStyle/>
            <a:p>
              <a:endParaRPr lang="en-US"/>
            </a:p>
          </p:txBody>
        </p:sp>
        <p:sp>
          <p:nvSpPr>
            <p:cNvPr id="6" name="Freeform 6"/>
            <p:cNvSpPr/>
            <p:nvPr/>
          </p:nvSpPr>
          <p:spPr>
            <a:xfrm>
              <a:off x="-3810" y="0"/>
              <a:ext cx="11740508" cy="5951099"/>
            </a:xfrm>
            <a:custGeom>
              <a:avLst/>
              <a:gdLst/>
              <a:ahLst/>
              <a:cxnLst/>
              <a:rect l="l" t="t" r="r" b="b"/>
              <a:pathLst>
                <a:path w="11740508" h="5951099">
                  <a:moveTo>
                    <a:pt x="11706218" y="21590"/>
                  </a:moveTo>
                  <a:cubicBezTo>
                    <a:pt x="11707489" y="34290"/>
                    <a:pt x="11707489" y="44450"/>
                    <a:pt x="11708758" y="54610"/>
                  </a:cubicBezTo>
                  <a:cubicBezTo>
                    <a:pt x="11711298" y="154472"/>
                    <a:pt x="11712568" y="285004"/>
                    <a:pt x="11715108" y="410875"/>
                  </a:cubicBezTo>
                  <a:cubicBezTo>
                    <a:pt x="11715108" y="592687"/>
                    <a:pt x="11727808" y="4177661"/>
                    <a:pt x="11734158" y="4359473"/>
                  </a:cubicBezTo>
                  <a:cubicBezTo>
                    <a:pt x="11740508" y="4634523"/>
                    <a:pt x="11736698" y="4914235"/>
                    <a:pt x="11736698" y="5189284"/>
                  </a:cubicBezTo>
                  <a:cubicBezTo>
                    <a:pt x="11736698" y="5431701"/>
                    <a:pt x="11737968" y="5655471"/>
                    <a:pt x="11739239" y="5890139"/>
                  </a:cubicBezTo>
                  <a:cubicBezTo>
                    <a:pt x="11739239" y="5911729"/>
                    <a:pt x="11739239" y="5925699"/>
                    <a:pt x="11739239" y="5949829"/>
                  </a:cubicBezTo>
                  <a:cubicBezTo>
                    <a:pt x="11716378" y="5949829"/>
                    <a:pt x="11696058" y="5951099"/>
                    <a:pt x="11643219" y="5949829"/>
                  </a:cubicBezTo>
                  <a:cubicBezTo>
                    <a:pt x="11043838" y="5944749"/>
                    <a:pt x="10435237" y="5951099"/>
                    <a:pt x="9835857" y="5946019"/>
                  </a:cubicBezTo>
                  <a:cubicBezTo>
                    <a:pt x="9476229" y="5942209"/>
                    <a:pt x="9125822" y="5944749"/>
                    <a:pt x="8766194" y="5942209"/>
                  </a:cubicBezTo>
                  <a:cubicBezTo>
                    <a:pt x="8600212" y="5940939"/>
                    <a:pt x="8434230" y="5939669"/>
                    <a:pt x="8268247" y="5938399"/>
                  </a:cubicBezTo>
                  <a:cubicBezTo>
                    <a:pt x="8166813" y="5938399"/>
                    <a:pt x="8074601" y="5939669"/>
                    <a:pt x="7973168" y="5939669"/>
                  </a:cubicBezTo>
                  <a:cubicBezTo>
                    <a:pt x="7714973" y="5938399"/>
                    <a:pt x="7004938" y="5939669"/>
                    <a:pt x="6746743" y="5938399"/>
                  </a:cubicBezTo>
                  <a:cubicBezTo>
                    <a:pt x="6562319" y="5937129"/>
                    <a:pt x="2873826" y="5946019"/>
                    <a:pt x="2689401" y="5944749"/>
                  </a:cubicBezTo>
                  <a:cubicBezTo>
                    <a:pt x="2643295" y="5944749"/>
                    <a:pt x="2587967" y="5946019"/>
                    <a:pt x="2541861" y="5946019"/>
                  </a:cubicBezTo>
                  <a:cubicBezTo>
                    <a:pt x="2431206" y="5946019"/>
                    <a:pt x="2329773" y="5947289"/>
                    <a:pt x="2219118" y="5947289"/>
                  </a:cubicBezTo>
                  <a:cubicBezTo>
                    <a:pt x="1942481" y="5947289"/>
                    <a:pt x="1675065" y="5946019"/>
                    <a:pt x="1398428" y="5944749"/>
                  </a:cubicBezTo>
                  <a:cubicBezTo>
                    <a:pt x="1232446" y="5943479"/>
                    <a:pt x="1066464" y="5942209"/>
                    <a:pt x="909703" y="5940939"/>
                  </a:cubicBezTo>
                  <a:cubicBezTo>
                    <a:pt x="614623" y="5939669"/>
                    <a:pt x="319544" y="5938399"/>
                    <a:pt x="48260" y="5938399"/>
                  </a:cubicBezTo>
                  <a:cubicBezTo>
                    <a:pt x="38100" y="5938399"/>
                    <a:pt x="29210" y="5938399"/>
                    <a:pt x="19050" y="5937129"/>
                  </a:cubicBezTo>
                  <a:cubicBezTo>
                    <a:pt x="10160" y="5935859"/>
                    <a:pt x="5080" y="5929509"/>
                    <a:pt x="7620" y="5920619"/>
                  </a:cubicBezTo>
                  <a:cubicBezTo>
                    <a:pt x="16510" y="5888564"/>
                    <a:pt x="12700" y="5772017"/>
                    <a:pt x="11430" y="5650809"/>
                  </a:cubicBezTo>
                  <a:cubicBezTo>
                    <a:pt x="10160" y="5403730"/>
                    <a:pt x="6350" y="5161313"/>
                    <a:pt x="7620" y="4914235"/>
                  </a:cubicBezTo>
                  <a:cubicBezTo>
                    <a:pt x="5080" y="4606552"/>
                    <a:pt x="0" y="797809"/>
                    <a:pt x="7620" y="485464"/>
                  </a:cubicBezTo>
                  <a:cubicBezTo>
                    <a:pt x="8890" y="424860"/>
                    <a:pt x="7620" y="359594"/>
                    <a:pt x="8890" y="298990"/>
                  </a:cubicBezTo>
                  <a:cubicBezTo>
                    <a:pt x="10160" y="201091"/>
                    <a:pt x="12700" y="93868"/>
                    <a:pt x="13970" y="44450"/>
                  </a:cubicBezTo>
                  <a:cubicBezTo>
                    <a:pt x="13970" y="41910"/>
                    <a:pt x="15240" y="39370"/>
                    <a:pt x="16510" y="38100"/>
                  </a:cubicBezTo>
                  <a:cubicBezTo>
                    <a:pt x="38100" y="35560"/>
                    <a:pt x="89013" y="30480"/>
                    <a:pt x="236553" y="29210"/>
                  </a:cubicBezTo>
                  <a:cubicBezTo>
                    <a:pt x="485526" y="25400"/>
                    <a:pt x="734500" y="22860"/>
                    <a:pt x="992694" y="20320"/>
                  </a:cubicBezTo>
                  <a:cubicBezTo>
                    <a:pt x="1167897" y="17780"/>
                    <a:pt x="1343101" y="16510"/>
                    <a:pt x="1509083" y="13970"/>
                  </a:cubicBezTo>
                  <a:cubicBezTo>
                    <a:pt x="1675065" y="11430"/>
                    <a:pt x="1850269" y="8890"/>
                    <a:pt x="2016251" y="8890"/>
                  </a:cubicBezTo>
                  <a:cubicBezTo>
                    <a:pt x="2200676" y="7620"/>
                    <a:pt x="2385100" y="10160"/>
                    <a:pt x="2569525" y="8890"/>
                  </a:cubicBezTo>
                  <a:cubicBezTo>
                    <a:pt x="2800056" y="8890"/>
                    <a:pt x="6977274" y="6350"/>
                    <a:pt x="7207805" y="5080"/>
                  </a:cubicBezTo>
                  <a:cubicBezTo>
                    <a:pt x="7429115" y="3810"/>
                    <a:pt x="7650425" y="2540"/>
                    <a:pt x="7880956" y="2540"/>
                  </a:cubicBezTo>
                  <a:cubicBezTo>
                    <a:pt x="8259026" y="1270"/>
                    <a:pt x="8627876" y="0"/>
                    <a:pt x="9005946" y="0"/>
                  </a:cubicBezTo>
                  <a:cubicBezTo>
                    <a:pt x="9162707" y="0"/>
                    <a:pt x="9328689" y="2540"/>
                    <a:pt x="9485450" y="2540"/>
                  </a:cubicBezTo>
                  <a:cubicBezTo>
                    <a:pt x="9918848" y="3810"/>
                    <a:pt x="10361467" y="5080"/>
                    <a:pt x="10794865" y="7620"/>
                  </a:cubicBezTo>
                  <a:cubicBezTo>
                    <a:pt x="11025396" y="8890"/>
                    <a:pt x="11255927" y="12700"/>
                    <a:pt x="11486458" y="16510"/>
                  </a:cubicBezTo>
                  <a:cubicBezTo>
                    <a:pt x="11541785" y="16510"/>
                    <a:pt x="11597112" y="16510"/>
                    <a:pt x="11643219" y="16510"/>
                  </a:cubicBezTo>
                  <a:cubicBezTo>
                    <a:pt x="11687168" y="17780"/>
                    <a:pt x="11696058" y="20320"/>
                    <a:pt x="11706218" y="21590"/>
                  </a:cubicBezTo>
                  <a:close/>
                  <a:moveTo>
                    <a:pt x="11716379" y="5933319"/>
                  </a:moveTo>
                  <a:cubicBezTo>
                    <a:pt x="11717648" y="5916809"/>
                    <a:pt x="11718918" y="5904109"/>
                    <a:pt x="11718918" y="5891409"/>
                  </a:cubicBezTo>
                  <a:cubicBezTo>
                    <a:pt x="11717648" y="5632162"/>
                    <a:pt x="11716379" y="5385083"/>
                    <a:pt x="11716379" y="5119357"/>
                  </a:cubicBezTo>
                  <a:cubicBezTo>
                    <a:pt x="11716379" y="4998148"/>
                    <a:pt x="11718918" y="4876940"/>
                    <a:pt x="11717648" y="4755731"/>
                  </a:cubicBezTo>
                  <a:cubicBezTo>
                    <a:pt x="11717648" y="4643847"/>
                    <a:pt x="11716379" y="4527300"/>
                    <a:pt x="11715108" y="4415415"/>
                  </a:cubicBezTo>
                  <a:cubicBezTo>
                    <a:pt x="11710029" y="4242926"/>
                    <a:pt x="11698598" y="671939"/>
                    <a:pt x="11698598" y="499450"/>
                  </a:cubicBezTo>
                  <a:cubicBezTo>
                    <a:pt x="11696058" y="354932"/>
                    <a:pt x="11693518" y="205753"/>
                    <a:pt x="11690979" y="63500"/>
                  </a:cubicBezTo>
                  <a:cubicBezTo>
                    <a:pt x="11689708" y="44450"/>
                    <a:pt x="11688439" y="43180"/>
                    <a:pt x="11615555" y="41910"/>
                  </a:cubicBezTo>
                  <a:cubicBezTo>
                    <a:pt x="11587891" y="41910"/>
                    <a:pt x="11569449" y="41910"/>
                    <a:pt x="11541786" y="40640"/>
                  </a:cubicBezTo>
                  <a:cubicBezTo>
                    <a:pt x="11311255" y="36830"/>
                    <a:pt x="11071503" y="31750"/>
                    <a:pt x="10840972" y="30480"/>
                  </a:cubicBezTo>
                  <a:cubicBezTo>
                    <a:pt x="10278477" y="26670"/>
                    <a:pt x="9706760" y="25400"/>
                    <a:pt x="9144264" y="22860"/>
                  </a:cubicBezTo>
                  <a:cubicBezTo>
                    <a:pt x="9061273" y="22860"/>
                    <a:pt x="8969061" y="22860"/>
                    <a:pt x="8886070" y="22860"/>
                  </a:cubicBezTo>
                  <a:cubicBezTo>
                    <a:pt x="8747751" y="22860"/>
                    <a:pt x="8609434" y="22860"/>
                    <a:pt x="8480336" y="22860"/>
                  </a:cubicBezTo>
                  <a:cubicBezTo>
                    <a:pt x="8185256" y="22860"/>
                    <a:pt x="7890177" y="22860"/>
                    <a:pt x="7604319" y="24130"/>
                  </a:cubicBezTo>
                  <a:cubicBezTo>
                    <a:pt x="7355345" y="25400"/>
                    <a:pt x="3159684" y="29210"/>
                    <a:pt x="2910711" y="29210"/>
                  </a:cubicBezTo>
                  <a:cubicBezTo>
                    <a:pt x="2504977" y="29210"/>
                    <a:pt x="2099242" y="26670"/>
                    <a:pt x="1693508" y="33020"/>
                  </a:cubicBezTo>
                  <a:cubicBezTo>
                    <a:pt x="1481419" y="36830"/>
                    <a:pt x="1278552" y="36830"/>
                    <a:pt x="1075685" y="38100"/>
                  </a:cubicBezTo>
                  <a:cubicBezTo>
                    <a:pt x="725278" y="41910"/>
                    <a:pt x="374871" y="45720"/>
                    <a:pt x="49530" y="50800"/>
                  </a:cubicBezTo>
                  <a:cubicBezTo>
                    <a:pt x="36830" y="50800"/>
                    <a:pt x="34290" y="53340"/>
                    <a:pt x="33020" y="79882"/>
                  </a:cubicBezTo>
                  <a:cubicBezTo>
                    <a:pt x="31750" y="163796"/>
                    <a:pt x="31750" y="247709"/>
                    <a:pt x="30480" y="331623"/>
                  </a:cubicBezTo>
                  <a:cubicBezTo>
                    <a:pt x="29210" y="471479"/>
                    <a:pt x="26670" y="606673"/>
                    <a:pt x="25400" y="746529"/>
                  </a:cubicBezTo>
                  <a:cubicBezTo>
                    <a:pt x="20320" y="895708"/>
                    <a:pt x="26670" y="4541286"/>
                    <a:pt x="29210" y="4690465"/>
                  </a:cubicBezTo>
                  <a:cubicBezTo>
                    <a:pt x="29210" y="4848969"/>
                    <a:pt x="29210" y="5012134"/>
                    <a:pt x="30480" y="5170637"/>
                  </a:cubicBezTo>
                  <a:cubicBezTo>
                    <a:pt x="30480" y="5287184"/>
                    <a:pt x="33020" y="5403730"/>
                    <a:pt x="33020" y="5520277"/>
                  </a:cubicBezTo>
                  <a:cubicBezTo>
                    <a:pt x="33020" y="5646147"/>
                    <a:pt x="33020" y="5772017"/>
                    <a:pt x="31750" y="5891409"/>
                  </a:cubicBezTo>
                  <a:cubicBezTo>
                    <a:pt x="31750" y="5895219"/>
                    <a:pt x="31750" y="5897759"/>
                    <a:pt x="31750" y="5901569"/>
                  </a:cubicBezTo>
                  <a:cubicBezTo>
                    <a:pt x="31750" y="5911729"/>
                    <a:pt x="35560" y="5915539"/>
                    <a:pt x="44450" y="5915539"/>
                  </a:cubicBezTo>
                  <a:cubicBezTo>
                    <a:pt x="107456" y="5915539"/>
                    <a:pt x="236553" y="5916809"/>
                    <a:pt x="356429" y="5916809"/>
                  </a:cubicBezTo>
                  <a:cubicBezTo>
                    <a:pt x="531632" y="5916809"/>
                    <a:pt x="716057" y="5914269"/>
                    <a:pt x="891260" y="5916809"/>
                  </a:cubicBezTo>
                  <a:cubicBezTo>
                    <a:pt x="1177119" y="5920619"/>
                    <a:pt x="1462977" y="5923159"/>
                    <a:pt x="1748835" y="5921889"/>
                  </a:cubicBezTo>
                  <a:cubicBezTo>
                    <a:pt x="1933260" y="5920619"/>
                    <a:pt x="2108463" y="5923159"/>
                    <a:pt x="2292888" y="5923159"/>
                  </a:cubicBezTo>
                  <a:cubicBezTo>
                    <a:pt x="2560304" y="5923159"/>
                    <a:pt x="2827720" y="5921889"/>
                    <a:pt x="3095135" y="5923159"/>
                  </a:cubicBezTo>
                  <a:cubicBezTo>
                    <a:pt x="3491648" y="5924429"/>
                    <a:pt x="7844070" y="5914269"/>
                    <a:pt x="8249805" y="5916809"/>
                  </a:cubicBezTo>
                  <a:cubicBezTo>
                    <a:pt x="8425008" y="5918079"/>
                    <a:pt x="8600212" y="5919349"/>
                    <a:pt x="8766194" y="5919349"/>
                  </a:cubicBezTo>
                  <a:cubicBezTo>
                    <a:pt x="9070495" y="5921889"/>
                    <a:pt x="9365574" y="5918079"/>
                    <a:pt x="9669875" y="5921889"/>
                  </a:cubicBezTo>
                  <a:cubicBezTo>
                    <a:pt x="9918848" y="5924429"/>
                    <a:pt x="10167821" y="5924429"/>
                    <a:pt x="10416795" y="5926969"/>
                  </a:cubicBezTo>
                  <a:cubicBezTo>
                    <a:pt x="10785644" y="5930779"/>
                    <a:pt x="11154494" y="5933319"/>
                    <a:pt x="11523343" y="5934589"/>
                  </a:cubicBezTo>
                  <a:cubicBezTo>
                    <a:pt x="11661661" y="5934589"/>
                    <a:pt x="11696058" y="5933319"/>
                    <a:pt x="11716379" y="5933319"/>
                  </a:cubicBezTo>
                  <a:close/>
                </a:path>
              </a:pathLst>
            </a:custGeom>
            <a:solidFill>
              <a:srgbClr val="000000"/>
            </a:solidFill>
          </p:spPr>
          <p:txBody>
            <a:bodyPr/>
            <a:lstStyle/>
            <a:p>
              <a:endParaRPr lang="en-US"/>
            </a:p>
          </p:txBody>
        </p:sp>
      </p:grpSp>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4404198" y="126515"/>
            <a:ext cx="2154515" cy="1982154"/>
          </a:xfrm>
          <a:prstGeom prst="rect">
            <a:avLst/>
          </a:prstGeom>
        </p:spPr>
      </p:pic>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2016537">
            <a:off x="16398688" y="2427553"/>
            <a:ext cx="1901531" cy="1739900"/>
          </a:xfrm>
          <a:prstGeom prst="rect">
            <a:avLst/>
          </a:prstGeom>
        </p:spPr>
      </p:pic>
      <p:pic>
        <p:nvPicPr>
          <p:cNvPr id="13" name="Picture 13"/>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178649">
            <a:off x="14957777" y="7626521"/>
            <a:ext cx="3054065" cy="2660855"/>
          </a:xfrm>
          <a:prstGeom prst="rect">
            <a:avLst/>
          </a:prstGeom>
        </p:spPr>
      </p:pic>
      <p:pic>
        <p:nvPicPr>
          <p:cNvPr id="14" name="Picture 14"/>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10800000">
            <a:off x="1257300" y="8486081"/>
            <a:ext cx="1556085" cy="1431599"/>
          </a:xfrm>
          <a:prstGeom prst="rect">
            <a:avLst/>
          </a:prstGeom>
        </p:spPr>
      </p:pic>
      <p:pic>
        <p:nvPicPr>
          <p:cNvPr id="15" name="Picture 15"/>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rot="8783462">
            <a:off x="581287" y="7579069"/>
            <a:ext cx="1045661" cy="956780"/>
          </a:xfrm>
          <a:prstGeom prst="rect">
            <a:avLst/>
          </a:prstGeom>
        </p:spPr>
      </p:pic>
      <p:sp>
        <p:nvSpPr>
          <p:cNvPr id="7" name="TextBox 6"/>
          <p:cNvSpPr txBox="1"/>
          <p:nvPr/>
        </p:nvSpPr>
        <p:spPr>
          <a:xfrm>
            <a:off x="3161567" y="1586815"/>
            <a:ext cx="9731621" cy="1800485"/>
          </a:xfrm>
          <a:prstGeom prst="rect">
            <a:avLst/>
          </a:prstGeom>
          <a:noFill/>
        </p:spPr>
        <p:txBody>
          <a:bodyPr wrap="square" lIns="91431" tIns="45716" rIns="91431" bIns="45716" rtlCol="0">
            <a:spAutoFit/>
          </a:bodyPr>
          <a:lstStyle/>
          <a:p>
            <a:pPr algn="ctr"/>
            <a:r>
              <a:rPr lang="en-US" sz="3600" b="1" i="1" dirty="0" err="1">
                <a:latin typeface="HP001 4 hàng" pitchFamily="34" charset="-93"/>
              </a:rPr>
              <a:t>Thứ</a:t>
            </a:r>
            <a:r>
              <a:rPr lang="en-US" sz="3600" b="1" i="1" dirty="0">
                <a:latin typeface="HP001 4 hàng" pitchFamily="34" charset="-93"/>
              </a:rPr>
              <a:t> </a:t>
            </a:r>
            <a:r>
              <a:rPr lang="en-US" sz="3600" b="1" i="1" dirty="0" err="1">
                <a:latin typeface="HP001 4 hàng" pitchFamily="34" charset="-93"/>
              </a:rPr>
              <a:t>Bảy</a:t>
            </a:r>
            <a:r>
              <a:rPr lang="en-US" sz="3600" b="1" i="1" dirty="0">
                <a:latin typeface="HP001 4 hàng" pitchFamily="34" charset="-93"/>
              </a:rPr>
              <a:t> </a:t>
            </a:r>
            <a:r>
              <a:rPr lang="en-US" sz="3600" b="1" i="1" dirty="0" err="1">
                <a:latin typeface="HP001 4 hàng" pitchFamily="34" charset="-93"/>
              </a:rPr>
              <a:t>ngày</a:t>
            </a:r>
            <a:r>
              <a:rPr lang="en-US" sz="3600" b="1" i="1" dirty="0">
                <a:latin typeface="HP001 4 hàng" pitchFamily="34" charset="-93"/>
              </a:rPr>
              <a:t> 15 </a:t>
            </a:r>
            <a:r>
              <a:rPr lang="en-US" sz="3600" b="1" i="1" dirty="0" err="1">
                <a:latin typeface="HP001 4 hàng" pitchFamily="34" charset="-93"/>
              </a:rPr>
              <a:t>tháng</a:t>
            </a:r>
            <a:r>
              <a:rPr lang="en-US" sz="3600" b="1" i="1" dirty="0">
                <a:latin typeface="HP001 4 hàng" pitchFamily="34" charset="-93"/>
              </a:rPr>
              <a:t> 10 </a:t>
            </a:r>
            <a:r>
              <a:rPr lang="en-US" sz="3600" b="1" i="1" dirty="0" err="1">
                <a:latin typeface="HP001 4 hàng" pitchFamily="34" charset="-93"/>
              </a:rPr>
              <a:t>năm</a:t>
            </a:r>
            <a:r>
              <a:rPr lang="en-US" sz="3600" b="1" i="1" dirty="0">
                <a:latin typeface="HP001 4 hàng" pitchFamily="34" charset="-93"/>
              </a:rPr>
              <a:t> 2022</a:t>
            </a:r>
          </a:p>
          <a:p>
            <a:pPr algn="ctr"/>
            <a:r>
              <a:rPr lang="en-US" sz="3200" b="1" i="1" u="sng" dirty="0" err="1">
                <a:latin typeface="HP001 4 hàng" pitchFamily="34" charset="-93"/>
              </a:rPr>
              <a:t>Tiếng</a:t>
            </a:r>
            <a:r>
              <a:rPr lang="en-US" sz="3200" b="1" i="1" u="sng" dirty="0">
                <a:latin typeface="HP001 4 hàng" pitchFamily="34" charset="-93"/>
              </a:rPr>
              <a:t> </a:t>
            </a:r>
            <a:r>
              <a:rPr lang="en-US" sz="3200" b="1" i="1" u="sng" dirty="0" err="1">
                <a:latin typeface="HP001 4 hàng" pitchFamily="34" charset="-93"/>
              </a:rPr>
              <a:t>Việt</a:t>
            </a:r>
            <a:endParaRPr lang="en-US" sz="3200" b="1" i="1" u="sng" dirty="0">
              <a:latin typeface="HP001 4 hàng" pitchFamily="34" charset="-93"/>
            </a:endParaRPr>
          </a:p>
          <a:p>
            <a:pPr algn="ctr"/>
            <a:r>
              <a:rPr lang="en-US" sz="4400" b="1" i="1" dirty="0">
                <a:solidFill>
                  <a:srgbClr val="FF0000"/>
                </a:solidFill>
                <a:latin typeface="HP001 4 hàng" pitchFamily="34" charset="-93"/>
              </a:rPr>
              <a:t>Cha </a:t>
            </a:r>
            <a:r>
              <a:rPr lang="en-US" sz="4400" b="1" i="1" dirty="0" err="1">
                <a:solidFill>
                  <a:srgbClr val="FF0000"/>
                </a:solidFill>
                <a:latin typeface="HP001 4 hàng" pitchFamily="34" charset="-93"/>
              </a:rPr>
              <a:t>sẽ</a:t>
            </a:r>
            <a:r>
              <a:rPr lang="en-US" sz="4400" b="1" i="1" dirty="0">
                <a:solidFill>
                  <a:srgbClr val="FF0000"/>
                </a:solidFill>
                <a:latin typeface="HP001 4 hàng" pitchFamily="34" charset="-93"/>
              </a:rPr>
              <a:t> </a:t>
            </a:r>
            <a:r>
              <a:rPr lang="en-US" sz="4400" b="1" i="1" dirty="0" err="1">
                <a:solidFill>
                  <a:srgbClr val="FF0000"/>
                </a:solidFill>
                <a:latin typeface="HP001 4 hàng" pitchFamily="34" charset="-93"/>
              </a:rPr>
              <a:t>luôn</a:t>
            </a:r>
            <a:r>
              <a:rPr lang="en-US" sz="4400" b="1" i="1" dirty="0">
                <a:solidFill>
                  <a:srgbClr val="FF0000"/>
                </a:solidFill>
                <a:latin typeface="HP001 4 hàng" pitchFamily="34" charset="-93"/>
              </a:rPr>
              <a:t> ở </a:t>
            </a:r>
            <a:r>
              <a:rPr lang="en-US" sz="4400" b="1" i="1" dirty="0" err="1">
                <a:solidFill>
                  <a:srgbClr val="FF0000"/>
                </a:solidFill>
                <a:latin typeface="HP001 4 hàng" pitchFamily="34" charset="-93"/>
              </a:rPr>
              <a:t>bên</a:t>
            </a:r>
            <a:r>
              <a:rPr lang="en-US" sz="4400" b="1" i="1" dirty="0">
                <a:solidFill>
                  <a:srgbClr val="FF0000"/>
                </a:solidFill>
                <a:latin typeface="HP001 4 hàng" pitchFamily="34" charset="-93"/>
              </a:rPr>
              <a:t> con</a:t>
            </a:r>
          </a:p>
        </p:txBody>
      </p:sp>
      <p:sp>
        <p:nvSpPr>
          <p:cNvPr id="9" name="TextBox 8"/>
          <p:cNvSpPr txBox="1"/>
          <p:nvPr/>
        </p:nvSpPr>
        <p:spPr>
          <a:xfrm>
            <a:off x="2438400" y="4000500"/>
            <a:ext cx="11734800" cy="381000"/>
          </a:xfrm>
          <a:prstGeom prst="rect">
            <a:avLst/>
          </a:prstGeom>
          <a:noFill/>
        </p:spPr>
        <p:txBody>
          <a:bodyPr wrap="square" lIns="91431" tIns="45716" rIns="91431" bIns="45716" rtlCol="0">
            <a:spAutoFit/>
          </a:bodyPr>
          <a:lstStyle/>
          <a:p>
            <a:endParaRPr lang="vi-VN" dirty="0"/>
          </a:p>
        </p:txBody>
      </p:sp>
      <p:sp>
        <p:nvSpPr>
          <p:cNvPr id="10" name="TextBox 9"/>
          <p:cNvSpPr txBox="1"/>
          <p:nvPr/>
        </p:nvSpPr>
        <p:spPr>
          <a:xfrm>
            <a:off x="2285999" y="4762500"/>
            <a:ext cx="13790087" cy="769433"/>
          </a:xfrm>
          <a:prstGeom prst="rect">
            <a:avLst/>
          </a:prstGeom>
          <a:noFill/>
        </p:spPr>
        <p:txBody>
          <a:bodyPr wrap="square" lIns="91431" tIns="45716" rIns="91431" bIns="45716" rtlCol="0">
            <a:spAutoFit/>
          </a:bodyPr>
          <a:lstStyle/>
          <a:p>
            <a:r>
              <a:rPr lang="vi-VN" sz="4400" dirty="0">
                <a:latin typeface="+mj-lt"/>
              </a:rPr>
              <a:t>    </a:t>
            </a:r>
          </a:p>
        </p:txBody>
      </p:sp>
      <p:sp>
        <p:nvSpPr>
          <p:cNvPr id="16" name="TextBox 15"/>
          <p:cNvSpPr txBox="1"/>
          <p:nvPr/>
        </p:nvSpPr>
        <p:spPr>
          <a:xfrm>
            <a:off x="2088117" y="3464252"/>
            <a:ext cx="11641014" cy="3754866"/>
          </a:xfrm>
          <a:prstGeom prst="rect">
            <a:avLst/>
          </a:prstGeom>
          <a:noFill/>
        </p:spPr>
        <p:txBody>
          <a:bodyPr wrap="square" lIns="91431" tIns="45716" rIns="91431" bIns="45716" rtlCol="0">
            <a:spAutoFit/>
          </a:bodyPr>
          <a:lstStyle/>
          <a:p>
            <a:endParaRPr lang="vi-VN" dirty="0"/>
          </a:p>
          <a:p>
            <a:r>
              <a:rPr lang="vi-VN" sz="4400" dirty="0">
                <a:latin typeface="+mj-lt"/>
              </a:rPr>
              <a:t>      </a:t>
            </a:r>
            <a:r>
              <a:rPr lang="vi-VN" sz="4400" b="1" dirty="0">
                <a:latin typeface="+mj-lt"/>
              </a:rPr>
              <a:t>Qua câu chuyện em hiểu được điều gì?</a:t>
            </a:r>
          </a:p>
          <a:p>
            <a:r>
              <a:rPr lang="vi-VN" sz="4400" dirty="0">
                <a:latin typeface="+mj-lt"/>
              </a:rPr>
              <a:t>      Qua câu chuyện em hiểu được là tình yêu của người cha dành cho con và sự tin tưởng của cậu bé đối với cha của mình.</a:t>
            </a:r>
          </a:p>
          <a:p>
            <a:endParaRPr lang="vi-VN" sz="4400" dirty="0">
              <a:latin typeface="+mj-lt"/>
            </a:endParaRPr>
          </a:p>
        </p:txBody>
      </p:sp>
    </p:spTree>
    <p:extLst>
      <p:ext uri="{BB962C8B-B14F-4D97-AF65-F5344CB8AC3E}">
        <p14:creationId xmlns:p14="http://schemas.microsoft.com/office/powerpoint/2010/main" val="1579777545"/>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par>
                                <p:cTn id="15" presetID="53" presetClass="entr" presetSubtype="16"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fltVal val="0"/>
                                          </p:val>
                                        </p:tav>
                                        <p:tav tm="100000">
                                          <p:val>
                                            <p:strVal val="#ppt_w"/>
                                          </p:val>
                                        </p:tav>
                                      </p:tavLst>
                                    </p:anim>
                                    <p:anim calcmode="lin" valueType="num">
                                      <p:cBhvr>
                                        <p:cTn id="18" dur="500" fill="hold"/>
                                        <p:tgtEl>
                                          <p:spTgt spid="14"/>
                                        </p:tgtEl>
                                        <p:attrNameLst>
                                          <p:attrName>ppt_h</p:attrName>
                                        </p:attrNameLst>
                                      </p:cBhvr>
                                      <p:tavLst>
                                        <p:tav tm="0">
                                          <p:val>
                                            <p:fltVal val="0"/>
                                          </p:val>
                                        </p:tav>
                                        <p:tav tm="100000">
                                          <p:val>
                                            <p:strVal val="#ppt_h"/>
                                          </p:val>
                                        </p:tav>
                                      </p:tavLst>
                                    </p:anim>
                                    <p:animEffect transition="in" filter="fade">
                                      <p:cBhvr>
                                        <p:cTn id="19" dur="500"/>
                                        <p:tgtEl>
                                          <p:spTgt spid="14"/>
                                        </p:tgtEl>
                                      </p:cBhvr>
                                    </p:animEffect>
                                  </p:childTnLst>
                                </p:cTn>
                              </p:par>
                              <p:par>
                                <p:cTn id="20" presetID="53" presetClass="entr" presetSubtype="16"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Effect transition="in" filter="fade">
                                      <p:cBhvr>
                                        <p:cTn id="24" dur="500"/>
                                        <p:tgtEl>
                                          <p:spTgt spid="13"/>
                                        </p:tgtEl>
                                      </p:cBhvr>
                                    </p:animEffect>
                                  </p:childTnLst>
                                </p:cTn>
                              </p:par>
                              <p:par>
                                <p:cTn id="25" presetID="53" presetClass="entr" presetSubtype="16"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ppt_w</p:attrName>
                                        </p:attrNameLst>
                                      </p:cBhvr>
                                      <p:tavLst>
                                        <p:tav tm="0">
                                          <p:val>
                                            <p:fltVal val="0"/>
                                          </p:val>
                                        </p:tav>
                                        <p:tav tm="100000">
                                          <p:val>
                                            <p:strVal val="#ppt_w"/>
                                          </p:val>
                                        </p:tav>
                                      </p:tavLst>
                                    </p:anim>
                                    <p:anim calcmode="lin" valueType="num">
                                      <p:cBhvr>
                                        <p:cTn id="28" dur="500" fill="hold"/>
                                        <p:tgtEl>
                                          <p:spTgt spid="11"/>
                                        </p:tgtEl>
                                        <p:attrNameLst>
                                          <p:attrName>ppt_h</p:attrName>
                                        </p:attrNameLst>
                                      </p:cBhvr>
                                      <p:tavLst>
                                        <p:tav tm="0">
                                          <p:val>
                                            <p:fltVal val="0"/>
                                          </p:val>
                                        </p:tav>
                                        <p:tav tm="100000">
                                          <p:val>
                                            <p:strVal val="#ppt_h"/>
                                          </p:val>
                                        </p:tav>
                                      </p:tavLst>
                                    </p:anim>
                                    <p:animEffect transition="in" filter="fade">
                                      <p:cBhvr>
                                        <p:cTn id="29" dur="500"/>
                                        <p:tgtEl>
                                          <p:spTgt spid="11"/>
                                        </p:tgtEl>
                                      </p:cBhvr>
                                    </p:animEffect>
                                  </p:childTnLst>
                                </p:cTn>
                              </p:par>
                              <p:par>
                                <p:cTn id="30" presetID="53" presetClass="entr" presetSubtype="16"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p:cTn id="32" dur="500" fill="hold"/>
                                        <p:tgtEl>
                                          <p:spTgt spid="12"/>
                                        </p:tgtEl>
                                        <p:attrNameLst>
                                          <p:attrName>ppt_w</p:attrName>
                                        </p:attrNameLst>
                                      </p:cBhvr>
                                      <p:tavLst>
                                        <p:tav tm="0">
                                          <p:val>
                                            <p:fltVal val="0"/>
                                          </p:val>
                                        </p:tav>
                                        <p:tav tm="100000">
                                          <p:val>
                                            <p:strVal val="#ppt_w"/>
                                          </p:val>
                                        </p:tav>
                                      </p:tavLst>
                                    </p:anim>
                                    <p:anim calcmode="lin" valueType="num">
                                      <p:cBhvr>
                                        <p:cTn id="33" dur="500" fill="hold"/>
                                        <p:tgtEl>
                                          <p:spTgt spid="12"/>
                                        </p:tgtEl>
                                        <p:attrNameLst>
                                          <p:attrName>ppt_h</p:attrName>
                                        </p:attrNameLst>
                                      </p:cBhvr>
                                      <p:tavLst>
                                        <p:tav tm="0">
                                          <p:val>
                                            <p:fltVal val="0"/>
                                          </p:val>
                                        </p:tav>
                                        <p:tav tm="100000">
                                          <p:val>
                                            <p:strVal val="#ppt_h"/>
                                          </p:val>
                                        </p:tav>
                                      </p:tavLst>
                                    </p:anim>
                                    <p:animEffect transition="in" filter="fade">
                                      <p:cBhvr>
                                        <p:cTn id="34" dur="500"/>
                                        <p:tgtEl>
                                          <p:spTgt spid="12"/>
                                        </p:tgtEl>
                                      </p:cBhvr>
                                    </p:animEffect>
                                  </p:childTnLst>
                                </p:cTn>
                              </p:par>
                              <p:par>
                                <p:cTn id="35" presetID="16" presetClass="entr" presetSubtype="21" fill="hold" nodeType="with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barn(inVertical)">
                                      <p:cBhvr>
                                        <p:cTn id="37" dur="500"/>
                                        <p:tgtEl>
                                          <p:spTgt spid="2"/>
                                        </p:tgtEl>
                                      </p:cBhvr>
                                    </p:animEffect>
                                  </p:childTnLst>
                                </p:cTn>
                              </p:par>
                              <p:par>
                                <p:cTn id="38" presetID="16" presetClass="entr" presetSubtype="21" fill="hold" nodeType="with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barn(inVertical)">
                                      <p:cBhvr>
                                        <p:cTn id="40" dur="500"/>
                                        <p:tgtEl>
                                          <p:spTgt spid="4"/>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6"/>
                                        </p:tgtEl>
                                        <p:attrNameLst>
                                          <p:attrName>style.visibility</p:attrName>
                                        </p:attrNameLst>
                                      </p:cBhvr>
                                      <p:to>
                                        <p:strVal val="visible"/>
                                      </p:to>
                                    </p:set>
                                    <p:anim calcmode="lin" valueType="num">
                                      <p:cBhvr additive="base">
                                        <p:cTn id="45" dur="500" fill="hold"/>
                                        <p:tgtEl>
                                          <p:spTgt spid="16"/>
                                        </p:tgtEl>
                                        <p:attrNameLst>
                                          <p:attrName>ppt_x</p:attrName>
                                        </p:attrNameLst>
                                      </p:cBhvr>
                                      <p:tavLst>
                                        <p:tav tm="0">
                                          <p:val>
                                            <p:strVal val="#ppt_x"/>
                                          </p:val>
                                        </p:tav>
                                        <p:tav tm="100000">
                                          <p:val>
                                            <p:strVal val="#ppt_x"/>
                                          </p:val>
                                        </p:tav>
                                      </p:tavLst>
                                    </p:anim>
                                    <p:anim calcmode="lin" valueType="num">
                                      <p:cBhvr additive="base">
                                        <p:cTn id="4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6" presetClass="entr" presetSubtype="16" fill="hold" grpId="0" nodeType="click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circle(in)">
                                      <p:cBhvr>
                                        <p:cTn id="51"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038600" y="800101"/>
            <a:ext cx="10591800" cy="2862323"/>
          </a:xfrm>
          <a:prstGeom prst="rect">
            <a:avLst/>
          </a:prstGeom>
        </p:spPr>
        <p:txBody>
          <a:bodyPr wrap="square" lIns="91431" tIns="45716" rIns="91431" bIns="45716">
            <a:spAutoFit/>
          </a:bodyPr>
          <a:lstStyle/>
          <a:p>
            <a:pPr algn="ctr"/>
            <a:r>
              <a:rPr lang="en-US" sz="3200" b="1" i="1" dirty="0" err="1">
                <a:latin typeface="HP001 4 hàng" pitchFamily="34" charset="-93"/>
              </a:rPr>
              <a:t>Thứ</a:t>
            </a:r>
            <a:r>
              <a:rPr lang="en-US" sz="3200" b="1" i="1" dirty="0">
                <a:latin typeface="HP001 4 hàng" pitchFamily="34" charset="-93"/>
              </a:rPr>
              <a:t> </a:t>
            </a:r>
            <a:r>
              <a:rPr lang="en-US" sz="3200" b="1" i="1" dirty="0" err="1">
                <a:latin typeface="HP001 4 hàng" pitchFamily="34" charset="-93"/>
              </a:rPr>
              <a:t>Sáu</a:t>
            </a:r>
            <a:r>
              <a:rPr lang="en-US" sz="3200" b="1" i="1" dirty="0">
                <a:latin typeface="HP001 4 hàng" pitchFamily="34" charset="-93"/>
              </a:rPr>
              <a:t> </a:t>
            </a:r>
            <a:r>
              <a:rPr lang="en-US" sz="3200" b="1" i="1" dirty="0" err="1">
                <a:latin typeface="HP001 4 hàng" pitchFamily="34" charset="-93"/>
              </a:rPr>
              <a:t>ngày</a:t>
            </a:r>
            <a:r>
              <a:rPr lang="en-US" sz="3200" b="1" i="1" dirty="0">
                <a:latin typeface="HP001 4 hàng" pitchFamily="34" charset="-93"/>
              </a:rPr>
              <a:t> 18 </a:t>
            </a:r>
            <a:r>
              <a:rPr lang="en-US" sz="3200" b="1" i="1" dirty="0" err="1">
                <a:latin typeface="HP001 4 hàng" pitchFamily="34" charset="-93"/>
              </a:rPr>
              <a:t>tháng</a:t>
            </a:r>
            <a:r>
              <a:rPr lang="en-US" sz="3200" b="1" i="1" dirty="0">
                <a:latin typeface="HP001 4 hàng" pitchFamily="34" charset="-93"/>
              </a:rPr>
              <a:t> 10 </a:t>
            </a:r>
            <a:r>
              <a:rPr lang="en-US" sz="3200" b="1" i="1" dirty="0" err="1">
                <a:latin typeface="HP001 4 hàng" pitchFamily="34" charset="-93"/>
              </a:rPr>
              <a:t>năm</a:t>
            </a:r>
            <a:r>
              <a:rPr lang="en-US" sz="3200" b="1" i="1" dirty="0">
                <a:latin typeface="HP001 4 hàng" pitchFamily="34" charset="-93"/>
              </a:rPr>
              <a:t> 2024</a:t>
            </a:r>
          </a:p>
          <a:p>
            <a:pPr algn="ctr"/>
            <a:r>
              <a:rPr lang="en-US" sz="3200" b="1" i="1" dirty="0">
                <a:latin typeface="HP001 4 hàng" pitchFamily="34" charset="-93"/>
              </a:rPr>
              <a:t>  </a:t>
            </a:r>
            <a:r>
              <a:rPr lang="en-US" sz="3200" b="1" i="1" u="sng" dirty="0" err="1">
                <a:latin typeface="HP001 4 hàng" pitchFamily="34" charset="-93"/>
              </a:rPr>
              <a:t>Tiếng</a:t>
            </a:r>
            <a:r>
              <a:rPr lang="en-US" sz="3200" b="1" i="1" u="sng" dirty="0">
                <a:latin typeface="HP001 4 hàng" pitchFamily="34" charset="-93"/>
              </a:rPr>
              <a:t> </a:t>
            </a:r>
            <a:r>
              <a:rPr lang="en-US" sz="3200" b="1" i="1" u="sng" dirty="0" err="1">
                <a:latin typeface="HP001 4 hàng" pitchFamily="34" charset="-93"/>
              </a:rPr>
              <a:t>Việt</a:t>
            </a:r>
            <a:endParaRPr lang="en-US" sz="3200" b="1" i="1" u="sng" dirty="0">
              <a:latin typeface="HP001 4 hàng" pitchFamily="34" charset="-93"/>
            </a:endParaRPr>
          </a:p>
          <a:p>
            <a:pPr algn="ctr"/>
            <a:r>
              <a:rPr lang="vi-VN" sz="4800" b="1" dirty="0">
                <a:solidFill>
                  <a:srgbClr val="FF0000"/>
                </a:solidFill>
                <a:latin typeface="+mj-lt"/>
              </a:rPr>
              <a:t>Cha sẽ luôn ở bên con</a:t>
            </a:r>
            <a:endParaRPr lang="vi-VN" sz="4800" dirty="0">
              <a:solidFill>
                <a:srgbClr val="FF0000"/>
              </a:solidFill>
              <a:latin typeface="+mj-lt"/>
            </a:endParaRPr>
          </a:p>
          <a:p>
            <a:pPr algn="ctr"/>
            <a:endParaRPr lang="en-US" sz="3200" b="1" i="1" u="sng" dirty="0">
              <a:latin typeface="HP001 4 hàng" pitchFamily="34" charset="-93"/>
            </a:endParaRPr>
          </a:p>
          <a:p>
            <a:pPr algn="ctr"/>
            <a:r>
              <a:rPr lang="en-US" sz="3600" b="1" i="1" dirty="0">
                <a:solidFill>
                  <a:srgbClr val="FF0000"/>
                </a:solidFill>
                <a:latin typeface="HP001 4 hàng" pitchFamily="34" charset="-93"/>
              </a:rPr>
              <a:t> </a:t>
            </a:r>
          </a:p>
        </p:txBody>
      </p:sp>
      <p:sp>
        <p:nvSpPr>
          <p:cNvPr id="6" name="Rectangle 5"/>
          <p:cNvSpPr/>
          <p:nvPr/>
        </p:nvSpPr>
        <p:spPr>
          <a:xfrm>
            <a:off x="1066800" y="2705100"/>
            <a:ext cx="17221200" cy="8971679"/>
          </a:xfrm>
          <a:prstGeom prst="rect">
            <a:avLst/>
          </a:prstGeom>
        </p:spPr>
        <p:txBody>
          <a:bodyPr wrap="square" lIns="91431" tIns="45716" rIns="91431" bIns="45716">
            <a:spAutoFit/>
          </a:bodyPr>
          <a:lstStyle/>
          <a:p>
            <a:r>
              <a:rPr lang="vi-VN" sz="3200" dirty="0">
                <a:latin typeface="+mj-lt"/>
              </a:rPr>
              <a:t>       </a:t>
            </a:r>
            <a:r>
              <a:rPr lang="vi-VN" sz="3200" b="1" dirty="0">
                <a:solidFill>
                  <a:srgbClr val="FF0000"/>
                </a:solidFill>
                <a:latin typeface="+mj-lt"/>
              </a:rPr>
              <a:t>1</a:t>
            </a:r>
            <a:r>
              <a:rPr lang="vi-VN" sz="3200" dirty="0">
                <a:solidFill>
                  <a:srgbClr val="FF0000"/>
                </a:solidFill>
                <a:latin typeface="+mj-lt"/>
              </a:rPr>
              <a:t>.</a:t>
            </a:r>
            <a:r>
              <a:rPr lang="vi-VN" sz="3200" dirty="0">
                <a:latin typeface="+mj-lt"/>
              </a:rPr>
              <a:t>Một trận động đất lớn xảy ra. Chỉ trong vòng bốn phút, nó đã san bằng thành phố. Giữa cơn hỗn loạn đó, một người cha chạy vội đến trường học của con. Ông bàng hoàng, lặng đi vì ngôi trường chỉ còn là một đống đổ nát. Rồi ông nhớ lại lời hứa với con: “Dù có chuyện gì xảy ra, cha cũng sẽ luôn ở bên con.”.</a:t>
            </a:r>
          </a:p>
          <a:p>
            <a:r>
              <a:rPr lang="vi-VN" sz="3200" dirty="0">
                <a:latin typeface="+mj-lt"/>
              </a:rPr>
              <a:t>      </a:t>
            </a:r>
            <a:r>
              <a:rPr lang="vi-VN" sz="3200" b="1" dirty="0">
                <a:solidFill>
                  <a:srgbClr val="FF0000"/>
                </a:solidFill>
                <a:latin typeface="+mj-lt"/>
              </a:rPr>
              <a:t>2</a:t>
            </a:r>
            <a:r>
              <a:rPr lang="vi-VN" sz="3200" dirty="0">
                <a:solidFill>
                  <a:srgbClr val="FF0000"/>
                </a:solidFill>
                <a:latin typeface="+mj-lt"/>
              </a:rPr>
              <a:t>.</a:t>
            </a:r>
            <a:r>
              <a:rPr lang="vi-VN" sz="3200" dirty="0">
                <a:latin typeface="+mj-lt"/>
              </a:rPr>
              <a:t>Ông cố nhớ lại vị trí lớp học của con, chạy đến đó và ra sức đào bới. Mọi người kéo ông ra và an ủi:</a:t>
            </a:r>
          </a:p>
          <a:p>
            <a:r>
              <a:rPr lang="vi-VN" sz="3200" dirty="0">
                <a:latin typeface="+mj-lt"/>
              </a:rPr>
              <a:t>      - Muộn quá rồi! Bác không làm được gì nữa đâu!</a:t>
            </a:r>
          </a:p>
          <a:p>
            <a:r>
              <a:rPr lang="vi-VN" sz="3200" dirty="0">
                <a:latin typeface="+mj-lt"/>
              </a:rPr>
              <a:t>      Nhưng với ai, ông cũng chỉ có một câu hỏi: “Bác có giúp tôi không?”, rồi tiếp tục đào bới. Nhiều người bắt đầu đào bới cùng ông.</a:t>
            </a:r>
          </a:p>
          <a:p>
            <a:r>
              <a:rPr lang="vi-VN" sz="3200" dirty="0">
                <a:solidFill>
                  <a:srgbClr val="FF0000"/>
                </a:solidFill>
                <a:latin typeface="+mj-lt"/>
              </a:rPr>
              <a:t>      </a:t>
            </a:r>
            <a:r>
              <a:rPr lang="vi-VN" sz="3200" b="1" dirty="0">
                <a:solidFill>
                  <a:srgbClr val="FF0000"/>
                </a:solidFill>
                <a:latin typeface="+mj-lt"/>
              </a:rPr>
              <a:t>3.</a:t>
            </a:r>
            <a:r>
              <a:rPr lang="vi-VN" sz="3200" dirty="0">
                <a:latin typeface="+mj-lt"/>
              </a:rPr>
              <a:t>Nhiều giờ trôi qua. Đến khi lật một mảng tường lớn lên, người cha bỗng nghe thấy tiếng con trai. Mừng quá, ông gọi to tên cậu bé. Có tiếng đáp lại: “Cha ơi, con ở đây!”. Mọi người cùng ào đến. Bức tường đổ đã tạo ra một khoảng trống nhỏ nên bọn trẻ còn sống.</a:t>
            </a:r>
          </a:p>
          <a:p>
            <a:r>
              <a:rPr lang="vi-VN" sz="3200" dirty="0">
                <a:solidFill>
                  <a:srgbClr val="FF0000"/>
                </a:solidFill>
                <a:latin typeface="+mj-lt"/>
              </a:rPr>
              <a:t>      </a:t>
            </a:r>
            <a:r>
              <a:rPr lang="en-US" sz="3200" dirty="0">
                <a:solidFill>
                  <a:srgbClr val="FF0000"/>
                </a:solidFill>
                <a:latin typeface="+mj-lt"/>
              </a:rPr>
              <a:t>4.</a:t>
            </a:r>
            <a:r>
              <a:rPr lang="vi-VN" sz="3200" dirty="0">
                <a:latin typeface="+mj-lt"/>
              </a:rPr>
              <a:t> Bọn trẻ được cứu thoát. Cậu con trai ôm chầm lấy cha:</a:t>
            </a:r>
          </a:p>
          <a:p>
            <a:r>
              <a:rPr lang="vi-VN" sz="3200" dirty="0">
                <a:latin typeface="+mj-lt"/>
              </a:rPr>
              <a:t>     - Cha ơi! Con đã bảo các bạn là nhất định cha sẽ cứu con và các bạn mà! </a:t>
            </a:r>
          </a:p>
          <a:p>
            <a:pPr algn="r"/>
            <a:r>
              <a:rPr lang="vi-VN" sz="3200" dirty="0">
                <a:latin typeface="+mj-lt"/>
              </a:rPr>
              <a:t>Theo báo </a:t>
            </a:r>
            <a:r>
              <a:rPr lang="vi-VN" sz="3200" i="1" dirty="0">
                <a:latin typeface="+mj-lt"/>
              </a:rPr>
              <a:t>Tuổi trẻ</a:t>
            </a:r>
            <a:r>
              <a:rPr lang="vi-VN" sz="3200" dirty="0">
                <a:latin typeface="+mj-lt"/>
              </a:rPr>
              <a:t> (Thanh Giang dịch)</a:t>
            </a:r>
          </a:p>
          <a:p>
            <a:r>
              <a:rPr lang="vi-VN" sz="3200" dirty="0"/>
              <a:t/>
            </a:r>
            <a:br>
              <a:rPr lang="vi-VN" sz="3200" dirty="0"/>
            </a:br>
            <a:r>
              <a:rPr lang="vi-VN" sz="2900" dirty="0"/>
              <a:t/>
            </a:r>
            <a:br>
              <a:rPr lang="vi-VN" sz="2900" dirty="0"/>
            </a:br>
            <a:r>
              <a:rPr lang="vi-VN" dirty="0"/>
              <a:t/>
            </a:r>
            <a:br>
              <a:rPr lang="vi-VN" dirty="0"/>
            </a:br>
            <a:endParaRPr lang="vi-VN" dirty="0"/>
          </a:p>
        </p:txBody>
      </p:sp>
    </p:spTree>
    <p:extLst>
      <p:ext uri="{BB962C8B-B14F-4D97-AF65-F5344CB8AC3E}">
        <p14:creationId xmlns:p14="http://schemas.microsoft.com/office/powerpoint/2010/main" val="6478943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l="75071"/>
          <a:stretch>
            <a:fillRect/>
          </a:stretch>
        </p:blipFill>
        <p:spPr>
          <a:xfrm rot="10800000">
            <a:off x="13639800" y="0"/>
            <a:ext cx="4558869" cy="10287000"/>
          </a:xfrm>
          <a:prstGeom prst="rect">
            <a:avLst/>
          </a:prstGeom>
        </p:spPr>
      </p:pic>
      <p:pic>
        <p:nvPicPr>
          <p:cNvPr id="3" name="Picture 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4197219">
            <a:off x="-770512" y="584986"/>
            <a:ext cx="2645352" cy="2304763"/>
          </a:xfrm>
          <a:prstGeom prst="rect">
            <a:avLst/>
          </a:prstGeom>
        </p:spPr>
      </p:pic>
      <p:pic>
        <p:nvPicPr>
          <p:cNvPr id="11" name="Picture 1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4404196" y="126515"/>
            <a:ext cx="2154515" cy="1982154"/>
          </a:xfrm>
          <a:prstGeom prst="rect">
            <a:avLst/>
          </a:prstGeom>
        </p:spPr>
      </p:pic>
      <p:pic>
        <p:nvPicPr>
          <p:cNvPr id="12" name="Picture 12"/>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2016537">
            <a:off x="16398687" y="2427552"/>
            <a:ext cx="1901530" cy="1739900"/>
          </a:xfrm>
          <a:prstGeom prst="rect">
            <a:avLst/>
          </a:prstGeom>
        </p:spPr>
      </p:pic>
      <p:pic>
        <p:nvPicPr>
          <p:cNvPr id="13" name="Picture 13"/>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178649">
            <a:off x="14957775" y="7626520"/>
            <a:ext cx="3054065" cy="2660854"/>
          </a:xfrm>
          <a:prstGeom prst="rect">
            <a:avLst/>
          </a:prstGeom>
        </p:spPr>
      </p:pic>
      <p:pic>
        <p:nvPicPr>
          <p:cNvPr id="14" name="Picture 14"/>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rot="-10800000">
            <a:off x="1257300" y="8486081"/>
            <a:ext cx="1556085" cy="1431598"/>
          </a:xfrm>
          <a:prstGeom prst="rect">
            <a:avLst/>
          </a:prstGeom>
        </p:spPr>
      </p:pic>
      <p:pic>
        <p:nvPicPr>
          <p:cNvPr id="15" name="Picture 15"/>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rot="8783462">
            <a:off x="581286" y="7579067"/>
            <a:ext cx="1045660" cy="956779"/>
          </a:xfrm>
          <a:prstGeom prst="rect">
            <a:avLst/>
          </a:prstGeom>
        </p:spPr>
      </p:pic>
      <p:sp>
        <p:nvSpPr>
          <p:cNvPr id="7" name="TextBox 6"/>
          <p:cNvSpPr txBox="1"/>
          <p:nvPr/>
        </p:nvSpPr>
        <p:spPr>
          <a:xfrm>
            <a:off x="3161567" y="432018"/>
            <a:ext cx="9731620" cy="1815882"/>
          </a:xfrm>
          <a:prstGeom prst="rect">
            <a:avLst/>
          </a:prstGeom>
          <a:noFill/>
        </p:spPr>
        <p:txBody>
          <a:bodyPr wrap="square" rtlCol="0">
            <a:spAutoFit/>
          </a:bodyPr>
          <a:lstStyle/>
          <a:p>
            <a:pPr algn="ctr"/>
            <a:r>
              <a:rPr lang="en-US" sz="3600" b="1" i="1" dirty="0" err="1">
                <a:latin typeface="HP001 4 hàng" pitchFamily="34" charset="-93"/>
              </a:rPr>
              <a:t>Thứ</a:t>
            </a:r>
            <a:r>
              <a:rPr lang="en-US" sz="3600" b="1" i="1" dirty="0">
                <a:latin typeface="HP001 4 hàng" pitchFamily="34" charset="-93"/>
              </a:rPr>
              <a:t> </a:t>
            </a:r>
            <a:r>
              <a:rPr lang="en-US" sz="3600" b="1" i="1" dirty="0" err="1">
                <a:latin typeface="HP001 4 hàng" pitchFamily="34" charset="-93"/>
              </a:rPr>
              <a:t>Sáu</a:t>
            </a:r>
            <a:r>
              <a:rPr lang="en-US" sz="3600" b="1" i="1" dirty="0">
                <a:latin typeface="HP001 4 hàng" pitchFamily="34" charset="-93"/>
              </a:rPr>
              <a:t> </a:t>
            </a:r>
            <a:r>
              <a:rPr lang="en-US" sz="3600" b="1" i="1" dirty="0" err="1">
                <a:latin typeface="HP001 4 hàng" pitchFamily="34" charset="-93"/>
              </a:rPr>
              <a:t>ngày</a:t>
            </a:r>
            <a:r>
              <a:rPr lang="en-US" sz="3600" b="1" i="1" dirty="0">
                <a:latin typeface="HP001 4 hàng" pitchFamily="34" charset="-93"/>
              </a:rPr>
              <a:t> 23 </a:t>
            </a:r>
            <a:r>
              <a:rPr lang="en-US" sz="3600" b="1" i="1" dirty="0" err="1">
                <a:latin typeface="HP001 4 hàng" pitchFamily="34" charset="-93"/>
              </a:rPr>
              <a:t>tháng</a:t>
            </a:r>
            <a:r>
              <a:rPr lang="en-US" sz="3600" b="1" i="1" dirty="0">
                <a:latin typeface="HP001 4 hàng" pitchFamily="34" charset="-93"/>
              </a:rPr>
              <a:t> 9 </a:t>
            </a:r>
            <a:r>
              <a:rPr lang="en-US" sz="3600" b="1" i="1" dirty="0" err="1">
                <a:latin typeface="HP001 4 hàng" pitchFamily="34" charset="-93"/>
              </a:rPr>
              <a:t>năm</a:t>
            </a:r>
            <a:r>
              <a:rPr lang="en-US" sz="3600" b="1" i="1" dirty="0">
                <a:latin typeface="HP001 4 hàng" pitchFamily="34" charset="-93"/>
              </a:rPr>
              <a:t> 2022</a:t>
            </a:r>
          </a:p>
          <a:p>
            <a:pPr algn="ctr"/>
            <a:r>
              <a:rPr lang="en-US" sz="3200" b="1" i="1" dirty="0" err="1">
                <a:latin typeface="HP001 4 hàng" pitchFamily="34" charset="-93"/>
              </a:rPr>
              <a:t>Tiếng</a:t>
            </a:r>
            <a:r>
              <a:rPr lang="en-US" sz="3200" b="1" i="1" dirty="0">
                <a:latin typeface="HP001 4 hàng" pitchFamily="34" charset="-93"/>
              </a:rPr>
              <a:t> </a:t>
            </a:r>
            <a:r>
              <a:rPr lang="en-US" sz="3200" b="1" i="1" dirty="0" err="1">
                <a:latin typeface="HP001 4 hàng" pitchFamily="34" charset="-93"/>
              </a:rPr>
              <a:t>Việt</a:t>
            </a:r>
            <a:endParaRPr lang="en-US" sz="3200" b="1" i="1" dirty="0">
              <a:latin typeface="HP001 4 hàng" pitchFamily="34" charset="-93"/>
            </a:endParaRPr>
          </a:p>
          <a:p>
            <a:pPr algn="ctr"/>
            <a:r>
              <a:rPr lang="en-US" sz="4400" b="1" i="1" dirty="0">
                <a:solidFill>
                  <a:srgbClr val="FF0000"/>
                </a:solidFill>
                <a:latin typeface="HP001 4 hàng" pitchFamily="34" charset="-93"/>
              </a:rPr>
              <a:t>Con </a:t>
            </a:r>
            <a:r>
              <a:rPr lang="en-US" sz="4400" b="1" i="1" dirty="0" err="1">
                <a:solidFill>
                  <a:srgbClr val="FF0000"/>
                </a:solidFill>
                <a:latin typeface="HP001 4 hàng" pitchFamily="34" charset="-93"/>
              </a:rPr>
              <a:t>đã</a:t>
            </a:r>
            <a:r>
              <a:rPr lang="en-US" sz="4400" b="1" i="1" dirty="0">
                <a:solidFill>
                  <a:srgbClr val="FF0000"/>
                </a:solidFill>
                <a:latin typeface="HP001 4 hàng" pitchFamily="34" charset="-93"/>
              </a:rPr>
              <a:t> </a:t>
            </a:r>
            <a:r>
              <a:rPr lang="en-US" sz="4400" b="1" i="1" dirty="0" err="1">
                <a:solidFill>
                  <a:srgbClr val="FF0000"/>
                </a:solidFill>
                <a:latin typeface="HP001 4 hàng" pitchFamily="34" charset="-93"/>
              </a:rPr>
              <a:t>lớn</a:t>
            </a:r>
            <a:r>
              <a:rPr lang="en-US" sz="4400" b="1" i="1" dirty="0">
                <a:solidFill>
                  <a:srgbClr val="FF0000"/>
                </a:solidFill>
                <a:latin typeface="HP001 4 hàng" pitchFamily="34" charset="-93"/>
              </a:rPr>
              <a:t> </a:t>
            </a:r>
            <a:r>
              <a:rPr lang="en-US" sz="4400" b="1" i="1" dirty="0" err="1">
                <a:solidFill>
                  <a:srgbClr val="FF0000"/>
                </a:solidFill>
                <a:latin typeface="HP001 4 hàng" pitchFamily="34" charset="-93"/>
              </a:rPr>
              <a:t>thật</a:t>
            </a:r>
            <a:r>
              <a:rPr lang="en-US" sz="4400" b="1" i="1" dirty="0">
                <a:solidFill>
                  <a:srgbClr val="FF0000"/>
                </a:solidFill>
                <a:latin typeface="HP001 4 hàng" pitchFamily="34" charset="-93"/>
              </a:rPr>
              <a:t> </a:t>
            </a:r>
            <a:r>
              <a:rPr lang="en-US" sz="4400" b="1" i="1" dirty="0" err="1">
                <a:solidFill>
                  <a:srgbClr val="FF0000"/>
                </a:solidFill>
                <a:latin typeface="HP001 4 hàng" pitchFamily="34" charset="-93"/>
              </a:rPr>
              <a:t>rồi</a:t>
            </a:r>
            <a:r>
              <a:rPr lang="en-US" sz="4400" b="1" i="1" dirty="0">
                <a:solidFill>
                  <a:srgbClr val="FF0000"/>
                </a:solidFill>
                <a:latin typeface="HP001 4 hàng" pitchFamily="34" charset="-93"/>
              </a:rPr>
              <a:t>!</a:t>
            </a:r>
          </a:p>
        </p:txBody>
      </p:sp>
      <p:pic>
        <p:nvPicPr>
          <p:cNvPr id="4" name="5910123419818">
            <a:hlinkClick r:id="" action="ppaction://media"/>
            <a:extLst>
              <a:ext uri="{FF2B5EF4-FFF2-40B4-BE49-F238E27FC236}">
                <a16:creationId xmlns:a16="http://schemas.microsoft.com/office/drawing/2014/main" xmlns="" id="{A1AC4101-F2C1-1674-5919-78759CE7A8DE}"/>
              </a:ext>
            </a:extLst>
          </p:cNvPr>
          <p:cNvPicPr>
            <a:picLocks noChangeAspect="1"/>
          </p:cNvPicPr>
          <p:nvPr>
            <a:videoFile r:link="rId2"/>
            <p:extLst>
              <p:ext uri="{DAA4B4D4-6D71-4841-9C94-3DE7FCFB9230}">
                <p14:media xmlns:p14="http://schemas.microsoft.com/office/powerpoint/2010/main" r:embed="rId1"/>
              </p:ext>
            </p:extLst>
          </p:nvPr>
        </p:nvPicPr>
        <p:blipFill>
          <a:blip r:embed="rId17"/>
          <a:stretch>
            <a:fillRect/>
          </a:stretch>
        </p:blipFill>
        <p:spPr>
          <a:xfrm>
            <a:off x="3772976" y="2247901"/>
            <a:ext cx="9866824" cy="7669778"/>
          </a:xfrm>
          <a:prstGeom prst="rect">
            <a:avLst/>
          </a:prstGeom>
        </p:spPr>
      </p:pic>
    </p:spTree>
    <p:extLst>
      <p:ext uri="{BB962C8B-B14F-4D97-AF65-F5344CB8AC3E}">
        <p14:creationId xmlns:p14="http://schemas.microsoft.com/office/powerpoint/2010/main" val="1483818177"/>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par>
                                <p:cTn id="15" presetID="53" presetClass="entr" presetSubtype="16"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fltVal val="0"/>
                                          </p:val>
                                        </p:tav>
                                        <p:tav tm="100000">
                                          <p:val>
                                            <p:strVal val="#ppt_w"/>
                                          </p:val>
                                        </p:tav>
                                      </p:tavLst>
                                    </p:anim>
                                    <p:anim calcmode="lin" valueType="num">
                                      <p:cBhvr>
                                        <p:cTn id="18" dur="500" fill="hold"/>
                                        <p:tgtEl>
                                          <p:spTgt spid="14"/>
                                        </p:tgtEl>
                                        <p:attrNameLst>
                                          <p:attrName>ppt_h</p:attrName>
                                        </p:attrNameLst>
                                      </p:cBhvr>
                                      <p:tavLst>
                                        <p:tav tm="0">
                                          <p:val>
                                            <p:fltVal val="0"/>
                                          </p:val>
                                        </p:tav>
                                        <p:tav tm="100000">
                                          <p:val>
                                            <p:strVal val="#ppt_h"/>
                                          </p:val>
                                        </p:tav>
                                      </p:tavLst>
                                    </p:anim>
                                    <p:animEffect transition="in" filter="fade">
                                      <p:cBhvr>
                                        <p:cTn id="19" dur="500"/>
                                        <p:tgtEl>
                                          <p:spTgt spid="14"/>
                                        </p:tgtEl>
                                      </p:cBhvr>
                                    </p:animEffect>
                                  </p:childTnLst>
                                </p:cTn>
                              </p:par>
                              <p:par>
                                <p:cTn id="20" presetID="53" presetClass="entr" presetSubtype="16"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Effect transition="in" filter="fade">
                                      <p:cBhvr>
                                        <p:cTn id="24" dur="500"/>
                                        <p:tgtEl>
                                          <p:spTgt spid="13"/>
                                        </p:tgtEl>
                                      </p:cBhvr>
                                    </p:animEffect>
                                  </p:childTnLst>
                                </p:cTn>
                              </p:par>
                              <p:par>
                                <p:cTn id="25" presetID="53" presetClass="entr" presetSubtype="16"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ppt_w</p:attrName>
                                        </p:attrNameLst>
                                      </p:cBhvr>
                                      <p:tavLst>
                                        <p:tav tm="0">
                                          <p:val>
                                            <p:fltVal val="0"/>
                                          </p:val>
                                        </p:tav>
                                        <p:tav tm="100000">
                                          <p:val>
                                            <p:strVal val="#ppt_w"/>
                                          </p:val>
                                        </p:tav>
                                      </p:tavLst>
                                    </p:anim>
                                    <p:anim calcmode="lin" valueType="num">
                                      <p:cBhvr>
                                        <p:cTn id="28" dur="500" fill="hold"/>
                                        <p:tgtEl>
                                          <p:spTgt spid="11"/>
                                        </p:tgtEl>
                                        <p:attrNameLst>
                                          <p:attrName>ppt_h</p:attrName>
                                        </p:attrNameLst>
                                      </p:cBhvr>
                                      <p:tavLst>
                                        <p:tav tm="0">
                                          <p:val>
                                            <p:fltVal val="0"/>
                                          </p:val>
                                        </p:tav>
                                        <p:tav tm="100000">
                                          <p:val>
                                            <p:strVal val="#ppt_h"/>
                                          </p:val>
                                        </p:tav>
                                      </p:tavLst>
                                    </p:anim>
                                    <p:animEffect transition="in" filter="fade">
                                      <p:cBhvr>
                                        <p:cTn id="29" dur="500"/>
                                        <p:tgtEl>
                                          <p:spTgt spid="11"/>
                                        </p:tgtEl>
                                      </p:cBhvr>
                                    </p:animEffect>
                                  </p:childTnLst>
                                </p:cTn>
                              </p:par>
                              <p:par>
                                <p:cTn id="30" presetID="53" presetClass="entr" presetSubtype="16"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p:cTn id="32" dur="500" fill="hold"/>
                                        <p:tgtEl>
                                          <p:spTgt spid="12"/>
                                        </p:tgtEl>
                                        <p:attrNameLst>
                                          <p:attrName>ppt_w</p:attrName>
                                        </p:attrNameLst>
                                      </p:cBhvr>
                                      <p:tavLst>
                                        <p:tav tm="0">
                                          <p:val>
                                            <p:fltVal val="0"/>
                                          </p:val>
                                        </p:tav>
                                        <p:tav tm="100000">
                                          <p:val>
                                            <p:strVal val="#ppt_w"/>
                                          </p:val>
                                        </p:tav>
                                      </p:tavLst>
                                    </p:anim>
                                    <p:anim calcmode="lin" valueType="num">
                                      <p:cBhvr>
                                        <p:cTn id="33" dur="500" fill="hold"/>
                                        <p:tgtEl>
                                          <p:spTgt spid="12"/>
                                        </p:tgtEl>
                                        <p:attrNameLst>
                                          <p:attrName>ppt_h</p:attrName>
                                        </p:attrNameLst>
                                      </p:cBhvr>
                                      <p:tavLst>
                                        <p:tav tm="0">
                                          <p:val>
                                            <p:fltVal val="0"/>
                                          </p:val>
                                        </p:tav>
                                        <p:tav tm="100000">
                                          <p:val>
                                            <p:strVal val="#ppt_h"/>
                                          </p:val>
                                        </p:tav>
                                      </p:tavLst>
                                    </p:anim>
                                    <p:animEffect transition="in" filter="fade">
                                      <p:cBhvr>
                                        <p:cTn id="34" dur="500"/>
                                        <p:tgtEl>
                                          <p:spTgt spid="12"/>
                                        </p:tgtEl>
                                      </p:cBhvr>
                                    </p:animEffect>
                                  </p:childTnLst>
                                </p:cTn>
                              </p:par>
                              <p:par>
                                <p:cTn id="35" presetID="16" presetClass="entr" presetSubtype="21" fill="hold" nodeType="with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barn(inVertical)">
                                      <p:cBhvr>
                                        <p:cTn id="37" dur="500"/>
                                        <p:tgtEl>
                                          <p:spTgt spid="2"/>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mediacall" presetSubtype="0" fill="hold" nodeType="clickEffect">
                                  <p:stCondLst>
                                    <p:cond delay="0"/>
                                  </p:stCondLst>
                                  <p:childTnLst>
                                    <p:cmd type="call" cmd="playFrom(0.0)">
                                      <p:cBhvr>
                                        <p:cTn id="41" dur="120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42" fill="hold" display="0">
                  <p:stCondLst>
                    <p:cond delay="indefinite"/>
                  </p:stCondLst>
                </p:cTn>
                <p:tgtEl>
                  <p:spTgt spid="4"/>
                </p:tgtEl>
              </p:cMediaNode>
            </p:video>
            <p:seq concurrent="1" nextAc="seek">
              <p:cTn id="43" restart="whenNotActive" fill="hold" evtFilter="cancelBubble" nodeType="interactiveSeq">
                <p:stCondLst>
                  <p:cond evt="onClick" delay="0">
                    <p:tgtEl>
                      <p:spTgt spid="4"/>
                    </p:tgtEl>
                  </p:cond>
                </p:stCondLst>
                <p:endSync evt="end" delay="0">
                  <p:rtn val="all"/>
                </p:endSync>
                <p:childTnLst>
                  <p:par>
                    <p:cTn id="44" fill="hold">
                      <p:stCondLst>
                        <p:cond delay="0"/>
                      </p:stCondLst>
                      <p:childTnLst>
                        <p:par>
                          <p:cTn id="45" fill="hold">
                            <p:stCondLst>
                              <p:cond delay="0"/>
                            </p:stCondLst>
                            <p:childTnLst>
                              <p:par>
                                <p:cTn id="46" presetID="2" presetClass="mediacall" presetSubtype="0" fill="hold" nodeType="clickEffect">
                                  <p:stCondLst>
                                    <p:cond delay="0"/>
                                  </p:stCondLst>
                                  <p:childTnLst>
                                    <p:cmd type="call" cmd="togglePause">
                                      <p:cBhvr>
                                        <p:cTn id="47"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75071"/>
          <a:stretch>
            <a:fillRect/>
          </a:stretch>
        </p:blipFill>
        <p:spPr>
          <a:xfrm rot="-10800000">
            <a:off x="13729131" y="0"/>
            <a:ext cx="4558869" cy="10287000"/>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4197219">
            <a:off x="-770513" y="584987"/>
            <a:ext cx="2645352" cy="2304764"/>
          </a:xfrm>
          <a:prstGeom prst="rect">
            <a:avLst/>
          </a:prstGeom>
        </p:spPr>
      </p:pic>
      <p:grpSp>
        <p:nvGrpSpPr>
          <p:cNvPr id="4" name="Group 4"/>
          <p:cNvGrpSpPr/>
          <p:nvPr/>
        </p:nvGrpSpPr>
        <p:grpSpPr>
          <a:xfrm>
            <a:off x="1314451" y="1315352"/>
            <a:ext cx="15093188" cy="7656299"/>
            <a:chOff x="0" y="0"/>
            <a:chExt cx="11734158" cy="5952369"/>
          </a:xfrm>
        </p:grpSpPr>
        <p:sp>
          <p:nvSpPr>
            <p:cNvPr id="5" name="Freeform 5"/>
            <p:cNvSpPr/>
            <p:nvPr/>
          </p:nvSpPr>
          <p:spPr>
            <a:xfrm>
              <a:off x="10160" y="16510"/>
              <a:ext cx="11711298" cy="5924429"/>
            </a:xfrm>
            <a:custGeom>
              <a:avLst/>
              <a:gdLst/>
              <a:ahLst/>
              <a:cxnLst/>
              <a:rect l="l" t="t" r="r" b="b"/>
              <a:pathLst>
                <a:path w="11711298" h="5924429">
                  <a:moveTo>
                    <a:pt x="11711298" y="5924429"/>
                  </a:moveTo>
                  <a:lnTo>
                    <a:pt x="0" y="5916809"/>
                  </a:lnTo>
                  <a:lnTo>
                    <a:pt x="0" y="2067974"/>
                  </a:lnTo>
                  <a:lnTo>
                    <a:pt x="17780" y="19050"/>
                  </a:lnTo>
                  <a:lnTo>
                    <a:pt x="5838314" y="0"/>
                  </a:lnTo>
                  <a:lnTo>
                    <a:pt x="11692248" y="5080"/>
                  </a:lnTo>
                  <a:close/>
                </a:path>
              </a:pathLst>
            </a:custGeom>
            <a:solidFill>
              <a:srgbClr val="FFFFFF"/>
            </a:solidFill>
          </p:spPr>
          <p:txBody>
            <a:bodyPr/>
            <a:lstStyle/>
            <a:p>
              <a:endParaRPr lang="en-US"/>
            </a:p>
          </p:txBody>
        </p:sp>
        <p:sp>
          <p:nvSpPr>
            <p:cNvPr id="6" name="Freeform 6"/>
            <p:cNvSpPr/>
            <p:nvPr/>
          </p:nvSpPr>
          <p:spPr>
            <a:xfrm>
              <a:off x="-3810" y="0"/>
              <a:ext cx="11740508" cy="5951099"/>
            </a:xfrm>
            <a:custGeom>
              <a:avLst/>
              <a:gdLst/>
              <a:ahLst/>
              <a:cxnLst/>
              <a:rect l="l" t="t" r="r" b="b"/>
              <a:pathLst>
                <a:path w="11740508" h="5951099">
                  <a:moveTo>
                    <a:pt x="11706218" y="21590"/>
                  </a:moveTo>
                  <a:cubicBezTo>
                    <a:pt x="11707489" y="34290"/>
                    <a:pt x="11707489" y="44450"/>
                    <a:pt x="11708758" y="54610"/>
                  </a:cubicBezTo>
                  <a:cubicBezTo>
                    <a:pt x="11711298" y="154472"/>
                    <a:pt x="11712568" y="285004"/>
                    <a:pt x="11715108" y="410875"/>
                  </a:cubicBezTo>
                  <a:cubicBezTo>
                    <a:pt x="11715108" y="592687"/>
                    <a:pt x="11727808" y="4177661"/>
                    <a:pt x="11734158" y="4359473"/>
                  </a:cubicBezTo>
                  <a:cubicBezTo>
                    <a:pt x="11740508" y="4634523"/>
                    <a:pt x="11736698" y="4914235"/>
                    <a:pt x="11736698" y="5189284"/>
                  </a:cubicBezTo>
                  <a:cubicBezTo>
                    <a:pt x="11736698" y="5431701"/>
                    <a:pt x="11737968" y="5655471"/>
                    <a:pt x="11739239" y="5890139"/>
                  </a:cubicBezTo>
                  <a:cubicBezTo>
                    <a:pt x="11739239" y="5911729"/>
                    <a:pt x="11739239" y="5925699"/>
                    <a:pt x="11739239" y="5949829"/>
                  </a:cubicBezTo>
                  <a:cubicBezTo>
                    <a:pt x="11716378" y="5949829"/>
                    <a:pt x="11696058" y="5951099"/>
                    <a:pt x="11643219" y="5949829"/>
                  </a:cubicBezTo>
                  <a:cubicBezTo>
                    <a:pt x="11043838" y="5944749"/>
                    <a:pt x="10435237" y="5951099"/>
                    <a:pt x="9835857" y="5946019"/>
                  </a:cubicBezTo>
                  <a:cubicBezTo>
                    <a:pt x="9476229" y="5942209"/>
                    <a:pt x="9125822" y="5944749"/>
                    <a:pt x="8766194" y="5942209"/>
                  </a:cubicBezTo>
                  <a:cubicBezTo>
                    <a:pt x="8600212" y="5940939"/>
                    <a:pt x="8434230" y="5939669"/>
                    <a:pt x="8268247" y="5938399"/>
                  </a:cubicBezTo>
                  <a:cubicBezTo>
                    <a:pt x="8166813" y="5938399"/>
                    <a:pt x="8074601" y="5939669"/>
                    <a:pt x="7973168" y="5939669"/>
                  </a:cubicBezTo>
                  <a:cubicBezTo>
                    <a:pt x="7714973" y="5938399"/>
                    <a:pt x="7004938" y="5939669"/>
                    <a:pt x="6746743" y="5938399"/>
                  </a:cubicBezTo>
                  <a:cubicBezTo>
                    <a:pt x="6562319" y="5937129"/>
                    <a:pt x="2873826" y="5946019"/>
                    <a:pt x="2689401" y="5944749"/>
                  </a:cubicBezTo>
                  <a:cubicBezTo>
                    <a:pt x="2643295" y="5944749"/>
                    <a:pt x="2587967" y="5946019"/>
                    <a:pt x="2541861" y="5946019"/>
                  </a:cubicBezTo>
                  <a:cubicBezTo>
                    <a:pt x="2431206" y="5946019"/>
                    <a:pt x="2329773" y="5947289"/>
                    <a:pt x="2219118" y="5947289"/>
                  </a:cubicBezTo>
                  <a:cubicBezTo>
                    <a:pt x="1942481" y="5947289"/>
                    <a:pt x="1675065" y="5946019"/>
                    <a:pt x="1398428" y="5944749"/>
                  </a:cubicBezTo>
                  <a:cubicBezTo>
                    <a:pt x="1232446" y="5943479"/>
                    <a:pt x="1066464" y="5942209"/>
                    <a:pt x="909703" y="5940939"/>
                  </a:cubicBezTo>
                  <a:cubicBezTo>
                    <a:pt x="614623" y="5939669"/>
                    <a:pt x="319544" y="5938399"/>
                    <a:pt x="48260" y="5938399"/>
                  </a:cubicBezTo>
                  <a:cubicBezTo>
                    <a:pt x="38100" y="5938399"/>
                    <a:pt x="29210" y="5938399"/>
                    <a:pt x="19050" y="5937129"/>
                  </a:cubicBezTo>
                  <a:cubicBezTo>
                    <a:pt x="10160" y="5935859"/>
                    <a:pt x="5080" y="5929509"/>
                    <a:pt x="7620" y="5920619"/>
                  </a:cubicBezTo>
                  <a:cubicBezTo>
                    <a:pt x="16510" y="5888564"/>
                    <a:pt x="12700" y="5772017"/>
                    <a:pt x="11430" y="5650809"/>
                  </a:cubicBezTo>
                  <a:cubicBezTo>
                    <a:pt x="10160" y="5403730"/>
                    <a:pt x="6350" y="5161313"/>
                    <a:pt x="7620" y="4914235"/>
                  </a:cubicBezTo>
                  <a:cubicBezTo>
                    <a:pt x="5080" y="4606552"/>
                    <a:pt x="0" y="797809"/>
                    <a:pt x="7620" y="485464"/>
                  </a:cubicBezTo>
                  <a:cubicBezTo>
                    <a:pt x="8890" y="424860"/>
                    <a:pt x="7620" y="359594"/>
                    <a:pt x="8890" y="298990"/>
                  </a:cubicBezTo>
                  <a:cubicBezTo>
                    <a:pt x="10160" y="201091"/>
                    <a:pt x="12700" y="93868"/>
                    <a:pt x="13970" y="44450"/>
                  </a:cubicBezTo>
                  <a:cubicBezTo>
                    <a:pt x="13970" y="41910"/>
                    <a:pt x="15240" y="39370"/>
                    <a:pt x="16510" y="38100"/>
                  </a:cubicBezTo>
                  <a:cubicBezTo>
                    <a:pt x="38100" y="35560"/>
                    <a:pt x="89013" y="30480"/>
                    <a:pt x="236553" y="29210"/>
                  </a:cubicBezTo>
                  <a:cubicBezTo>
                    <a:pt x="485526" y="25400"/>
                    <a:pt x="734500" y="22860"/>
                    <a:pt x="992694" y="20320"/>
                  </a:cubicBezTo>
                  <a:cubicBezTo>
                    <a:pt x="1167897" y="17780"/>
                    <a:pt x="1343101" y="16510"/>
                    <a:pt x="1509083" y="13970"/>
                  </a:cubicBezTo>
                  <a:cubicBezTo>
                    <a:pt x="1675065" y="11430"/>
                    <a:pt x="1850269" y="8890"/>
                    <a:pt x="2016251" y="8890"/>
                  </a:cubicBezTo>
                  <a:cubicBezTo>
                    <a:pt x="2200676" y="7620"/>
                    <a:pt x="2385100" y="10160"/>
                    <a:pt x="2569525" y="8890"/>
                  </a:cubicBezTo>
                  <a:cubicBezTo>
                    <a:pt x="2800056" y="8890"/>
                    <a:pt x="6977274" y="6350"/>
                    <a:pt x="7207805" y="5080"/>
                  </a:cubicBezTo>
                  <a:cubicBezTo>
                    <a:pt x="7429115" y="3810"/>
                    <a:pt x="7650425" y="2540"/>
                    <a:pt x="7880956" y="2540"/>
                  </a:cubicBezTo>
                  <a:cubicBezTo>
                    <a:pt x="8259026" y="1270"/>
                    <a:pt x="8627876" y="0"/>
                    <a:pt x="9005946" y="0"/>
                  </a:cubicBezTo>
                  <a:cubicBezTo>
                    <a:pt x="9162707" y="0"/>
                    <a:pt x="9328689" y="2540"/>
                    <a:pt x="9485450" y="2540"/>
                  </a:cubicBezTo>
                  <a:cubicBezTo>
                    <a:pt x="9918848" y="3810"/>
                    <a:pt x="10361467" y="5080"/>
                    <a:pt x="10794865" y="7620"/>
                  </a:cubicBezTo>
                  <a:cubicBezTo>
                    <a:pt x="11025396" y="8890"/>
                    <a:pt x="11255927" y="12700"/>
                    <a:pt x="11486458" y="16510"/>
                  </a:cubicBezTo>
                  <a:cubicBezTo>
                    <a:pt x="11541785" y="16510"/>
                    <a:pt x="11597112" y="16510"/>
                    <a:pt x="11643219" y="16510"/>
                  </a:cubicBezTo>
                  <a:cubicBezTo>
                    <a:pt x="11687168" y="17780"/>
                    <a:pt x="11696058" y="20320"/>
                    <a:pt x="11706218" y="21590"/>
                  </a:cubicBezTo>
                  <a:close/>
                  <a:moveTo>
                    <a:pt x="11716379" y="5933319"/>
                  </a:moveTo>
                  <a:cubicBezTo>
                    <a:pt x="11717648" y="5916809"/>
                    <a:pt x="11718918" y="5904109"/>
                    <a:pt x="11718918" y="5891409"/>
                  </a:cubicBezTo>
                  <a:cubicBezTo>
                    <a:pt x="11717648" y="5632162"/>
                    <a:pt x="11716379" y="5385083"/>
                    <a:pt x="11716379" y="5119357"/>
                  </a:cubicBezTo>
                  <a:cubicBezTo>
                    <a:pt x="11716379" y="4998148"/>
                    <a:pt x="11718918" y="4876940"/>
                    <a:pt x="11717648" y="4755731"/>
                  </a:cubicBezTo>
                  <a:cubicBezTo>
                    <a:pt x="11717648" y="4643847"/>
                    <a:pt x="11716379" y="4527300"/>
                    <a:pt x="11715108" y="4415415"/>
                  </a:cubicBezTo>
                  <a:cubicBezTo>
                    <a:pt x="11710029" y="4242926"/>
                    <a:pt x="11698598" y="671939"/>
                    <a:pt x="11698598" y="499450"/>
                  </a:cubicBezTo>
                  <a:cubicBezTo>
                    <a:pt x="11696058" y="354932"/>
                    <a:pt x="11693518" y="205753"/>
                    <a:pt x="11690979" y="63500"/>
                  </a:cubicBezTo>
                  <a:cubicBezTo>
                    <a:pt x="11689708" y="44450"/>
                    <a:pt x="11688439" y="43180"/>
                    <a:pt x="11615555" y="41910"/>
                  </a:cubicBezTo>
                  <a:cubicBezTo>
                    <a:pt x="11587891" y="41910"/>
                    <a:pt x="11569449" y="41910"/>
                    <a:pt x="11541786" y="40640"/>
                  </a:cubicBezTo>
                  <a:cubicBezTo>
                    <a:pt x="11311255" y="36830"/>
                    <a:pt x="11071503" y="31750"/>
                    <a:pt x="10840972" y="30480"/>
                  </a:cubicBezTo>
                  <a:cubicBezTo>
                    <a:pt x="10278477" y="26670"/>
                    <a:pt x="9706760" y="25400"/>
                    <a:pt x="9144264" y="22860"/>
                  </a:cubicBezTo>
                  <a:cubicBezTo>
                    <a:pt x="9061273" y="22860"/>
                    <a:pt x="8969061" y="22860"/>
                    <a:pt x="8886070" y="22860"/>
                  </a:cubicBezTo>
                  <a:cubicBezTo>
                    <a:pt x="8747751" y="22860"/>
                    <a:pt x="8609434" y="22860"/>
                    <a:pt x="8480336" y="22860"/>
                  </a:cubicBezTo>
                  <a:cubicBezTo>
                    <a:pt x="8185256" y="22860"/>
                    <a:pt x="7890177" y="22860"/>
                    <a:pt x="7604319" y="24130"/>
                  </a:cubicBezTo>
                  <a:cubicBezTo>
                    <a:pt x="7355345" y="25400"/>
                    <a:pt x="3159684" y="29210"/>
                    <a:pt x="2910711" y="29210"/>
                  </a:cubicBezTo>
                  <a:cubicBezTo>
                    <a:pt x="2504977" y="29210"/>
                    <a:pt x="2099242" y="26670"/>
                    <a:pt x="1693508" y="33020"/>
                  </a:cubicBezTo>
                  <a:cubicBezTo>
                    <a:pt x="1481419" y="36830"/>
                    <a:pt x="1278552" y="36830"/>
                    <a:pt x="1075685" y="38100"/>
                  </a:cubicBezTo>
                  <a:cubicBezTo>
                    <a:pt x="725278" y="41910"/>
                    <a:pt x="374871" y="45720"/>
                    <a:pt x="49530" y="50800"/>
                  </a:cubicBezTo>
                  <a:cubicBezTo>
                    <a:pt x="36830" y="50800"/>
                    <a:pt x="34290" y="53340"/>
                    <a:pt x="33020" y="79882"/>
                  </a:cubicBezTo>
                  <a:cubicBezTo>
                    <a:pt x="31750" y="163796"/>
                    <a:pt x="31750" y="247709"/>
                    <a:pt x="30480" y="331623"/>
                  </a:cubicBezTo>
                  <a:cubicBezTo>
                    <a:pt x="29210" y="471479"/>
                    <a:pt x="26670" y="606673"/>
                    <a:pt x="25400" y="746529"/>
                  </a:cubicBezTo>
                  <a:cubicBezTo>
                    <a:pt x="20320" y="895708"/>
                    <a:pt x="26670" y="4541286"/>
                    <a:pt x="29210" y="4690465"/>
                  </a:cubicBezTo>
                  <a:cubicBezTo>
                    <a:pt x="29210" y="4848969"/>
                    <a:pt x="29210" y="5012134"/>
                    <a:pt x="30480" y="5170637"/>
                  </a:cubicBezTo>
                  <a:cubicBezTo>
                    <a:pt x="30480" y="5287184"/>
                    <a:pt x="33020" y="5403730"/>
                    <a:pt x="33020" y="5520277"/>
                  </a:cubicBezTo>
                  <a:cubicBezTo>
                    <a:pt x="33020" y="5646147"/>
                    <a:pt x="33020" y="5772017"/>
                    <a:pt x="31750" y="5891409"/>
                  </a:cubicBezTo>
                  <a:cubicBezTo>
                    <a:pt x="31750" y="5895219"/>
                    <a:pt x="31750" y="5897759"/>
                    <a:pt x="31750" y="5901569"/>
                  </a:cubicBezTo>
                  <a:cubicBezTo>
                    <a:pt x="31750" y="5911729"/>
                    <a:pt x="35560" y="5915539"/>
                    <a:pt x="44450" y="5915539"/>
                  </a:cubicBezTo>
                  <a:cubicBezTo>
                    <a:pt x="107456" y="5915539"/>
                    <a:pt x="236553" y="5916809"/>
                    <a:pt x="356429" y="5916809"/>
                  </a:cubicBezTo>
                  <a:cubicBezTo>
                    <a:pt x="531632" y="5916809"/>
                    <a:pt x="716057" y="5914269"/>
                    <a:pt x="891260" y="5916809"/>
                  </a:cubicBezTo>
                  <a:cubicBezTo>
                    <a:pt x="1177119" y="5920619"/>
                    <a:pt x="1462977" y="5923159"/>
                    <a:pt x="1748835" y="5921889"/>
                  </a:cubicBezTo>
                  <a:cubicBezTo>
                    <a:pt x="1933260" y="5920619"/>
                    <a:pt x="2108463" y="5923159"/>
                    <a:pt x="2292888" y="5923159"/>
                  </a:cubicBezTo>
                  <a:cubicBezTo>
                    <a:pt x="2560304" y="5923159"/>
                    <a:pt x="2827720" y="5921889"/>
                    <a:pt x="3095135" y="5923159"/>
                  </a:cubicBezTo>
                  <a:cubicBezTo>
                    <a:pt x="3491648" y="5924429"/>
                    <a:pt x="7844070" y="5914269"/>
                    <a:pt x="8249805" y="5916809"/>
                  </a:cubicBezTo>
                  <a:cubicBezTo>
                    <a:pt x="8425008" y="5918079"/>
                    <a:pt x="8600212" y="5919349"/>
                    <a:pt x="8766194" y="5919349"/>
                  </a:cubicBezTo>
                  <a:cubicBezTo>
                    <a:pt x="9070495" y="5921889"/>
                    <a:pt x="9365574" y="5918079"/>
                    <a:pt x="9669875" y="5921889"/>
                  </a:cubicBezTo>
                  <a:cubicBezTo>
                    <a:pt x="9918848" y="5924429"/>
                    <a:pt x="10167821" y="5924429"/>
                    <a:pt x="10416795" y="5926969"/>
                  </a:cubicBezTo>
                  <a:cubicBezTo>
                    <a:pt x="10785644" y="5930779"/>
                    <a:pt x="11154494" y="5933319"/>
                    <a:pt x="11523343" y="5934589"/>
                  </a:cubicBezTo>
                  <a:cubicBezTo>
                    <a:pt x="11661661" y="5934589"/>
                    <a:pt x="11696058" y="5933319"/>
                    <a:pt x="11716379" y="5933319"/>
                  </a:cubicBezTo>
                  <a:close/>
                </a:path>
              </a:pathLst>
            </a:custGeom>
            <a:solidFill>
              <a:srgbClr val="000000"/>
            </a:solidFill>
          </p:spPr>
          <p:txBody>
            <a:bodyPr/>
            <a:lstStyle/>
            <a:p>
              <a:endParaRPr lang="en-US"/>
            </a:p>
          </p:txBody>
        </p:sp>
      </p:grpSp>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4404198" y="126515"/>
            <a:ext cx="2154515" cy="1982154"/>
          </a:xfrm>
          <a:prstGeom prst="rect">
            <a:avLst/>
          </a:prstGeom>
        </p:spPr>
      </p:pic>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2016537">
            <a:off x="16398688" y="2427553"/>
            <a:ext cx="1901531" cy="1739900"/>
          </a:xfrm>
          <a:prstGeom prst="rect">
            <a:avLst/>
          </a:prstGeom>
        </p:spPr>
      </p:pic>
      <p:pic>
        <p:nvPicPr>
          <p:cNvPr id="13" name="Picture 13"/>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178649">
            <a:off x="14957777" y="7626521"/>
            <a:ext cx="3054065" cy="2660855"/>
          </a:xfrm>
          <a:prstGeom prst="rect">
            <a:avLst/>
          </a:prstGeom>
        </p:spPr>
      </p:pic>
      <p:pic>
        <p:nvPicPr>
          <p:cNvPr id="14" name="Picture 14"/>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10800000">
            <a:off x="1257300" y="8486081"/>
            <a:ext cx="1556085" cy="1431599"/>
          </a:xfrm>
          <a:prstGeom prst="rect">
            <a:avLst/>
          </a:prstGeom>
        </p:spPr>
      </p:pic>
      <p:pic>
        <p:nvPicPr>
          <p:cNvPr id="15" name="Picture 15"/>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rot="8783462">
            <a:off x="581287" y="7579069"/>
            <a:ext cx="1045661" cy="956780"/>
          </a:xfrm>
          <a:prstGeom prst="rect">
            <a:avLst/>
          </a:prstGeom>
        </p:spPr>
      </p:pic>
      <p:sp>
        <p:nvSpPr>
          <p:cNvPr id="7" name="TextBox 6"/>
          <p:cNvSpPr txBox="1"/>
          <p:nvPr/>
        </p:nvSpPr>
        <p:spPr>
          <a:xfrm>
            <a:off x="3161567" y="1586815"/>
            <a:ext cx="9731621" cy="1800485"/>
          </a:xfrm>
          <a:prstGeom prst="rect">
            <a:avLst/>
          </a:prstGeom>
          <a:noFill/>
        </p:spPr>
        <p:txBody>
          <a:bodyPr wrap="square" lIns="91431" tIns="45716" rIns="91431" bIns="45716" rtlCol="0">
            <a:spAutoFit/>
          </a:bodyPr>
          <a:lstStyle/>
          <a:p>
            <a:pPr algn="ctr"/>
            <a:r>
              <a:rPr lang="en-US" sz="3600" b="1" i="1" dirty="0" err="1">
                <a:latin typeface="HP001 4 hàng" pitchFamily="34" charset="-93"/>
              </a:rPr>
              <a:t>Thứ</a:t>
            </a:r>
            <a:r>
              <a:rPr lang="en-US" sz="3600" b="1" i="1" dirty="0">
                <a:latin typeface="HP001 4 hàng" pitchFamily="34" charset="-93"/>
              </a:rPr>
              <a:t> </a:t>
            </a:r>
            <a:r>
              <a:rPr lang="en-US" sz="3600" b="1" i="1" dirty="0" err="1">
                <a:latin typeface="HP001 4 hàng" pitchFamily="34" charset="-93"/>
              </a:rPr>
              <a:t>Sáu</a:t>
            </a:r>
            <a:r>
              <a:rPr lang="en-US" sz="3600" b="1" i="1" dirty="0">
                <a:latin typeface="HP001 4 hàng" pitchFamily="34" charset="-93"/>
              </a:rPr>
              <a:t> </a:t>
            </a:r>
            <a:r>
              <a:rPr lang="en-US" sz="3600" b="1" i="1" dirty="0" err="1">
                <a:latin typeface="HP001 4 hàng" pitchFamily="34" charset="-93"/>
              </a:rPr>
              <a:t>ngày</a:t>
            </a:r>
            <a:r>
              <a:rPr lang="en-US" sz="3600" b="1" i="1" dirty="0">
                <a:latin typeface="HP001 4 hàng" pitchFamily="34" charset="-93"/>
              </a:rPr>
              <a:t> 18 </a:t>
            </a:r>
            <a:r>
              <a:rPr lang="en-US" sz="3600" b="1" i="1" dirty="0" err="1">
                <a:latin typeface="HP001 4 hàng" pitchFamily="34" charset="-93"/>
              </a:rPr>
              <a:t>tháng</a:t>
            </a:r>
            <a:r>
              <a:rPr lang="en-US" sz="3600" b="1" i="1" dirty="0">
                <a:latin typeface="HP001 4 hàng" pitchFamily="34" charset="-93"/>
              </a:rPr>
              <a:t> 10 </a:t>
            </a:r>
            <a:r>
              <a:rPr lang="en-US" sz="3600" b="1" i="1" dirty="0" err="1">
                <a:latin typeface="HP001 4 hàng" pitchFamily="34" charset="-93"/>
              </a:rPr>
              <a:t>năm</a:t>
            </a:r>
            <a:r>
              <a:rPr lang="en-US" sz="3600" b="1" i="1" dirty="0">
                <a:latin typeface="HP001 4 hàng" pitchFamily="34" charset="-93"/>
              </a:rPr>
              <a:t> 2024</a:t>
            </a:r>
          </a:p>
          <a:p>
            <a:pPr algn="ctr"/>
            <a:r>
              <a:rPr lang="en-US" sz="3200" b="1" i="1" u="sng" dirty="0" err="1">
                <a:latin typeface="HP001 4 hàng" pitchFamily="34" charset="-93"/>
              </a:rPr>
              <a:t>Tiếng</a:t>
            </a:r>
            <a:r>
              <a:rPr lang="en-US" sz="3200" b="1" i="1" u="sng" dirty="0">
                <a:latin typeface="HP001 4 hàng" pitchFamily="34" charset="-93"/>
              </a:rPr>
              <a:t> </a:t>
            </a:r>
            <a:r>
              <a:rPr lang="en-US" sz="3200" b="1" i="1" u="sng" dirty="0" err="1">
                <a:latin typeface="HP001 4 hàng" pitchFamily="34" charset="-93"/>
              </a:rPr>
              <a:t>Việt</a:t>
            </a:r>
            <a:endParaRPr lang="en-US" sz="3200" b="1" i="1" u="sng" dirty="0">
              <a:latin typeface="HP001 4 hàng" pitchFamily="34" charset="-93"/>
            </a:endParaRPr>
          </a:p>
          <a:p>
            <a:pPr algn="ctr"/>
            <a:r>
              <a:rPr lang="en-US" sz="4400" b="1" i="1" dirty="0">
                <a:solidFill>
                  <a:srgbClr val="FF0000"/>
                </a:solidFill>
                <a:latin typeface="HP001 4 hàng" pitchFamily="34" charset="-93"/>
              </a:rPr>
              <a:t>Cha </a:t>
            </a:r>
            <a:r>
              <a:rPr lang="en-US" sz="4400" b="1" i="1" dirty="0" err="1">
                <a:solidFill>
                  <a:srgbClr val="FF0000"/>
                </a:solidFill>
                <a:latin typeface="HP001 4 hàng" pitchFamily="34" charset="-93"/>
              </a:rPr>
              <a:t>sẽ</a:t>
            </a:r>
            <a:r>
              <a:rPr lang="en-US" sz="4400" b="1" i="1" dirty="0">
                <a:solidFill>
                  <a:srgbClr val="FF0000"/>
                </a:solidFill>
                <a:latin typeface="HP001 4 hàng" pitchFamily="34" charset="-93"/>
              </a:rPr>
              <a:t> </a:t>
            </a:r>
            <a:r>
              <a:rPr lang="en-US" sz="4400" b="1" i="1" dirty="0" err="1">
                <a:solidFill>
                  <a:srgbClr val="FF0000"/>
                </a:solidFill>
                <a:latin typeface="HP001 4 hàng" pitchFamily="34" charset="-93"/>
              </a:rPr>
              <a:t>luôn</a:t>
            </a:r>
            <a:r>
              <a:rPr lang="en-US" sz="4400" b="1" i="1" dirty="0">
                <a:solidFill>
                  <a:srgbClr val="FF0000"/>
                </a:solidFill>
                <a:latin typeface="HP001 4 hàng" pitchFamily="34" charset="-93"/>
              </a:rPr>
              <a:t> ở </a:t>
            </a:r>
            <a:r>
              <a:rPr lang="en-US" sz="4400" b="1" i="1" dirty="0" err="1">
                <a:solidFill>
                  <a:srgbClr val="FF0000"/>
                </a:solidFill>
                <a:latin typeface="HP001 4 hàng" pitchFamily="34" charset="-93"/>
              </a:rPr>
              <a:t>bên</a:t>
            </a:r>
            <a:r>
              <a:rPr lang="en-US" sz="4400" b="1" i="1" dirty="0">
                <a:solidFill>
                  <a:srgbClr val="FF0000"/>
                </a:solidFill>
                <a:latin typeface="HP001 4 hàng" pitchFamily="34" charset="-93"/>
              </a:rPr>
              <a:t> con</a:t>
            </a:r>
          </a:p>
        </p:txBody>
      </p:sp>
    </p:spTree>
    <p:extLst>
      <p:ext uri="{BB962C8B-B14F-4D97-AF65-F5344CB8AC3E}">
        <p14:creationId xmlns:p14="http://schemas.microsoft.com/office/powerpoint/2010/main" val="861331516"/>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par>
                                <p:cTn id="15" presetID="53" presetClass="entr" presetSubtype="16"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fltVal val="0"/>
                                          </p:val>
                                        </p:tav>
                                        <p:tav tm="100000">
                                          <p:val>
                                            <p:strVal val="#ppt_w"/>
                                          </p:val>
                                        </p:tav>
                                      </p:tavLst>
                                    </p:anim>
                                    <p:anim calcmode="lin" valueType="num">
                                      <p:cBhvr>
                                        <p:cTn id="18" dur="500" fill="hold"/>
                                        <p:tgtEl>
                                          <p:spTgt spid="14"/>
                                        </p:tgtEl>
                                        <p:attrNameLst>
                                          <p:attrName>ppt_h</p:attrName>
                                        </p:attrNameLst>
                                      </p:cBhvr>
                                      <p:tavLst>
                                        <p:tav tm="0">
                                          <p:val>
                                            <p:fltVal val="0"/>
                                          </p:val>
                                        </p:tav>
                                        <p:tav tm="100000">
                                          <p:val>
                                            <p:strVal val="#ppt_h"/>
                                          </p:val>
                                        </p:tav>
                                      </p:tavLst>
                                    </p:anim>
                                    <p:animEffect transition="in" filter="fade">
                                      <p:cBhvr>
                                        <p:cTn id="19" dur="500"/>
                                        <p:tgtEl>
                                          <p:spTgt spid="14"/>
                                        </p:tgtEl>
                                      </p:cBhvr>
                                    </p:animEffect>
                                  </p:childTnLst>
                                </p:cTn>
                              </p:par>
                              <p:par>
                                <p:cTn id="20" presetID="53" presetClass="entr" presetSubtype="16"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Effect transition="in" filter="fade">
                                      <p:cBhvr>
                                        <p:cTn id="24" dur="500"/>
                                        <p:tgtEl>
                                          <p:spTgt spid="13"/>
                                        </p:tgtEl>
                                      </p:cBhvr>
                                    </p:animEffect>
                                  </p:childTnLst>
                                </p:cTn>
                              </p:par>
                              <p:par>
                                <p:cTn id="25" presetID="53" presetClass="entr" presetSubtype="16"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ppt_w</p:attrName>
                                        </p:attrNameLst>
                                      </p:cBhvr>
                                      <p:tavLst>
                                        <p:tav tm="0">
                                          <p:val>
                                            <p:fltVal val="0"/>
                                          </p:val>
                                        </p:tav>
                                        <p:tav tm="100000">
                                          <p:val>
                                            <p:strVal val="#ppt_w"/>
                                          </p:val>
                                        </p:tav>
                                      </p:tavLst>
                                    </p:anim>
                                    <p:anim calcmode="lin" valueType="num">
                                      <p:cBhvr>
                                        <p:cTn id="28" dur="500" fill="hold"/>
                                        <p:tgtEl>
                                          <p:spTgt spid="11"/>
                                        </p:tgtEl>
                                        <p:attrNameLst>
                                          <p:attrName>ppt_h</p:attrName>
                                        </p:attrNameLst>
                                      </p:cBhvr>
                                      <p:tavLst>
                                        <p:tav tm="0">
                                          <p:val>
                                            <p:fltVal val="0"/>
                                          </p:val>
                                        </p:tav>
                                        <p:tav tm="100000">
                                          <p:val>
                                            <p:strVal val="#ppt_h"/>
                                          </p:val>
                                        </p:tav>
                                      </p:tavLst>
                                    </p:anim>
                                    <p:animEffect transition="in" filter="fade">
                                      <p:cBhvr>
                                        <p:cTn id="29" dur="500"/>
                                        <p:tgtEl>
                                          <p:spTgt spid="11"/>
                                        </p:tgtEl>
                                      </p:cBhvr>
                                    </p:animEffect>
                                  </p:childTnLst>
                                </p:cTn>
                              </p:par>
                              <p:par>
                                <p:cTn id="30" presetID="53" presetClass="entr" presetSubtype="16"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p:cTn id="32" dur="500" fill="hold"/>
                                        <p:tgtEl>
                                          <p:spTgt spid="12"/>
                                        </p:tgtEl>
                                        <p:attrNameLst>
                                          <p:attrName>ppt_w</p:attrName>
                                        </p:attrNameLst>
                                      </p:cBhvr>
                                      <p:tavLst>
                                        <p:tav tm="0">
                                          <p:val>
                                            <p:fltVal val="0"/>
                                          </p:val>
                                        </p:tav>
                                        <p:tav tm="100000">
                                          <p:val>
                                            <p:strVal val="#ppt_w"/>
                                          </p:val>
                                        </p:tav>
                                      </p:tavLst>
                                    </p:anim>
                                    <p:anim calcmode="lin" valueType="num">
                                      <p:cBhvr>
                                        <p:cTn id="33" dur="500" fill="hold"/>
                                        <p:tgtEl>
                                          <p:spTgt spid="12"/>
                                        </p:tgtEl>
                                        <p:attrNameLst>
                                          <p:attrName>ppt_h</p:attrName>
                                        </p:attrNameLst>
                                      </p:cBhvr>
                                      <p:tavLst>
                                        <p:tav tm="0">
                                          <p:val>
                                            <p:fltVal val="0"/>
                                          </p:val>
                                        </p:tav>
                                        <p:tav tm="100000">
                                          <p:val>
                                            <p:strVal val="#ppt_h"/>
                                          </p:val>
                                        </p:tav>
                                      </p:tavLst>
                                    </p:anim>
                                    <p:animEffect transition="in" filter="fade">
                                      <p:cBhvr>
                                        <p:cTn id="34" dur="500"/>
                                        <p:tgtEl>
                                          <p:spTgt spid="12"/>
                                        </p:tgtEl>
                                      </p:cBhvr>
                                    </p:animEffect>
                                  </p:childTnLst>
                                </p:cTn>
                              </p:par>
                              <p:par>
                                <p:cTn id="35" presetID="16" presetClass="entr" presetSubtype="21" fill="hold" nodeType="with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barn(inVertical)">
                                      <p:cBhvr>
                                        <p:cTn id="37" dur="500"/>
                                        <p:tgtEl>
                                          <p:spTgt spid="2"/>
                                        </p:tgtEl>
                                      </p:cBhvr>
                                    </p:animEffect>
                                  </p:childTnLst>
                                </p:cTn>
                              </p:par>
                              <p:par>
                                <p:cTn id="38" presetID="16" presetClass="entr" presetSubtype="21" fill="hold" nodeType="with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barn(inVertical)">
                                      <p:cBhvr>
                                        <p:cTn id="4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pPr eaLnBrk="1" hangingPunct="1"/>
            <a:endParaRPr lang="vi-VN">
              <a:latin typeface="Calibri" pitchFamily="34" charset="0"/>
            </a:endParaRPr>
          </a:p>
        </p:txBody>
      </p:sp>
      <p:pic>
        <p:nvPicPr>
          <p:cNvPr id="23555"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0"/>
            <a:ext cx="18288000" cy="10287000"/>
          </a:xfrm>
        </p:spPr>
      </p:pic>
      <p:sp>
        <p:nvSpPr>
          <p:cNvPr id="14" name="Rectangle 13"/>
          <p:cNvSpPr>
            <a:spLocks noChangeArrowheads="1"/>
          </p:cNvSpPr>
          <p:nvPr/>
        </p:nvSpPr>
        <p:spPr bwMode="auto">
          <a:xfrm>
            <a:off x="0" y="9317833"/>
            <a:ext cx="18288000" cy="1257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p>
            <a:pPr algn="ctr"/>
            <a:r>
              <a:rPr lang="en-US" sz="7100" b="1" dirty="0">
                <a:solidFill>
                  <a:srgbClr val="CC00FF"/>
                </a:solidFill>
                <a:latin typeface="Times New Roman" pitchFamily="18" charset="0"/>
                <a:cs typeface="Times New Roman" pitchFamily="18" charset="0"/>
              </a:rPr>
              <a:t> </a:t>
            </a:r>
            <a:endParaRPr lang="en-US" sz="7100" b="1" dirty="0">
              <a:solidFill>
                <a:srgbClr val="CC00FF"/>
              </a:solidFill>
            </a:endParaRPr>
          </a:p>
        </p:txBody>
      </p:sp>
      <p:sp>
        <p:nvSpPr>
          <p:cNvPr id="23557" name="Rectangle 4"/>
          <p:cNvSpPr>
            <a:spLocks noChangeArrowheads="1"/>
          </p:cNvSpPr>
          <p:nvPr/>
        </p:nvSpPr>
        <p:spPr bwMode="auto">
          <a:xfrm>
            <a:off x="0" y="0"/>
            <a:ext cx="9296400" cy="2134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p>
            <a:pPr algn="ctr"/>
            <a:r>
              <a:rPr lang="en-US" sz="6400" b="1">
                <a:solidFill>
                  <a:srgbClr val="0033CC"/>
                </a:solidFill>
                <a:latin typeface="Times New Roman" pitchFamily="18" charset="0"/>
                <a:cs typeface="Times New Roman" pitchFamily="18" charset="0"/>
              </a:rPr>
              <a:t>Chúc các em </a:t>
            </a:r>
          </a:p>
          <a:p>
            <a:r>
              <a:rPr lang="en-US" sz="6400" b="1">
                <a:solidFill>
                  <a:srgbClr val="0033CC"/>
                </a:solidFill>
                <a:latin typeface="Times New Roman" pitchFamily="18" charset="0"/>
                <a:cs typeface="Times New Roman" pitchFamily="18" charset="0"/>
              </a:rPr>
              <a:t>chăm ngoan, học giỏi!</a:t>
            </a:r>
            <a:endParaRPr lang="en-US" sz="6400" b="1">
              <a:solidFill>
                <a:srgbClr val="0033CC"/>
              </a:solidFill>
            </a:endParaRPr>
          </a:p>
        </p:txBody>
      </p:sp>
    </p:spTree>
    <p:extLst>
      <p:ext uri="{BB962C8B-B14F-4D97-AF65-F5344CB8AC3E}">
        <p14:creationId xmlns:p14="http://schemas.microsoft.com/office/powerpoint/2010/main" val="1541728469"/>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75071"/>
          <a:stretch>
            <a:fillRect/>
          </a:stretch>
        </p:blipFill>
        <p:spPr>
          <a:xfrm rot="-10800000">
            <a:off x="13729131" y="0"/>
            <a:ext cx="4558869" cy="10287000"/>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4197219">
            <a:off x="-770513" y="584987"/>
            <a:ext cx="2645352" cy="2304764"/>
          </a:xfrm>
          <a:prstGeom prst="rect">
            <a:avLst/>
          </a:prstGeom>
        </p:spPr>
      </p:pic>
      <p:grpSp>
        <p:nvGrpSpPr>
          <p:cNvPr id="4" name="Group 4"/>
          <p:cNvGrpSpPr/>
          <p:nvPr/>
        </p:nvGrpSpPr>
        <p:grpSpPr>
          <a:xfrm>
            <a:off x="1314451" y="1315352"/>
            <a:ext cx="15093188" cy="7656299"/>
            <a:chOff x="0" y="0"/>
            <a:chExt cx="11734158" cy="5952369"/>
          </a:xfrm>
        </p:grpSpPr>
        <p:sp>
          <p:nvSpPr>
            <p:cNvPr id="5" name="Freeform 5"/>
            <p:cNvSpPr/>
            <p:nvPr/>
          </p:nvSpPr>
          <p:spPr>
            <a:xfrm>
              <a:off x="10160" y="16510"/>
              <a:ext cx="11711298" cy="5924429"/>
            </a:xfrm>
            <a:custGeom>
              <a:avLst/>
              <a:gdLst/>
              <a:ahLst/>
              <a:cxnLst/>
              <a:rect l="l" t="t" r="r" b="b"/>
              <a:pathLst>
                <a:path w="11711298" h="5924429">
                  <a:moveTo>
                    <a:pt x="11711298" y="5924429"/>
                  </a:moveTo>
                  <a:lnTo>
                    <a:pt x="0" y="5916809"/>
                  </a:lnTo>
                  <a:lnTo>
                    <a:pt x="0" y="2067974"/>
                  </a:lnTo>
                  <a:lnTo>
                    <a:pt x="17780" y="19050"/>
                  </a:lnTo>
                  <a:lnTo>
                    <a:pt x="5838314" y="0"/>
                  </a:lnTo>
                  <a:lnTo>
                    <a:pt x="11692248" y="5080"/>
                  </a:lnTo>
                  <a:close/>
                </a:path>
              </a:pathLst>
            </a:custGeom>
            <a:solidFill>
              <a:srgbClr val="FFFFFF"/>
            </a:solidFill>
          </p:spPr>
          <p:txBody>
            <a:bodyPr/>
            <a:lstStyle/>
            <a:p>
              <a:endParaRPr lang="en-US"/>
            </a:p>
          </p:txBody>
        </p:sp>
        <p:sp>
          <p:nvSpPr>
            <p:cNvPr id="6" name="Freeform 6"/>
            <p:cNvSpPr/>
            <p:nvPr/>
          </p:nvSpPr>
          <p:spPr>
            <a:xfrm>
              <a:off x="-3810" y="0"/>
              <a:ext cx="11740508" cy="5951099"/>
            </a:xfrm>
            <a:custGeom>
              <a:avLst/>
              <a:gdLst/>
              <a:ahLst/>
              <a:cxnLst/>
              <a:rect l="l" t="t" r="r" b="b"/>
              <a:pathLst>
                <a:path w="11740508" h="5951099">
                  <a:moveTo>
                    <a:pt x="11706218" y="21590"/>
                  </a:moveTo>
                  <a:cubicBezTo>
                    <a:pt x="11707489" y="34290"/>
                    <a:pt x="11707489" y="44450"/>
                    <a:pt x="11708758" y="54610"/>
                  </a:cubicBezTo>
                  <a:cubicBezTo>
                    <a:pt x="11711298" y="154472"/>
                    <a:pt x="11712568" y="285004"/>
                    <a:pt x="11715108" y="410875"/>
                  </a:cubicBezTo>
                  <a:cubicBezTo>
                    <a:pt x="11715108" y="592687"/>
                    <a:pt x="11727808" y="4177661"/>
                    <a:pt x="11734158" y="4359473"/>
                  </a:cubicBezTo>
                  <a:cubicBezTo>
                    <a:pt x="11740508" y="4634523"/>
                    <a:pt x="11736698" y="4914235"/>
                    <a:pt x="11736698" y="5189284"/>
                  </a:cubicBezTo>
                  <a:cubicBezTo>
                    <a:pt x="11736698" y="5431701"/>
                    <a:pt x="11737968" y="5655471"/>
                    <a:pt x="11739239" y="5890139"/>
                  </a:cubicBezTo>
                  <a:cubicBezTo>
                    <a:pt x="11739239" y="5911729"/>
                    <a:pt x="11739239" y="5925699"/>
                    <a:pt x="11739239" y="5949829"/>
                  </a:cubicBezTo>
                  <a:cubicBezTo>
                    <a:pt x="11716378" y="5949829"/>
                    <a:pt x="11696058" y="5951099"/>
                    <a:pt x="11643219" y="5949829"/>
                  </a:cubicBezTo>
                  <a:cubicBezTo>
                    <a:pt x="11043838" y="5944749"/>
                    <a:pt x="10435237" y="5951099"/>
                    <a:pt x="9835857" y="5946019"/>
                  </a:cubicBezTo>
                  <a:cubicBezTo>
                    <a:pt x="9476229" y="5942209"/>
                    <a:pt x="9125822" y="5944749"/>
                    <a:pt x="8766194" y="5942209"/>
                  </a:cubicBezTo>
                  <a:cubicBezTo>
                    <a:pt x="8600212" y="5940939"/>
                    <a:pt x="8434230" y="5939669"/>
                    <a:pt x="8268247" y="5938399"/>
                  </a:cubicBezTo>
                  <a:cubicBezTo>
                    <a:pt x="8166813" y="5938399"/>
                    <a:pt x="8074601" y="5939669"/>
                    <a:pt x="7973168" y="5939669"/>
                  </a:cubicBezTo>
                  <a:cubicBezTo>
                    <a:pt x="7714973" y="5938399"/>
                    <a:pt x="7004938" y="5939669"/>
                    <a:pt x="6746743" y="5938399"/>
                  </a:cubicBezTo>
                  <a:cubicBezTo>
                    <a:pt x="6562319" y="5937129"/>
                    <a:pt x="2873826" y="5946019"/>
                    <a:pt x="2689401" y="5944749"/>
                  </a:cubicBezTo>
                  <a:cubicBezTo>
                    <a:pt x="2643295" y="5944749"/>
                    <a:pt x="2587967" y="5946019"/>
                    <a:pt x="2541861" y="5946019"/>
                  </a:cubicBezTo>
                  <a:cubicBezTo>
                    <a:pt x="2431206" y="5946019"/>
                    <a:pt x="2329773" y="5947289"/>
                    <a:pt x="2219118" y="5947289"/>
                  </a:cubicBezTo>
                  <a:cubicBezTo>
                    <a:pt x="1942481" y="5947289"/>
                    <a:pt x="1675065" y="5946019"/>
                    <a:pt x="1398428" y="5944749"/>
                  </a:cubicBezTo>
                  <a:cubicBezTo>
                    <a:pt x="1232446" y="5943479"/>
                    <a:pt x="1066464" y="5942209"/>
                    <a:pt x="909703" y="5940939"/>
                  </a:cubicBezTo>
                  <a:cubicBezTo>
                    <a:pt x="614623" y="5939669"/>
                    <a:pt x="319544" y="5938399"/>
                    <a:pt x="48260" y="5938399"/>
                  </a:cubicBezTo>
                  <a:cubicBezTo>
                    <a:pt x="38100" y="5938399"/>
                    <a:pt x="29210" y="5938399"/>
                    <a:pt x="19050" y="5937129"/>
                  </a:cubicBezTo>
                  <a:cubicBezTo>
                    <a:pt x="10160" y="5935859"/>
                    <a:pt x="5080" y="5929509"/>
                    <a:pt x="7620" y="5920619"/>
                  </a:cubicBezTo>
                  <a:cubicBezTo>
                    <a:pt x="16510" y="5888564"/>
                    <a:pt x="12700" y="5772017"/>
                    <a:pt x="11430" y="5650809"/>
                  </a:cubicBezTo>
                  <a:cubicBezTo>
                    <a:pt x="10160" y="5403730"/>
                    <a:pt x="6350" y="5161313"/>
                    <a:pt x="7620" y="4914235"/>
                  </a:cubicBezTo>
                  <a:cubicBezTo>
                    <a:pt x="5080" y="4606552"/>
                    <a:pt x="0" y="797809"/>
                    <a:pt x="7620" y="485464"/>
                  </a:cubicBezTo>
                  <a:cubicBezTo>
                    <a:pt x="8890" y="424860"/>
                    <a:pt x="7620" y="359594"/>
                    <a:pt x="8890" y="298990"/>
                  </a:cubicBezTo>
                  <a:cubicBezTo>
                    <a:pt x="10160" y="201091"/>
                    <a:pt x="12700" y="93868"/>
                    <a:pt x="13970" y="44450"/>
                  </a:cubicBezTo>
                  <a:cubicBezTo>
                    <a:pt x="13970" y="41910"/>
                    <a:pt x="15240" y="39370"/>
                    <a:pt x="16510" y="38100"/>
                  </a:cubicBezTo>
                  <a:cubicBezTo>
                    <a:pt x="38100" y="35560"/>
                    <a:pt x="89013" y="30480"/>
                    <a:pt x="236553" y="29210"/>
                  </a:cubicBezTo>
                  <a:cubicBezTo>
                    <a:pt x="485526" y="25400"/>
                    <a:pt x="734500" y="22860"/>
                    <a:pt x="992694" y="20320"/>
                  </a:cubicBezTo>
                  <a:cubicBezTo>
                    <a:pt x="1167897" y="17780"/>
                    <a:pt x="1343101" y="16510"/>
                    <a:pt x="1509083" y="13970"/>
                  </a:cubicBezTo>
                  <a:cubicBezTo>
                    <a:pt x="1675065" y="11430"/>
                    <a:pt x="1850269" y="8890"/>
                    <a:pt x="2016251" y="8890"/>
                  </a:cubicBezTo>
                  <a:cubicBezTo>
                    <a:pt x="2200676" y="7620"/>
                    <a:pt x="2385100" y="10160"/>
                    <a:pt x="2569525" y="8890"/>
                  </a:cubicBezTo>
                  <a:cubicBezTo>
                    <a:pt x="2800056" y="8890"/>
                    <a:pt x="6977274" y="6350"/>
                    <a:pt x="7207805" y="5080"/>
                  </a:cubicBezTo>
                  <a:cubicBezTo>
                    <a:pt x="7429115" y="3810"/>
                    <a:pt x="7650425" y="2540"/>
                    <a:pt x="7880956" y="2540"/>
                  </a:cubicBezTo>
                  <a:cubicBezTo>
                    <a:pt x="8259026" y="1270"/>
                    <a:pt x="8627876" y="0"/>
                    <a:pt x="9005946" y="0"/>
                  </a:cubicBezTo>
                  <a:cubicBezTo>
                    <a:pt x="9162707" y="0"/>
                    <a:pt x="9328689" y="2540"/>
                    <a:pt x="9485450" y="2540"/>
                  </a:cubicBezTo>
                  <a:cubicBezTo>
                    <a:pt x="9918848" y="3810"/>
                    <a:pt x="10361467" y="5080"/>
                    <a:pt x="10794865" y="7620"/>
                  </a:cubicBezTo>
                  <a:cubicBezTo>
                    <a:pt x="11025396" y="8890"/>
                    <a:pt x="11255927" y="12700"/>
                    <a:pt x="11486458" y="16510"/>
                  </a:cubicBezTo>
                  <a:cubicBezTo>
                    <a:pt x="11541785" y="16510"/>
                    <a:pt x="11597112" y="16510"/>
                    <a:pt x="11643219" y="16510"/>
                  </a:cubicBezTo>
                  <a:cubicBezTo>
                    <a:pt x="11687168" y="17780"/>
                    <a:pt x="11696058" y="20320"/>
                    <a:pt x="11706218" y="21590"/>
                  </a:cubicBezTo>
                  <a:close/>
                  <a:moveTo>
                    <a:pt x="11716379" y="5933319"/>
                  </a:moveTo>
                  <a:cubicBezTo>
                    <a:pt x="11717648" y="5916809"/>
                    <a:pt x="11718918" y="5904109"/>
                    <a:pt x="11718918" y="5891409"/>
                  </a:cubicBezTo>
                  <a:cubicBezTo>
                    <a:pt x="11717648" y="5632162"/>
                    <a:pt x="11716379" y="5385083"/>
                    <a:pt x="11716379" y="5119357"/>
                  </a:cubicBezTo>
                  <a:cubicBezTo>
                    <a:pt x="11716379" y="4998148"/>
                    <a:pt x="11718918" y="4876940"/>
                    <a:pt x="11717648" y="4755731"/>
                  </a:cubicBezTo>
                  <a:cubicBezTo>
                    <a:pt x="11717648" y="4643847"/>
                    <a:pt x="11716379" y="4527300"/>
                    <a:pt x="11715108" y="4415415"/>
                  </a:cubicBezTo>
                  <a:cubicBezTo>
                    <a:pt x="11710029" y="4242926"/>
                    <a:pt x="11698598" y="671939"/>
                    <a:pt x="11698598" y="499450"/>
                  </a:cubicBezTo>
                  <a:cubicBezTo>
                    <a:pt x="11696058" y="354932"/>
                    <a:pt x="11693518" y="205753"/>
                    <a:pt x="11690979" y="63500"/>
                  </a:cubicBezTo>
                  <a:cubicBezTo>
                    <a:pt x="11689708" y="44450"/>
                    <a:pt x="11688439" y="43180"/>
                    <a:pt x="11615555" y="41910"/>
                  </a:cubicBezTo>
                  <a:cubicBezTo>
                    <a:pt x="11587891" y="41910"/>
                    <a:pt x="11569449" y="41910"/>
                    <a:pt x="11541786" y="40640"/>
                  </a:cubicBezTo>
                  <a:cubicBezTo>
                    <a:pt x="11311255" y="36830"/>
                    <a:pt x="11071503" y="31750"/>
                    <a:pt x="10840972" y="30480"/>
                  </a:cubicBezTo>
                  <a:cubicBezTo>
                    <a:pt x="10278477" y="26670"/>
                    <a:pt x="9706760" y="25400"/>
                    <a:pt x="9144264" y="22860"/>
                  </a:cubicBezTo>
                  <a:cubicBezTo>
                    <a:pt x="9061273" y="22860"/>
                    <a:pt x="8969061" y="22860"/>
                    <a:pt x="8886070" y="22860"/>
                  </a:cubicBezTo>
                  <a:cubicBezTo>
                    <a:pt x="8747751" y="22860"/>
                    <a:pt x="8609434" y="22860"/>
                    <a:pt x="8480336" y="22860"/>
                  </a:cubicBezTo>
                  <a:cubicBezTo>
                    <a:pt x="8185256" y="22860"/>
                    <a:pt x="7890177" y="22860"/>
                    <a:pt x="7604319" y="24130"/>
                  </a:cubicBezTo>
                  <a:cubicBezTo>
                    <a:pt x="7355345" y="25400"/>
                    <a:pt x="3159684" y="29210"/>
                    <a:pt x="2910711" y="29210"/>
                  </a:cubicBezTo>
                  <a:cubicBezTo>
                    <a:pt x="2504977" y="29210"/>
                    <a:pt x="2099242" y="26670"/>
                    <a:pt x="1693508" y="33020"/>
                  </a:cubicBezTo>
                  <a:cubicBezTo>
                    <a:pt x="1481419" y="36830"/>
                    <a:pt x="1278552" y="36830"/>
                    <a:pt x="1075685" y="38100"/>
                  </a:cubicBezTo>
                  <a:cubicBezTo>
                    <a:pt x="725278" y="41910"/>
                    <a:pt x="374871" y="45720"/>
                    <a:pt x="49530" y="50800"/>
                  </a:cubicBezTo>
                  <a:cubicBezTo>
                    <a:pt x="36830" y="50800"/>
                    <a:pt x="34290" y="53340"/>
                    <a:pt x="33020" y="79882"/>
                  </a:cubicBezTo>
                  <a:cubicBezTo>
                    <a:pt x="31750" y="163796"/>
                    <a:pt x="31750" y="247709"/>
                    <a:pt x="30480" y="331623"/>
                  </a:cubicBezTo>
                  <a:cubicBezTo>
                    <a:pt x="29210" y="471479"/>
                    <a:pt x="26670" y="606673"/>
                    <a:pt x="25400" y="746529"/>
                  </a:cubicBezTo>
                  <a:cubicBezTo>
                    <a:pt x="20320" y="895708"/>
                    <a:pt x="26670" y="4541286"/>
                    <a:pt x="29210" y="4690465"/>
                  </a:cubicBezTo>
                  <a:cubicBezTo>
                    <a:pt x="29210" y="4848969"/>
                    <a:pt x="29210" y="5012134"/>
                    <a:pt x="30480" y="5170637"/>
                  </a:cubicBezTo>
                  <a:cubicBezTo>
                    <a:pt x="30480" y="5287184"/>
                    <a:pt x="33020" y="5403730"/>
                    <a:pt x="33020" y="5520277"/>
                  </a:cubicBezTo>
                  <a:cubicBezTo>
                    <a:pt x="33020" y="5646147"/>
                    <a:pt x="33020" y="5772017"/>
                    <a:pt x="31750" y="5891409"/>
                  </a:cubicBezTo>
                  <a:cubicBezTo>
                    <a:pt x="31750" y="5895219"/>
                    <a:pt x="31750" y="5897759"/>
                    <a:pt x="31750" y="5901569"/>
                  </a:cubicBezTo>
                  <a:cubicBezTo>
                    <a:pt x="31750" y="5911729"/>
                    <a:pt x="35560" y="5915539"/>
                    <a:pt x="44450" y="5915539"/>
                  </a:cubicBezTo>
                  <a:cubicBezTo>
                    <a:pt x="107456" y="5915539"/>
                    <a:pt x="236553" y="5916809"/>
                    <a:pt x="356429" y="5916809"/>
                  </a:cubicBezTo>
                  <a:cubicBezTo>
                    <a:pt x="531632" y="5916809"/>
                    <a:pt x="716057" y="5914269"/>
                    <a:pt x="891260" y="5916809"/>
                  </a:cubicBezTo>
                  <a:cubicBezTo>
                    <a:pt x="1177119" y="5920619"/>
                    <a:pt x="1462977" y="5923159"/>
                    <a:pt x="1748835" y="5921889"/>
                  </a:cubicBezTo>
                  <a:cubicBezTo>
                    <a:pt x="1933260" y="5920619"/>
                    <a:pt x="2108463" y="5923159"/>
                    <a:pt x="2292888" y="5923159"/>
                  </a:cubicBezTo>
                  <a:cubicBezTo>
                    <a:pt x="2560304" y="5923159"/>
                    <a:pt x="2827720" y="5921889"/>
                    <a:pt x="3095135" y="5923159"/>
                  </a:cubicBezTo>
                  <a:cubicBezTo>
                    <a:pt x="3491648" y="5924429"/>
                    <a:pt x="7844070" y="5914269"/>
                    <a:pt x="8249805" y="5916809"/>
                  </a:cubicBezTo>
                  <a:cubicBezTo>
                    <a:pt x="8425008" y="5918079"/>
                    <a:pt x="8600212" y="5919349"/>
                    <a:pt x="8766194" y="5919349"/>
                  </a:cubicBezTo>
                  <a:cubicBezTo>
                    <a:pt x="9070495" y="5921889"/>
                    <a:pt x="9365574" y="5918079"/>
                    <a:pt x="9669875" y="5921889"/>
                  </a:cubicBezTo>
                  <a:cubicBezTo>
                    <a:pt x="9918848" y="5924429"/>
                    <a:pt x="10167821" y="5924429"/>
                    <a:pt x="10416795" y="5926969"/>
                  </a:cubicBezTo>
                  <a:cubicBezTo>
                    <a:pt x="10785644" y="5930779"/>
                    <a:pt x="11154494" y="5933319"/>
                    <a:pt x="11523343" y="5934589"/>
                  </a:cubicBezTo>
                  <a:cubicBezTo>
                    <a:pt x="11661661" y="5934589"/>
                    <a:pt x="11696058" y="5933319"/>
                    <a:pt x="11716379" y="5933319"/>
                  </a:cubicBezTo>
                  <a:close/>
                </a:path>
              </a:pathLst>
            </a:custGeom>
            <a:solidFill>
              <a:srgbClr val="000000"/>
            </a:solidFill>
          </p:spPr>
          <p:txBody>
            <a:bodyPr/>
            <a:lstStyle/>
            <a:p>
              <a:endParaRPr lang="en-US"/>
            </a:p>
          </p:txBody>
        </p:sp>
      </p:grpSp>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4404198" y="126515"/>
            <a:ext cx="2154515" cy="1982154"/>
          </a:xfrm>
          <a:prstGeom prst="rect">
            <a:avLst/>
          </a:prstGeom>
        </p:spPr>
      </p:pic>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2016537">
            <a:off x="16398688" y="2427553"/>
            <a:ext cx="1901531" cy="1739900"/>
          </a:xfrm>
          <a:prstGeom prst="rect">
            <a:avLst/>
          </a:prstGeom>
        </p:spPr>
      </p:pic>
      <p:pic>
        <p:nvPicPr>
          <p:cNvPr id="13" name="Picture 13"/>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178649">
            <a:off x="14957777" y="7626521"/>
            <a:ext cx="3054065" cy="2660855"/>
          </a:xfrm>
          <a:prstGeom prst="rect">
            <a:avLst/>
          </a:prstGeom>
        </p:spPr>
      </p:pic>
      <p:pic>
        <p:nvPicPr>
          <p:cNvPr id="14" name="Picture 14"/>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10800000">
            <a:off x="1257300" y="8486081"/>
            <a:ext cx="1556085" cy="1431599"/>
          </a:xfrm>
          <a:prstGeom prst="rect">
            <a:avLst/>
          </a:prstGeom>
        </p:spPr>
      </p:pic>
      <p:pic>
        <p:nvPicPr>
          <p:cNvPr id="15" name="Picture 15"/>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rot="8783462">
            <a:off x="581287" y="7579069"/>
            <a:ext cx="1045661" cy="956780"/>
          </a:xfrm>
          <a:prstGeom prst="rect">
            <a:avLst/>
          </a:prstGeom>
        </p:spPr>
      </p:pic>
      <p:sp>
        <p:nvSpPr>
          <p:cNvPr id="7" name="TextBox 6"/>
          <p:cNvSpPr txBox="1"/>
          <p:nvPr/>
        </p:nvSpPr>
        <p:spPr>
          <a:xfrm>
            <a:off x="3161567" y="1586815"/>
            <a:ext cx="9731621" cy="1138765"/>
          </a:xfrm>
          <a:prstGeom prst="rect">
            <a:avLst/>
          </a:prstGeom>
          <a:noFill/>
        </p:spPr>
        <p:txBody>
          <a:bodyPr wrap="square" lIns="91431" tIns="45716" rIns="91431" bIns="45716" rtlCol="0">
            <a:spAutoFit/>
          </a:bodyPr>
          <a:lstStyle/>
          <a:p>
            <a:pPr algn="ctr"/>
            <a:r>
              <a:rPr lang="en-US" sz="3600" b="1" i="1" dirty="0" err="1">
                <a:latin typeface="HP001 4 hàng" pitchFamily="34" charset="-93"/>
              </a:rPr>
              <a:t>Thứ</a:t>
            </a:r>
            <a:r>
              <a:rPr lang="en-US" sz="3600" b="1" i="1" dirty="0">
                <a:latin typeface="HP001 4 hàng" pitchFamily="34" charset="-93"/>
              </a:rPr>
              <a:t> </a:t>
            </a:r>
            <a:r>
              <a:rPr lang="en-US" sz="3600" b="1" i="1" dirty="0" err="1">
                <a:latin typeface="HP001 4 hàng" pitchFamily="34" charset="-93"/>
              </a:rPr>
              <a:t>Sáu</a:t>
            </a:r>
            <a:r>
              <a:rPr lang="en-US" sz="3600" b="1" i="1" dirty="0">
                <a:latin typeface="HP001 4 hàng" pitchFamily="34" charset="-93"/>
              </a:rPr>
              <a:t> </a:t>
            </a:r>
            <a:r>
              <a:rPr lang="en-US" sz="3600" b="1" i="1" dirty="0" err="1">
                <a:latin typeface="HP001 4 hàng" pitchFamily="34" charset="-93"/>
              </a:rPr>
              <a:t>ngày</a:t>
            </a:r>
            <a:r>
              <a:rPr lang="en-US" sz="3600" b="1" i="1" dirty="0">
                <a:latin typeface="HP001 4 hàng" pitchFamily="34" charset="-93"/>
              </a:rPr>
              <a:t> 18 </a:t>
            </a:r>
            <a:r>
              <a:rPr lang="en-US" sz="3600" b="1" i="1" dirty="0" err="1">
                <a:latin typeface="HP001 4 hàng" pitchFamily="34" charset="-93"/>
              </a:rPr>
              <a:t>tháng</a:t>
            </a:r>
            <a:r>
              <a:rPr lang="en-US" sz="3600" b="1" i="1" dirty="0">
                <a:latin typeface="HP001 4 hàng" pitchFamily="34" charset="-93"/>
              </a:rPr>
              <a:t> 10 </a:t>
            </a:r>
            <a:r>
              <a:rPr lang="en-US" sz="3600" b="1" i="1" dirty="0" err="1">
                <a:latin typeface="HP001 4 hàng" pitchFamily="34" charset="-93"/>
              </a:rPr>
              <a:t>năm</a:t>
            </a:r>
            <a:r>
              <a:rPr lang="en-US" sz="3600" b="1" i="1" dirty="0">
                <a:latin typeface="HP001 4 hàng" pitchFamily="34" charset="-93"/>
              </a:rPr>
              <a:t> 2024</a:t>
            </a:r>
          </a:p>
          <a:p>
            <a:pPr algn="ctr"/>
            <a:r>
              <a:rPr lang="en-US" sz="3200" b="1" i="1" u="sng" dirty="0" err="1">
                <a:latin typeface="HP001 4 hàng" pitchFamily="34" charset="-93"/>
              </a:rPr>
              <a:t>Tiếng</a:t>
            </a:r>
            <a:r>
              <a:rPr lang="en-US" sz="3200" b="1" i="1" u="sng" dirty="0">
                <a:latin typeface="HP001 4 hàng" pitchFamily="34" charset="-93"/>
              </a:rPr>
              <a:t> </a:t>
            </a:r>
            <a:r>
              <a:rPr lang="en-US" sz="3200" b="1" i="1" u="sng" dirty="0" err="1">
                <a:latin typeface="HP001 4 hàng" pitchFamily="34" charset="-93"/>
              </a:rPr>
              <a:t>Việt</a:t>
            </a:r>
            <a:endParaRPr lang="en-US" sz="3200" b="1" i="1" u="sng" dirty="0">
              <a:latin typeface="HP001 4 hàng" pitchFamily="34" charset="-93"/>
            </a:endParaRPr>
          </a:p>
        </p:txBody>
      </p:sp>
      <p:sp>
        <p:nvSpPr>
          <p:cNvPr id="8" name="TextBox 7"/>
          <p:cNvSpPr txBox="1"/>
          <p:nvPr/>
        </p:nvSpPr>
        <p:spPr>
          <a:xfrm>
            <a:off x="1516841" y="3825022"/>
            <a:ext cx="14791103" cy="769433"/>
          </a:xfrm>
          <a:prstGeom prst="rect">
            <a:avLst/>
          </a:prstGeom>
          <a:noFill/>
        </p:spPr>
        <p:txBody>
          <a:bodyPr wrap="square" lIns="91431" tIns="45716" rIns="91431" bIns="45716" rtlCol="0">
            <a:spAutoFit/>
          </a:bodyPr>
          <a:lstStyle/>
          <a:p>
            <a:r>
              <a:rPr lang="vi-VN" sz="4400" u="sng" dirty="0">
                <a:latin typeface="+mj-lt"/>
              </a:rPr>
              <a:t>Câu 1</a:t>
            </a:r>
            <a:r>
              <a:rPr lang="vi-VN" sz="4400" dirty="0">
                <a:latin typeface="+mj-lt"/>
              </a:rPr>
              <a:t>: Khổ thơ 1 gợi lại kỉ niệm gì về ngưỡng cửa?</a:t>
            </a:r>
          </a:p>
        </p:txBody>
      </p:sp>
      <p:sp>
        <p:nvSpPr>
          <p:cNvPr id="9" name="TextBox 8"/>
          <p:cNvSpPr txBox="1"/>
          <p:nvPr/>
        </p:nvSpPr>
        <p:spPr>
          <a:xfrm>
            <a:off x="2438400" y="4000500"/>
            <a:ext cx="11734800" cy="381000"/>
          </a:xfrm>
          <a:prstGeom prst="rect">
            <a:avLst/>
          </a:prstGeom>
          <a:noFill/>
        </p:spPr>
        <p:txBody>
          <a:bodyPr wrap="square" lIns="91431" tIns="45716" rIns="91431" bIns="45716" rtlCol="0">
            <a:spAutoFit/>
          </a:bodyPr>
          <a:lstStyle/>
          <a:p>
            <a:endParaRPr lang="vi-VN" dirty="0"/>
          </a:p>
        </p:txBody>
      </p:sp>
      <p:sp>
        <p:nvSpPr>
          <p:cNvPr id="10" name="TextBox 9"/>
          <p:cNvSpPr txBox="1"/>
          <p:nvPr/>
        </p:nvSpPr>
        <p:spPr>
          <a:xfrm>
            <a:off x="1666531" y="5502913"/>
            <a:ext cx="14491724" cy="3477867"/>
          </a:xfrm>
          <a:prstGeom prst="rect">
            <a:avLst/>
          </a:prstGeom>
          <a:noFill/>
        </p:spPr>
        <p:txBody>
          <a:bodyPr wrap="square" lIns="91431" tIns="45716" rIns="91431" bIns="45716" rtlCol="0">
            <a:spAutoFit/>
          </a:bodyPr>
          <a:lstStyle/>
          <a:p>
            <a:r>
              <a:rPr lang="vi-VN" sz="4400" b="1" dirty="0">
                <a:latin typeface="+mj-lt"/>
              </a:rPr>
              <a:t>      Khổ thơ 1</a:t>
            </a:r>
            <a:r>
              <a:rPr lang="en-US" sz="4400" b="1" dirty="0">
                <a:latin typeface="+mj-lt"/>
              </a:rPr>
              <a:t> </a:t>
            </a:r>
            <a:r>
              <a:rPr lang="vi-VN" sz="4400" b="1" dirty="0">
                <a:latin typeface="+mj-lt"/>
              </a:rPr>
              <a:t>gợi lại những kỉ niệm quen thuộc với mỗi người từ khi còn bé, khi mà bà, mẹ còn dắt cho mình tập đi bên ngưỡng cửa.</a:t>
            </a:r>
          </a:p>
          <a:p>
            <a:endParaRPr lang="vi-VN" sz="4400" dirty="0">
              <a:latin typeface="+mj-lt"/>
            </a:endParaRPr>
          </a:p>
          <a:p>
            <a:r>
              <a:rPr lang="vi-VN" sz="4400" dirty="0">
                <a:latin typeface="+mj-lt"/>
              </a:rPr>
              <a:t> </a:t>
            </a:r>
          </a:p>
        </p:txBody>
      </p:sp>
    </p:spTree>
    <p:extLst>
      <p:ext uri="{BB962C8B-B14F-4D97-AF65-F5344CB8AC3E}">
        <p14:creationId xmlns:p14="http://schemas.microsoft.com/office/powerpoint/2010/main" val="2639468104"/>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par>
                                <p:cTn id="15" presetID="53" presetClass="entr" presetSubtype="16"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fltVal val="0"/>
                                          </p:val>
                                        </p:tav>
                                        <p:tav tm="100000">
                                          <p:val>
                                            <p:strVal val="#ppt_w"/>
                                          </p:val>
                                        </p:tav>
                                      </p:tavLst>
                                    </p:anim>
                                    <p:anim calcmode="lin" valueType="num">
                                      <p:cBhvr>
                                        <p:cTn id="18" dur="500" fill="hold"/>
                                        <p:tgtEl>
                                          <p:spTgt spid="14"/>
                                        </p:tgtEl>
                                        <p:attrNameLst>
                                          <p:attrName>ppt_h</p:attrName>
                                        </p:attrNameLst>
                                      </p:cBhvr>
                                      <p:tavLst>
                                        <p:tav tm="0">
                                          <p:val>
                                            <p:fltVal val="0"/>
                                          </p:val>
                                        </p:tav>
                                        <p:tav tm="100000">
                                          <p:val>
                                            <p:strVal val="#ppt_h"/>
                                          </p:val>
                                        </p:tav>
                                      </p:tavLst>
                                    </p:anim>
                                    <p:animEffect transition="in" filter="fade">
                                      <p:cBhvr>
                                        <p:cTn id="19" dur="500"/>
                                        <p:tgtEl>
                                          <p:spTgt spid="14"/>
                                        </p:tgtEl>
                                      </p:cBhvr>
                                    </p:animEffect>
                                  </p:childTnLst>
                                </p:cTn>
                              </p:par>
                              <p:par>
                                <p:cTn id="20" presetID="53" presetClass="entr" presetSubtype="16"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Effect transition="in" filter="fade">
                                      <p:cBhvr>
                                        <p:cTn id="24" dur="500"/>
                                        <p:tgtEl>
                                          <p:spTgt spid="13"/>
                                        </p:tgtEl>
                                      </p:cBhvr>
                                    </p:animEffect>
                                  </p:childTnLst>
                                </p:cTn>
                              </p:par>
                              <p:par>
                                <p:cTn id="25" presetID="53" presetClass="entr" presetSubtype="16"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ppt_w</p:attrName>
                                        </p:attrNameLst>
                                      </p:cBhvr>
                                      <p:tavLst>
                                        <p:tav tm="0">
                                          <p:val>
                                            <p:fltVal val="0"/>
                                          </p:val>
                                        </p:tav>
                                        <p:tav tm="100000">
                                          <p:val>
                                            <p:strVal val="#ppt_w"/>
                                          </p:val>
                                        </p:tav>
                                      </p:tavLst>
                                    </p:anim>
                                    <p:anim calcmode="lin" valueType="num">
                                      <p:cBhvr>
                                        <p:cTn id="28" dur="500" fill="hold"/>
                                        <p:tgtEl>
                                          <p:spTgt spid="11"/>
                                        </p:tgtEl>
                                        <p:attrNameLst>
                                          <p:attrName>ppt_h</p:attrName>
                                        </p:attrNameLst>
                                      </p:cBhvr>
                                      <p:tavLst>
                                        <p:tav tm="0">
                                          <p:val>
                                            <p:fltVal val="0"/>
                                          </p:val>
                                        </p:tav>
                                        <p:tav tm="100000">
                                          <p:val>
                                            <p:strVal val="#ppt_h"/>
                                          </p:val>
                                        </p:tav>
                                      </p:tavLst>
                                    </p:anim>
                                    <p:animEffect transition="in" filter="fade">
                                      <p:cBhvr>
                                        <p:cTn id="29" dur="500"/>
                                        <p:tgtEl>
                                          <p:spTgt spid="11"/>
                                        </p:tgtEl>
                                      </p:cBhvr>
                                    </p:animEffect>
                                  </p:childTnLst>
                                </p:cTn>
                              </p:par>
                              <p:par>
                                <p:cTn id="30" presetID="53" presetClass="entr" presetSubtype="16"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p:cTn id="32" dur="500" fill="hold"/>
                                        <p:tgtEl>
                                          <p:spTgt spid="12"/>
                                        </p:tgtEl>
                                        <p:attrNameLst>
                                          <p:attrName>ppt_w</p:attrName>
                                        </p:attrNameLst>
                                      </p:cBhvr>
                                      <p:tavLst>
                                        <p:tav tm="0">
                                          <p:val>
                                            <p:fltVal val="0"/>
                                          </p:val>
                                        </p:tav>
                                        <p:tav tm="100000">
                                          <p:val>
                                            <p:strVal val="#ppt_w"/>
                                          </p:val>
                                        </p:tav>
                                      </p:tavLst>
                                    </p:anim>
                                    <p:anim calcmode="lin" valueType="num">
                                      <p:cBhvr>
                                        <p:cTn id="33" dur="500" fill="hold"/>
                                        <p:tgtEl>
                                          <p:spTgt spid="12"/>
                                        </p:tgtEl>
                                        <p:attrNameLst>
                                          <p:attrName>ppt_h</p:attrName>
                                        </p:attrNameLst>
                                      </p:cBhvr>
                                      <p:tavLst>
                                        <p:tav tm="0">
                                          <p:val>
                                            <p:fltVal val="0"/>
                                          </p:val>
                                        </p:tav>
                                        <p:tav tm="100000">
                                          <p:val>
                                            <p:strVal val="#ppt_h"/>
                                          </p:val>
                                        </p:tav>
                                      </p:tavLst>
                                    </p:anim>
                                    <p:animEffect transition="in" filter="fade">
                                      <p:cBhvr>
                                        <p:cTn id="34" dur="500"/>
                                        <p:tgtEl>
                                          <p:spTgt spid="12"/>
                                        </p:tgtEl>
                                      </p:cBhvr>
                                    </p:animEffect>
                                  </p:childTnLst>
                                </p:cTn>
                              </p:par>
                              <p:par>
                                <p:cTn id="35" presetID="16" presetClass="entr" presetSubtype="21" fill="hold" nodeType="with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barn(inVertical)">
                                      <p:cBhvr>
                                        <p:cTn id="37" dur="500"/>
                                        <p:tgtEl>
                                          <p:spTgt spid="2"/>
                                        </p:tgtEl>
                                      </p:cBhvr>
                                    </p:animEffect>
                                  </p:childTnLst>
                                </p:cTn>
                              </p:par>
                              <p:par>
                                <p:cTn id="38" presetID="16" presetClass="entr" presetSubtype="21" fill="hold" nodeType="with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barn(inVertical)">
                                      <p:cBhvr>
                                        <p:cTn id="40" dur="500"/>
                                        <p:tgtEl>
                                          <p:spTgt spid="4"/>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8"/>
                                        </p:tgtEl>
                                        <p:attrNameLst>
                                          <p:attrName>style.visibility</p:attrName>
                                        </p:attrNameLst>
                                      </p:cBhvr>
                                      <p:to>
                                        <p:strVal val="visible"/>
                                      </p:to>
                                    </p:set>
                                    <p:anim calcmode="lin" valueType="num">
                                      <p:cBhvr additive="base">
                                        <p:cTn id="45" dur="500" fill="hold"/>
                                        <p:tgtEl>
                                          <p:spTgt spid="8"/>
                                        </p:tgtEl>
                                        <p:attrNameLst>
                                          <p:attrName>ppt_x</p:attrName>
                                        </p:attrNameLst>
                                      </p:cBhvr>
                                      <p:tavLst>
                                        <p:tav tm="0">
                                          <p:val>
                                            <p:strVal val="#ppt_x"/>
                                          </p:val>
                                        </p:tav>
                                        <p:tav tm="100000">
                                          <p:val>
                                            <p:strVal val="#ppt_x"/>
                                          </p:val>
                                        </p:tav>
                                      </p:tavLst>
                                    </p:anim>
                                    <p:anim calcmode="lin" valueType="num">
                                      <p:cBhvr additive="base">
                                        <p:cTn id="4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barn(inVertical)">
                                      <p:cBhvr>
                                        <p:cTn id="5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75071"/>
          <a:stretch>
            <a:fillRect/>
          </a:stretch>
        </p:blipFill>
        <p:spPr>
          <a:xfrm rot="-10800000">
            <a:off x="13729131" y="0"/>
            <a:ext cx="4558869" cy="10287000"/>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4197219">
            <a:off x="-770513" y="584987"/>
            <a:ext cx="2645352" cy="2304764"/>
          </a:xfrm>
          <a:prstGeom prst="rect">
            <a:avLst/>
          </a:prstGeom>
        </p:spPr>
      </p:pic>
      <p:grpSp>
        <p:nvGrpSpPr>
          <p:cNvPr id="4" name="Group 4"/>
          <p:cNvGrpSpPr/>
          <p:nvPr/>
        </p:nvGrpSpPr>
        <p:grpSpPr>
          <a:xfrm>
            <a:off x="1314451" y="1315352"/>
            <a:ext cx="15093188" cy="7656299"/>
            <a:chOff x="0" y="0"/>
            <a:chExt cx="11734158" cy="5952369"/>
          </a:xfrm>
        </p:grpSpPr>
        <p:sp>
          <p:nvSpPr>
            <p:cNvPr id="5" name="Freeform 5"/>
            <p:cNvSpPr/>
            <p:nvPr/>
          </p:nvSpPr>
          <p:spPr>
            <a:xfrm>
              <a:off x="10160" y="16510"/>
              <a:ext cx="11711298" cy="5924429"/>
            </a:xfrm>
            <a:custGeom>
              <a:avLst/>
              <a:gdLst/>
              <a:ahLst/>
              <a:cxnLst/>
              <a:rect l="l" t="t" r="r" b="b"/>
              <a:pathLst>
                <a:path w="11711298" h="5924429">
                  <a:moveTo>
                    <a:pt x="11711298" y="5924429"/>
                  </a:moveTo>
                  <a:lnTo>
                    <a:pt x="0" y="5916809"/>
                  </a:lnTo>
                  <a:lnTo>
                    <a:pt x="0" y="2067974"/>
                  </a:lnTo>
                  <a:lnTo>
                    <a:pt x="17780" y="19050"/>
                  </a:lnTo>
                  <a:lnTo>
                    <a:pt x="5838314" y="0"/>
                  </a:lnTo>
                  <a:lnTo>
                    <a:pt x="11692248" y="5080"/>
                  </a:lnTo>
                  <a:close/>
                </a:path>
              </a:pathLst>
            </a:custGeom>
            <a:solidFill>
              <a:srgbClr val="FFFFFF"/>
            </a:solidFill>
          </p:spPr>
          <p:txBody>
            <a:bodyPr/>
            <a:lstStyle/>
            <a:p>
              <a:endParaRPr lang="en-US"/>
            </a:p>
          </p:txBody>
        </p:sp>
        <p:sp>
          <p:nvSpPr>
            <p:cNvPr id="6" name="Freeform 6"/>
            <p:cNvSpPr/>
            <p:nvPr/>
          </p:nvSpPr>
          <p:spPr>
            <a:xfrm>
              <a:off x="-3810" y="0"/>
              <a:ext cx="11740508" cy="5951099"/>
            </a:xfrm>
            <a:custGeom>
              <a:avLst/>
              <a:gdLst/>
              <a:ahLst/>
              <a:cxnLst/>
              <a:rect l="l" t="t" r="r" b="b"/>
              <a:pathLst>
                <a:path w="11740508" h="5951099">
                  <a:moveTo>
                    <a:pt x="11706218" y="21590"/>
                  </a:moveTo>
                  <a:cubicBezTo>
                    <a:pt x="11707489" y="34290"/>
                    <a:pt x="11707489" y="44450"/>
                    <a:pt x="11708758" y="54610"/>
                  </a:cubicBezTo>
                  <a:cubicBezTo>
                    <a:pt x="11711298" y="154472"/>
                    <a:pt x="11712568" y="285004"/>
                    <a:pt x="11715108" y="410875"/>
                  </a:cubicBezTo>
                  <a:cubicBezTo>
                    <a:pt x="11715108" y="592687"/>
                    <a:pt x="11727808" y="4177661"/>
                    <a:pt x="11734158" y="4359473"/>
                  </a:cubicBezTo>
                  <a:cubicBezTo>
                    <a:pt x="11740508" y="4634523"/>
                    <a:pt x="11736698" y="4914235"/>
                    <a:pt x="11736698" y="5189284"/>
                  </a:cubicBezTo>
                  <a:cubicBezTo>
                    <a:pt x="11736698" y="5431701"/>
                    <a:pt x="11737968" y="5655471"/>
                    <a:pt x="11739239" y="5890139"/>
                  </a:cubicBezTo>
                  <a:cubicBezTo>
                    <a:pt x="11739239" y="5911729"/>
                    <a:pt x="11739239" y="5925699"/>
                    <a:pt x="11739239" y="5949829"/>
                  </a:cubicBezTo>
                  <a:cubicBezTo>
                    <a:pt x="11716378" y="5949829"/>
                    <a:pt x="11696058" y="5951099"/>
                    <a:pt x="11643219" y="5949829"/>
                  </a:cubicBezTo>
                  <a:cubicBezTo>
                    <a:pt x="11043838" y="5944749"/>
                    <a:pt x="10435237" y="5951099"/>
                    <a:pt x="9835857" y="5946019"/>
                  </a:cubicBezTo>
                  <a:cubicBezTo>
                    <a:pt x="9476229" y="5942209"/>
                    <a:pt x="9125822" y="5944749"/>
                    <a:pt x="8766194" y="5942209"/>
                  </a:cubicBezTo>
                  <a:cubicBezTo>
                    <a:pt x="8600212" y="5940939"/>
                    <a:pt x="8434230" y="5939669"/>
                    <a:pt x="8268247" y="5938399"/>
                  </a:cubicBezTo>
                  <a:cubicBezTo>
                    <a:pt x="8166813" y="5938399"/>
                    <a:pt x="8074601" y="5939669"/>
                    <a:pt x="7973168" y="5939669"/>
                  </a:cubicBezTo>
                  <a:cubicBezTo>
                    <a:pt x="7714973" y="5938399"/>
                    <a:pt x="7004938" y="5939669"/>
                    <a:pt x="6746743" y="5938399"/>
                  </a:cubicBezTo>
                  <a:cubicBezTo>
                    <a:pt x="6562319" y="5937129"/>
                    <a:pt x="2873826" y="5946019"/>
                    <a:pt x="2689401" y="5944749"/>
                  </a:cubicBezTo>
                  <a:cubicBezTo>
                    <a:pt x="2643295" y="5944749"/>
                    <a:pt x="2587967" y="5946019"/>
                    <a:pt x="2541861" y="5946019"/>
                  </a:cubicBezTo>
                  <a:cubicBezTo>
                    <a:pt x="2431206" y="5946019"/>
                    <a:pt x="2329773" y="5947289"/>
                    <a:pt x="2219118" y="5947289"/>
                  </a:cubicBezTo>
                  <a:cubicBezTo>
                    <a:pt x="1942481" y="5947289"/>
                    <a:pt x="1675065" y="5946019"/>
                    <a:pt x="1398428" y="5944749"/>
                  </a:cubicBezTo>
                  <a:cubicBezTo>
                    <a:pt x="1232446" y="5943479"/>
                    <a:pt x="1066464" y="5942209"/>
                    <a:pt x="909703" y="5940939"/>
                  </a:cubicBezTo>
                  <a:cubicBezTo>
                    <a:pt x="614623" y="5939669"/>
                    <a:pt x="319544" y="5938399"/>
                    <a:pt x="48260" y="5938399"/>
                  </a:cubicBezTo>
                  <a:cubicBezTo>
                    <a:pt x="38100" y="5938399"/>
                    <a:pt x="29210" y="5938399"/>
                    <a:pt x="19050" y="5937129"/>
                  </a:cubicBezTo>
                  <a:cubicBezTo>
                    <a:pt x="10160" y="5935859"/>
                    <a:pt x="5080" y="5929509"/>
                    <a:pt x="7620" y="5920619"/>
                  </a:cubicBezTo>
                  <a:cubicBezTo>
                    <a:pt x="16510" y="5888564"/>
                    <a:pt x="12700" y="5772017"/>
                    <a:pt x="11430" y="5650809"/>
                  </a:cubicBezTo>
                  <a:cubicBezTo>
                    <a:pt x="10160" y="5403730"/>
                    <a:pt x="6350" y="5161313"/>
                    <a:pt x="7620" y="4914235"/>
                  </a:cubicBezTo>
                  <a:cubicBezTo>
                    <a:pt x="5080" y="4606552"/>
                    <a:pt x="0" y="797809"/>
                    <a:pt x="7620" y="485464"/>
                  </a:cubicBezTo>
                  <a:cubicBezTo>
                    <a:pt x="8890" y="424860"/>
                    <a:pt x="7620" y="359594"/>
                    <a:pt x="8890" y="298990"/>
                  </a:cubicBezTo>
                  <a:cubicBezTo>
                    <a:pt x="10160" y="201091"/>
                    <a:pt x="12700" y="93868"/>
                    <a:pt x="13970" y="44450"/>
                  </a:cubicBezTo>
                  <a:cubicBezTo>
                    <a:pt x="13970" y="41910"/>
                    <a:pt x="15240" y="39370"/>
                    <a:pt x="16510" y="38100"/>
                  </a:cubicBezTo>
                  <a:cubicBezTo>
                    <a:pt x="38100" y="35560"/>
                    <a:pt x="89013" y="30480"/>
                    <a:pt x="236553" y="29210"/>
                  </a:cubicBezTo>
                  <a:cubicBezTo>
                    <a:pt x="485526" y="25400"/>
                    <a:pt x="734500" y="22860"/>
                    <a:pt x="992694" y="20320"/>
                  </a:cubicBezTo>
                  <a:cubicBezTo>
                    <a:pt x="1167897" y="17780"/>
                    <a:pt x="1343101" y="16510"/>
                    <a:pt x="1509083" y="13970"/>
                  </a:cubicBezTo>
                  <a:cubicBezTo>
                    <a:pt x="1675065" y="11430"/>
                    <a:pt x="1850269" y="8890"/>
                    <a:pt x="2016251" y="8890"/>
                  </a:cubicBezTo>
                  <a:cubicBezTo>
                    <a:pt x="2200676" y="7620"/>
                    <a:pt x="2385100" y="10160"/>
                    <a:pt x="2569525" y="8890"/>
                  </a:cubicBezTo>
                  <a:cubicBezTo>
                    <a:pt x="2800056" y="8890"/>
                    <a:pt x="6977274" y="6350"/>
                    <a:pt x="7207805" y="5080"/>
                  </a:cubicBezTo>
                  <a:cubicBezTo>
                    <a:pt x="7429115" y="3810"/>
                    <a:pt x="7650425" y="2540"/>
                    <a:pt x="7880956" y="2540"/>
                  </a:cubicBezTo>
                  <a:cubicBezTo>
                    <a:pt x="8259026" y="1270"/>
                    <a:pt x="8627876" y="0"/>
                    <a:pt x="9005946" y="0"/>
                  </a:cubicBezTo>
                  <a:cubicBezTo>
                    <a:pt x="9162707" y="0"/>
                    <a:pt x="9328689" y="2540"/>
                    <a:pt x="9485450" y="2540"/>
                  </a:cubicBezTo>
                  <a:cubicBezTo>
                    <a:pt x="9918848" y="3810"/>
                    <a:pt x="10361467" y="5080"/>
                    <a:pt x="10794865" y="7620"/>
                  </a:cubicBezTo>
                  <a:cubicBezTo>
                    <a:pt x="11025396" y="8890"/>
                    <a:pt x="11255927" y="12700"/>
                    <a:pt x="11486458" y="16510"/>
                  </a:cubicBezTo>
                  <a:cubicBezTo>
                    <a:pt x="11541785" y="16510"/>
                    <a:pt x="11597112" y="16510"/>
                    <a:pt x="11643219" y="16510"/>
                  </a:cubicBezTo>
                  <a:cubicBezTo>
                    <a:pt x="11687168" y="17780"/>
                    <a:pt x="11696058" y="20320"/>
                    <a:pt x="11706218" y="21590"/>
                  </a:cubicBezTo>
                  <a:close/>
                  <a:moveTo>
                    <a:pt x="11716379" y="5933319"/>
                  </a:moveTo>
                  <a:cubicBezTo>
                    <a:pt x="11717648" y="5916809"/>
                    <a:pt x="11718918" y="5904109"/>
                    <a:pt x="11718918" y="5891409"/>
                  </a:cubicBezTo>
                  <a:cubicBezTo>
                    <a:pt x="11717648" y="5632162"/>
                    <a:pt x="11716379" y="5385083"/>
                    <a:pt x="11716379" y="5119357"/>
                  </a:cubicBezTo>
                  <a:cubicBezTo>
                    <a:pt x="11716379" y="4998148"/>
                    <a:pt x="11718918" y="4876940"/>
                    <a:pt x="11717648" y="4755731"/>
                  </a:cubicBezTo>
                  <a:cubicBezTo>
                    <a:pt x="11717648" y="4643847"/>
                    <a:pt x="11716379" y="4527300"/>
                    <a:pt x="11715108" y="4415415"/>
                  </a:cubicBezTo>
                  <a:cubicBezTo>
                    <a:pt x="11710029" y="4242926"/>
                    <a:pt x="11698598" y="671939"/>
                    <a:pt x="11698598" y="499450"/>
                  </a:cubicBezTo>
                  <a:cubicBezTo>
                    <a:pt x="11696058" y="354932"/>
                    <a:pt x="11693518" y="205753"/>
                    <a:pt x="11690979" y="63500"/>
                  </a:cubicBezTo>
                  <a:cubicBezTo>
                    <a:pt x="11689708" y="44450"/>
                    <a:pt x="11688439" y="43180"/>
                    <a:pt x="11615555" y="41910"/>
                  </a:cubicBezTo>
                  <a:cubicBezTo>
                    <a:pt x="11587891" y="41910"/>
                    <a:pt x="11569449" y="41910"/>
                    <a:pt x="11541786" y="40640"/>
                  </a:cubicBezTo>
                  <a:cubicBezTo>
                    <a:pt x="11311255" y="36830"/>
                    <a:pt x="11071503" y="31750"/>
                    <a:pt x="10840972" y="30480"/>
                  </a:cubicBezTo>
                  <a:cubicBezTo>
                    <a:pt x="10278477" y="26670"/>
                    <a:pt x="9706760" y="25400"/>
                    <a:pt x="9144264" y="22860"/>
                  </a:cubicBezTo>
                  <a:cubicBezTo>
                    <a:pt x="9061273" y="22860"/>
                    <a:pt x="8969061" y="22860"/>
                    <a:pt x="8886070" y="22860"/>
                  </a:cubicBezTo>
                  <a:cubicBezTo>
                    <a:pt x="8747751" y="22860"/>
                    <a:pt x="8609434" y="22860"/>
                    <a:pt x="8480336" y="22860"/>
                  </a:cubicBezTo>
                  <a:cubicBezTo>
                    <a:pt x="8185256" y="22860"/>
                    <a:pt x="7890177" y="22860"/>
                    <a:pt x="7604319" y="24130"/>
                  </a:cubicBezTo>
                  <a:cubicBezTo>
                    <a:pt x="7355345" y="25400"/>
                    <a:pt x="3159684" y="29210"/>
                    <a:pt x="2910711" y="29210"/>
                  </a:cubicBezTo>
                  <a:cubicBezTo>
                    <a:pt x="2504977" y="29210"/>
                    <a:pt x="2099242" y="26670"/>
                    <a:pt x="1693508" y="33020"/>
                  </a:cubicBezTo>
                  <a:cubicBezTo>
                    <a:pt x="1481419" y="36830"/>
                    <a:pt x="1278552" y="36830"/>
                    <a:pt x="1075685" y="38100"/>
                  </a:cubicBezTo>
                  <a:cubicBezTo>
                    <a:pt x="725278" y="41910"/>
                    <a:pt x="374871" y="45720"/>
                    <a:pt x="49530" y="50800"/>
                  </a:cubicBezTo>
                  <a:cubicBezTo>
                    <a:pt x="36830" y="50800"/>
                    <a:pt x="34290" y="53340"/>
                    <a:pt x="33020" y="79882"/>
                  </a:cubicBezTo>
                  <a:cubicBezTo>
                    <a:pt x="31750" y="163796"/>
                    <a:pt x="31750" y="247709"/>
                    <a:pt x="30480" y="331623"/>
                  </a:cubicBezTo>
                  <a:cubicBezTo>
                    <a:pt x="29210" y="471479"/>
                    <a:pt x="26670" y="606673"/>
                    <a:pt x="25400" y="746529"/>
                  </a:cubicBezTo>
                  <a:cubicBezTo>
                    <a:pt x="20320" y="895708"/>
                    <a:pt x="26670" y="4541286"/>
                    <a:pt x="29210" y="4690465"/>
                  </a:cubicBezTo>
                  <a:cubicBezTo>
                    <a:pt x="29210" y="4848969"/>
                    <a:pt x="29210" y="5012134"/>
                    <a:pt x="30480" y="5170637"/>
                  </a:cubicBezTo>
                  <a:cubicBezTo>
                    <a:pt x="30480" y="5287184"/>
                    <a:pt x="33020" y="5403730"/>
                    <a:pt x="33020" y="5520277"/>
                  </a:cubicBezTo>
                  <a:cubicBezTo>
                    <a:pt x="33020" y="5646147"/>
                    <a:pt x="33020" y="5772017"/>
                    <a:pt x="31750" y="5891409"/>
                  </a:cubicBezTo>
                  <a:cubicBezTo>
                    <a:pt x="31750" y="5895219"/>
                    <a:pt x="31750" y="5897759"/>
                    <a:pt x="31750" y="5901569"/>
                  </a:cubicBezTo>
                  <a:cubicBezTo>
                    <a:pt x="31750" y="5911729"/>
                    <a:pt x="35560" y="5915539"/>
                    <a:pt x="44450" y="5915539"/>
                  </a:cubicBezTo>
                  <a:cubicBezTo>
                    <a:pt x="107456" y="5915539"/>
                    <a:pt x="236553" y="5916809"/>
                    <a:pt x="356429" y="5916809"/>
                  </a:cubicBezTo>
                  <a:cubicBezTo>
                    <a:pt x="531632" y="5916809"/>
                    <a:pt x="716057" y="5914269"/>
                    <a:pt x="891260" y="5916809"/>
                  </a:cubicBezTo>
                  <a:cubicBezTo>
                    <a:pt x="1177119" y="5920619"/>
                    <a:pt x="1462977" y="5923159"/>
                    <a:pt x="1748835" y="5921889"/>
                  </a:cubicBezTo>
                  <a:cubicBezTo>
                    <a:pt x="1933260" y="5920619"/>
                    <a:pt x="2108463" y="5923159"/>
                    <a:pt x="2292888" y="5923159"/>
                  </a:cubicBezTo>
                  <a:cubicBezTo>
                    <a:pt x="2560304" y="5923159"/>
                    <a:pt x="2827720" y="5921889"/>
                    <a:pt x="3095135" y="5923159"/>
                  </a:cubicBezTo>
                  <a:cubicBezTo>
                    <a:pt x="3491648" y="5924429"/>
                    <a:pt x="7844070" y="5914269"/>
                    <a:pt x="8249805" y="5916809"/>
                  </a:cubicBezTo>
                  <a:cubicBezTo>
                    <a:pt x="8425008" y="5918079"/>
                    <a:pt x="8600212" y="5919349"/>
                    <a:pt x="8766194" y="5919349"/>
                  </a:cubicBezTo>
                  <a:cubicBezTo>
                    <a:pt x="9070495" y="5921889"/>
                    <a:pt x="9365574" y="5918079"/>
                    <a:pt x="9669875" y="5921889"/>
                  </a:cubicBezTo>
                  <a:cubicBezTo>
                    <a:pt x="9918848" y="5924429"/>
                    <a:pt x="10167821" y="5924429"/>
                    <a:pt x="10416795" y="5926969"/>
                  </a:cubicBezTo>
                  <a:cubicBezTo>
                    <a:pt x="10785644" y="5930779"/>
                    <a:pt x="11154494" y="5933319"/>
                    <a:pt x="11523343" y="5934589"/>
                  </a:cubicBezTo>
                  <a:cubicBezTo>
                    <a:pt x="11661661" y="5934589"/>
                    <a:pt x="11696058" y="5933319"/>
                    <a:pt x="11716379" y="5933319"/>
                  </a:cubicBezTo>
                  <a:close/>
                </a:path>
              </a:pathLst>
            </a:custGeom>
            <a:solidFill>
              <a:srgbClr val="000000"/>
            </a:solidFill>
          </p:spPr>
          <p:txBody>
            <a:bodyPr/>
            <a:lstStyle/>
            <a:p>
              <a:endParaRPr lang="en-US"/>
            </a:p>
          </p:txBody>
        </p:sp>
      </p:grpSp>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4404198" y="126515"/>
            <a:ext cx="2154515" cy="1982154"/>
          </a:xfrm>
          <a:prstGeom prst="rect">
            <a:avLst/>
          </a:prstGeom>
        </p:spPr>
      </p:pic>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2016537">
            <a:off x="16398688" y="2427553"/>
            <a:ext cx="1901531" cy="1739900"/>
          </a:xfrm>
          <a:prstGeom prst="rect">
            <a:avLst/>
          </a:prstGeom>
        </p:spPr>
      </p:pic>
      <p:pic>
        <p:nvPicPr>
          <p:cNvPr id="13" name="Picture 13"/>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178649">
            <a:off x="14957777" y="7626521"/>
            <a:ext cx="3054065" cy="2660855"/>
          </a:xfrm>
          <a:prstGeom prst="rect">
            <a:avLst/>
          </a:prstGeom>
        </p:spPr>
      </p:pic>
      <p:pic>
        <p:nvPicPr>
          <p:cNvPr id="14" name="Picture 14"/>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10800000">
            <a:off x="1257300" y="8486081"/>
            <a:ext cx="1556085" cy="1431599"/>
          </a:xfrm>
          <a:prstGeom prst="rect">
            <a:avLst/>
          </a:prstGeom>
        </p:spPr>
      </p:pic>
      <p:pic>
        <p:nvPicPr>
          <p:cNvPr id="15" name="Picture 15"/>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rot="8783462">
            <a:off x="581287" y="7579069"/>
            <a:ext cx="1045661" cy="956780"/>
          </a:xfrm>
          <a:prstGeom prst="rect">
            <a:avLst/>
          </a:prstGeom>
        </p:spPr>
      </p:pic>
      <p:sp>
        <p:nvSpPr>
          <p:cNvPr id="7" name="TextBox 6"/>
          <p:cNvSpPr txBox="1"/>
          <p:nvPr/>
        </p:nvSpPr>
        <p:spPr>
          <a:xfrm>
            <a:off x="3161567" y="1586815"/>
            <a:ext cx="9731621" cy="1138765"/>
          </a:xfrm>
          <a:prstGeom prst="rect">
            <a:avLst/>
          </a:prstGeom>
          <a:noFill/>
        </p:spPr>
        <p:txBody>
          <a:bodyPr wrap="square" lIns="91431" tIns="45716" rIns="91431" bIns="45716" rtlCol="0">
            <a:spAutoFit/>
          </a:bodyPr>
          <a:lstStyle/>
          <a:p>
            <a:pPr algn="ctr"/>
            <a:r>
              <a:rPr lang="en-US" sz="3600" b="1" i="1" dirty="0" err="1">
                <a:latin typeface="HP001 4 hàng" pitchFamily="34" charset="-93"/>
              </a:rPr>
              <a:t>Thứ</a:t>
            </a:r>
            <a:r>
              <a:rPr lang="en-US" sz="3600" b="1" i="1" dirty="0">
                <a:latin typeface="HP001 4 hàng" pitchFamily="34" charset="-93"/>
              </a:rPr>
              <a:t> </a:t>
            </a:r>
            <a:r>
              <a:rPr lang="en-US" sz="3600" b="1" i="1" dirty="0" err="1">
                <a:latin typeface="HP001 4 hàng" pitchFamily="34" charset="-93"/>
              </a:rPr>
              <a:t>Sáu</a:t>
            </a:r>
            <a:r>
              <a:rPr lang="en-US" sz="3600" b="1" i="1" dirty="0">
                <a:latin typeface="HP001 4 hàng" pitchFamily="34" charset="-93"/>
              </a:rPr>
              <a:t> </a:t>
            </a:r>
            <a:r>
              <a:rPr lang="en-US" sz="3600" b="1" i="1" dirty="0" err="1">
                <a:latin typeface="HP001 4 hàng" pitchFamily="34" charset="-93"/>
              </a:rPr>
              <a:t>ngày</a:t>
            </a:r>
            <a:r>
              <a:rPr lang="en-US" sz="3600" b="1" i="1" dirty="0">
                <a:latin typeface="HP001 4 hàng" pitchFamily="34" charset="-93"/>
              </a:rPr>
              <a:t> 18 </a:t>
            </a:r>
            <a:r>
              <a:rPr lang="en-US" sz="3600" b="1" i="1" dirty="0" err="1">
                <a:latin typeface="HP001 4 hàng" pitchFamily="34" charset="-93"/>
              </a:rPr>
              <a:t>tháng</a:t>
            </a:r>
            <a:r>
              <a:rPr lang="en-US" sz="3600" b="1" i="1" dirty="0">
                <a:latin typeface="HP001 4 hàng" pitchFamily="34" charset="-93"/>
              </a:rPr>
              <a:t> 10 </a:t>
            </a:r>
            <a:r>
              <a:rPr lang="en-US" sz="3600" b="1" i="1" dirty="0" err="1">
                <a:latin typeface="HP001 4 hàng" pitchFamily="34" charset="-93"/>
              </a:rPr>
              <a:t>năm</a:t>
            </a:r>
            <a:r>
              <a:rPr lang="en-US" sz="3600" b="1" i="1" dirty="0">
                <a:latin typeface="HP001 4 hàng" pitchFamily="34" charset="-93"/>
              </a:rPr>
              <a:t> 2024</a:t>
            </a:r>
          </a:p>
          <a:p>
            <a:pPr algn="ctr"/>
            <a:r>
              <a:rPr lang="en-US" sz="3200" b="1" i="1" u="sng" dirty="0" err="1">
                <a:latin typeface="HP001 4 hàng" pitchFamily="34" charset="-93"/>
              </a:rPr>
              <a:t>Tiếng</a:t>
            </a:r>
            <a:r>
              <a:rPr lang="en-US" sz="3200" b="1" i="1" u="sng" dirty="0">
                <a:latin typeface="HP001 4 hàng" pitchFamily="34" charset="-93"/>
              </a:rPr>
              <a:t> </a:t>
            </a:r>
            <a:r>
              <a:rPr lang="en-US" sz="3200" b="1" i="1" u="sng" dirty="0" err="1">
                <a:latin typeface="HP001 4 hàng" pitchFamily="34" charset="-93"/>
              </a:rPr>
              <a:t>Việt</a:t>
            </a:r>
            <a:endParaRPr lang="en-US" sz="3200" b="1" i="1" u="sng" dirty="0">
              <a:latin typeface="HP001 4 hàng" pitchFamily="34" charset="-93"/>
            </a:endParaRPr>
          </a:p>
        </p:txBody>
      </p:sp>
      <p:sp>
        <p:nvSpPr>
          <p:cNvPr id="8" name="TextBox 7"/>
          <p:cNvSpPr txBox="1"/>
          <p:nvPr/>
        </p:nvSpPr>
        <p:spPr>
          <a:xfrm>
            <a:off x="1572490" y="2809363"/>
            <a:ext cx="14791103" cy="3477867"/>
          </a:xfrm>
          <a:prstGeom prst="rect">
            <a:avLst/>
          </a:prstGeom>
          <a:noFill/>
        </p:spPr>
        <p:txBody>
          <a:bodyPr wrap="square" lIns="91431" tIns="45716" rIns="91431" bIns="45716" rtlCol="0">
            <a:spAutoFit/>
          </a:bodyPr>
          <a:lstStyle/>
          <a:p>
            <a:r>
              <a:rPr lang="vi-VN" sz="4400" u="sng" dirty="0">
                <a:latin typeface="+mj-lt"/>
              </a:rPr>
              <a:t>Câu 2 </a:t>
            </a:r>
            <a:r>
              <a:rPr lang="vi-VN" sz="4400" dirty="0">
                <a:latin typeface="+mj-lt"/>
              </a:rPr>
              <a:t>: Em hiểu </a:t>
            </a:r>
            <a:r>
              <a:rPr lang="vi-VN" sz="4400" dirty="0"/>
              <a:t>“</a:t>
            </a:r>
            <a:r>
              <a:rPr lang="vi-VN" sz="4400" dirty="0">
                <a:latin typeface="+mj-lt"/>
              </a:rPr>
              <a:t>con đường xa tắp”ở khổ thơ 3 là gì? Chọn ý đúng:</a:t>
            </a:r>
          </a:p>
          <a:p>
            <a:r>
              <a:rPr lang="vi-VN" sz="4400" dirty="0">
                <a:latin typeface="+mj-lt"/>
              </a:rPr>
              <a:t>a. Đường đến trường học.</a:t>
            </a:r>
          </a:p>
          <a:p>
            <a:r>
              <a:rPr lang="vi-VN" sz="4400" dirty="0">
                <a:latin typeface="+mj-lt"/>
              </a:rPr>
              <a:t>b. Đường đến nhà bạn bè.</a:t>
            </a:r>
          </a:p>
          <a:p>
            <a:r>
              <a:rPr lang="vi-VN" sz="4400" dirty="0">
                <a:latin typeface="+mj-lt"/>
              </a:rPr>
              <a:t>c. Đường đến tương lai.</a:t>
            </a:r>
          </a:p>
        </p:txBody>
      </p:sp>
      <p:sp>
        <p:nvSpPr>
          <p:cNvPr id="9" name="TextBox 8"/>
          <p:cNvSpPr txBox="1"/>
          <p:nvPr/>
        </p:nvSpPr>
        <p:spPr>
          <a:xfrm>
            <a:off x="2438400" y="4000500"/>
            <a:ext cx="11734800" cy="381000"/>
          </a:xfrm>
          <a:prstGeom prst="rect">
            <a:avLst/>
          </a:prstGeom>
          <a:noFill/>
        </p:spPr>
        <p:txBody>
          <a:bodyPr wrap="square" lIns="91431" tIns="45716" rIns="91431" bIns="45716" rtlCol="0">
            <a:spAutoFit/>
          </a:bodyPr>
          <a:lstStyle/>
          <a:p>
            <a:endParaRPr lang="vi-VN" dirty="0"/>
          </a:p>
        </p:txBody>
      </p:sp>
      <p:sp>
        <p:nvSpPr>
          <p:cNvPr id="10" name="TextBox 9"/>
          <p:cNvSpPr txBox="1"/>
          <p:nvPr/>
        </p:nvSpPr>
        <p:spPr>
          <a:xfrm>
            <a:off x="1804349" y="6057900"/>
            <a:ext cx="14491724" cy="2800759"/>
          </a:xfrm>
          <a:prstGeom prst="rect">
            <a:avLst/>
          </a:prstGeom>
          <a:noFill/>
        </p:spPr>
        <p:txBody>
          <a:bodyPr wrap="square" lIns="91431" tIns="45716" rIns="91431" bIns="45716" rtlCol="0">
            <a:spAutoFit/>
          </a:bodyPr>
          <a:lstStyle/>
          <a:p>
            <a:r>
              <a:rPr lang="vi-VN" sz="4400" dirty="0">
                <a:latin typeface="+mj-lt"/>
              </a:rPr>
              <a:t>      </a:t>
            </a:r>
          </a:p>
          <a:p>
            <a:r>
              <a:rPr lang="vi-VN" sz="4400" b="1" dirty="0">
                <a:latin typeface="+mj-lt"/>
              </a:rPr>
              <a:t>      Em hiểu “con đường xa tắp”ở khổ thơ 3 là:</a:t>
            </a:r>
          </a:p>
          <a:p>
            <a:r>
              <a:rPr lang="vi-VN" sz="4400" b="1" dirty="0">
                <a:latin typeface="+mj-lt"/>
              </a:rPr>
              <a:t> Câu c: Đường đến tương lai.</a:t>
            </a:r>
          </a:p>
          <a:p>
            <a:r>
              <a:rPr lang="vi-VN" sz="4400" b="1" dirty="0">
                <a:latin typeface="+mj-lt"/>
              </a:rPr>
              <a:t> </a:t>
            </a:r>
          </a:p>
        </p:txBody>
      </p:sp>
    </p:spTree>
    <p:extLst>
      <p:ext uri="{BB962C8B-B14F-4D97-AF65-F5344CB8AC3E}">
        <p14:creationId xmlns:p14="http://schemas.microsoft.com/office/powerpoint/2010/main" val="346619317"/>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par>
                                <p:cTn id="15" presetID="53" presetClass="entr" presetSubtype="16"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fltVal val="0"/>
                                          </p:val>
                                        </p:tav>
                                        <p:tav tm="100000">
                                          <p:val>
                                            <p:strVal val="#ppt_w"/>
                                          </p:val>
                                        </p:tav>
                                      </p:tavLst>
                                    </p:anim>
                                    <p:anim calcmode="lin" valueType="num">
                                      <p:cBhvr>
                                        <p:cTn id="18" dur="500" fill="hold"/>
                                        <p:tgtEl>
                                          <p:spTgt spid="14"/>
                                        </p:tgtEl>
                                        <p:attrNameLst>
                                          <p:attrName>ppt_h</p:attrName>
                                        </p:attrNameLst>
                                      </p:cBhvr>
                                      <p:tavLst>
                                        <p:tav tm="0">
                                          <p:val>
                                            <p:fltVal val="0"/>
                                          </p:val>
                                        </p:tav>
                                        <p:tav tm="100000">
                                          <p:val>
                                            <p:strVal val="#ppt_h"/>
                                          </p:val>
                                        </p:tav>
                                      </p:tavLst>
                                    </p:anim>
                                    <p:animEffect transition="in" filter="fade">
                                      <p:cBhvr>
                                        <p:cTn id="19" dur="500"/>
                                        <p:tgtEl>
                                          <p:spTgt spid="14"/>
                                        </p:tgtEl>
                                      </p:cBhvr>
                                    </p:animEffect>
                                  </p:childTnLst>
                                </p:cTn>
                              </p:par>
                              <p:par>
                                <p:cTn id="20" presetID="53" presetClass="entr" presetSubtype="16"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Effect transition="in" filter="fade">
                                      <p:cBhvr>
                                        <p:cTn id="24" dur="500"/>
                                        <p:tgtEl>
                                          <p:spTgt spid="13"/>
                                        </p:tgtEl>
                                      </p:cBhvr>
                                    </p:animEffect>
                                  </p:childTnLst>
                                </p:cTn>
                              </p:par>
                              <p:par>
                                <p:cTn id="25" presetID="53" presetClass="entr" presetSubtype="16"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ppt_w</p:attrName>
                                        </p:attrNameLst>
                                      </p:cBhvr>
                                      <p:tavLst>
                                        <p:tav tm="0">
                                          <p:val>
                                            <p:fltVal val="0"/>
                                          </p:val>
                                        </p:tav>
                                        <p:tav tm="100000">
                                          <p:val>
                                            <p:strVal val="#ppt_w"/>
                                          </p:val>
                                        </p:tav>
                                      </p:tavLst>
                                    </p:anim>
                                    <p:anim calcmode="lin" valueType="num">
                                      <p:cBhvr>
                                        <p:cTn id="28" dur="500" fill="hold"/>
                                        <p:tgtEl>
                                          <p:spTgt spid="11"/>
                                        </p:tgtEl>
                                        <p:attrNameLst>
                                          <p:attrName>ppt_h</p:attrName>
                                        </p:attrNameLst>
                                      </p:cBhvr>
                                      <p:tavLst>
                                        <p:tav tm="0">
                                          <p:val>
                                            <p:fltVal val="0"/>
                                          </p:val>
                                        </p:tav>
                                        <p:tav tm="100000">
                                          <p:val>
                                            <p:strVal val="#ppt_h"/>
                                          </p:val>
                                        </p:tav>
                                      </p:tavLst>
                                    </p:anim>
                                    <p:animEffect transition="in" filter="fade">
                                      <p:cBhvr>
                                        <p:cTn id="29" dur="500"/>
                                        <p:tgtEl>
                                          <p:spTgt spid="11"/>
                                        </p:tgtEl>
                                      </p:cBhvr>
                                    </p:animEffect>
                                  </p:childTnLst>
                                </p:cTn>
                              </p:par>
                              <p:par>
                                <p:cTn id="30" presetID="53" presetClass="entr" presetSubtype="16"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p:cTn id="32" dur="500" fill="hold"/>
                                        <p:tgtEl>
                                          <p:spTgt spid="12"/>
                                        </p:tgtEl>
                                        <p:attrNameLst>
                                          <p:attrName>ppt_w</p:attrName>
                                        </p:attrNameLst>
                                      </p:cBhvr>
                                      <p:tavLst>
                                        <p:tav tm="0">
                                          <p:val>
                                            <p:fltVal val="0"/>
                                          </p:val>
                                        </p:tav>
                                        <p:tav tm="100000">
                                          <p:val>
                                            <p:strVal val="#ppt_w"/>
                                          </p:val>
                                        </p:tav>
                                      </p:tavLst>
                                    </p:anim>
                                    <p:anim calcmode="lin" valueType="num">
                                      <p:cBhvr>
                                        <p:cTn id="33" dur="500" fill="hold"/>
                                        <p:tgtEl>
                                          <p:spTgt spid="12"/>
                                        </p:tgtEl>
                                        <p:attrNameLst>
                                          <p:attrName>ppt_h</p:attrName>
                                        </p:attrNameLst>
                                      </p:cBhvr>
                                      <p:tavLst>
                                        <p:tav tm="0">
                                          <p:val>
                                            <p:fltVal val="0"/>
                                          </p:val>
                                        </p:tav>
                                        <p:tav tm="100000">
                                          <p:val>
                                            <p:strVal val="#ppt_h"/>
                                          </p:val>
                                        </p:tav>
                                      </p:tavLst>
                                    </p:anim>
                                    <p:animEffect transition="in" filter="fade">
                                      <p:cBhvr>
                                        <p:cTn id="34" dur="500"/>
                                        <p:tgtEl>
                                          <p:spTgt spid="12"/>
                                        </p:tgtEl>
                                      </p:cBhvr>
                                    </p:animEffect>
                                  </p:childTnLst>
                                </p:cTn>
                              </p:par>
                              <p:par>
                                <p:cTn id="35" presetID="16" presetClass="entr" presetSubtype="21" fill="hold" nodeType="with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barn(inVertical)">
                                      <p:cBhvr>
                                        <p:cTn id="37" dur="500"/>
                                        <p:tgtEl>
                                          <p:spTgt spid="2"/>
                                        </p:tgtEl>
                                      </p:cBhvr>
                                    </p:animEffect>
                                  </p:childTnLst>
                                </p:cTn>
                              </p:par>
                              <p:par>
                                <p:cTn id="38" presetID="16" presetClass="entr" presetSubtype="21" fill="hold" nodeType="with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barn(inVertical)">
                                      <p:cBhvr>
                                        <p:cTn id="40" dur="500"/>
                                        <p:tgtEl>
                                          <p:spTgt spid="4"/>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8"/>
                                        </p:tgtEl>
                                        <p:attrNameLst>
                                          <p:attrName>style.visibility</p:attrName>
                                        </p:attrNameLst>
                                      </p:cBhvr>
                                      <p:to>
                                        <p:strVal val="visible"/>
                                      </p:to>
                                    </p:set>
                                    <p:anim calcmode="lin" valueType="num">
                                      <p:cBhvr additive="base">
                                        <p:cTn id="45" dur="500" fill="hold"/>
                                        <p:tgtEl>
                                          <p:spTgt spid="8"/>
                                        </p:tgtEl>
                                        <p:attrNameLst>
                                          <p:attrName>ppt_x</p:attrName>
                                        </p:attrNameLst>
                                      </p:cBhvr>
                                      <p:tavLst>
                                        <p:tav tm="0">
                                          <p:val>
                                            <p:strVal val="#ppt_x"/>
                                          </p:val>
                                        </p:tav>
                                        <p:tav tm="100000">
                                          <p:val>
                                            <p:strVal val="#ppt_x"/>
                                          </p:val>
                                        </p:tav>
                                      </p:tavLst>
                                    </p:anim>
                                    <p:anim calcmode="lin" valueType="num">
                                      <p:cBhvr additive="base">
                                        <p:cTn id="4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barn(inVertical)">
                                      <p:cBhvr>
                                        <p:cTn id="5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75071"/>
          <a:stretch>
            <a:fillRect/>
          </a:stretch>
        </p:blipFill>
        <p:spPr>
          <a:xfrm rot="-10800000">
            <a:off x="13729131" y="0"/>
            <a:ext cx="4558869" cy="10287000"/>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4197219">
            <a:off x="-770513" y="584987"/>
            <a:ext cx="2645352" cy="2304764"/>
          </a:xfrm>
          <a:prstGeom prst="rect">
            <a:avLst/>
          </a:prstGeom>
        </p:spPr>
      </p:pic>
      <p:grpSp>
        <p:nvGrpSpPr>
          <p:cNvPr id="4" name="Group 4"/>
          <p:cNvGrpSpPr/>
          <p:nvPr/>
        </p:nvGrpSpPr>
        <p:grpSpPr>
          <a:xfrm>
            <a:off x="1314451" y="1315352"/>
            <a:ext cx="15093188" cy="7656299"/>
            <a:chOff x="0" y="0"/>
            <a:chExt cx="11734158" cy="5952369"/>
          </a:xfrm>
        </p:grpSpPr>
        <p:sp>
          <p:nvSpPr>
            <p:cNvPr id="5" name="Freeform 5"/>
            <p:cNvSpPr/>
            <p:nvPr/>
          </p:nvSpPr>
          <p:spPr>
            <a:xfrm>
              <a:off x="10160" y="16510"/>
              <a:ext cx="11711298" cy="5924429"/>
            </a:xfrm>
            <a:custGeom>
              <a:avLst/>
              <a:gdLst/>
              <a:ahLst/>
              <a:cxnLst/>
              <a:rect l="l" t="t" r="r" b="b"/>
              <a:pathLst>
                <a:path w="11711298" h="5924429">
                  <a:moveTo>
                    <a:pt x="11711298" y="5924429"/>
                  </a:moveTo>
                  <a:lnTo>
                    <a:pt x="0" y="5916809"/>
                  </a:lnTo>
                  <a:lnTo>
                    <a:pt x="0" y="2067974"/>
                  </a:lnTo>
                  <a:lnTo>
                    <a:pt x="17780" y="19050"/>
                  </a:lnTo>
                  <a:lnTo>
                    <a:pt x="5838314" y="0"/>
                  </a:lnTo>
                  <a:lnTo>
                    <a:pt x="11692248" y="5080"/>
                  </a:lnTo>
                  <a:close/>
                </a:path>
              </a:pathLst>
            </a:custGeom>
            <a:solidFill>
              <a:srgbClr val="FFFFFF"/>
            </a:solidFill>
          </p:spPr>
          <p:txBody>
            <a:bodyPr/>
            <a:lstStyle/>
            <a:p>
              <a:endParaRPr lang="en-US"/>
            </a:p>
          </p:txBody>
        </p:sp>
        <p:sp>
          <p:nvSpPr>
            <p:cNvPr id="6" name="Freeform 6"/>
            <p:cNvSpPr/>
            <p:nvPr/>
          </p:nvSpPr>
          <p:spPr>
            <a:xfrm>
              <a:off x="-3810" y="0"/>
              <a:ext cx="11740508" cy="5951099"/>
            </a:xfrm>
            <a:custGeom>
              <a:avLst/>
              <a:gdLst/>
              <a:ahLst/>
              <a:cxnLst/>
              <a:rect l="l" t="t" r="r" b="b"/>
              <a:pathLst>
                <a:path w="11740508" h="5951099">
                  <a:moveTo>
                    <a:pt x="11706218" y="21590"/>
                  </a:moveTo>
                  <a:cubicBezTo>
                    <a:pt x="11707489" y="34290"/>
                    <a:pt x="11707489" y="44450"/>
                    <a:pt x="11708758" y="54610"/>
                  </a:cubicBezTo>
                  <a:cubicBezTo>
                    <a:pt x="11711298" y="154472"/>
                    <a:pt x="11712568" y="285004"/>
                    <a:pt x="11715108" y="410875"/>
                  </a:cubicBezTo>
                  <a:cubicBezTo>
                    <a:pt x="11715108" y="592687"/>
                    <a:pt x="11727808" y="4177661"/>
                    <a:pt x="11734158" y="4359473"/>
                  </a:cubicBezTo>
                  <a:cubicBezTo>
                    <a:pt x="11740508" y="4634523"/>
                    <a:pt x="11736698" y="4914235"/>
                    <a:pt x="11736698" y="5189284"/>
                  </a:cubicBezTo>
                  <a:cubicBezTo>
                    <a:pt x="11736698" y="5431701"/>
                    <a:pt x="11737968" y="5655471"/>
                    <a:pt x="11739239" y="5890139"/>
                  </a:cubicBezTo>
                  <a:cubicBezTo>
                    <a:pt x="11739239" y="5911729"/>
                    <a:pt x="11739239" y="5925699"/>
                    <a:pt x="11739239" y="5949829"/>
                  </a:cubicBezTo>
                  <a:cubicBezTo>
                    <a:pt x="11716378" y="5949829"/>
                    <a:pt x="11696058" y="5951099"/>
                    <a:pt x="11643219" y="5949829"/>
                  </a:cubicBezTo>
                  <a:cubicBezTo>
                    <a:pt x="11043838" y="5944749"/>
                    <a:pt x="10435237" y="5951099"/>
                    <a:pt x="9835857" y="5946019"/>
                  </a:cubicBezTo>
                  <a:cubicBezTo>
                    <a:pt x="9476229" y="5942209"/>
                    <a:pt x="9125822" y="5944749"/>
                    <a:pt x="8766194" y="5942209"/>
                  </a:cubicBezTo>
                  <a:cubicBezTo>
                    <a:pt x="8600212" y="5940939"/>
                    <a:pt x="8434230" y="5939669"/>
                    <a:pt x="8268247" y="5938399"/>
                  </a:cubicBezTo>
                  <a:cubicBezTo>
                    <a:pt x="8166813" y="5938399"/>
                    <a:pt x="8074601" y="5939669"/>
                    <a:pt x="7973168" y="5939669"/>
                  </a:cubicBezTo>
                  <a:cubicBezTo>
                    <a:pt x="7714973" y="5938399"/>
                    <a:pt x="7004938" y="5939669"/>
                    <a:pt x="6746743" y="5938399"/>
                  </a:cubicBezTo>
                  <a:cubicBezTo>
                    <a:pt x="6562319" y="5937129"/>
                    <a:pt x="2873826" y="5946019"/>
                    <a:pt x="2689401" y="5944749"/>
                  </a:cubicBezTo>
                  <a:cubicBezTo>
                    <a:pt x="2643295" y="5944749"/>
                    <a:pt x="2587967" y="5946019"/>
                    <a:pt x="2541861" y="5946019"/>
                  </a:cubicBezTo>
                  <a:cubicBezTo>
                    <a:pt x="2431206" y="5946019"/>
                    <a:pt x="2329773" y="5947289"/>
                    <a:pt x="2219118" y="5947289"/>
                  </a:cubicBezTo>
                  <a:cubicBezTo>
                    <a:pt x="1942481" y="5947289"/>
                    <a:pt x="1675065" y="5946019"/>
                    <a:pt x="1398428" y="5944749"/>
                  </a:cubicBezTo>
                  <a:cubicBezTo>
                    <a:pt x="1232446" y="5943479"/>
                    <a:pt x="1066464" y="5942209"/>
                    <a:pt x="909703" y="5940939"/>
                  </a:cubicBezTo>
                  <a:cubicBezTo>
                    <a:pt x="614623" y="5939669"/>
                    <a:pt x="319544" y="5938399"/>
                    <a:pt x="48260" y="5938399"/>
                  </a:cubicBezTo>
                  <a:cubicBezTo>
                    <a:pt x="38100" y="5938399"/>
                    <a:pt x="29210" y="5938399"/>
                    <a:pt x="19050" y="5937129"/>
                  </a:cubicBezTo>
                  <a:cubicBezTo>
                    <a:pt x="10160" y="5935859"/>
                    <a:pt x="5080" y="5929509"/>
                    <a:pt x="7620" y="5920619"/>
                  </a:cubicBezTo>
                  <a:cubicBezTo>
                    <a:pt x="16510" y="5888564"/>
                    <a:pt x="12700" y="5772017"/>
                    <a:pt x="11430" y="5650809"/>
                  </a:cubicBezTo>
                  <a:cubicBezTo>
                    <a:pt x="10160" y="5403730"/>
                    <a:pt x="6350" y="5161313"/>
                    <a:pt x="7620" y="4914235"/>
                  </a:cubicBezTo>
                  <a:cubicBezTo>
                    <a:pt x="5080" y="4606552"/>
                    <a:pt x="0" y="797809"/>
                    <a:pt x="7620" y="485464"/>
                  </a:cubicBezTo>
                  <a:cubicBezTo>
                    <a:pt x="8890" y="424860"/>
                    <a:pt x="7620" y="359594"/>
                    <a:pt x="8890" y="298990"/>
                  </a:cubicBezTo>
                  <a:cubicBezTo>
                    <a:pt x="10160" y="201091"/>
                    <a:pt x="12700" y="93868"/>
                    <a:pt x="13970" y="44450"/>
                  </a:cubicBezTo>
                  <a:cubicBezTo>
                    <a:pt x="13970" y="41910"/>
                    <a:pt x="15240" y="39370"/>
                    <a:pt x="16510" y="38100"/>
                  </a:cubicBezTo>
                  <a:cubicBezTo>
                    <a:pt x="38100" y="35560"/>
                    <a:pt x="89013" y="30480"/>
                    <a:pt x="236553" y="29210"/>
                  </a:cubicBezTo>
                  <a:cubicBezTo>
                    <a:pt x="485526" y="25400"/>
                    <a:pt x="734500" y="22860"/>
                    <a:pt x="992694" y="20320"/>
                  </a:cubicBezTo>
                  <a:cubicBezTo>
                    <a:pt x="1167897" y="17780"/>
                    <a:pt x="1343101" y="16510"/>
                    <a:pt x="1509083" y="13970"/>
                  </a:cubicBezTo>
                  <a:cubicBezTo>
                    <a:pt x="1675065" y="11430"/>
                    <a:pt x="1850269" y="8890"/>
                    <a:pt x="2016251" y="8890"/>
                  </a:cubicBezTo>
                  <a:cubicBezTo>
                    <a:pt x="2200676" y="7620"/>
                    <a:pt x="2385100" y="10160"/>
                    <a:pt x="2569525" y="8890"/>
                  </a:cubicBezTo>
                  <a:cubicBezTo>
                    <a:pt x="2800056" y="8890"/>
                    <a:pt x="6977274" y="6350"/>
                    <a:pt x="7207805" y="5080"/>
                  </a:cubicBezTo>
                  <a:cubicBezTo>
                    <a:pt x="7429115" y="3810"/>
                    <a:pt x="7650425" y="2540"/>
                    <a:pt x="7880956" y="2540"/>
                  </a:cubicBezTo>
                  <a:cubicBezTo>
                    <a:pt x="8259026" y="1270"/>
                    <a:pt x="8627876" y="0"/>
                    <a:pt x="9005946" y="0"/>
                  </a:cubicBezTo>
                  <a:cubicBezTo>
                    <a:pt x="9162707" y="0"/>
                    <a:pt x="9328689" y="2540"/>
                    <a:pt x="9485450" y="2540"/>
                  </a:cubicBezTo>
                  <a:cubicBezTo>
                    <a:pt x="9918848" y="3810"/>
                    <a:pt x="10361467" y="5080"/>
                    <a:pt x="10794865" y="7620"/>
                  </a:cubicBezTo>
                  <a:cubicBezTo>
                    <a:pt x="11025396" y="8890"/>
                    <a:pt x="11255927" y="12700"/>
                    <a:pt x="11486458" y="16510"/>
                  </a:cubicBezTo>
                  <a:cubicBezTo>
                    <a:pt x="11541785" y="16510"/>
                    <a:pt x="11597112" y="16510"/>
                    <a:pt x="11643219" y="16510"/>
                  </a:cubicBezTo>
                  <a:cubicBezTo>
                    <a:pt x="11687168" y="17780"/>
                    <a:pt x="11696058" y="20320"/>
                    <a:pt x="11706218" y="21590"/>
                  </a:cubicBezTo>
                  <a:close/>
                  <a:moveTo>
                    <a:pt x="11716379" y="5933319"/>
                  </a:moveTo>
                  <a:cubicBezTo>
                    <a:pt x="11717648" y="5916809"/>
                    <a:pt x="11718918" y="5904109"/>
                    <a:pt x="11718918" y="5891409"/>
                  </a:cubicBezTo>
                  <a:cubicBezTo>
                    <a:pt x="11717648" y="5632162"/>
                    <a:pt x="11716379" y="5385083"/>
                    <a:pt x="11716379" y="5119357"/>
                  </a:cubicBezTo>
                  <a:cubicBezTo>
                    <a:pt x="11716379" y="4998148"/>
                    <a:pt x="11718918" y="4876940"/>
                    <a:pt x="11717648" y="4755731"/>
                  </a:cubicBezTo>
                  <a:cubicBezTo>
                    <a:pt x="11717648" y="4643847"/>
                    <a:pt x="11716379" y="4527300"/>
                    <a:pt x="11715108" y="4415415"/>
                  </a:cubicBezTo>
                  <a:cubicBezTo>
                    <a:pt x="11710029" y="4242926"/>
                    <a:pt x="11698598" y="671939"/>
                    <a:pt x="11698598" y="499450"/>
                  </a:cubicBezTo>
                  <a:cubicBezTo>
                    <a:pt x="11696058" y="354932"/>
                    <a:pt x="11693518" y="205753"/>
                    <a:pt x="11690979" y="63500"/>
                  </a:cubicBezTo>
                  <a:cubicBezTo>
                    <a:pt x="11689708" y="44450"/>
                    <a:pt x="11688439" y="43180"/>
                    <a:pt x="11615555" y="41910"/>
                  </a:cubicBezTo>
                  <a:cubicBezTo>
                    <a:pt x="11587891" y="41910"/>
                    <a:pt x="11569449" y="41910"/>
                    <a:pt x="11541786" y="40640"/>
                  </a:cubicBezTo>
                  <a:cubicBezTo>
                    <a:pt x="11311255" y="36830"/>
                    <a:pt x="11071503" y="31750"/>
                    <a:pt x="10840972" y="30480"/>
                  </a:cubicBezTo>
                  <a:cubicBezTo>
                    <a:pt x="10278477" y="26670"/>
                    <a:pt x="9706760" y="25400"/>
                    <a:pt x="9144264" y="22860"/>
                  </a:cubicBezTo>
                  <a:cubicBezTo>
                    <a:pt x="9061273" y="22860"/>
                    <a:pt x="8969061" y="22860"/>
                    <a:pt x="8886070" y="22860"/>
                  </a:cubicBezTo>
                  <a:cubicBezTo>
                    <a:pt x="8747751" y="22860"/>
                    <a:pt x="8609434" y="22860"/>
                    <a:pt x="8480336" y="22860"/>
                  </a:cubicBezTo>
                  <a:cubicBezTo>
                    <a:pt x="8185256" y="22860"/>
                    <a:pt x="7890177" y="22860"/>
                    <a:pt x="7604319" y="24130"/>
                  </a:cubicBezTo>
                  <a:cubicBezTo>
                    <a:pt x="7355345" y="25400"/>
                    <a:pt x="3159684" y="29210"/>
                    <a:pt x="2910711" y="29210"/>
                  </a:cubicBezTo>
                  <a:cubicBezTo>
                    <a:pt x="2504977" y="29210"/>
                    <a:pt x="2099242" y="26670"/>
                    <a:pt x="1693508" y="33020"/>
                  </a:cubicBezTo>
                  <a:cubicBezTo>
                    <a:pt x="1481419" y="36830"/>
                    <a:pt x="1278552" y="36830"/>
                    <a:pt x="1075685" y="38100"/>
                  </a:cubicBezTo>
                  <a:cubicBezTo>
                    <a:pt x="725278" y="41910"/>
                    <a:pt x="374871" y="45720"/>
                    <a:pt x="49530" y="50800"/>
                  </a:cubicBezTo>
                  <a:cubicBezTo>
                    <a:pt x="36830" y="50800"/>
                    <a:pt x="34290" y="53340"/>
                    <a:pt x="33020" y="79882"/>
                  </a:cubicBezTo>
                  <a:cubicBezTo>
                    <a:pt x="31750" y="163796"/>
                    <a:pt x="31750" y="247709"/>
                    <a:pt x="30480" y="331623"/>
                  </a:cubicBezTo>
                  <a:cubicBezTo>
                    <a:pt x="29210" y="471479"/>
                    <a:pt x="26670" y="606673"/>
                    <a:pt x="25400" y="746529"/>
                  </a:cubicBezTo>
                  <a:cubicBezTo>
                    <a:pt x="20320" y="895708"/>
                    <a:pt x="26670" y="4541286"/>
                    <a:pt x="29210" y="4690465"/>
                  </a:cubicBezTo>
                  <a:cubicBezTo>
                    <a:pt x="29210" y="4848969"/>
                    <a:pt x="29210" y="5012134"/>
                    <a:pt x="30480" y="5170637"/>
                  </a:cubicBezTo>
                  <a:cubicBezTo>
                    <a:pt x="30480" y="5287184"/>
                    <a:pt x="33020" y="5403730"/>
                    <a:pt x="33020" y="5520277"/>
                  </a:cubicBezTo>
                  <a:cubicBezTo>
                    <a:pt x="33020" y="5646147"/>
                    <a:pt x="33020" y="5772017"/>
                    <a:pt x="31750" y="5891409"/>
                  </a:cubicBezTo>
                  <a:cubicBezTo>
                    <a:pt x="31750" y="5895219"/>
                    <a:pt x="31750" y="5897759"/>
                    <a:pt x="31750" y="5901569"/>
                  </a:cubicBezTo>
                  <a:cubicBezTo>
                    <a:pt x="31750" y="5911729"/>
                    <a:pt x="35560" y="5915539"/>
                    <a:pt x="44450" y="5915539"/>
                  </a:cubicBezTo>
                  <a:cubicBezTo>
                    <a:pt x="107456" y="5915539"/>
                    <a:pt x="236553" y="5916809"/>
                    <a:pt x="356429" y="5916809"/>
                  </a:cubicBezTo>
                  <a:cubicBezTo>
                    <a:pt x="531632" y="5916809"/>
                    <a:pt x="716057" y="5914269"/>
                    <a:pt x="891260" y="5916809"/>
                  </a:cubicBezTo>
                  <a:cubicBezTo>
                    <a:pt x="1177119" y="5920619"/>
                    <a:pt x="1462977" y="5923159"/>
                    <a:pt x="1748835" y="5921889"/>
                  </a:cubicBezTo>
                  <a:cubicBezTo>
                    <a:pt x="1933260" y="5920619"/>
                    <a:pt x="2108463" y="5923159"/>
                    <a:pt x="2292888" y="5923159"/>
                  </a:cubicBezTo>
                  <a:cubicBezTo>
                    <a:pt x="2560304" y="5923159"/>
                    <a:pt x="2827720" y="5921889"/>
                    <a:pt x="3095135" y="5923159"/>
                  </a:cubicBezTo>
                  <a:cubicBezTo>
                    <a:pt x="3491648" y="5924429"/>
                    <a:pt x="7844070" y="5914269"/>
                    <a:pt x="8249805" y="5916809"/>
                  </a:cubicBezTo>
                  <a:cubicBezTo>
                    <a:pt x="8425008" y="5918079"/>
                    <a:pt x="8600212" y="5919349"/>
                    <a:pt x="8766194" y="5919349"/>
                  </a:cubicBezTo>
                  <a:cubicBezTo>
                    <a:pt x="9070495" y="5921889"/>
                    <a:pt x="9365574" y="5918079"/>
                    <a:pt x="9669875" y="5921889"/>
                  </a:cubicBezTo>
                  <a:cubicBezTo>
                    <a:pt x="9918848" y="5924429"/>
                    <a:pt x="10167821" y="5924429"/>
                    <a:pt x="10416795" y="5926969"/>
                  </a:cubicBezTo>
                  <a:cubicBezTo>
                    <a:pt x="10785644" y="5930779"/>
                    <a:pt x="11154494" y="5933319"/>
                    <a:pt x="11523343" y="5934589"/>
                  </a:cubicBezTo>
                  <a:cubicBezTo>
                    <a:pt x="11661661" y="5934589"/>
                    <a:pt x="11696058" y="5933319"/>
                    <a:pt x="11716379" y="5933319"/>
                  </a:cubicBezTo>
                  <a:close/>
                </a:path>
              </a:pathLst>
            </a:custGeom>
            <a:solidFill>
              <a:srgbClr val="000000"/>
            </a:solidFill>
          </p:spPr>
          <p:txBody>
            <a:bodyPr/>
            <a:lstStyle/>
            <a:p>
              <a:endParaRPr lang="en-US"/>
            </a:p>
          </p:txBody>
        </p:sp>
      </p:grpSp>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4404198" y="126515"/>
            <a:ext cx="2154515" cy="1982154"/>
          </a:xfrm>
          <a:prstGeom prst="rect">
            <a:avLst/>
          </a:prstGeom>
        </p:spPr>
      </p:pic>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2016537">
            <a:off x="16398688" y="2427553"/>
            <a:ext cx="1901531" cy="1739900"/>
          </a:xfrm>
          <a:prstGeom prst="rect">
            <a:avLst/>
          </a:prstGeom>
        </p:spPr>
      </p:pic>
      <p:pic>
        <p:nvPicPr>
          <p:cNvPr id="13" name="Picture 13"/>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178649">
            <a:off x="14957777" y="7626521"/>
            <a:ext cx="3054065" cy="2660855"/>
          </a:xfrm>
          <a:prstGeom prst="rect">
            <a:avLst/>
          </a:prstGeom>
        </p:spPr>
      </p:pic>
      <p:pic>
        <p:nvPicPr>
          <p:cNvPr id="14" name="Picture 14"/>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10800000">
            <a:off x="1257300" y="8486081"/>
            <a:ext cx="1556085" cy="1431599"/>
          </a:xfrm>
          <a:prstGeom prst="rect">
            <a:avLst/>
          </a:prstGeom>
        </p:spPr>
      </p:pic>
      <p:pic>
        <p:nvPicPr>
          <p:cNvPr id="15" name="Picture 15"/>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rot="8783462">
            <a:off x="581287" y="7579069"/>
            <a:ext cx="1045661" cy="956780"/>
          </a:xfrm>
          <a:prstGeom prst="rect">
            <a:avLst/>
          </a:prstGeom>
        </p:spPr>
      </p:pic>
      <p:sp>
        <p:nvSpPr>
          <p:cNvPr id="7" name="TextBox 6"/>
          <p:cNvSpPr txBox="1"/>
          <p:nvPr/>
        </p:nvSpPr>
        <p:spPr>
          <a:xfrm>
            <a:off x="3161567" y="1586815"/>
            <a:ext cx="9731621" cy="1138765"/>
          </a:xfrm>
          <a:prstGeom prst="rect">
            <a:avLst/>
          </a:prstGeom>
          <a:noFill/>
        </p:spPr>
        <p:txBody>
          <a:bodyPr wrap="square" lIns="91431" tIns="45716" rIns="91431" bIns="45716" rtlCol="0">
            <a:spAutoFit/>
          </a:bodyPr>
          <a:lstStyle/>
          <a:p>
            <a:pPr algn="ctr"/>
            <a:r>
              <a:rPr lang="en-US" sz="3600" b="1" i="1" dirty="0" err="1">
                <a:latin typeface="HP001 4 hàng" pitchFamily="34" charset="-93"/>
              </a:rPr>
              <a:t>Thứ</a:t>
            </a:r>
            <a:r>
              <a:rPr lang="en-US" sz="3600" b="1" i="1" dirty="0">
                <a:latin typeface="HP001 4 hàng" pitchFamily="34" charset="-93"/>
              </a:rPr>
              <a:t> </a:t>
            </a:r>
            <a:r>
              <a:rPr lang="en-US" sz="3600" b="1" i="1" dirty="0" err="1">
                <a:latin typeface="HP001 4 hàng" pitchFamily="34" charset="-93"/>
              </a:rPr>
              <a:t>Sáu</a:t>
            </a:r>
            <a:r>
              <a:rPr lang="en-US" sz="3600" b="1" i="1" dirty="0">
                <a:latin typeface="HP001 4 hàng" pitchFamily="34" charset="-93"/>
              </a:rPr>
              <a:t> </a:t>
            </a:r>
            <a:r>
              <a:rPr lang="en-US" sz="3600" b="1" i="1" dirty="0" err="1">
                <a:latin typeface="HP001 4 hàng" pitchFamily="34" charset="-93"/>
              </a:rPr>
              <a:t>ngày</a:t>
            </a:r>
            <a:r>
              <a:rPr lang="en-US" sz="3600" b="1" i="1" dirty="0">
                <a:latin typeface="HP001 4 hàng" pitchFamily="34" charset="-93"/>
              </a:rPr>
              <a:t> 18 </a:t>
            </a:r>
            <a:r>
              <a:rPr lang="en-US" sz="3600" b="1" i="1" dirty="0" err="1">
                <a:latin typeface="HP001 4 hàng" pitchFamily="34" charset="-93"/>
              </a:rPr>
              <a:t>tháng</a:t>
            </a:r>
            <a:r>
              <a:rPr lang="en-US" sz="3600" b="1" i="1" dirty="0">
                <a:latin typeface="HP001 4 hàng" pitchFamily="34" charset="-93"/>
              </a:rPr>
              <a:t> 10 </a:t>
            </a:r>
            <a:r>
              <a:rPr lang="en-US" sz="3600" b="1" i="1" dirty="0" err="1">
                <a:latin typeface="HP001 4 hàng" pitchFamily="34" charset="-93"/>
              </a:rPr>
              <a:t>năm</a:t>
            </a:r>
            <a:r>
              <a:rPr lang="en-US" sz="3600" b="1" i="1" dirty="0">
                <a:latin typeface="HP001 4 hàng" pitchFamily="34" charset="-93"/>
              </a:rPr>
              <a:t> 2024</a:t>
            </a:r>
          </a:p>
          <a:p>
            <a:pPr algn="ctr"/>
            <a:r>
              <a:rPr lang="en-US" sz="3200" b="1" i="1" u="sng" dirty="0" err="1">
                <a:latin typeface="HP001 4 hàng" pitchFamily="34" charset="-93"/>
              </a:rPr>
              <a:t>Tiếng</a:t>
            </a:r>
            <a:r>
              <a:rPr lang="en-US" sz="3200" b="1" i="1" u="sng" dirty="0">
                <a:latin typeface="HP001 4 hàng" pitchFamily="34" charset="-93"/>
              </a:rPr>
              <a:t> </a:t>
            </a:r>
            <a:r>
              <a:rPr lang="en-US" sz="3200" b="1" i="1" u="sng" dirty="0" err="1">
                <a:latin typeface="HP001 4 hàng" pitchFamily="34" charset="-93"/>
              </a:rPr>
              <a:t>Việt</a:t>
            </a:r>
            <a:endParaRPr lang="en-US" sz="3200" b="1" i="1" u="sng" dirty="0">
              <a:latin typeface="HP001 4 hàng" pitchFamily="34" charset="-93"/>
            </a:endParaRPr>
          </a:p>
        </p:txBody>
      </p:sp>
      <p:sp>
        <p:nvSpPr>
          <p:cNvPr id="9" name="TextBox 8"/>
          <p:cNvSpPr txBox="1"/>
          <p:nvPr/>
        </p:nvSpPr>
        <p:spPr>
          <a:xfrm>
            <a:off x="2438400" y="4000500"/>
            <a:ext cx="11734800" cy="381000"/>
          </a:xfrm>
          <a:prstGeom prst="rect">
            <a:avLst/>
          </a:prstGeom>
          <a:noFill/>
        </p:spPr>
        <p:txBody>
          <a:bodyPr wrap="square" lIns="91431" tIns="45716" rIns="91431" bIns="45716" rtlCol="0">
            <a:spAutoFit/>
          </a:bodyPr>
          <a:lstStyle/>
          <a:p>
            <a:endParaRPr lang="vi-VN" dirty="0"/>
          </a:p>
        </p:txBody>
      </p:sp>
      <p:sp>
        <p:nvSpPr>
          <p:cNvPr id="10" name="TextBox 9"/>
          <p:cNvSpPr txBox="1"/>
          <p:nvPr/>
        </p:nvSpPr>
        <p:spPr>
          <a:xfrm>
            <a:off x="1666531" y="5502913"/>
            <a:ext cx="14491724" cy="1446542"/>
          </a:xfrm>
          <a:prstGeom prst="rect">
            <a:avLst/>
          </a:prstGeom>
          <a:noFill/>
        </p:spPr>
        <p:txBody>
          <a:bodyPr wrap="square" lIns="91431" tIns="45716" rIns="91431" bIns="45716" rtlCol="0">
            <a:spAutoFit/>
          </a:bodyPr>
          <a:lstStyle/>
          <a:p>
            <a:endParaRPr lang="vi-VN" sz="4400" dirty="0">
              <a:latin typeface="+mj-lt"/>
            </a:endParaRPr>
          </a:p>
          <a:p>
            <a:r>
              <a:rPr lang="vi-VN" sz="4400" dirty="0">
                <a:latin typeface="+mj-lt"/>
              </a:rPr>
              <a:t> </a:t>
            </a:r>
          </a:p>
        </p:txBody>
      </p:sp>
    </p:spTree>
    <p:extLst>
      <p:ext uri="{BB962C8B-B14F-4D97-AF65-F5344CB8AC3E}">
        <p14:creationId xmlns:p14="http://schemas.microsoft.com/office/powerpoint/2010/main" val="1223212802"/>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par>
                                <p:cTn id="15" presetID="53" presetClass="entr" presetSubtype="16"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fltVal val="0"/>
                                          </p:val>
                                        </p:tav>
                                        <p:tav tm="100000">
                                          <p:val>
                                            <p:strVal val="#ppt_w"/>
                                          </p:val>
                                        </p:tav>
                                      </p:tavLst>
                                    </p:anim>
                                    <p:anim calcmode="lin" valueType="num">
                                      <p:cBhvr>
                                        <p:cTn id="18" dur="500" fill="hold"/>
                                        <p:tgtEl>
                                          <p:spTgt spid="14"/>
                                        </p:tgtEl>
                                        <p:attrNameLst>
                                          <p:attrName>ppt_h</p:attrName>
                                        </p:attrNameLst>
                                      </p:cBhvr>
                                      <p:tavLst>
                                        <p:tav tm="0">
                                          <p:val>
                                            <p:fltVal val="0"/>
                                          </p:val>
                                        </p:tav>
                                        <p:tav tm="100000">
                                          <p:val>
                                            <p:strVal val="#ppt_h"/>
                                          </p:val>
                                        </p:tav>
                                      </p:tavLst>
                                    </p:anim>
                                    <p:animEffect transition="in" filter="fade">
                                      <p:cBhvr>
                                        <p:cTn id="19" dur="500"/>
                                        <p:tgtEl>
                                          <p:spTgt spid="14"/>
                                        </p:tgtEl>
                                      </p:cBhvr>
                                    </p:animEffect>
                                  </p:childTnLst>
                                </p:cTn>
                              </p:par>
                              <p:par>
                                <p:cTn id="20" presetID="53" presetClass="entr" presetSubtype="16"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Effect transition="in" filter="fade">
                                      <p:cBhvr>
                                        <p:cTn id="24" dur="500"/>
                                        <p:tgtEl>
                                          <p:spTgt spid="13"/>
                                        </p:tgtEl>
                                      </p:cBhvr>
                                    </p:animEffect>
                                  </p:childTnLst>
                                </p:cTn>
                              </p:par>
                              <p:par>
                                <p:cTn id="25" presetID="53" presetClass="entr" presetSubtype="16"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ppt_w</p:attrName>
                                        </p:attrNameLst>
                                      </p:cBhvr>
                                      <p:tavLst>
                                        <p:tav tm="0">
                                          <p:val>
                                            <p:fltVal val="0"/>
                                          </p:val>
                                        </p:tav>
                                        <p:tav tm="100000">
                                          <p:val>
                                            <p:strVal val="#ppt_w"/>
                                          </p:val>
                                        </p:tav>
                                      </p:tavLst>
                                    </p:anim>
                                    <p:anim calcmode="lin" valueType="num">
                                      <p:cBhvr>
                                        <p:cTn id="28" dur="500" fill="hold"/>
                                        <p:tgtEl>
                                          <p:spTgt spid="11"/>
                                        </p:tgtEl>
                                        <p:attrNameLst>
                                          <p:attrName>ppt_h</p:attrName>
                                        </p:attrNameLst>
                                      </p:cBhvr>
                                      <p:tavLst>
                                        <p:tav tm="0">
                                          <p:val>
                                            <p:fltVal val="0"/>
                                          </p:val>
                                        </p:tav>
                                        <p:tav tm="100000">
                                          <p:val>
                                            <p:strVal val="#ppt_h"/>
                                          </p:val>
                                        </p:tav>
                                      </p:tavLst>
                                    </p:anim>
                                    <p:animEffect transition="in" filter="fade">
                                      <p:cBhvr>
                                        <p:cTn id="29" dur="500"/>
                                        <p:tgtEl>
                                          <p:spTgt spid="11"/>
                                        </p:tgtEl>
                                      </p:cBhvr>
                                    </p:animEffect>
                                  </p:childTnLst>
                                </p:cTn>
                              </p:par>
                              <p:par>
                                <p:cTn id="30" presetID="53" presetClass="entr" presetSubtype="16"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p:cTn id="32" dur="500" fill="hold"/>
                                        <p:tgtEl>
                                          <p:spTgt spid="12"/>
                                        </p:tgtEl>
                                        <p:attrNameLst>
                                          <p:attrName>ppt_w</p:attrName>
                                        </p:attrNameLst>
                                      </p:cBhvr>
                                      <p:tavLst>
                                        <p:tav tm="0">
                                          <p:val>
                                            <p:fltVal val="0"/>
                                          </p:val>
                                        </p:tav>
                                        <p:tav tm="100000">
                                          <p:val>
                                            <p:strVal val="#ppt_w"/>
                                          </p:val>
                                        </p:tav>
                                      </p:tavLst>
                                    </p:anim>
                                    <p:anim calcmode="lin" valueType="num">
                                      <p:cBhvr>
                                        <p:cTn id="33" dur="500" fill="hold"/>
                                        <p:tgtEl>
                                          <p:spTgt spid="12"/>
                                        </p:tgtEl>
                                        <p:attrNameLst>
                                          <p:attrName>ppt_h</p:attrName>
                                        </p:attrNameLst>
                                      </p:cBhvr>
                                      <p:tavLst>
                                        <p:tav tm="0">
                                          <p:val>
                                            <p:fltVal val="0"/>
                                          </p:val>
                                        </p:tav>
                                        <p:tav tm="100000">
                                          <p:val>
                                            <p:strVal val="#ppt_h"/>
                                          </p:val>
                                        </p:tav>
                                      </p:tavLst>
                                    </p:anim>
                                    <p:animEffect transition="in" filter="fade">
                                      <p:cBhvr>
                                        <p:cTn id="34" dur="500"/>
                                        <p:tgtEl>
                                          <p:spTgt spid="12"/>
                                        </p:tgtEl>
                                      </p:cBhvr>
                                    </p:animEffect>
                                  </p:childTnLst>
                                </p:cTn>
                              </p:par>
                              <p:par>
                                <p:cTn id="35" presetID="16" presetClass="entr" presetSubtype="21" fill="hold" nodeType="with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barn(inVertical)">
                                      <p:cBhvr>
                                        <p:cTn id="37" dur="500"/>
                                        <p:tgtEl>
                                          <p:spTgt spid="2"/>
                                        </p:tgtEl>
                                      </p:cBhvr>
                                    </p:animEffect>
                                  </p:childTnLst>
                                </p:cTn>
                              </p:par>
                              <p:par>
                                <p:cTn id="38" presetID="16" presetClass="entr" presetSubtype="21" fill="hold" nodeType="with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barn(inVertical)">
                                      <p:cBhvr>
                                        <p:cTn id="40" dur="500"/>
                                        <p:tgtEl>
                                          <p:spTgt spid="4"/>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barn(inVertical)">
                                      <p:cBhvr>
                                        <p:cTn id="4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75071"/>
          <a:stretch>
            <a:fillRect/>
          </a:stretch>
        </p:blipFill>
        <p:spPr>
          <a:xfrm rot="-10800000">
            <a:off x="13729131" y="0"/>
            <a:ext cx="4558869" cy="10287000"/>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4197219">
            <a:off x="-770513" y="584987"/>
            <a:ext cx="2645352" cy="2304764"/>
          </a:xfrm>
          <a:prstGeom prst="rect">
            <a:avLst/>
          </a:prstGeom>
        </p:spPr>
      </p:pic>
      <p:grpSp>
        <p:nvGrpSpPr>
          <p:cNvPr id="4" name="Group 4"/>
          <p:cNvGrpSpPr/>
          <p:nvPr/>
        </p:nvGrpSpPr>
        <p:grpSpPr>
          <a:xfrm>
            <a:off x="1314451" y="1315352"/>
            <a:ext cx="15093188" cy="7656299"/>
            <a:chOff x="0" y="0"/>
            <a:chExt cx="11734158" cy="5952369"/>
          </a:xfrm>
        </p:grpSpPr>
        <p:sp>
          <p:nvSpPr>
            <p:cNvPr id="5" name="Freeform 5"/>
            <p:cNvSpPr/>
            <p:nvPr/>
          </p:nvSpPr>
          <p:spPr>
            <a:xfrm>
              <a:off x="10160" y="16510"/>
              <a:ext cx="11711298" cy="5924429"/>
            </a:xfrm>
            <a:custGeom>
              <a:avLst/>
              <a:gdLst/>
              <a:ahLst/>
              <a:cxnLst/>
              <a:rect l="l" t="t" r="r" b="b"/>
              <a:pathLst>
                <a:path w="11711298" h="5924429">
                  <a:moveTo>
                    <a:pt x="11711298" y="5924429"/>
                  </a:moveTo>
                  <a:lnTo>
                    <a:pt x="0" y="5916809"/>
                  </a:lnTo>
                  <a:lnTo>
                    <a:pt x="0" y="2067974"/>
                  </a:lnTo>
                  <a:lnTo>
                    <a:pt x="17780" y="19050"/>
                  </a:lnTo>
                  <a:lnTo>
                    <a:pt x="5838314" y="0"/>
                  </a:lnTo>
                  <a:lnTo>
                    <a:pt x="11692248" y="5080"/>
                  </a:lnTo>
                  <a:close/>
                </a:path>
              </a:pathLst>
            </a:custGeom>
            <a:solidFill>
              <a:srgbClr val="FFFFFF"/>
            </a:solidFill>
          </p:spPr>
          <p:txBody>
            <a:bodyPr/>
            <a:lstStyle/>
            <a:p>
              <a:endParaRPr lang="en-US"/>
            </a:p>
          </p:txBody>
        </p:sp>
        <p:sp>
          <p:nvSpPr>
            <p:cNvPr id="6" name="Freeform 6"/>
            <p:cNvSpPr/>
            <p:nvPr/>
          </p:nvSpPr>
          <p:spPr>
            <a:xfrm>
              <a:off x="-3810" y="0"/>
              <a:ext cx="11740508" cy="5951099"/>
            </a:xfrm>
            <a:custGeom>
              <a:avLst/>
              <a:gdLst/>
              <a:ahLst/>
              <a:cxnLst/>
              <a:rect l="l" t="t" r="r" b="b"/>
              <a:pathLst>
                <a:path w="11740508" h="5951099">
                  <a:moveTo>
                    <a:pt x="11706218" y="21590"/>
                  </a:moveTo>
                  <a:cubicBezTo>
                    <a:pt x="11707489" y="34290"/>
                    <a:pt x="11707489" y="44450"/>
                    <a:pt x="11708758" y="54610"/>
                  </a:cubicBezTo>
                  <a:cubicBezTo>
                    <a:pt x="11711298" y="154472"/>
                    <a:pt x="11712568" y="285004"/>
                    <a:pt x="11715108" y="410875"/>
                  </a:cubicBezTo>
                  <a:cubicBezTo>
                    <a:pt x="11715108" y="592687"/>
                    <a:pt x="11727808" y="4177661"/>
                    <a:pt x="11734158" y="4359473"/>
                  </a:cubicBezTo>
                  <a:cubicBezTo>
                    <a:pt x="11740508" y="4634523"/>
                    <a:pt x="11736698" y="4914235"/>
                    <a:pt x="11736698" y="5189284"/>
                  </a:cubicBezTo>
                  <a:cubicBezTo>
                    <a:pt x="11736698" y="5431701"/>
                    <a:pt x="11737968" y="5655471"/>
                    <a:pt x="11739239" y="5890139"/>
                  </a:cubicBezTo>
                  <a:cubicBezTo>
                    <a:pt x="11739239" y="5911729"/>
                    <a:pt x="11739239" y="5925699"/>
                    <a:pt x="11739239" y="5949829"/>
                  </a:cubicBezTo>
                  <a:cubicBezTo>
                    <a:pt x="11716378" y="5949829"/>
                    <a:pt x="11696058" y="5951099"/>
                    <a:pt x="11643219" y="5949829"/>
                  </a:cubicBezTo>
                  <a:cubicBezTo>
                    <a:pt x="11043838" y="5944749"/>
                    <a:pt x="10435237" y="5951099"/>
                    <a:pt x="9835857" y="5946019"/>
                  </a:cubicBezTo>
                  <a:cubicBezTo>
                    <a:pt x="9476229" y="5942209"/>
                    <a:pt x="9125822" y="5944749"/>
                    <a:pt x="8766194" y="5942209"/>
                  </a:cubicBezTo>
                  <a:cubicBezTo>
                    <a:pt x="8600212" y="5940939"/>
                    <a:pt x="8434230" y="5939669"/>
                    <a:pt x="8268247" y="5938399"/>
                  </a:cubicBezTo>
                  <a:cubicBezTo>
                    <a:pt x="8166813" y="5938399"/>
                    <a:pt x="8074601" y="5939669"/>
                    <a:pt x="7973168" y="5939669"/>
                  </a:cubicBezTo>
                  <a:cubicBezTo>
                    <a:pt x="7714973" y="5938399"/>
                    <a:pt x="7004938" y="5939669"/>
                    <a:pt x="6746743" y="5938399"/>
                  </a:cubicBezTo>
                  <a:cubicBezTo>
                    <a:pt x="6562319" y="5937129"/>
                    <a:pt x="2873826" y="5946019"/>
                    <a:pt x="2689401" y="5944749"/>
                  </a:cubicBezTo>
                  <a:cubicBezTo>
                    <a:pt x="2643295" y="5944749"/>
                    <a:pt x="2587967" y="5946019"/>
                    <a:pt x="2541861" y="5946019"/>
                  </a:cubicBezTo>
                  <a:cubicBezTo>
                    <a:pt x="2431206" y="5946019"/>
                    <a:pt x="2329773" y="5947289"/>
                    <a:pt x="2219118" y="5947289"/>
                  </a:cubicBezTo>
                  <a:cubicBezTo>
                    <a:pt x="1942481" y="5947289"/>
                    <a:pt x="1675065" y="5946019"/>
                    <a:pt x="1398428" y="5944749"/>
                  </a:cubicBezTo>
                  <a:cubicBezTo>
                    <a:pt x="1232446" y="5943479"/>
                    <a:pt x="1066464" y="5942209"/>
                    <a:pt x="909703" y="5940939"/>
                  </a:cubicBezTo>
                  <a:cubicBezTo>
                    <a:pt x="614623" y="5939669"/>
                    <a:pt x="319544" y="5938399"/>
                    <a:pt x="48260" y="5938399"/>
                  </a:cubicBezTo>
                  <a:cubicBezTo>
                    <a:pt x="38100" y="5938399"/>
                    <a:pt x="29210" y="5938399"/>
                    <a:pt x="19050" y="5937129"/>
                  </a:cubicBezTo>
                  <a:cubicBezTo>
                    <a:pt x="10160" y="5935859"/>
                    <a:pt x="5080" y="5929509"/>
                    <a:pt x="7620" y="5920619"/>
                  </a:cubicBezTo>
                  <a:cubicBezTo>
                    <a:pt x="16510" y="5888564"/>
                    <a:pt x="12700" y="5772017"/>
                    <a:pt x="11430" y="5650809"/>
                  </a:cubicBezTo>
                  <a:cubicBezTo>
                    <a:pt x="10160" y="5403730"/>
                    <a:pt x="6350" y="5161313"/>
                    <a:pt x="7620" y="4914235"/>
                  </a:cubicBezTo>
                  <a:cubicBezTo>
                    <a:pt x="5080" y="4606552"/>
                    <a:pt x="0" y="797809"/>
                    <a:pt x="7620" y="485464"/>
                  </a:cubicBezTo>
                  <a:cubicBezTo>
                    <a:pt x="8890" y="424860"/>
                    <a:pt x="7620" y="359594"/>
                    <a:pt x="8890" y="298990"/>
                  </a:cubicBezTo>
                  <a:cubicBezTo>
                    <a:pt x="10160" y="201091"/>
                    <a:pt x="12700" y="93868"/>
                    <a:pt x="13970" y="44450"/>
                  </a:cubicBezTo>
                  <a:cubicBezTo>
                    <a:pt x="13970" y="41910"/>
                    <a:pt x="15240" y="39370"/>
                    <a:pt x="16510" y="38100"/>
                  </a:cubicBezTo>
                  <a:cubicBezTo>
                    <a:pt x="38100" y="35560"/>
                    <a:pt x="89013" y="30480"/>
                    <a:pt x="236553" y="29210"/>
                  </a:cubicBezTo>
                  <a:cubicBezTo>
                    <a:pt x="485526" y="25400"/>
                    <a:pt x="734500" y="22860"/>
                    <a:pt x="992694" y="20320"/>
                  </a:cubicBezTo>
                  <a:cubicBezTo>
                    <a:pt x="1167897" y="17780"/>
                    <a:pt x="1343101" y="16510"/>
                    <a:pt x="1509083" y="13970"/>
                  </a:cubicBezTo>
                  <a:cubicBezTo>
                    <a:pt x="1675065" y="11430"/>
                    <a:pt x="1850269" y="8890"/>
                    <a:pt x="2016251" y="8890"/>
                  </a:cubicBezTo>
                  <a:cubicBezTo>
                    <a:pt x="2200676" y="7620"/>
                    <a:pt x="2385100" y="10160"/>
                    <a:pt x="2569525" y="8890"/>
                  </a:cubicBezTo>
                  <a:cubicBezTo>
                    <a:pt x="2800056" y="8890"/>
                    <a:pt x="6977274" y="6350"/>
                    <a:pt x="7207805" y="5080"/>
                  </a:cubicBezTo>
                  <a:cubicBezTo>
                    <a:pt x="7429115" y="3810"/>
                    <a:pt x="7650425" y="2540"/>
                    <a:pt x="7880956" y="2540"/>
                  </a:cubicBezTo>
                  <a:cubicBezTo>
                    <a:pt x="8259026" y="1270"/>
                    <a:pt x="8627876" y="0"/>
                    <a:pt x="9005946" y="0"/>
                  </a:cubicBezTo>
                  <a:cubicBezTo>
                    <a:pt x="9162707" y="0"/>
                    <a:pt x="9328689" y="2540"/>
                    <a:pt x="9485450" y="2540"/>
                  </a:cubicBezTo>
                  <a:cubicBezTo>
                    <a:pt x="9918848" y="3810"/>
                    <a:pt x="10361467" y="5080"/>
                    <a:pt x="10794865" y="7620"/>
                  </a:cubicBezTo>
                  <a:cubicBezTo>
                    <a:pt x="11025396" y="8890"/>
                    <a:pt x="11255927" y="12700"/>
                    <a:pt x="11486458" y="16510"/>
                  </a:cubicBezTo>
                  <a:cubicBezTo>
                    <a:pt x="11541785" y="16510"/>
                    <a:pt x="11597112" y="16510"/>
                    <a:pt x="11643219" y="16510"/>
                  </a:cubicBezTo>
                  <a:cubicBezTo>
                    <a:pt x="11687168" y="17780"/>
                    <a:pt x="11696058" y="20320"/>
                    <a:pt x="11706218" y="21590"/>
                  </a:cubicBezTo>
                  <a:close/>
                  <a:moveTo>
                    <a:pt x="11716379" y="5933319"/>
                  </a:moveTo>
                  <a:cubicBezTo>
                    <a:pt x="11717648" y="5916809"/>
                    <a:pt x="11718918" y="5904109"/>
                    <a:pt x="11718918" y="5891409"/>
                  </a:cubicBezTo>
                  <a:cubicBezTo>
                    <a:pt x="11717648" y="5632162"/>
                    <a:pt x="11716379" y="5385083"/>
                    <a:pt x="11716379" y="5119357"/>
                  </a:cubicBezTo>
                  <a:cubicBezTo>
                    <a:pt x="11716379" y="4998148"/>
                    <a:pt x="11718918" y="4876940"/>
                    <a:pt x="11717648" y="4755731"/>
                  </a:cubicBezTo>
                  <a:cubicBezTo>
                    <a:pt x="11717648" y="4643847"/>
                    <a:pt x="11716379" y="4527300"/>
                    <a:pt x="11715108" y="4415415"/>
                  </a:cubicBezTo>
                  <a:cubicBezTo>
                    <a:pt x="11710029" y="4242926"/>
                    <a:pt x="11698598" y="671939"/>
                    <a:pt x="11698598" y="499450"/>
                  </a:cubicBezTo>
                  <a:cubicBezTo>
                    <a:pt x="11696058" y="354932"/>
                    <a:pt x="11693518" y="205753"/>
                    <a:pt x="11690979" y="63500"/>
                  </a:cubicBezTo>
                  <a:cubicBezTo>
                    <a:pt x="11689708" y="44450"/>
                    <a:pt x="11688439" y="43180"/>
                    <a:pt x="11615555" y="41910"/>
                  </a:cubicBezTo>
                  <a:cubicBezTo>
                    <a:pt x="11587891" y="41910"/>
                    <a:pt x="11569449" y="41910"/>
                    <a:pt x="11541786" y="40640"/>
                  </a:cubicBezTo>
                  <a:cubicBezTo>
                    <a:pt x="11311255" y="36830"/>
                    <a:pt x="11071503" y="31750"/>
                    <a:pt x="10840972" y="30480"/>
                  </a:cubicBezTo>
                  <a:cubicBezTo>
                    <a:pt x="10278477" y="26670"/>
                    <a:pt x="9706760" y="25400"/>
                    <a:pt x="9144264" y="22860"/>
                  </a:cubicBezTo>
                  <a:cubicBezTo>
                    <a:pt x="9061273" y="22860"/>
                    <a:pt x="8969061" y="22860"/>
                    <a:pt x="8886070" y="22860"/>
                  </a:cubicBezTo>
                  <a:cubicBezTo>
                    <a:pt x="8747751" y="22860"/>
                    <a:pt x="8609434" y="22860"/>
                    <a:pt x="8480336" y="22860"/>
                  </a:cubicBezTo>
                  <a:cubicBezTo>
                    <a:pt x="8185256" y="22860"/>
                    <a:pt x="7890177" y="22860"/>
                    <a:pt x="7604319" y="24130"/>
                  </a:cubicBezTo>
                  <a:cubicBezTo>
                    <a:pt x="7355345" y="25400"/>
                    <a:pt x="3159684" y="29210"/>
                    <a:pt x="2910711" y="29210"/>
                  </a:cubicBezTo>
                  <a:cubicBezTo>
                    <a:pt x="2504977" y="29210"/>
                    <a:pt x="2099242" y="26670"/>
                    <a:pt x="1693508" y="33020"/>
                  </a:cubicBezTo>
                  <a:cubicBezTo>
                    <a:pt x="1481419" y="36830"/>
                    <a:pt x="1278552" y="36830"/>
                    <a:pt x="1075685" y="38100"/>
                  </a:cubicBezTo>
                  <a:cubicBezTo>
                    <a:pt x="725278" y="41910"/>
                    <a:pt x="374871" y="45720"/>
                    <a:pt x="49530" y="50800"/>
                  </a:cubicBezTo>
                  <a:cubicBezTo>
                    <a:pt x="36830" y="50800"/>
                    <a:pt x="34290" y="53340"/>
                    <a:pt x="33020" y="79882"/>
                  </a:cubicBezTo>
                  <a:cubicBezTo>
                    <a:pt x="31750" y="163796"/>
                    <a:pt x="31750" y="247709"/>
                    <a:pt x="30480" y="331623"/>
                  </a:cubicBezTo>
                  <a:cubicBezTo>
                    <a:pt x="29210" y="471479"/>
                    <a:pt x="26670" y="606673"/>
                    <a:pt x="25400" y="746529"/>
                  </a:cubicBezTo>
                  <a:cubicBezTo>
                    <a:pt x="20320" y="895708"/>
                    <a:pt x="26670" y="4541286"/>
                    <a:pt x="29210" y="4690465"/>
                  </a:cubicBezTo>
                  <a:cubicBezTo>
                    <a:pt x="29210" y="4848969"/>
                    <a:pt x="29210" y="5012134"/>
                    <a:pt x="30480" y="5170637"/>
                  </a:cubicBezTo>
                  <a:cubicBezTo>
                    <a:pt x="30480" y="5287184"/>
                    <a:pt x="33020" y="5403730"/>
                    <a:pt x="33020" y="5520277"/>
                  </a:cubicBezTo>
                  <a:cubicBezTo>
                    <a:pt x="33020" y="5646147"/>
                    <a:pt x="33020" y="5772017"/>
                    <a:pt x="31750" y="5891409"/>
                  </a:cubicBezTo>
                  <a:cubicBezTo>
                    <a:pt x="31750" y="5895219"/>
                    <a:pt x="31750" y="5897759"/>
                    <a:pt x="31750" y="5901569"/>
                  </a:cubicBezTo>
                  <a:cubicBezTo>
                    <a:pt x="31750" y="5911729"/>
                    <a:pt x="35560" y="5915539"/>
                    <a:pt x="44450" y="5915539"/>
                  </a:cubicBezTo>
                  <a:cubicBezTo>
                    <a:pt x="107456" y="5915539"/>
                    <a:pt x="236553" y="5916809"/>
                    <a:pt x="356429" y="5916809"/>
                  </a:cubicBezTo>
                  <a:cubicBezTo>
                    <a:pt x="531632" y="5916809"/>
                    <a:pt x="716057" y="5914269"/>
                    <a:pt x="891260" y="5916809"/>
                  </a:cubicBezTo>
                  <a:cubicBezTo>
                    <a:pt x="1177119" y="5920619"/>
                    <a:pt x="1462977" y="5923159"/>
                    <a:pt x="1748835" y="5921889"/>
                  </a:cubicBezTo>
                  <a:cubicBezTo>
                    <a:pt x="1933260" y="5920619"/>
                    <a:pt x="2108463" y="5923159"/>
                    <a:pt x="2292888" y="5923159"/>
                  </a:cubicBezTo>
                  <a:cubicBezTo>
                    <a:pt x="2560304" y="5923159"/>
                    <a:pt x="2827720" y="5921889"/>
                    <a:pt x="3095135" y="5923159"/>
                  </a:cubicBezTo>
                  <a:cubicBezTo>
                    <a:pt x="3491648" y="5924429"/>
                    <a:pt x="7844070" y="5914269"/>
                    <a:pt x="8249805" y="5916809"/>
                  </a:cubicBezTo>
                  <a:cubicBezTo>
                    <a:pt x="8425008" y="5918079"/>
                    <a:pt x="8600212" y="5919349"/>
                    <a:pt x="8766194" y="5919349"/>
                  </a:cubicBezTo>
                  <a:cubicBezTo>
                    <a:pt x="9070495" y="5921889"/>
                    <a:pt x="9365574" y="5918079"/>
                    <a:pt x="9669875" y="5921889"/>
                  </a:cubicBezTo>
                  <a:cubicBezTo>
                    <a:pt x="9918848" y="5924429"/>
                    <a:pt x="10167821" y="5924429"/>
                    <a:pt x="10416795" y="5926969"/>
                  </a:cubicBezTo>
                  <a:cubicBezTo>
                    <a:pt x="10785644" y="5930779"/>
                    <a:pt x="11154494" y="5933319"/>
                    <a:pt x="11523343" y="5934589"/>
                  </a:cubicBezTo>
                  <a:cubicBezTo>
                    <a:pt x="11661661" y="5934589"/>
                    <a:pt x="11696058" y="5933319"/>
                    <a:pt x="11716379" y="5933319"/>
                  </a:cubicBezTo>
                  <a:close/>
                </a:path>
              </a:pathLst>
            </a:custGeom>
            <a:solidFill>
              <a:srgbClr val="000000"/>
            </a:solidFill>
          </p:spPr>
          <p:txBody>
            <a:bodyPr/>
            <a:lstStyle/>
            <a:p>
              <a:endParaRPr lang="en-US"/>
            </a:p>
          </p:txBody>
        </p:sp>
      </p:grpSp>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4404198" y="126515"/>
            <a:ext cx="2154515" cy="1982154"/>
          </a:xfrm>
          <a:prstGeom prst="rect">
            <a:avLst/>
          </a:prstGeom>
        </p:spPr>
      </p:pic>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2016537">
            <a:off x="16398688" y="2427553"/>
            <a:ext cx="1901531" cy="1739900"/>
          </a:xfrm>
          <a:prstGeom prst="rect">
            <a:avLst/>
          </a:prstGeom>
        </p:spPr>
      </p:pic>
      <p:pic>
        <p:nvPicPr>
          <p:cNvPr id="13" name="Picture 13"/>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178649">
            <a:off x="14957777" y="7626521"/>
            <a:ext cx="3054065" cy="2660855"/>
          </a:xfrm>
          <a:prstGeom prst="rect">
            <a:avLst/>
          </a:prstGeom>
        </p:spPr>
      </p:pic>
      <p:pic>
        <p:nvPicPr>
          <p:cNvPr id="14" name="Picture 14"/>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10800000">
            <a:off x="1257300" y="8486081"/>
            <a:ext cx="1556085" cy="1431599"/>
          </a:xfrm>
          <a:prstGeom prst="rect">
            <a:avLst/>
          </a:prstGeom>
        </p:spPr>
      </p:pic>
      <p:pic>
        <p:nvPicPr>
          <p:cNvPr id="15" name="Picture 15"/>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rot="8783462">
            <a:off x="581287" y="7579069"/>
            <a:ext cx="1045661" cy="956780"/>
          </a:xfrm>
          <a:prstGeom prst="rect">
            <a:avLst/>
          </a:prstGeom>
        </p:spPr>
      </p:pic>
      <p:sp>
        <p:nvSpPr>
          <p:cNvPr id="7" name="TextBox 6"/>
          <p:cNvSpPr txBox="1"/>
          <p:nvPr/>
        </p:nvSpPr>
        <p:spPr>
          <a:xfrm>
            <a:off x="3161567" y="1586814"/>
            <a:ext cx="9731621" cy="1138765"/>
          </a:xfrm>
          <a:prstGeom prst="rect">
            <a:avLst/>
          </a:prstGeom>
          <a:noFill/>
        </p:spPr>
        <p:txBody>
          <a:bodyPr wrap="square" lIns="91431" tIns="45716" rIns="91431" bIns="45716" rtlCol="0">
            <a:spAutoFit/>
          </a:bodyPr>
          <a:lstStyle/>
          <a:p>
            <a:pPr algn="ctr"/>
            <a:r>
              <a:rPr lang="en-US" sz="3600" b="1" i="1" dirty="0" err="1">
                <a:latin typeface="HP001 4 hàng" pitchFamily="34" charset="-93"/>
              </a:rPr>
              <a:t>Thứ</a:t>
            </a:r>
            <a:r>
              <a:rPr lang="en-US" sz="3600" b="1" i="1" dirty="0">
                <a:latin typeface="HP001 4 hàng" pitchFamily="34" charset="-93"/>
              </a:rPr>
              <a:t> </a:t>
            </a:r>
            <a:r>
              <a:rPr lang="en-US" sz="3600" b="1" i="1" dirty="0" err="1">
                <a:latin typeface="HP001 4 hàng" pitchFamily="34" charset="-93"/>
              </a:rPr>
              <a:t>Sáu</a:t>
            </a:r>
            <a:r>
              <a:rPr lang="en-US" sz="3600" b="1" i="1" dirty="0">
                <a:latin typeface="HP001 4 hàng" pitchFamily="34" charset="-93"/>
              </a:rPr>
              <a:t> </a:t>
            </a:r>
            <a:r>
              <a:rPr lang="en-US" sz="3600" b="1" i="1" dirty="0" err="1">
                <a:latin typeface="HP001 4 hàng" pitchFamily="34" charset="-93"/>
              </a:rPr>
              <a:t>ngày</a:t>
            </a:r>
            <a:r>
              <a:rPr lang="en-US" sz="3600" b="1" i="1" dirty="0">
                <a:latin typeface="HP001 4 hàng" pitchFamily="34" charset="-93"/>
              </a:rPr>
              <a:t> 18 </a:t>
            </a:r>
            <a:r>
              <a:rPr lang="en-US" sz="3600" b="1" i="1" dirty="0" err="1">
                <a:latin typeface="HP001 4 hàng" pitchFamily="34" charset="-93"/>
              </a:rPr>
              <a:t>tháng</a:t>
            </a:r>
            <a:r>
              <a:rPr lang="en-US" sz="3600" b="1" i="1" dirty="0">
                <a:latin typeface="HP001 4 hàng" pitchFamily="34" charset="-93"/>
              </a:rPr>
              <a:t> 10 </a:t>
            </a:r>
            <a:r>
              <a:rPr lang="en-US" sz="3600" b="1" i="1" dirty="0" err="1">
                <a:latin typeface="HP001 4 hàng" pitchFamily="34" charset="-93"/>
              </a:rPr>
              <a:t>năm</a:t>
            </a:r>
            <a:r>
              <a:rPr lang="en-US" sz="3600" b="1" i="1" dirty="0">
                <a:latin typeface="HP001 4 hàng" pitchFamily="34" charset="-93"/>
              </a:rPr>
              <a:t> 2024</a:t>
            </a:r>
          </a:p>
          <a:p>
            <a:pPr algn="ctr"/>
            <a:r>
              <a:rPr lang="en-US" sz="3200" b="1" i="1" u="sng" dirty="0" err="1">
                <a:latin typeface="HP001 4 hàng" pitchFamily="34" charset="-93"/>
              </a:rPr>
              <a:t>Tiếng</a:t>
            </a:r>
            <a:r>
              <a:rPr lang="en-US" sz="3200" b="1" i="1" u="sng" dirty="0">
                <a:latin typeface="HP001 4 hàng" pitchFamily="34" charset="-93"/>
              </a:rPr>
              <a:t> </a:t>
            </a:r>
            <a:r>
              <a:rPr lang="en-US" sz="3200" b="1" i="1" u="sng" dirty="0" err="1">
                <a:latin typeface="HP001 4 hàng" pitchFamily="34" charset="-93"/>
              </a:rPr>
              <a:t>Việt</a:t>
            </a:r>
            <a:r>
              <a:rPr lang="en-US" sz="3200" b="1" i="1" u="sng" dirty="0">
                <a:latin typeface="HP001 4 hàng" pitchFamily="34" charset="-93"/>
              </a:rPr>
              <a:t>:</a:t>
            </a:r>
          </a:p>
        </p:txBody>
      </p:sp>
      <p:sp>
        <p:nvSpPr>
          <p:cNvPr id="8" name="TextBox 7"/>
          <p:cNvSpPr txBox="1"/>
          <p:nvPr/>
        </p:nvSpPr>
        <p:spPr>
          <a:xfrm>
            <a:off x="1818202" y="3514457"/>
            <a:ext cx="14791103" cy="584775"/>
          </a:xfrm>
          <a:prstGeom prst="rect">
            <a:avLst/>
          </a:prstGeom>
          <a:noFill/>
        </p:spPr>
        <p:txBody>
          <a:bodyPr wrap="square" lIns="91431" tIns="45716" rIns="91431" bIns="45716" rtlCol="0">
            <a:spAutoFit/>
          </a:bodyPr>
          <a:lstStyle/>
          <a:p>
            <a:r>
              <a:rPr lang="vi-VN" sz="3200" dirty="0"/>
              <a:t>I</a:t>
            </a:r>
          </a:p>
        </p:txBody>
      </p:sp>
      <p:pic>
        <p:nvPicPr>
          <p:cNvPr id="20482" name="Picture 2" descr="C:\Users\Admin\Downloads\hình bài cha.p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818201" y="3514457"/>
            <a:ext cx="14190363" cy="52308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723462"/>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par>
                                <p:cTn id="15" presetID="53" presetClass="entr" presetSubtype="16"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fltVal val="0"/>
                                          </p:val>
                                        </p:tav>
                                        <p:tav tm="100000">
                                          <p:val>
                                            <p:strVal val="#ppt_w"/>
                                          </p:val>
                                        </p:tav>
                                      </p:tavLst>
                                    </p:anim>
                                    <p:anim calcmode="lin" valueType="num">
                                      <p:cBhvr>
                                        <p:cTn id="18" dur="500" fill="hold"/>
                                        <p:tgtEl>
                                          <p:spTgt spid="14"/>
                                        </p:tgtEl>
                                        <p:attrNameLst>
                                          <p:attrName>ppt_h</p:attrName>
                                        </p:attrNameLst>
                                      </p:cBhvr>
                                      <p:tavLst>
                                        <p:tav tm="0">
                                          <p:val>
                                            <p:fltVal val="0"/>
                                          </p:val>
                                        </p:tav>
                                        <p:tav tm="100000">
                                          <p:val>
                                            <p:strVal val="#ppt_h"/>
                                          </p:val>
                                        </p:tav>
                                      </p:tavLst>
                                    </p:anim>
                                    <p:animEffect transition="in" filter="fade">
                                      <p:cBhvr>
                                        <p:cTn id="19" dur="500"/>
                                        <p:tgtEl>
                                          <p:spTgt spid="14"/>
                                        </p:tgtEl>
                                      </p:cBhvr>
                                    </p:animEffect>
                                  </p:childTnLst>
                                </p:cTn>
                              </p:par>
                              <p:par>
                                <p:cTn id="20" presetID="53" presetClass="entr" presetSubtype="16"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Effect transition="in" filter="fade">
                                      <p:cBhvr>
                                        <p:cTn id="24" dur="500"/>
                                        <p:tgtEl>
                                          <p:spTgt spid="13"/>
                                        </p:tgtEl>
                                      </p:cBhvr>
                                    </p:animEffect>
                                  </p:childTnLst>
                                </p:cTn>
                              </p:par>
                              <p:par>
                                <p:cTn id="25" presetID="53" presetClass="entr" presetSubtype="16"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ppt_w</p:attrName>
                                        </p:attrNameLst>
                                      </p:cBhvr>
                                      <p:tavLst>
                                        <p:tav tm="0">
                                          <p:val>
                                            <p:fltVal val="0"/>
                                          </p:val>
                                        </p:tav>
                                        <p:tav tm="100000">
                                          <p:val>
                                            <p:strVal val="#ppt_w"/>
                                          </p:val>
                                        </p:tav>
                                      </p:tavLst>
                                    </p:anim>
                                    <p:anim calcmode="lin" valueType="num">
                                      <p:cBhvr>
                                        <p:cTn id="28" dur="500" fill="hold"/>
                                        <p:tgtEl>
                                          <p:spTgt spid="11"/>
                                        </p:tgtEl>
                                        <p:attrNameLst>
                                          <p:attrName>ppt_h</p:attrName>
                                        </p:attrNameLst>
                                      </p:cBhvr>
                                      <p:tavLst>
                                        <p:tav tm="0">
                                          <p:val>
                                            <p:fltVal val="0"/>
                                          </p:val>
                                        </p:tav>
                                        <p:tav tm="100000">
                                          <p:val>
                                            <p:strVal val="#ppt_h"/>
                                          </p:val>
                                        </p:tav>
                                      </p:tavLst>
                                    </p:anim>
                                    <p:animEffect transition="in" filter="fade">
                                      <p:cBhvr>
                                        <p:cTn id="29" dur="500"/>
                                        <p:tgtEl>
                                          <p:spTgt spid="11"/>
                                        </p:tgtEl>
                                      </p:cBhvr>
                                    </p:animEffect>
                                  </p:childTnLst>
                                </p:cTn>
                              </p:par>
                              <p:par>
                                <p:cTn id="30" presetID="53" presetClass="entr" presetSubtype="16"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p:cTn id="32" dur="500" fill="hold"/>
                                        <p:tgtEl>
                                          <p:spTgt spid="12"/>
                                        </p:tgtEl>
                                        <p:attrNameLst>
                                          <p:attrName>ppt_w</p:attrName>
                                        </p:attrNameLst>
                                      </p:cBhvr>
                                      <p:tavLst>
                                        <p:tav tm="0">
                                          <p:val>
                                            <p:fltVal val="0"/>
                                          </p:val>
                                        </p:tav>
                                        <p:tav tm="100000">
                                          <p:val>
                                            <p:strVal val="#ppt_w"/>
                                          </p:val>
                                        </p:tav>
                                      </p:tavLst>
                                    </p:anim>
                                    <p:anim calcmode="lin" valueType="num">
                                      <p:cBhvr>
                                        <p:cTn id="33" dur="500" fill="hold"/>
                                        <p:tgtEl>
                                          <p:spTgt spid="12"/>
                                        </p:tgtEl>
                                        <p:attrNameLst>
                                          <p:attrName>ppt_h</p:attrName>
                                        </p:attrNameLst>
                                      </p:cBhvr>
                                      <p:tavLst>
                                        <p:tav tm="0">
                                          <p:val>
                                            <p:fltVal val="0"/>
                                          </p:val>
                                        </p:tav>
                                        <p:tav tm="100000">
                                          <p:val>
                                            <p:strVal val="#ppt_h"/>
                                          </p:val>
                                        </p:tav>
                                      </p:tavLst>
                                    </p:anim>
                                    <p:animEffect transition="in" filter="fade">
                                      <p:cBhvr>
                                        <p:cTn id="34" dur="500"/>
                                        <p:tgtEl>
                                          <p:spTgt spid="12"/>
                                        </p:tgtEl>
                                      </p:cBhvr>
                                    </p:animEffect>
                                  </p:childTnLst>
                                </p:cTn>
                              </p:par>
                              <p:par>
                                <p:cTn id="35" presetID="16" presetClass="entr" presetSubtype="21" fill="hold" nodeType="with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barn(inVertical)">
                                      <p:cBhvr>
                                        <p:cTn id="37" dur="500"/>
                                        <p:tgtEl>
                                          <p:spTgt spid="2"/>
                                        </p:tgtEl>
                                      </p:cBhvr>
                                    </p:animEffect>
                                  </p:childTnLst>
                                </p:cTn>
                              </p:par>
                              <p:par>
                                <p:cTn id="38" presetID="16" presetClass="entr" presetSubtype="21" fill="hold" nodeType="with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barn(inVertical)">
                                      <p:cBhvr>
                                        <p:cTn id="4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75071"/>
          <a:stretch>
            <a:fillRect/>
          </a:stretch>
        </p:blipFill>
        <p:spPr>
          <a:xfrm rot="-10800000">
            <a:off x="13729131" y="0"/>
            <a:ext cx="4558869" cy="10287000"/>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4197219">
            <a:off x="-770513" y="584987"/>
            <a:ext cx="2645352" cy="2304764"/>
          </a:xfrm>
          <a:prstGeom prst="rect">
            <a:avLst/>
          </a:prstGeom>
        </p:spPr>
      </p:pic>
      <p:grpSp>
        <p:nvGrpSpPr>
          <p:cNvPr id="4" name="Group 4"/>
          <p:cNvGrpSpPr/>
          <p:nvPr/>
        </p:nvGrpSpPr>
        <p:grpSpPr>
          <a:xfrm>
            <a:off x="1314451" y="1315352"/>
            <a:ext cx="15093188" cy="7656299"/>
            <a:chOff x="0" y="0"/>
            <a:chExt cx="11734158" cy="5952369"/>
          </a:xfrm>
        </p:grpSpPr>
        <p:sp>
          <p:nvSpPr>
            <p:cNvPr id="5" name="Freeform 5"/>
            <p:cNvSpPr/>
            <p:nvPr/>
          </p:nvSpPr>
          <p:spPr>
            <a:xfrm>
              <a:off x="10160" y="16510"/>
              <a:ext cx="11711298" cy="5924429"/>
            </a:xfrm>
            <a:custGeom>
              <a:avLst/>
              <a:gdLst/>
              <a:ahLst/>
              <a:cxnLst/>
              <a:rect l="l" t="t" r="r" b="b"/>
              <a:pathLst>
                <a:path w="11711298" h="5924429">
                  <a:moveTo>
                    <a:pt x="11711298" y="5924429"/>
                  </a:moveTo>
                  <a:lnTo>
                    <a:pt x="0" y="5916809"/>
                  </a:lnTo>
                  <a:lnTo>
                    <a:pt x="0" y="2067974"/>
                  </a:lnTo>
                  <a:lnTo>
                    <a:pt x="17780" y="19050"/>
                  </a:lnTo>
                  <a:lnTo>
                    <a:pt x="5838314" y="0"/>
                  </a:lnTo>
                  <a:lnTo>
                    <a:pt x="11692248" y="5080"/>
                  </a:lnTo>
                  <a:close/>
                </a:path>
              </a:pathLst>
            </a:custGeom>
            <a:solidFill>
              <a:srgbClr val="FFFFFF"/>
            </a:solidFill>
          </p:spPr>
          <p:txBody>
            <a:bodyPr/>
            <a:lstStyle/>
            <a:p>
              <a:endParaRPr lang="en-US"/>
            </a:p>
          </p:txBody>
        </p:sp>
        <p:sp>
          <p:nvSpPr>
            <p:cNvPr id="6" name="Freeform 6"/>
            <p:cNvSpPr/>
            <p:nvPr/>
          </p:nvSpPr>
          <p:spPr>
            <a:xfrm>
              <a:off x="-3810" y="0"/>
              <a:ext cx="11740508" cy="5951099"/>
            </a:xfrm>
            <a:custGeom>
              <a:avLst/>
              <a:gdLst/>
              <a:ahLst/>
              <a:cxnLst/>
              <a:rect l="l" t="t" r="r" b="b"/>
              <a:pathLst>
                <a:path w="11740508" h="5951099">
                  <a:moveTo>
                    <a:pt x="11706218" y="21590"/>
                  </a:moveTo>
                  <a:cubicBezTo>
                    <a:pt x="11707489" y="34290"/>
                    <a:pt x="11707489" y="44450"/>
                    <a:pt x="11708758" y="54610"/>
                  </a:cubicBezTo>
                  <a:cubicBezTo>
                    <a:pt x="11711298" y="154472"/>
                    <a:pt x="11712568" y="285004"/>
                    <a:pt x="11715108" y="410875"/>
                  </a:cubicBezTo>
                  <a:cubicBezTo>
                    <a:pt x="11715108" y="592687"/>
                    <a:pt x="11727808" y="4177661"/>
                    <a:pt x="11734158" y="4359473"/>
                  </a:cubicBezTo>
                  <a:cubicBezTo>
                    <a:pt x="11740508" y="4634523"/>
                    <a:pt x="11736698" y="4914235"/>
                    <a:pt x="11736698" y="5189284"/>
                  </a:cubicBezTo>
                  <a:cubicBezTo>
                    <a:pt x="11736698" y="5431701"/>
                    <a:pt x="11737968" y="5655471"/>
                    <a:pt x="11739239" y="5890139"/>
                  </a:cubicBezTo>
                  <a:cubicBezTo>
                    <a:pt x="11739239" y="5911729"/>
                    <a:pt x="11739239" y="5925699"/>
                    <a:pt x="11739239" y="5949829"/>
                  </a:cubicBezTo>
                  <a:cubicBezTo>
                    <a:pt x="11716378" y="5949829"/>
                    <a:pt x="11696058" y="5951099"/>
                    <a:pt x="11643219" y="5949829"/>
                  </a:cubicBezTo>
                  <a:cubicBezTo>
                    <a:pt x="11043838" y="5944749"/>
                    <a:pt x="10435237" y="5951099"/>
                    <a:pt x="9835857" y="5946019"/>
                  </a:cubicBezTo>
                  <a:cubicBezTo>
                    <a:pt x="9476229" y="5942209"/>
                    <a:pt x="9125822" y="5944749"/>
                    <a:pt x="8766194" y="5942209"/>
                  </a:cubicBezTo>
                  <a:cubicBezTo>
                    <a:pt x="8600212" y="5940939"/>
                    <a:pt x="8434230" y="5939669"/>
                    <a:pt x="8268247" y="5938399"/>
                  </a:cubicBezTo>
                  <a:cubicBezTo>
                    <a:pt x="8166813" y="5938399"/>
                    <a:pt x="8074601" y="5939669"/>
                    <a:pt x="7973168" y="5939669"/>
                  </a:cubicBezTo>
                  <a:cubicBezTo>
                    <a:pt x="7714973" y="5938399"/>
                    <a:pt x="7004938" y="5939669"/>
                    <a:pt x="6746743" y="5938399"/>
                  </a:cubicBezTo>
                  <a:cubicBezTo>
                    <a:pt x="6562319" y="5937129"/>
                    <a:pt x="2873826" y="5946019"/>
                    <a:pt x="2689401" y="5944749"/>
                  </a:cubicBezTo>
                  <a:cubicBezTo>
                    <a:pt x="2643295" y="5944749"/>
                    <a:pt x="2587967" y="5946019"/>
                    <a:pt x="2541861" y="5946019"/>
                  </a:cubicBezTo>
                  <a:cubicBezTo>
                    <a:pt x="2431206" y="5946019"/>
                    <a:pt x="2329773" y="5947289"/>
                    <a:pt x="2219118" y="5947289"/>
                  </a:cubicBezTo>
                  <a:cubicBezTo>
                    <a:pt x="1942481" y="5947289"/>
                    <a:pt x="1675065" y="5946019"/>
                    <a:pt x="1398428" y="5944749"/>
                  </a:cubicBezTo>
                  <a:cubicBezTo>
                    <a:pt x="1232446" y="5943479"/>
                    <a:pt x="1066464" y="5942209"/>
                    <a:pt x="909703" y="5940939"/>
                  </a:cubicBezTo>
                  <a:cubicBezTo>
                    <a:pt x="614623" y="5939669"/>
                    <a:pt x="319544" y="5938399"/>
                    <a:pt x="48260" y="5938399"/>
                  </a:cubicBezTo>
                  <a:cubicBezTo>
                    <a:pt x="38100" y="5938399"/>
                    <a:pt x="29210" y="5938399"/>
                    <a:pt x="19050" y="5937129"/>
                  </a:cubicBezTo>
                  <a:cubicBezTo>
                    <a:pt x="10160" y="5935859"/>
                    <a:pt x="5080" y="5929509"/>
                    <a:pt x="7620" y="5920619"/>
                  </a:cubicBezTo>
                  <a:cubicBezTo>
                    <a:pt x="16510" y="5888564"/>
                    <a:pt x="12700" y="5772017"/>
                    <a:pt x="11430" y="5650809"/>
                  </a:cubicBezTo>
                  <a:cubicBezTo>
                    <a:pt x="10160" y="5403730"/>
                    <a:pt x="6350" y="5161313"/>
                    <a:pt x="7620" y="4914235"/>
                  </a:cubicBezTo>
                  <a:cubicBezTo>
                    <a:pt x="5080" y="4606552"/>
                    <a:pt x="0" y="797809"/>
                    <a:pt x="7620" y="485464"/>
                  </a:cubicBezTo>
                  <a:cubicBezTo>
                    <a:pt x="8890" y="424860"/>
                    <a:pt x="7620" y="359594"/>
                    <a:pt x="8890" y="298990"/>
                  </a:cubicBezTo>
                  <a:cubicBezTo>
                    <a:pt x="10160" y="201091"/>
                    <a:pt x="12700" y="93868"/>
                    <a:pt x="13970" y="44450"/>
                  </a:cubicBezTo>
                  <a:cubicBezTo>
                    <a:pt x="13970" y="41910"/>
                    <a:pt x="15240" y="39370"/>
                    <a:pt x="16510" y="38100"/>
                  </a:cubicBezTo>
                  <a:cubicBezTo>
                    <a:pt x="38100" y="35560"/>
                    <a:pt x="89013" y="30480"/>
                    <a:pt x="236553" y="29210"/>
                  </a:cubicBezTo>
                  <a:cubicBezTo>
                    <a:pt x="485526" y="25400"/>
                    <a:pt x="734500" y="22860"/>
                    <a:pt x="992694" y="20320"/>
                  </a:cubicBezTo>
                  <a:cubicBezTo>
                    <a:pt x="1167897" y="17780"/>
                    <a:pt x="1343101" y="16510"/>
                    <a:pt x="1509083" y="13970"/>
                  </a:cubicBezTo>
                  <a:cubicBezTo>
                    <a:pt x="1675065" y="11430"/>
                    <a:pt x="1850269" y="8890"/>
                    <a:pt x="2016251" y="8890"/>
                  </a:cubicBezTo>
                  <a:cubicBezTo>
                    <a:pt x="2200676" y="7620"/>
                    <a:pt x="2385100" y="10160"/>
                    <a:pt x="2569525" y="8890"/>
                  </a:cubicBezTo>
                  <a:cubicBezTo>
                    <a:pt x="2800056" y="8890"/>
                    <a:pt x="6977274" y="6350"/>
                    <a:pt x="7207805" y="5080"/>
                  </a:cubicBezTo>
                  <a:cubicBezTo>
                    <a:pt x="7429115" y="3810"/>
                    <a:pt x="7650425" y="2540"/>
                    <a:pt x="7880956" y="2540"/>
                  </a:cubicBezTo>
                  <a:cubicBezTo>
                    <a:pt x="8259026" y="1270"/>
                    <a:pt x="8627876" y="0"/>
                    <a:pt x="9005946" y="0"/>
                  </a:cubicBezTo>
                  <a:cubicBezTo>
                    <a:pt x="9162707" y="0"/>
                    <a:pt x="9328689" y="2540"/>
                    <a:pt x="9485450" y="2540"/>
                  </a:cubicBezTo>
                  <a:cubicBezTo>
                    <a:pt x="9918848" y="3810"/>
                    <a:pt x="10361467" y="5080"/>
                    <a:pt x="10794865" y="7620"/>
                  </a:cubicBezTo>
                  <a:cubicBezTo>
                    <a:pt x="11025396" y="8890"/>
                    <a:pt x="11255927" y="12700"/>
                    <a:pt x="11486458" y="16510"/>
                  </a:cubicBezTo>
                  <a:cubicBezTo>
                    <a:pt x="11541785" y="16510"/>
                    <a:pt x="11597112" y="16510"/>
                    <a:pt x="11643219" y="16510"/>
                  </a:cubicBezTo>
                  <a:cubicBezTo>
                    <a:pt x="11687168" y="17780"/>
                    <a:pt x="11696058" y="20320"/>
                    <a:pt x="11706218" y="21590"/>
                  </a:cubicBezTo>
                  <a:close/>
                  <a:moveTo>
                    <a:pt x="11716379" y="5933319"/>
                  </a:moveTo>
                  <a:cubicBezTo>
                    <a:pt x="11717648" y="5916809"/>
                    <a:pt x="11718918" y="5904109"/>
                    <a:pt x="11718918" y="5891409"/>
                  </a:cubicBezTo>
                  <a:cubicBezTo>
                    <a:pt x="11717648" y="5632162"/>
                    <a:pt x="11716379" y="5385083"/>
                    <a:pt x="11716379" y="5119357"/>
                  </a:cubicBezTo>
                  <a:cubicBezTo>
                    <a:pt x="11716379" y="4998148"/>
                    <a:pt x="11718918" y="4876940"/>
                    <a:pt x="11717648" y="4755731"/>
                  </a:cubicBezTo>
                  <a:cubicBezTo>
                    <a:pt x="11717648" y="4643847"/>
                    <a:pt x="11716379" y="4527300"/>
                    <a:pt x="11715108" y="4415415"/>
                  </a:cubicBezTo>
                  <a:cubicBezTo>
                    <a:pt x="11710029" y="4242926"/>
                    <a:pt x="11698598" y="671939"/>
                    <a:pt x="11698598" y="499450"/>
                  </a:cubicBezTo>
                  <a:cubicBezTo>
                    <a:pt x="11696058" y="354932"/>
                    <a:pt x="11693518" y="205753"/>
                    <a:pt x="11690979" y="63500"/>
                  </a:cubicBezTo>
                  <a:cubicBezTo>
                    <a:pt x="11689708" y="44450"/>
                    <a:pt x="11688439" y="43180"/>
                    <a:pt x="11615555" y="41910"/>
                  </a:cubicBezTo>
                  <a:cubicBezTo>
                    <a:pt x="11587891" y="41910"/>
                    <a:pt x="11569449" y="41910"/>
                    <a:pt x="11541786" y="40640"/>
                  </a:cubicBezTo>
                  <a:cubicBezTo>
                    <a:pt x="11311255" y="36830"/>
                    <a:pt x="11071503" y="31750"/>
                    <a:pt x="10840972" y="30480"/>
                  </a:cubicBezTo>
                  <a:cubicBezTo>
                    <a:pt x="10278477" y="26670"/>
                    <a:pt x="9706760" y="25400"/>
                    <a:pt x="9144264" y="22860"/>
                  </a:cubicBezTo>
                  <a:cubicBezTo>
                    <a:pt x="9061273" y="22860"/>
                    <a:pt x="8969061" y="22860"/>
                    <a:pt x="8886070" y="22860"/>
                  </a:cubicBezTo>
                  <a:cubicBezTo>
                    <a:pt x="8747751" y="22860"/>
                    <a:pt x="8609434" y="22860"/>
                    <a:pt x="8480336" y="22860"/>
                  </a:cubicBezTo>
                  <a:cubicBezTo>
                    <a:pt x="8185256" y="22860"/>
                    <a:pt x="7890177" y="22860"/>
                    <a:pt x="7604319" y="24130"/>
                  </a:cubicBezTo>
                  <a:cubicBezTo>
                    <a:pt x="7355345" y="25400"/>
                    <a:pt x="3159684" y="29210"/>
                    <a:pt x="2910711" y="29210"/>
                  </a:cubicBezTo>
                  <a:cubicBezTo>
                    <a:pt x="2504977" y="29210"/>
                    <a:pt x="2099242" y="26670"/>
                    <a:pt x="1693508" y="33020"/>
                  </a:cubicBezTo>
                  <a:cubicBezTo>
                    <a:pt x="1481419" y="36830"/>
                    <a:pt x="1278552" y="36830"/>
                    <a:pt x="1075685" y="38100"/>
                  </a:cubicBezTo>
                  <a:cubicBezTo>
                    <a:pt x="725278" y="41910"/>
                    <a:pt x="374871" y="45720"/>
                    <a:pt x="49530" y="50800"/>
                  </a:cubicBezTo>
                  <a:cubicBezTo>
                    <a:pt x="36830" y="50800"/>
                    <a:pt x="34290" y="53340"/>
                    <a:pt x="33020" y="79882"/>
                  </a:cubicBezTo>
                  <a:cubicBezTo>
                    <a:pt x="31750" y="163796"/>
                    <a:pt x="31750" y="247709"/>
                    <a:pt x="30480" y="331623"/>
                  </a:cubicBezTo>
                  <a:cubicBezTo>
                    <a:pt x="29210" y="471479"/>
                    <a:pt x="26670" y="606673"/>
                    <a:pt x="25400" y="746529"/>
                  </a:cubicBezTo>
                  <a:cubicBezTo>
                    <a:pt x="20320" y="895708"/>
                    <a:pt x="26670" y="4541286"/>
                    <a:pt x="29210" y="4690465"/>
                  </a:cubicBezTo>
                  <a:cubicBezTo>
                    <a:pt x="29210" y="4848969"/>
                    <a:pt x="29210" y="5012134"/>
                    <a:pt x="30480" y="5170637"/>
                  </a:cubicBezTo>
                  <a:cubicBezTo>
                    <a:pt x="30480" y="5287184"/>
                    <a:pt x="33020" y="5403730"/>
                    <a:pt x="33020" y="5520277"/>
                  </a:cubicBezTo>
                  <a:cubicBezTo>
                    <a:pt x="33020" y="5646147"/>
                    <a:pt x="33020" y="5772017"/>
                    <a:pt x="31750" y="5891409"/>
                  </a:cubicBezTo>
                  <a:cubicBezTo>
                    <a:pt x="31750" y="5895219"/>
                    <a:pt x="31750" y="5897759"/>
                    <a:pt x="31750" y="5901569"/>
                  </a:cubicBezTo>
                  <a:cubicBezTo>
                    <a:pt x="31750" y="5911729"/>
                    <a:pt x="35560" y="5915539"/>
                    <a:pt x="44450" y="5915539"/>
                  </a:cubicBezTo>
                  <a:cubicBezTo>
                    <a:pt x="107456" y="5915539"/>
                    <a:pt x="236553" y="5916809"/>
                    <a:pt x="356429" y="5916809"/>
                  </a:cubicBezTo>
                  <a:cubicBezTo>
                    <a:pt x="531632" y="5916809"/>
                    <a:pt x="716057" y="5914269"/>
                    <a:pt x="891260" y="5916809"/>
                  </a:cubicBezTo>
                  <a:cubicBezTo>
                    <a:pt x="1177119" y="5920619"/>
                    <a:pt x="1462977" y="5923159"/>
                    <a:pt x="1748835" y="5921889"/>
                  </a:cubicBezTo>
                  <a:cubicBezTo>
                    <a:pt x="1933260" y="5920619"/>
                    <a:pt x="2108463" y="5923159"/>
                    <a:pt x="2292888" y="5923159"/>
                  </a:cubicBezTo>
                  <a:cubicBezTo>
                    <a:pt x="2560304" y="5923159"/>
                    <a:pt x="2827720" y="5921889"/>
                    <a:pt x="3095135" y="5923159"/>
                  </a:cubicBezTo>
                  <a:cubicBezTo>
                    <a:pt x="3491648" y="5924429"/>
                    <a:pt x="7844070" y="5914269"/>
                    <a:pt x="8249805" y="5916809"/>
                  </a:cubicBezTo>
                  <a:cubicBezTo>
                    <a:pt x="8425008" y="5918079"/>
                    <a:pt x="8600212" y="5919349"/>
                    <a:pt x="8766194" y="5919349"/>
                  </a:cubicBezTo>
                  <a:cubicBezTo>
                    <a:pt x="9070495" y="5921889"/>
                    <a:pt x="9365574" y="5918079"/>
                    <a:pt x="9669875" y="5921889"/>
                  </a:cubicBezTo>
                  <a:cubicBezTo>
                    <a:pt x="9918848" y="5924429"/>
                    <a:pt x="10167821" y="5924429"/>
                    <a:pt x="10416795" y="5926969"/>
                  </a:cubicBezTo>
                  <a:cubicBezTo>
                    <a:pt x="10785644" y="5930779"/>
                    <a:pt x="11154494" y="5933319"/>
                    <a:pt x="11523343" y="5934589"/>
                  </a:cubicBezTo>
                  <a:cubicBezTo>
                    <a:pt x="11661661" y="5934589"/>
                    <a:pt x="11696058" y="5933319"/>
                    <a:pt x="11716379" y="5933319"/>
                  </a:cubicBezTo>
                  <a:close/>
                </a:path>
              </a:pathLst>
            </a:custGeom>
            <a:solidFill>
              <a:srgbClr val="000000"/>
            </a:solidFill>
          </p:spPr>
          <p:txBody>
            <a:bodyPr/>
            <a:lstStyle/>
            <a:p>
              <a:endParaRPr lang="en-US"/>
            </a:p>
          </p:txBody>
        </p:sp>
      </p:grpSp>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4404198" y="126515"/>
            <a:ext cx="2154515" cy="1982154"/>
          </a:xfrm>
          <a:prstGeom prst="rect">
            <a:avLst/>
          </a:prstGeom>
        </p:spPr>
      </p:pic>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2016537">
            <a:off x="16398688" y="2427553"/>
            <a:ext cx="1901531" cy="1739900"/>
          </a:xfrm>
          <a:prstGeom prst="rect">
            <a:avLst/>
          </a:prstGeom>
        </p:spPr>
      </p:pic>
      <p:pic>
        <p:nvPicPr>
          <p:cNvPr id="13" name="Picture 13"/>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178649">
            <a:off x="14957777" y="7626521"/>
            <a:ext cx="3054065" cy="2660855"/>
          </a:xfrm>
          <a:prstGeom prst="rect">
            <a:avLst/>
          </a:prstGeom>
        </p:spPr>
      </p:pic>
      <p:pic>
        <p:nvPicPr>
          <p:cNvPr id="14" name="Picture 14"/>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10800000">
            <a:off x="1257300" y="8486081"/>
            <a:ext cx="1556085" cy="1431599"/>
          </a:xfrm>
          <a:prstGeom prst="rect">
            <a:avLst/>
          </a:prstGeom>
        </p:spPr>
      </p:pic>
      <p:pic>
        <p:nvPicPr>
          <p:cNvPr id="15" name="Picture 15"/>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rot="8783462">
            <a:off x="581287" y="7579069"/>
            <a:ext cx="1045661" cy="956780"/>
          </a:xfrm>
          <a:prstGeom prst="rect">
            <a:avLst/>
          </a:prstGeom>
        </p:spPr>
      </p:pic>
      <p:sp>
        <p:nvSpPr>
          <p:cNvPr id="7" name="TextBox 6"/>
          <p:cNvSpPr txBox="1"/>
          <p:nvPr/>
        </p:nvSpPr>
        <p:spPr>
          <a:xfrm>
            <a:off x="3161567" y="1586814"/>
            <a:ext cx="9731621" cy="1815882"/>
          </a:xfrm>
          <a:prstGeom prst="rect">
            <a:avLst/>
          </a:prstGeom>
          <a:noFill/>
        </p:spPr>
        <p:txBody>
          <a:bodyPr wrap="square" lIns="91431" tIns="45716" rIns="91431" bIns="45716" rtlCol="0">
            <a:spAutoFit/>
          </a:bodyPr>
          <a:lstStyle/>
          <a:p>
            <a:pPr algn="ctr"/>
            <a:r>
              <a:rPr lang="en-US" sz="3600" b="1" i="1" dirty="0" err="1">
                <a:latin typeface="HP001 4 hàng" pitchFamily="34" charset="-93"/>
              </a:rPr>
              <a:t>Thứ</a:t>
            </a:r>
            <a:r>
              <a:rPr lang="en-US" sz="3600" b="1" i="1" dirty="0">
                <a:latin typeface="HP001 4 hàng" pitchFamily="34" charset="-93"/>
              </a:rPr>
              <a:t> </a:t>
            </a:r>
            <a:r>
              <a:rPr lang="en-US" sz="3600" b="1" i="1" dirty="0" err="1">
                <a:latin typeface="HP001 4 hàng" pitchFamily="34" charset="-93"/>
              </a:rPr>
              <a:t>Sáu</a:t>
            </a:r>
            <a:r>
              <a:rPr lang="en-US" sz="3600" b="1" i="1" dirty="0">
                <a:latin typeface="HP001 4 hàng" pitchFamily="34" charset="-93"/>
              </a:rPr>
              <a:t> </a:t>
            </a:r>
            <a:r>
              <a:rPr lang="en-US" sz="3600" b="1" i="1" dirty="0" err="1">
                <a:latin typeface="HP001 4 hàng" pitchFamily="34" charset="-93"/>
              </a:rPr>
              <a:t>ngày</a:t>
            </a:r>
            <a:r>
              <a:rPr lang="en-US" sz="3600" b="1" i="1" dirty="0">
                <a:latin typeface="HP001 4 hàng" pitchFamily="34" charset="-93"/>
              </a:rPr>
              <a:t> 18 </a:t>
            </a:r>
            <a:r>
              <a:rPr lang="en-US" sz="3600" b="1" i="1" dirty="0" err="1">
                <a:latin typeface="HP001 4 hàng" pitchFamily="34" charset="-93"/>
              </a:rPr>
              <a:t>tháng</a:t>
            </a:r>
            <a:r>
              <a:rPr lang="en-US" sz="3600" b="1" i="1" dirty="0">
                <a:latin typeface="HP001 4 hàng" pitchFamily="34" charset="-93"/>
              </a:rPr>
              <a:t> 10 </a:t>
            </a:r>
            <a:r>
              <a:rPr lang="en-US" sz="3600" b="1" i="1" dirty="0" err="1">
                <a:latin typeface="HP001 4 hàng" pitchFamily="34" charset="-93"/>
              </a:rPr>
              <a:t>năm</a:t>
            </a:r>
            <a:r>
              <a:rPr lang="en-US" sz="3600" b="1" i="1" dirty="0">
                <a:latin typeface="HP001 4 hàng" pitchFamily="34" charset="-93"/>
              </a:rPr>
              <a:t> 2024</a:t>
            </a:r>
          </a:p>
          <a:p>
            <a:pPr algn="ctr"/>
            <a:r>
              <a:rPr lang="en-US" sz="3200" b="1" i="1" u="sng" dirty="0" err="1">
                <a:latin typeface="HP001 4 hàng" pitchFamily="34" charset="-93"/>
              </a:rPr>
              <a:t>Tiếng</a:t>
            </a:r>
            <a:r>
              <a:rPr lang="en-US" sz="3200" b="1" i="1" u="sng" dirty="0">
                <a:latin typeface="HP001 4 hàng" pitchFamily="34" charset="-93"/>
              </a:rPr>
              <a:t> </a:t>
            </a:r>
            <a:r>
              <a:rPr lang="en-US" sz="3200" b="1" i="1" u="sng" dirty="0" err="1">
                <a:latin typeface="HP001 4 hàng" pitchFamily="34" charset="-93"/>
              </a:rPr>
              <a:t>Việt</a:t>
            </a:r>
            <a:endParaRPr lang="en-US" sz="3200" b="1" i="1" u="sng" dirty="0">
              <a:latin typeface="HP001 4 hàng" pitchFamily="34" charset="-93"/>
            </a:endParaRPr>
          </a:p>
          <a:p>
            <a:pPr algn="ctr"/>
            <a:r>
              <a:rPr lang="en-US" sz="4400" b="1" i="1" dirty="0">
                <a:solidFill>
                  <a:srgbClr val="FF0000"/>
                </a:solidFill>
                <a:latin typeface="HP001 4 hàng" pitchFamily="34" charset="-93"/>
              </a:rPr>
              <a:t>Cha </a:t>
            </a:r>
            <a:r>
              <a:rPr lang="en-US" sz="4400" b="1" i="1" dirty="0" err="1">
                <a:solidFill>
                  <a:srgbClr val="FF0000"/>
                </a:solidFill>
                <a:latin typeface="HP001 4 hàng" pitchFamily="34" charset="-93"/>
              </a:rPr>
              <a:t>sẽ</a:t>
            </a:r>
            <a:r>
              <a:rPr lang="en-US" sz="4400" b="1" i="1" dirty="0">
                <a:solidFill>
                  <a:srgbClr val="FF0000"/>
                </a:solidFill>
                <a:latin typeface="HP001 4 hàng" pitchFamily="34" charset="-93"/>
              </a:rPr>
              <a:t> </a:t>
            </a:r>
            <a:r>
              <a:rPr lang="en-US" sz="4400" b="1" i="1" dirty="0" err="1">
                <a:solidFill>
                  <a:srgbClr val="FF0000"/>
                </a:solidFill>
                <a:latin typeface="HP001 4 hàng" pitchFamily="34" charset="-93"/>
              </a:rPr>
              <a:t>luôn</a:t>
            </a:r>
            <a:r>
              <a:rPr lang="en-US" sz="4400" b="1" i="1" dirty="0">
                <a:solidFill>
                  <a:srgbClr val="FF0000"/>
                </a:solidFill>
                <a:latin typeface="HP001 4 hàng" pitchFamily="34" charset="-93"/>
              </a:rPr>
              <a:t> ở </a:t>
            </a:r>
            <a:r>
              <a:rPr lang="en-US" sz="4400" b="1" i="1" dirty="0" err="1">
                <a:solidFill>
                  <a:srgbClr val="FF0000"/>
                </a:solidFill>
                <a:latin typeface="HP001 4 hàng" pitchFamily="34" charset="-93"/>
              </a:rPr>
              <a:t>bên</a:t>
            </a:r>
            <a:r>
              <a:rPr lang="en-US" sz="4400" b="1" i="1" dirty="0">
                <a:solidFill>
                  <a:srgbClr val="FF0000"/>
                </a:solidFill>
                <a:latin typeface="HP001 4 hàng" pitchFamily="34" charset="-93"/>
              </a:rPr>
              <a:t> con</a:t>
            </a:r>
          </a:p>
        </p:txBody>
      </p:sp>
      <p:sp>
        <p:nvSpPr>
          <p:cNvPr id="8" name="TextBox 7"/>
          <p:cNvSpPr txBox="1"/>
          <p:nvPr/>
        </p:nvSpPr>
        <p:spPr>
          <a:xfrm>
            <a:off x="1818202" y="3514457"/>
            <a:ext cx="14791103" cy="584775"/>
          </a:xfrm>
          <a:prstGeom prst="rect">
            <a:avLst/>
          </a:prstGeom>
          <a:noFill/>
        </p:spPr>
        <p:txBody>
          <a:bodyPr wrap="square" lIns="91431" tIns="45716" rIns="91431" bIns="45716" rtlCol="0">
            <a:spAutoFit/>
          </a:bodyPr>
          <a:lstStyle/>
          <a:p>
            <a:r>
              <a:rPr lang="vi-VN" sz="3200" dirty="0"/>
              <a:t>I</a:t>
            </a:r>
          </a:p>
        </p:txBody>
      </p:sp>
      <p:pic>
        <p:nvPicPr>
          <p:cNvPr id="20482" name="Picture 2" descr="C:\Users\Admin\Downloads\hình bài cha.p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818201" y="3514457"/>
            <a:ext cx="14190363" cy="52308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2938954"/>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par>
                                <p:cTn id="15" presetID="53" presetClass="entr" presetSubtype="16"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fltVal val="0"/>
                                          </p:val>
                                        </p:tav>
                                        <p:tav tm="100000">
                                          <p:val>
                                            <p:strVal val="#ppt_w"/>
                                          </p:val>
                                        </p:tav>
                                      </p:tavLst>
                                    </p:anim>
                                    <p:anim calcmode="lin" valueType="num">
                                      <p:cBhvr>
                                        <p:cTn id="18" dur="500" fill="hold"/>
                                        <p:tgtEl>
                                          <p:spTgt spid="14"/>
                                        </p:tgtEl>
                                        <p:attrNameLst>
                                          <p:attrName>ppt_h</p:attrName>
                                        </p:attrNameLst>
                                      </p:cBhvr>
                                      <p:tavLst>
                                        <p:tav tm="0">
                                          <p:val>
                                            <p:fltVal val="0"/>
                                          </p:val>
                                        </p:tav>
                                        <p:tav tm="100000">
                                          <p:val>
                                            <p:strVal val="#ppt_h"/>
                                          </p:val>
                                        </p:tav>
                                      </p:tavLst>
                                    </p:anim>
                                    <p:animEffect transition="in" filter="fade">
                                      <p:cBhvr>
                                        <p:cTn id="19" dur="500"/>
                                        <p:tgtEl>
                                          <p:spTgt spid="14"/>
                                        </p:tgtEl>
                                      </p:cBhvr>
                                    </p:animEffect>
                                  </p:childTnLst>
                                </p:cTn>
                              </p:par>
                              <p:par>
                                <p:cTn id="20" presetID="53" presetClass="entr" presetSubtype="16"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Effect transition="in" filter="fade">
                                      <p:cBhvr>
                                        <p:cTn id="24" dur="500"/>
                                        <p:tgtEl>
                                          <p:spTgt spid="13"/>
                                        </p:tgtEl>
                                      </p:cBhvr>
                                    </p:animEffect>
                                  </p:childTnLst>
                                </p:cTn>
                              </p:par>
                              <p:par>
                                <p:cTn id="25" presetID="53" presetClass="entr" presetSubtype="16"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ppt_w</p:attrName>
                                        </p:attrNameLst>
                                      </p:cBhvr>
                                      <p:tavLst>
                                        <p:tav tm="0">
                                          <p:val>
                                            <p:fltVal val="0"/>
                                          </p:val>
                                        </p:tav>
                                        <p:tav tm="100000">
                                          <p:val>
                                            <p:strVal val="#ppt_w"/>
                                          </p:val>
                                        </p:tav>
                                      </p:tavLst>
                                    </p:anim>
                                    <p:anim calcmode="lin" valueType="num">
                                      <p:cBhvr>
                                        <p:cTn id="28" dur="500" fill="hold"/>
                                        <p:tgtEl>
                                          <p:spTgt spid="11"/>
                                        </p:tgtEl>
                                        <p:attrNameLst>
                                          <p:attrName>ppt_h</p:attrName>
                                        </p:attrNameLst>
                                      </p:cBhvr>
                                      <p:tavLst>
                                        <p:tav tm="0">
                                          <p:val>
                                            <p:fltVal val="0"/>
                                          </p:val>
                                        </p:tav>
                                        <p:tav tm="100000">
                                          <p:val>
                                            <p:strVal val="#ppt_h"/>
                                          </p:val>
                                        </p:tav>
                                      </p:tavLst>
                                    </p:anim>
                                    <p:animEffect transition="in" filter="fade">
                                      <p:cBhvr>
                                        <p:cTn id="29" dur="500"/>
                                        <p:tgtEl>
                                          <p:spTgt spid="11"/>
                                        </p:tgtEl>
                                      </p:cBhvr>
                                    </p:animEffect>
                                  </p:childTnLst>
                                </p:cTn>
                              </p:par>
                              <p:par>
                                <p:cTn id="30" presetID="53" presetClass="entr" presetSubtype="16"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p:cTn id="32" dur="500" fill="hold"/>
                                        <p:tgtEl>
                                          <p:spTgt spid="12"/>
                                        </p:tgtEl>
                                        <p:attrNameLst>
                                          <p:attrName>ppt_w</p:attrName>
                                        </p:attrNameLst>
                                      </p:cBhvr>
                                      <p:tavLst>
                                        <p:tav tm="0">
                                          <p:val>
                                            <p:fltVal val="0"/>
                                          </p:val>
                                        </p:tav>
                                        <p:tav tm="100000">
                                          <p:val>
                                            <p:strVal val="#ppt_w"/>
                                          </p:val>
                                        </p:tav>
                                      </p:tavLst>
                                    </p:anim>
                                    <p:anim calcmode="lin" valueType="num">
                                      <p:cBhvr>
                                        <p:cTn id="33" dur="500" fill="hold"/>
                                        <p:tgtEl>
                                          <p:spTgt spid="12"/>
                                        </p:tgtEl>
                                        <p:attrNameLst>
                                          <p:attrName>ppt_h</p:attrName>
                                        </p:attrNameLst>
                                      </p:cBhvr>
                                      <p:tavLst>
                                        <p:tav tm="0">
                                          <p:val>
                                            <p:fltVal val="0"/>
                                          </p:val>
                                        </p:tav>
                                        <p:tav tm="100000">
                                          <p:val>
                                            <p:strVal val="#ppt_h"/>
                                          </p:val>
                                        </p:tav>
                                      </p:tavLst>
                                    </p:anim>
                                    <p:animEffect transition="in" filter="fade">
                                      <p:cBhvr>
                                        <p:cTn id="34" dur="500"/>
                                        <p:tgtEl>
                                          <p:spTgt spid="12"/>
                                        </p:tgtEl>
                                      </p:cBhvr>
                                    </p:animEffect>
                                  </p:childTnLst>
                                </p:cTn>
                              </p:par>
                              <p:par>
                                <p:cTn id="35" presetID="16" presetClass="entr" presetSubtype="21" fill="hold" nodeType="with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barn(inVertical)">
                                      <p:cBhvr>
                                        <p:cTn id="37" dur="500"/>
                                        <p:tgtEl>
                                          <p:spTgt spid="2"/>
                                        </p:tgtEl>
                                      </p:cBhvr>
                                    </p:animEffect>
                                  </p:childTnLst>
                                </p:cTn>
                              </p:par>
                              <p:par>
                                <p:cTn id="38" presetID="16" presetClass="entr" presetSubtype="21" fill="hold" nodeType="with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barn(inVertical)">
                                      <p:cBhvr>
                                        <p:cTn id="4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
            <a:extLst>
              <a:ext uri="{FF2B5EF4-FFF2-40B4-BE49-F238E27FC236}">
                <a16:creationId xmlns:a16="http://schemas.microsoft.com/office/drawing/2014/main" xmlns="" id="{EE9CC710-4CE6-4D0A-9BA2-2B68307BB7C6}"/>
              </a:ext>
            </a:extLst>
          </p:cNvPr>
          <p:cNvPicPr>
            <a:picLocks noChangeAspect="1"/>
          </p:cNvPicPr>
          <p:nvPr/>
        </p:nvPicPr>
        <p:blipFill rotWithShape="1">
          <a:blip r:embed="rId2"/>
          <a:srcRect l="11702" r="13406" b="10712"/>
          <a:stretch/>
        </p:blipFill>
        <p:spPr>
          <a:xfrm>
            <a:off x="579122" y="254728"/>
            <a:ext cx="1904444" cy="1489166"/>
          </a:xfrm>
          <a:prstGeom prst="rect">
            <a:avLst/>
          </a:prstGeom>
        </p:spPr>
      </p:pic>
      <p:grpSp>
        <p:nvGrpSpPr>
          <p:cNvPr id="5" name="组合 15">
            <a:extLst>
              <a:ext uri="{FF2B5EF4-FFF2-40B4-BE49-F238E27FC236}">
                <a16:creationId xmlns:a16="http://schemas.microsoft.com/office/drawing/2014/main" xmlns="" id="{161CCDC2-2368-4E89-8969-3D8A0E0025B5}"/>
              </a:ext>
            </a:extLst>
          </p:cNvPr>
          <p:cNvGrpSpPr/>
          <p:nvPr/>
        </p:nvGrpSpPr>
        <p:grpSpPr>
          <a:xfrm>
            <a:off x="2897940" y="505223"/>
            <a:ext cx="2835597" cy="1066631"/>
            <a:chOff x="2720336" y="492988"/>
            <a:chExt cx="4193158" cy="711087"/>
          </a:xfrm>
        </p:grpSpPr>
        <p:sp>
          <p:nvSpPr>
            <p:cNvPr id="6" name="对话气泡: 圆角矩形 12">
              <a:extLst>
                <a:ext uri="{FF2B5EF4-FFF2-40B4-BE49-F238E27FC236}">
                  <a16:creationId xmlns:a16="http://schemas.microsoft.com/office/drawing/2014/main" xmlns="" id="{1EDA5C66-4314-4770-B688-73CA14A0633F}"/>
                </a:ext>
              </a:extLst>
            </p:cNvPr>
            <p:cNvSpPr/>
            <p:nvPr/>
          </p:nvSpPr>
          <p:spPr>
            <a:xfrm rot="16200000">
              <a:off x="4494405" y="-1188888"/>
              <a:ext cx="618894" cy="4167032"/>
            </a:xfrm>
            <a:prstGeom prst="wedgeRoundRectCallout">
              <a:avLst>
                <a:gd name="adj1" fmla="val 19986"/>
                <a:gd name="adj2" fmla="val -58308"/>
                <a:gd name="adj3" fmla="val 16667"/>
              </a:avLst>
            </a:prstGeom>
            <a:noFill/>
            <a:ln w="19050">
              <a:solidFill>
                <a:schemeClr val="tx1">
                  <a:lumMod val="85000"/>
                  <a:lumOff val="1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14">
              <a:extLst>
                <a:ext uri="{FF2B5EF4-FFF2-40B4-BE49-F238E27FC236}">
                  <a16:creationId xmlns:a16="http://schemas.microsoft.com/office/drawing/2014/main" xmlns="" id="{6532CBE2-4F7E-405F-A533-51E8D258F432}"/>
                </a:ext>
              </a:extLst>
            </p:cNvPr>
            <p:cNvSpPr txBox="1"/>
            <p:nvPr/>
          </p:nvSpPr>
          <p:spPr>
            <a:xfrm>
              <a:off x="2746461" y="492988"/>
              <a:ext cx="4167033" cy="707886"/>
            </a:xfrm>
            <a:prstGeom prst="rect">
              <a:avLst/>
            </a:prstGeom>
            <a:noFill/>
          </p:spPr>
          <p:txBody>
            <a:bodyPr wrap="square" rtlCol="0">
              <a:spAutoFit/>
            </a:bodyPr>
            <a:lstStyle/>
            <a:p>
              <a:pPr>
                <a:lnSpc>
                  <a:spcPct val="150000"/>
                </a:lnSpc>
              </a:pPr>
              <a:r>
                <a:rPr lang="vi-VN" altLang="zh-CN" sz="4200" b="1" dirty="0">
                  <a:solidFill>
                    <a:srgbClr val="FF0000"/>
                  </a:solidFill>
                  <a:latin typeface="Arial" panose="020B0604020202020204" pitchFamily="34" charset="0"/>
                  <a:ea typeface="仓耳青禾体-谷力 W05" panose="02020400000000000000" pitchFamily="18" charset="-122"/>
                  <a:cs typeface="Arial" panose="020B0604020202020204" pitchFamily="34" charset="0"/>
                </a:rPr>
                <a:t>Cách đọc </a:t>
              </a:r>
              <a:endParaRPr lang="zh-CN" altLang="en-US" sz="4200" b="1" dirty="0">
                <a:solidFill>
                  <a:srgbClr val="FF0000"/>
                </a:solidFill>
                <a:latin typeface="Arial" panose="020B0604020202020204" pitchFamily="34" charset="0"/>
                <a:ea typeface="仓耳青禾体-谷力 W05" panose="02020400000000000000" pitchFamily="18" charset="-122"/>
                <a:cs typeface="Arial" panose="020B0604020202020204" pitchFamily="34" charset="0"/>
              </a:endParaRPr>
            </a:p>
          </p:txBody>
        </p:sp>
      </p:grpSp>
      <p:sp>
        <p:nvSpPr>
          <p:cNvPr id="70" name="TextBox 69">
            <a:extLst>
              <a:ext uri="{FF2B5EF4-FFF2-40B4-BE49-F238E27FC236}">
                <a16:creationId xmlns:a16="http://schemas.microsoft.com/office/drawing/2014/main" xmlns="" id="{B2ED885F-E507-F615-C1DF-09DA3444B505}"/>
              </a:ext>
            </a:extLst>
          </p:cNvPr>
          <p:cNvSpPr txBox="1"/>
          <p:nvPr/>
        </p:nvSpPr>
        <p:spPr>
          <a:xfrm>
            <a:off x="579120" y="1631763"/>
            <a:ext cx="12400410" cy="1615827"/>
          </a:xfrm>
          <a:prstGeom prst="rect">
            <a:avLst/>
          </a:prstGeom>
          <a:noFill/>
        </p:spPr>
        <p:txBody>
          <a:bodyPr wrap="square" lIns="137147" tIns="68573" rIns="137147" bIns="68573">
            <a:spAutoFit/>
          </a:bodyPr>
          <a:lstStyle/>
          <a:p>
            <a:r>
              <a:rPr lang="vi-VN" sz="4800" dirty="0">
                <a:solidFill>
                  <a:srgbClr val="003366"/>
                </a:solidFill>
                <a:latin typeface="+mj-lt"/>
              </a:rPr>
              <a:t>- Đoạn 1, 2: Giọng đọc hồi hộp, lo lắng.</a:t>
            </a:r>
          </a:p>
          <a:p>
            <a:r>
              <a:rPr lang="vi-VN" sz="4800" dirty="0">
                <a:solidFill>
                  <a:srgbClr val="003366"/>
                </a:solidFill>
                <a:latin typeface="+mj-lt"/>
              </a:rPr>
              <a:t>- Đoạn 3</a:t>
            </a:r>
            <a:r>
              <a:rPr lang="en-US" sz="4800" dirty="0">
                <a:solidFill>
                  <a:srgbClr val="003366"/>
                </a:solidFill>
                <a:latin typeface="+mj-lt"/>
              </a:rPr>
              <a:t>, 4</a:t>
            </a:r>
            <a:r>
              <a:rPr lang="vi-VN" sz="4800" dirty="0">
                <a:solidFill>
                  <a:srgbClr val="003366"/>
                </a:solidFill>
                <a:latin typeface="+mj-lt"/>
              </a:rPr>
              <a:t>: Giọng vui tươi, hân hoan.</a:t>
            </a:r>
          </a:p>
        </p:txBody>
      </p:sp>
      <p:sp>
        <p:nvSpPr>
          <p:cNvPr id="3" name="TextBox 2"/>
          <p:cNvSpPr txBox="1"/>
          <p:nvPr/>
        </p:nvSpPr>
        <p:spPr>
          <a:xfrm>
            <a:off x="579122" y="3257981"/>
            <a:ext cx="11836530" cy="2585324"/>
          </a:xfrm>
          <a:prstGeom prst="rect">
            <a:avLst/>
          </a:prstGeom>
          <a:noFill/>
        </p:spPr>
        <p:txBody>
          <a:bodyPr wrap="square" lIns="91431" tIns="45716" rIns="91431" bIns="45716" rtlCol="0">
            <a:spAutoFit/>
          </a:bodyPr>
          <a:lstStyle/>
          <a:p>
            <a:r>
              <a:rPr lang="vi-VN" sz="4800" dirty="0">
                <a:solidFill>
                  <a:srgbClr val="003366"/>
                </a:solidFill>
                <a:latin typeface="+mj-lt"/>
              </a:rPr>
              <a:t>- Giọng của mọi người thì buồn bã, thất vọng.</a:t>
            </a:r>
          </a:p>
          <a:p>
            <a:r>
              <a:rPr lang="vi-VN" sz="4800" dirty="0">
                <a:solidFill>
                  <a:srgbClr val="003366"/>
                </a:solidFill>
                <a:latin typeface="+mj-lt"/>
              </a:rPr>
              <a:t>- Giọng người cha thì quyết tâm mạnh mẽ.</a:t>
            </a:r>
          </a:p>
          <a:p>
            <a:r>
              <a:rPr lang="vi-VN" sz="4800" dirty="0">
                <a:solidFill>
                  <a:srgbClr val="003366"/>
                </a:solidFill>
                <a:latin typeface="+mj-lt"/>
              </a:rPr>
              <a:t>- Giọng cậu bé thì xúc động, hạnh phúc.</a:t>
            </a:r>
          </a:p>
          <a:p>
            <a:endParaRPr lang="vi-VN" dirty="0"/>
          </a:p>
        </p:txBody>
      </p:sp>
      <p:pic>
        <p:nvPicPr>
          <p:cNvPr id="71" name="图片 13">
            <a:extLst>
              <a:ext uri="{FF2B5EF4-FFF2-40B4-BE49-F238E27FC236}">
                <a16:creationId xmlns:a16="http://schemas.microsoft.com/office/drawing/2014/main" xmlns="" id="{B590A254-EB6D-D721-D94D-7A0361947DF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4427"/>
          <a:stretch/>
        </p:blipFill>
        <p:spPr>
          <a:xfrm>
            <a:off x="7924801" y="1712720"/>
            <a:ext cx="10668002" cy="8802065"/>
          </a:xfrm>
          <a:prstGeom prst="rect">
            <a:avLst/>
          </a:prstGeom>
        </p:spPr>
      </p:pic>
    </p:spTree>
    <p:extLst>
      <p:ext uri="{BB962C8B-B14F-4D97-AF65-F5344CB8AC3E}">
        <p14:creationId xmlns:p14="http://schemas.microsoft.com/office/powerpoint/2010/main" val="1355406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barn(inVertical)">
                                      <p:cBhvr>
                                        <p:cTn id="7" dur="500"/>
                                        <p:tgtEl>
                                          <p:spTgt spid="7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0"/>
                                        </p:tgtEl>
                                        <p:attrNameLst>
                                          <p:attrName>style.visibility</p:attrName>
                                        </p:attrNameLst>
                                      </p:cBhvr>
                                      <p:to>
                                        <p:strVal val="visible"/>
                                      </p:to>
                                    </p:set>
                                    <p:animEffect transition="in" filter="barn(inVertical)">
                                      <p:cBhvr>
                                        <p:cTn id="12" dur="500"/>
                                        <p:tgtEl>
                                          <p:spTgt spid="7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p:bldP spid="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3901</TotalTime>
  <Words>1979</Words>
  <Application>Microsoft Office PowerPoint</Application>
  <PresentationFormat>Custom</PresentationFormat>
  <Paragraphs>200</Paragraphs>
  <Slides>34</Slides>
  <Notes>5</Notes>
  <HiddenSlides>0</HiddenSlides>
  <MMClips>3</MMClips>
  <ScaleCrop>false</ScaleCrop>
  <HeadingPairs>
    <vt:vector size="8" baseType="variant">
      <vt:variant>
        <vt:lpstr>Fonts Used</vt:lpstr>
      </vt:variant>
      <vt:variant>
        <vt:i4>8</vt:i4>
      </vt:variant>
      <vt:variant>
        <vt:lpstr>Theme</vt:lpstr>
      </vt:variant>
      <vt:variant>
        <vt:i4>2</vt:i4>
      </vt:variant>
      <vt:variant>
        <vt:lpstr>Embedded OLE Servers</vt:lpstr>
      </vt:variant>
      <vt:variant>
        <vt:i4>1</vt:i4>
      </vt:variant>
      <vt:variant>
        <vt:lpstr>Slide Titles</vt:lpstr>
      </vt:variant>
      <vt:variant>
        <vt:i4>34</vt:i4>
      </vt:variant>
    </vt:vector>
  </HeadingPairs>
  <TitlesOfParts>
    <vt:vector size="45" baseType="lpstr">
      <vt:lpstr>Arial</vt:lpstr>
      <vt:lpstr>HP001 4 hàng</vt:lpstr>
      <vt:lpstr>仓耳青禾体-谷力 W05</vt:lpstr>
      <vt:lpstr>宋体</vt:lpstr>
      <vt:lpstr>Calibri</vt:lpstr>
      <vt:lpstr>UVN Tin Tuc</vt:lpstr>
      <vt:lpstr>Times New Roman</vt:lpstr>
      <vt:lpstr>Century</vt:lpstr>
      <vt:lpstr>Office Theme</vt:lpstr>
      <vt:lpstr>2_Office Theme</vt:lpstr>
      <vt:lpstr>Clip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Pastel Playful  Book's Report First Class Presentation</dc:title>
  <dc:creator>HP</dc:creator>
  <cp:lastModifiedBy>AutoBVT</cp:lastModifiedBy>
  <cp:revision>176</cp:revision>
  <dcterms:created xsi:type="dcterms:W3CDTF">2006-08-16T00:00:00Z</dcterms:created>
  <dcterms:modified xsi:type="dcterms:W3CDTF">2025-10-13T08:41:44Z</dcterms:modified>
  <dc:identifier>DAFHfPaZuCU</dc:identifier>
</cp:coreProperties>
</file>