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7" r:id="rId2"/>
  </p:sldMasterIdLst>
  <p:notesMasterIdLst>
    <p:notesMasterId r:id="rId19"/>
  </p:notesMasterIdLst>
  <p:sldIdLst>
    <p:sldId id="256" r:id="rId3"/>
    <p:sldId id="257" r:id="rId4"/>
    <p:sldId id="409" r:id="rId5"/>
    <p:sldId id="271" r:id="rId6"/>
    <p:sldId id="395" r:id="rId7"/>
    <p:sldId id="402" r:id="rId8"/>
    <p:sldId id="407" r:id="rId9"/>
    <p:sldId id="387" r:id="rId10"/>
    <p:sldId id="258" r:id="rId11"/>
    <p:sldId id="388" r:id="rId12"/>
    <p:sldId id="389" r:id="rId13"/>
    <p:sldId id="262" r:id="rId14"/>
    <p:sldId id="263" r:id="rId15"/>
    <p:sldId id="281" r:id="rId16"/>
    <p:sldId id="385" r:id="rId17"/>
    <p:sldId id="408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ABC971"/>
    <a:srgbClr val="E0FEB8"/>
    <a:srgbClr val="0000FF"/>
    <a:srgbClr val="FF66CC"/>
    <a:srgbClr val="FCD5B5"/>
    <a:srgbClr val="F8CBAD"/>
    <a:srgbClr val="00FF00"/>
    <a:srgbClr val="00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3216" autoAdjust="0"/>
  </p:normalViewPr>
  <p:slideViewPr>
    <p:cSldViewPr snapToGrid="0">
      <p:cViewPr>
        <p:scale>
          <a:sx n="92" d="100"/>
          <a:sy n="92" d="100"/>
        </p:scale>
        <p:origin x="-330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977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/>
          </a:p>
          <a:p>
            <a:pPr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48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0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26E58-5761-486C-AF76-D94625058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ACADB59-049F-4497-AB98-6D01FD45D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DDCF45-DF90-43E2-ABFA-4D50569E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206A0D-A050-4C22-9411-14F9B9F5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FBD70-6775-45C4-BB94-4004295B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694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7725C7E-7ED7-43DC-9FE5-154405F618A6}"/>
              </a:ext>
            </a:extLst>
          </p:cNvPr>
          <p:cNvSpPr/>
          <p:nvPr userDrawn="1"/>
        </p:nvSpPr>
        <p:spPr>
          <a:xfrm>
            <a:off x="11138053" y="0"/>
            <a:ext cx="1155394" cy="15423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75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5852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34892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56082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12623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73254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71647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076754C-5030-4A55-9A69-4EFDB04B23C2}"/>
              </a:ext>
            </a:extLst>
          </p:cNvPr>
          <p:cNvSpPr/>
          <p:nvPr userDrawn="1"/>
        </p:nvSpPr>
        <p:spPr>
          <a:xfrm>
            <a:off x="10877214" y="136525"/>
            <a:ext cx="1155394" cy="13255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9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50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87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755" r:id="rId59"/>
    <p:sldLayoutId id="2147483756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7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9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slide" Target="slide12.xml"/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openxmlformats.org/officeDocument/2006/relationships/slide" Target="slide11.xml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19" Type="http://schemas.openxmlformats.org/officeDocument/2006/relationships/slide" Target="slide13.xml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6A5E56-DDEA-48C9-9881-ED02AD0F8A5A}"/>
              </a:ext>
            </a:extLst>
          </p:cNvPr>
          <p:cNvSpPr/>
          <p:nvPr/>
        </p:nvSpPr>
        <p:spPr>
          <a:xfrm>
            <a:off x="744960" y="1964385"/>
            <a:ext cx="113318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8343F53-6EB9-4F2B-A9A9-8A8CC448508C}"/>
              </a:ext>
            </a:extLst>
          </p:cNvPr>
          <p:cNvSpPr/>
          <p:nvPr/>
        </p:nvSpPr>
        <p:spPr>
          <a:xfrm>
            <a:off x="10595275" y="191682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A624848-8910-434F-9B3B-D2D649885A39}"/>
              </a:ext>
            </a:extLst>
          </p:cNvPr>
          <p:cNvSpPr/>
          <p:nvPr/>
        </p:nvSpPr>
        <p:spPr>
          <a:xfrm>
            <a:off x="11217057" y="689693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40192"/>
            <a:ext cx="12192000" cy="63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48" y="101873"/>
            <a:ext cx="4260074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3095624" y="3827049"/>
            <a:ext cx="3648075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  <a:endParaRPr lang="en-US" sz="432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75468A7-0261-49ED-8D46-BEABB68380D6}"/>
              </a:ext>
            </a:extLst>
          </p:cNvPr>
          <p:cNvGrpSpPr/>
          <p:nvPr/>
        </p:nvGrpSpPr>
        <p:grpSpPr>
          <a:xfrm>
            <a:off x="5533872" y="466249"/>
            <a:ext cx="1396226" cy="2185358"/>
            <a:chOff x="5649854" y="321598"/>
            <a:chExt cx="1021615" cy="21853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25779A0D-E867-4B49-ABED-CD43D645391B}"/>
                </a:ext>
              </a:extLst>
            </p:cNvPr>
            <p:cNvGrpSpPr/>
            <p:nvPr/>
          </p:nvGrpSpPr>
          <p:grpSpPr>
            <a:xfrm>
              <a:off x="5677730" y="321598"/>
              <a:ext cx="993739" cy="2185358"/>
              <a:chOff x="5677730" y="321598"/>
              <a:chExt cx="993739" cy="218535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5849464D-3A1F-46DC-B4B0-3F896F2EAB4D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2 5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6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E57C139-2F75-4D26-BCED-9DFDCAB9A3AA}"/>
                  </a:ext>
                </a:extLst>
              </p:cNvPr>
              <p:cNvSpPr txBox="1"/>
              <p:nvPr/>
            </p:nvSpPr>
            <p:spPr>
              <a:xfrm>
                <a:off x="5677730" y="72963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9654A28F-8A70-4AD0-8420-86348BD519E4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 5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0A61D206-9CF2-48CD-AB31-909646B73764}"/>
                  </a:ext>
                </a:extLst>
              </p:cNvPr>
              <p:cNvSpPr/>
              <p:nvPr/>
            </p:nvSpPr>
            <p:spPr>
              <a:xfrm>
                <a:off x="5839035" y="1467843"/>
                <a:ext cx="65748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6B324EFF-1687-4437-B99F-8B3B4DAB268C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49" y="469903"/>
            <a:ext cx="4752975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718267" y="3524576"/>
            <a:ext cx="4135165" cy="1733224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34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FBFE8F5-9C7D-4BFD-986E-EEC13E1438E2}"/>
              </a:ext>
            </a:extLst>
          </p:cNvPr>
          <p:cNvGrpSpPr/>
          <p:nvPr/>
        </p:nvGrpSpPr>
        <p:grpSpPr>
          <a:xfrm>
            <a:off x="5651784" y="688432"/>
            <a:ext cx="1396226" cy="2185358"/>
            <a:chOff x="5649854" y="321598"/>
            <a:chExt cx="1021615" cy="218535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5E201D-7F09-41D5-B218-7D1DD68510B8}"/>
                </a:ext>
              </a:extLst>
            </p:cNvPr>
            <p:cNvGrpSpPr/>
            <p:nvPr/>
          </p:nvGrpSpPr>
          <p:grpSpPr>
            <a:xfrm>
              <a:off x="5691651" y="321598"/>
              <a:ext cx="979818" cy="2185358"/>
              <a:chOff x="5691651" y="321598"/>
              <a:chExt cx="979818" cy="218535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045C4A9-5A04-4524-A1CC-CA30649B3515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4 1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7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4125E77A-E050-474B-AE73-32C4DD1C48A3}"/>
                  </a:ext>
                </a:extLst>
              </p:cNvPr>
              <p:cNvSpPr txBox="1"/>
              <p:nvPr/>
            </p:nvSpPr>
            <p:spPr>
              <a:xfrm>
                <a:off x="5691651" y="605188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B2CD240C-0EA4-41EB-9577-E60006CFBDAD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 5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1A0680A5-8251-4594-816A-4575AF4D18C2}"/>
                  </a:ext>
                </a:extLst>
              </p:cNvPr>
              <p:cNvSpPr/>
              <p:nvPr/>
            </p:nvSpPr>
            <p:spPr>
              <a:xfrm>
                <a:off x="5839036" y="1467843"/>
                <a:ext cx="65748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??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CD77C868-E179-470C-B826-1CF8D959B483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62" y="243872"/>
            <a:ext cx="4648200" cy="209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597688" y="3134716"/>
            <a:ext cx="3888712" cy="1969847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79C89C2-29FA-46B6-BFAB-3EF0688F0287}"/>
              </a:ext>
            </a:extLst>
          </p:cNvPr>
          <p:cNvGrpSpPr/>
          <p:nvPr/>
        </p:nvGrpSpPr>
        <p:grpSpPr>
          <a:xfrm>
            <a:off x="5397887" y="393695"/>
            <a:ext cx="1396226" cy="1692915"/>
            <a:chOff x="5649854" y="321598"/>
            <a:chExt cx="1021615" cy="169291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067C6157-2AEC-4D74-99D5-37D10E912947}"/>
                </a:ext>
              </a:extLst>
            </p:cNvPr>
            <p:cNvGrpSpPr/>
            <p:nvPr/>
          </p:nvGrpSpPr>
          <p:grpSpPr>
            <a:xfrm>
              <a:off x="5726498" y="321598"/>
              <a:ext cx="944971" cy="1692915"/>
              <a:chOff x="5726498" y="321598"/>
              <a:chExt cx="944971" cy="169291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11AAC4EB-CA2E-4147-82EB-C2AC61797644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3 4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6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06B0907-675C-472B-ACDF-EE25BF0E409C}"/>
                  </a:ext>
                </a:extLst>
              </p:cNvPr>
              <p:cNvSpPr txBox="1"/>
              <p:nvPr/>
            </p:nvSpPr>
            <p:spPr>
              <a:xfrm>
                <a:off x="5726498" y="645939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AB2D6E8-B10E-41B0-82B3-84E39517EE3C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 8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874E19FD-B4E7-4122-A8B6-EE636CEA3AE0}"/>
                  </a:ext>
                </a:extLst>
              </p:cNvPr>
              <p:cNvSpPr/>
              <p:nvPr/>
            </p:nvSpPr>
            <p:spPr>
              <a:xfrm>
                <a:off x="5839036" y="1467843"/>
                <a:ext cx="37076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3A573DF-7051-4928-A557-520133A003E0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64587"/>
            <a:ext cx="4648200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226060" y="3648481"/>
            <a:ext cx="3209925" cy="1990319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2" name="Right Arrow 21">
            <a:hlinkClick r:id="rId5" action="ppaction://hlinksldjump"/>
          </p:cNvPr>
          <p:cNvSpPr/>
          <p:nvPr/>
        </p:nvSpPr>
        <p:spPr>
          <a:xfrm>
            <a:off x="11252984" y="6030914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CE1834C-C5A9-444D-805C-BD1803C39521}"/>
              </a:ext>
            </a:extLst>
          </p:cNvPr>
          <p:cNvGrpSpPr/>
          <p:nvPr/>
        </p:nvGrpSpPr>
        <p:grpSpPr>
          <a:xfrm>
            <a:off x="5397887" y="393695"/>
            <a:ext cx="1396226" cy="1692915"/>
            <a:chOff x="5649854" y="321598"/>
            <a:chExt cx="1021615" cy="1692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E0D80C3F-6AEE-47FF-8EAD-FAC8A7F3BA49}"/>
                </a:ext>
              </a:extLst>
            </p:cNvPr>
            <p:cNvGrpSpPr/>
            <p:nvPr/>
          </p:nvGrpSpPr>
          <p:grpSpPr>
            <a:xfrm>
              <a:off x="5726498" y="321598"/>
              <a:ext cx="944971" cy="1692915"/>
              <a:chOff x="5726498" y="321598"/>
              <a:chExt cx="944971" cy="16929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442E1D7A-17C5-4406-9B8F-5AA6475D98E6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4 8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54DD7DBD-77D5-4BE0-92E1-54F84E29BE6A}"/>
                  </a:ext>
                </a:extLst>
              </p:cNvPr>
              <p:cNvSpPr txBox="1"/>
              <p:nvPr/>
            </p:nvSpPr>
            <p:spPr>
              <a:xfrm>
                <a:off x="5726498" y="67264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E087CDE-74B3-4775-8297-6EE2B79E38AB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3 2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C6966F97-911E-47BA-8CFA-EBDBE27ECAF8}"/>
                  </a:ext>
                </a:extLst>
              </p:cNvPr>
              <p:cNvSpPr/>
              <p:nvPr/>
            </p:nvSpPr>
            <p:spPr>
              <a:xfrm>
                <a:off x="6174600" y="373151"/>
                <a:ext cx="37076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CC86D63-3CDC-494D-95AD-1846317FE2C3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138" y="335548"/>
            <a:ext cx="9889724" cy="5495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EE0911-9285-47A8-A7D3-922D8CA1BAD8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xmlns="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EA4AFE-B769-4A50-9DC7-EC98C545678D}"/>
              </a:ext>
            </a:extLst>
          </p:cNvPr>
          <p:cNvSpPr txBox="1"/>
          <p:nvPr/>
        </p:nvSpPr>
        <p:spPr>
          <a:xfrm>
            <a:off x="1770434" y="2630933"/>
            <a:ext cx="7441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trừ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nhớ</a:t>
            </a:r>
            <a:r>
              <a:rPr lang="en-US" sz="2800" b="1" dirty="0">
                <a:solidFill>
                  <a:srgbClr val="002060"/>
                </a:solidFill>
              </a:rPr>
              <a:t>)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phạm</a:t>
            </a:r>
            <a:r>
              <a:rPr lang="en-US" sz="2800" b="1" dirty="0">
                <a:solidFill>
                  <a:srgbClr val="002060"/>
                </a:solidFill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xmlns="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2140063" y="1257647"/>
            <a:ext cx="1545307" cy="2035833"/>
          </a:xfrm>
          <a:prstGeom prst="roundRect">
            <a:avLst/>
          </a:prstGeom>
          <a:solidFill>
            <a:srgbClr val="E0FEB8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5253719" y="1188555"/>
            <a:ext cx="1545307" cy="2035833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8366755" y="1159229"/>
            <a:ext cx="1545307" cy="2035833"/>
          </a:xfrm>
          <a:prstGeom prst="roundRect">
            <a:avLst/>
          </a:prstGeom>
          <a:solidFill>
            <a:srgbClr val="E0FEB8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999533" y="30875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2582380" y="135268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2336309" y="243891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2309675" y="161429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5730776" y="1283596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76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68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5484705" y="236982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5458071" y="154520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8904048" y="1263277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70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657977" y="23495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8631343" y="152488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3208164" y="27909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9582062" y="2692493"/>
            <a:ext cx="659999" cy="10884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6475864" y="2652727"/>
            <a:ext cx="626178" cy="112825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6B504E64-500B-4A8E-9593-6BBA6B7B16FC}"/>
              </a:ext>
            </a:extLst>
          </p:cNvPr>
          <p:cNvSpPr/>
          <p:nvPr/>
        </p:nvSpPr>
        <p:spPr>
          <a:xfrm>
            <a:off x="2325994" y="3992689"/>
            <a:ext cx="1545307" cy="2035833"/>
          </a:xfrm>
          <a:prstGeom prst="roundRect">
            <a:avLst/>
          </a:prstGeom>
          <a:solidFill>
            <a:srgbClr val="E0FEB8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5F516B9C-592B-4760-8C70-8763E0F704B1}"/>
              </a:ext>
            </a:extLst>
          </p:cNvPr>
          <p:cNvSpPr/>
          <p:nvPr/>
        </p:nvSpPr>
        <p:spPr>
          <a:xfrm>
            <a:off x="5429732" y="3985514"/>
            <a:ext cx="1545307" cy="2035833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07CB131E-539B-4A46-AB9C-D36FBD01EA6E}"/>
              </a:ext>
            </a:extLst>
          </p:cNvPr>
          <p:cNvSpPr/>
          <p:nvPr/>
        </p:nvSpPr>
        <p:spPr>
          <a:xfrm>
            <a:off x="8631343" y="3882767"/>
            <a:ext cx="1545307" cy="2035833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C52E2BE-E171-482D-9684-B0613909301B}"/>
              </a:ext>
            </a:extLst>
          </p:cNvPr>
          <p:cNvSpPr txBox="1"/>
          <p:nvPr/>
        </p:nvSpPr>
        <p:spPr>
          <a:xfrm>
            <a:off x="2768311" y="4087730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21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BD2C375F-82E9-498C-90E5-95CFCD5810E4}"/>
              </a:ext>
            </a:extLst>
          </p:cNvPr>
          <p:cNvCxnSpPr/>
          <p:nvPr/>
        </p:nvCxnSpPr>
        <p:spPr>
          <a:xfrm>
            <a:off x="2522240" y="51739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9443D0B-038D-431D-A150-4154A49702B4}"/>
              </a:ext>
            </a:extLst>
          </p:cNvPr>
          <p:cNvSpPr txBox="1"/>
          <p:nvPr/>
        </p:nvSpPr>
        <p:spPr>
          <a:xfrm>
            <a:off x="2495606" y="434934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D24796B-8BCA-4205-BB3E-3769D995EEE2}"/>
              </a:ext>
            </a:extLst>
          </p:cNvPr>
          <p:cNvSpPr txBox="1"/>
          <p:nvPr/>
        </p:nvSpPr>
        <p:spPr>
          <a:xfrm>
            <a:off x="5906789" y="408055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B10D0F8D-8493-4CD0-A5B6-DF77B3567624}"/>
              </a:ext>
            </a:extLst>
          </p:cNvPr>
          <p:cNvCxnSpPr/>
          <p:nvPr/>
        </p:nvCxnSpPr>
        <p:spPr>
          <a:xfrm>
            <a:off x="5660718" y="516678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0FF3B8A-C0C7-4B7E-963E-9A8733BA0038}"/>
              </a:ext>
            </a:extLst>
          </p:cNvPr>
          <p:cNvSpPr txBox="1"/>
          <p:nvPr/>
        </p:nvSpPr>
        <p:spPr>
          <a:xfrm>
            <a:off x="5634084" y="434216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3F8068C7-D181-4818-A54D-F000059100A2}"/>
              </a:ext>
            </a:extLst>
          </p:cNvPr>
          <p:cNvSpPr txBox="1"/>
          <p:nvPr/>
        </p:nvSpPr>
        <p:spPr>
          <a:xfrm>
            <a:off x="9168636" y="398681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80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56B78AE1-92A2-43FB-9842-3B4FDA92957A}"/>
              </a:ext>
            </a:extLst>
          </p:cNvPr>
          <p:cNvCxnSpPr>
            <a:cxnSpLocks/>
          </p:cNvCxnSpPr>
          <p:nvPr/>
        </p:nvCxnSpPr>
        <p:spPr>
          <a:xfrm>
            <a:off x="8922565" y="50730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45CF4842-832D-4B70-8007-65F526E11386}"/>
              </a:ext>
            </a:extLst>
          </p:cNvPr>
          <p:cNvSpPr txBox="1"/>
          <p:nvPr/>
        </p:nvSpPr>
        <p:spPr>
          <a:xfrm>
            <a:off x="8895931" y="42484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8229809" y="5366822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1903721" y="5329216"/>
            <a:ext cx="659999" cy="108848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5126071" y="5385247"/>
            <a:ext cx="659999" cy="9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974550" y="1788534"/>
            <a:ext cx="1545307" cy="1710734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5338448" y="1754024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8875196" y="1712006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033113" y="223320"/>
            <a:ext cx="4068342" cy="648195"/>
            <a:chOff x="-3369817" y="382607"/>
            <a:chExt cx="3996328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542384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2459622" y="18775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232601" y="29637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2205967" y="21391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1465702" y="2677583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600872" y="2642886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044214" y="2569932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2A383-81AD-4880-A204-DA12F03F83A8}"/>
              </a:ext>
            </a:extLst>
          </p:cNvPr>
          <p:cNvSpPr txBox="1"/>
          <p:nvPr/>
        </p:nvSpPr>
        <p:spPr>
          <a:xfrm>
            <a:off x="1804002" y="105825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74 - 47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FB4B79E-383A-4F92-8763-7619132660A4}"/>
              </a:ext>
            </a:extLst>
          </p:cNvPr>
          <p:cNvSpPr txBox="1"/>
          <p:nvPr/>
        </p:nvSpPr>
        <p:spPr>
          <a:xfrm>
            <a:off x="5199241" y="101785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93 - 88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25CC4D5-6F9C-4820-9078-9AFEAC3B197D}"/>
              </a:ext>
            </a:extLst>
          </p:cNvPr>
          <p:cNvSpPr txBox="1"/>
          <p:nvPr/>
        </p:nvSpPr>
        <p:spPr>
          <a:xfrm>
            <a:off x="8719322" y="99383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80 - 19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13928B-3C1F-4501-BB09-374E70376AC3}"/>
              </a:ext>
            </a:extLst>
          </p:cNvPr>
          <p:cNvSpPr txBox="1"/>
          <p:nvPr/>
        </p:nvSpPr>
        <p:spPr>
          <a:xfrm>
            <a:off x="2447177" y="2413712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2459622" y="29760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67B6EAE-1786-469D-A96B-C07B98034CCA}"/>
              </a:ext>
            </a:extLst>
          </p:cNvPr>
          <p:cNvSpPr txBox="1"/>
          <p:nvPr/>
        </p:nvSpPr>
        <p:spPr>
          <a:xfrm>
            <a:off x="5816527" y="18775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93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5589506" y="29637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E5B452D-3C62-40A9-BCF2-398F8E281AD7}"/>
              </a:ext>
            </a:extLst>
          </p:cNvPr>
          <p:cNvSpPr txBox="1"/>
          <p:nvPr/>
        </p:nvSpPr>
        <p:spPr>
          <a:xfrm>
            <a:off x="5562872" y="21391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0C8058A-94DE-4D29-B88B-13B10C409E96}"/>
              </a:ext>
            </a:extLst>
          </p:cNvPr>
          <p:cNvSpPr txBox="1"/>
          <p:nvPr/>
        </p:nvSpPr>
        <p:spPr>
          <a:xfrm>
            <a:off x="5815299" y="2427136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1952F73-749F-4BF2-A9F8-2D859D9BF6B6}"/>
              </a:ext>
            </a:extLst>
          </p:cNvPr>
          <p:cNvSpPr txBox="1"/>
          <p:nvPr/>
        </p:nvSpPr>
        <p:spPr>
          <a:xfrm>
            <a:off x="5816527" y="29760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3DC3130-73DD-4495-91F9-4A6B5F0D6091}"/>
              </a:ext>
            </a:extLst>
          </p:cNvPr>
          <p:cNvSpPr txBox="1"/>
          <p:nvPr/>
        </p:nvSpPr>
        <p:spPr>
          <a:xfrm>
            <a:off x="9304504" y="183222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9077483" y="29184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C5CE554-40D9-4CC9-98C0-A497CFEF4D58}"/>
              </a:ext>
            </a:extLst>
          </p:cNvPr>
          <p:cNvSpPr txBox="1"/>
          <p:nvPr/>
        </p:nvSpPr>
        <p:spPr>
          <a:xfrm>
            <a:off x="9050849" y="209383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85DB702-3511-450D-8B2B-2FE0C4257C55}"/>
              </a:ext>
            </a:extLst>
          </p:cNvPr>
          <p:cNvSpPr txBox="1"/>
          <p:nvPr/>
        </p:nvSpPr>
        <p:spPr>
          <a:xfrm>
            <a:off x="9330647" y="2342451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583B12-D786-4728-AD81-8E9AFBF8A323}"/>
              </a:ext>
            </a:extLst>
          </p:cNvPr>
          <p:cNvSpPr txBox="1"/>
          <p:nvPr/>
        </p:nvSpPr>
        <p:spPr>
          <a:xfrm>
            <a:off x="9330647" y="292123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D334D64D-2AF2-4CC7-8C86-559764A64E7E}"/>
              </a:ext>
            </a:extLst>
          </p:cNvPr>
          <p:cNvSpPr/>
          <p:nvPr/>
        </p:nvSpPr>
        <p:spPr>
          <a:xfrm>
            <a:off x="1968607" y="4479463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61B122F4-C8C5-4A24-9451-C23B5893217B}"/>
              </a:ext>
            </a:extLst>
          </p:cNvPr>
          <p:cNvSpPr/>
          <p:nvPr/>
        </p:nvSpPr>
        <p:spPr>
          <a:xfrm>
            <a:off x="5363523" y="4521205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267219" y="5290432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3C997100-ADCF-40D2-AE06-75056B4DF2B3}"/>
              </a:ext>
            </a:extLst>
          </p:cNvPr>
          <p:cNvSpPr txBox="1"/>
          <p:nvPr/>
        </p:nvSpPr>
        <p:spPr>
          <a:xfrm>
            <a:off x="1896075" y="374329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34 - 6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C5923A46-7B3A-4B39-82CF-D51CA40150BC}"/>
              </a:ext>
            </a:extLst>
          </p:cNvPr>
          <p:cNvSpPr txBox="1"/>
          <p:nvPr/>
        </p:nvSpPr>
        <p:spPr>
          <a:xfrm>
            <a:off x="5283849" y="380302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44 - 9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F9932D51-0013-43FC-8EE5-5F77D563F6ED}"/>
              </a:ext>
            </a:extLst>
          </p:cNvPr>
          <p:cNvSpPr txBox="1"/>
          <p:nvPr/>
        </p:nvSpPr>
        <p:spPr>
          <a:xfrm>
            <a:off x="2513361" y="460296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34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2286340" y="568919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309E39EA-5776-46E3-8460-CA000D11499B}"/>
              </a:ext>
            </a:extLst>
          </p:cNvPr>
          <p:cNvSpPr txBox="1"/>
          <p:nvPr/>
        </p:nvSpPr>
        <p:spPr>
          <a:xfrm>
            <a:off x="2259706" y="486457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5AC60B58-8353-4610-987F-473E3EA62154}"/>
              </a:ext>
            </a:extLst>
          </p:cNvPr>
          <p:cNvSpPr txBox="1"/>
          <p:nvPr/>
        </p:nvSpPr>
        <p:spPr>
          <a:xfrm>
            <a:off x="2699399" y="5132557"/>
            <a:ext cx="44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7D7BC8E0-7AB7-44F9-80F8-3DC07358CD79}"/>
              </a:ext>
            </a:extLst>
          </p:cNvPr>
          <p:cNvSpPr txBox="1"/>
          <p:nvPr/>
        </p:nvSpPr>
        <p:spPr>
          <a:xfrm>
            <a:off x="2513361" y="5701487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BEA0819A-0677-42F2-8356-71152C933343}"/>
              </a:ext>
            </a:extLst>
          </p:cNvPr>
          <p:cNvSpPr txBox="1"/>
          <p:nvPr/>
        </p:nvSpPr>
        <p:spPr>
          <a:xfrm>
            <a:off x="5933118" y="464142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44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5670585" y="572764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7A45F077-FF1D-4075-AE5D-558562DB1589}"/>
              </a:ext>
            </a:extLst>
          </p:cNvPr>
          <p:cNvSpPr txBox="1"/>
          <p:nvPr/>
        </p:nvSpPr>
        <p:spPr>
          <a:xfrm>
            <a:off x="5720595" y="489512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7C6552F8-80F5-4416-B63A-A299522DDFB9}"/>
              </a:ext>
            </a:extLst>
          </p:cNvPr>
          <p:cNvSpPr txBox="1"/>
          <p:nvPr/>
        </p:nvSpPr>
        <p:spPr>
          <a:xfrm>
            <a:off x="6124821" y="514882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827339FA-CA9C-4DCC-9F38-6267111047BF}"/>
              </a:ext>
            </a:extLst>
          </p:cNvPr>
          <p:cNvSpPr txBox="1"/>
          <p:nvPr/>
        </p:nvSpPr>
        <p:spPr>
          <a:xfrm>
            <a:off x="5935706" y="573994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1CC2AFD9-2DDF-4C88-A52A-025363EB4E4A}"/>
              </a:ext>
            </a:extLst>
          </p:cNvPr>
          <p:cNvSpPr/>
          <p:nvPr/>
        </p:nvSpPr>
        <p:spPr>
          <a:xfrm>
            <a:off x="8824293" y="4551920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D12EC50-C50A-4E79-85BD-7ACB1133188F}"/>
              </a:ext>
            </a:extLst>
          </p:cNvPr>
          <p:cNvSpPr txBox="1"/>
          <p:nvPr/>
        </p:nvSpPr>
        <p:spPr>
          <a:xfrm>
            <a:off x="8745532" y="382482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50 - 7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173DDC8-1BD5-4E77-9304-053EFB9D8AC9}"/>
              </a:ext>
            </a:extLst>
          </p:cNvPr>
          <p:cNvSpPr txBox="1"/>
          <p:nvPr/>
        </p:nvSpPr>
        <p:spPr>
          <a:xfrm>
            <a:off x="9330714" y="466321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9103693" y="574943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FEACB10-ADE4-456A-BA21-9CEB326D9714}"/>
              </a:ext>
            </a:extLst>
          </p:cNvPr>
          <p:cNvSpPr txBox="1"/>
          <p:nvPr/>
        </p:nvSpPr>
        <p:spPr>
          <a:xfrm>
            <a:off x="9144825" y="489807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790B553-0FD3-4A5E-9E13-DF457A9AAAA0}"/>
              </a:ext>
            </a:extLst>
          </p:cNvPr>
          <p:cNvSpPr txBox="1"/>
          <p:nvPr/>
        </p:nvSpPr>
        <p:spPr>
          <a:xfrm>
            <a:off x="9540173" y="517061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DBBA80D-3E61-483A-8E5E-0B26200A0BE4}"/>
              </a:ext>
            </a:extLst>
          </p:cNvPr>
          <p:cNvSpPr txBox="1"/>
          <p:nvPr/>
        </p:nvSpPr>
        <p:spPr>
          <a:xfrm>
            <a:off x="9368814" y="5761734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43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189442" y="5579574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6542705" y="5470357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8" grpId="0" animBg="1"/>
      <p:bldP spid="89" grpId="0" animBg="1"/>
      <p:bldP spid="97" grpId="0" animBg="1"/>
      <p:bldP spid="98" grpId="0" animBg="1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0" grpId="0" animBg="1"/>
      <p:bldP spid="61" grpId="0"/>
      <p:bldP spid="63" grpId="0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72467D6-79F0-4CBC-8805-4877A3BAB340}"/>
              </a:ext>
            </a:extLst>
          </p:cNvPr>
          <p:cNvGrpSpPr/>
          <p:nvPr/>
        </p:nvGrpSpPr>
        <p:grpSpPr>
          <a:xfrm>
            <a:off x="2485373" y="365094"/>
            <a:ext cx="7731904" cy="755245"/>
            <a:chOff x="-3369817" y="382607"/>
            <a:chExt cx="7595041" cy="79541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CBBA021B-5911-468C-830E-443B0FD4A97F}"/>
                </a:ext>
              </a:extLst>
            </p:cNvPr>
            <p:cNvSpPr/>
            <p:nvPr/>
          </p:nvSpPr>
          <p:spPr>
            <a:xfrm>
              <a:off x="-3369817" y="382607"/>
              <a:ext cx="7595041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2297335D-95BC-4072-B485-0797033C91CA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95CEE3F-4ADB-4609-BC60-663B6FDC7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4" t="19766" r="74204" b="52454"/>
          <a:stretch/>
        </p:blipFill>
        <p:spPr>
          <a:xfrm>
            <a:off x="1577518" y="2077339"/>
            <a:ext cx="1651247" cy="1376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6361F1F-3C15-4D67-B0B5-81F627AB7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42" t="1490" r="54696" b="70730"/>
          <a:stretch/>
        </p:blipFill>
        <p:spPr>
          <a:xfrm>
            <a:off x="4090104" y="1299201"/>
            <a:ext cx="1651247" cy="13760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FAC0F66-76F7-48F4-9E73-6BED6CB43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9" t="4811" r="33919" b="67409"/>
          <a:stretch/>
        </p:blipFill>
        <p:spPr>
          <a:xfrm>
            <a:off x="6470748" y="1399534"/>
            <a:ext cx="1651247" cy="1376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DE0554D-4EED-4D09-A4B4-C10C217DC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57" t="10351" r="8681" b="61869"/>
          <a:stretch/>
        </p:blipFill>
        <p:spPr>
          <a:xfrm>
            <a:off x="9104544" y="1813287"/>
            <a:ext cx="1651247" cy="13760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6802862-AC43-40E2-AAA1-7BC514D2D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1" t="44986" r="62658" b="37108"/>
          <a:stretch/>
        </p:blipFill>
        <p:spPr>
          <a:xfrm>
            <a:off x="3388718" y="3696400"/>
            <a:ext cx="1470486" cy="9643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1B4D974-E469-4982-AFC0-171F234C5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27" t="52982" r="48752" b="29112"/>
          <a:stretch/>
        </p:blipFill>
        <p:spPr>
          <a:xfrm>
            <a:off x="7199309" y="3570170"/>
            <a:ext cx="1470486" cy="9643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0521CC2-E2D2-4570-8217-3F88A036B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22" t="48755" r="35257" b="33339"/>
          <a:stretch/>
        </p:blipFill>
        <p:spPr>
          <a:xfrm>
            <a:off x="5175899" y="3529840"/>
            <a:ext cx="1470486" cy="9643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2F50F99-33ED-4384-8EFC-230DAD0A6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46" t="44124" r="21233" b="37970"/>
          <a:stretch/>
        </p:blipFill>
        <p:spPr>
          <a:xfrm>
            <a:off x="8868932" y="3453378"/>
            <a:ext cx="1470486" cy="9643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BF74964-F5CF-4171-862C-27914CC06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7" t="66504" r="72811" b="5716"/>
          <a:stretch/>
        </p:blipFill>
        <p:spPr>
          <a:xfrm>
            <a:off x="1687380" y="4575950"/>
            <a:ext cx="1651247" cy="13760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D5C94AA-5A28-41F2-945D-344FAE755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8" t="77478" r="54110" b="4616"/>
          <a:stretch/>
        </p:blipFill>
        <p:spPr>
          <a:xfrm>
            <a:off x="4407546" y="5396306"/>
            <a:ext cx="1651247" cy="8869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246A6B2-390C-4493-962D-9FF0CBE3A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9" t="69093" r="33919" b="3127"/>
          <a:stretch/>
        </p:blipFill>
        <p:spPr>
          <a:xfrm>
            <a:off x="7222226" y="4907235"/>
            <a:ext cx="1651247" cy="13760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03DD00A-19ED-475B-AC22-12CB47F0A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74" t="77062" r="12864" b="3127"/>
          <a:stretch/>
        </p:blipFill>
        <p:spPr>
          <a:xfrm>
            <a:off x="9699094" y="4960974"/>
            <a:ext cx="1651247" cy="981308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3E1760A-27F6-4248-9E12-61996419F81D}"/>
              </a:ext>
            </a:extLst>
          </p:cNvPr>
          <p:cNvCxnSpPr>
            <a:cxnSpLocks/>
          </p:cNvCxnSpPr>
          <p:nvPr/>
        </p:nvCxnSpPr>
        <p:spPr>
          <a:xfrm flipV="1">
            <a:off x="3100721" y="4244725"/>
            <a:ext cx="4517136" cy="101924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D7B2ECC8-134F-463C-B19E-470946D938D6}"/>
              </a:ext>
            </a:extLst>
          </p:cNvPr>
          <p:cNvCxnSpPr>
            <a:cxnSpLocks/>
          </p:cNvCxnSpPr>
          <p:nvPr/>
        </p:nvCxnSpPr>
        <p:spPr>
          <a:xfrm>
            <a:off x="3098095" y="2854102"/>
            <a:ext cx="826729" cy="93050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EC7E2515-9D7D-4B34-AC5F-19A917825832}"/>
              </a:ext>
            </a:extLst>
          </p:cNvPr>
          <p:cNvCxnSpPr>
            <a:cxnSpLocks/>
          </p:cNvCxnSpPr>
          <p:nvPr/>
        </p:nvCxnSpPr>
        <p:spPr>
          <a:xfrm>
            <a:off x="5245755" y="2482431"/>
            <a:ext cx="495596" cy="121396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8260386A-8B36-4031-96B6-67EBA480FF95}"/>
              </a:ext>
            </a:extLst>
          </p:cNvPr>
          <p:cNvCxnSpPr>
            <a:cxnSpLocks/>
          </p:cNvCxnSpPr>
          <p:nvPr/>
        </p:nvCxnSpPr>
        <p:spPr>
          <a:xfrm>
            <a:off x="7554238" y="2582341"/>
            <a:ext cx="247798" cy="111405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B0B7EFEC-2FDB-41AE-A09A-07A2C9FE90B3}"/>
              </a:ext>
            </a:extLst>
          </p:cNvPr>
          <p:cNvCxnSpPr>
            <a:cxnSpLocks/>
          </p:cNvCxnSpPr>
          <p:nvPr/>
        </p:nvCxnSpPr>
        <p:spPr>
          <a:xfrm flipH="1">
            <a:off x="9506474" y="2991375"/>
            <a:ext cx="788750" cy="57879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3B2CC02E-2A26-4722-87B7-7EDA99FF1A14}"/>
              </a:ext>
            </a:extLst>
          </p:cNvPr>
          <p:cNvCxnSpPr>
            <a:cxnSpLocks/>
          </p:cNvCxnSpPr>
          <p:nvPr/>
        </p:nvCxnSpPr>
        <p:spPr>
          <a:xfrm flipH="1" flipV="1">
            <a:off x="4370506" y="4445013"/>
            <a:ext cx="1049233" cy="13369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D0031DD6-C30B-404B-B70A-C79E56160B84}"/>
              </a:ext>
            </a:extLst>
          </p:cNvPr>
          <p:cNvCxnSpPr>
            <a:cxnSpLocks/>
          </p:cNvCxnSpPr>
          <p:nvPr/>
        </p:nvCxnSpPr>
        <p:spPr>
          <a:xfrm flipV="1">
            <a:off x="8244747" y="4178556"/>
            <a:ext cx="1061702" cy="160335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31A40E31-5A2F-48C6-85B4-C4372764CF56}"/>
              </a:ext>
            </a:extLst>
          </p:cNvPr>
          <p:cNvCxnSpPr>
            <a:cxnSpLocks/>
          </p:cNvCxnSpPr>
          <p:nvPr/>
        </p:nvCxnSpPr>
        <p:spPr>
          <a:xfrm flipH="1" flipV="1">
            <a:off x="6274376" y="4244725"/>
            <a:ext cx="4481415" cy="115158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50"/>
            <a:ext cx="12192000" cy="5627688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818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816" y="19219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310216"/>
            <a:ext cx="12260062" cy="31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-313348" y="3242543"/>
            <a:ext cx="2675034" cy="268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43" l="778" r="100000">
                        <a14:foregroundMark x1="44478" y1="5699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  <a14:backgroundMark x1="41110" y1="59527" x2="41110" y2="59527"/>
                        <a14:backgroundMark x1="37696" y1="59249" x2="32432" y2="60640"/>
                        <a14:backgroundMark x1="49929" y1="62170" x2="48506" y2="60083"/>
                        <a14:backgroundMark x1="50498" y1="60083" x2="37411" y2="57302"/>
                        <a14:backgroundMark x1="37696" y1="57302" x2="36700" y2="59527"/>
                        <a14:backgroundMark x1="31863" y1="56606" x2="27169" y2="56050"/>
                        <a14:backgroundMark x1="20910" y1="59249" x2="18919" y2="62448"/>
                        <a14:backgroundMark x1="85064" y1="42003" x2="82788" y2="42976"/>
                        <a14:backgroundMark x1="65149" y1="58136" x2="66856" y2="58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3348" y="4516363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6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7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8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9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4258</TotalTime>
  <Words>234</Words>
  <Application>Microsoft Office PowerPoint</Application>
  <PresentationFormat>Custom</PresentationFormat>
  <Paragraphs>106</Paragraphs>
  <Slides>16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AutoBVT</cp:lastModifiedBy>
  <cp:revision>590</cp:revision>
  <dcterms:created xsi:type="dcterms:W3CDTF">2021-02-20T02:56:00Z</dcterms:created>
  <dcterms:modified xsi:type="dcterms:W3CDTF">2024-12-10T00:57:52Z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