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6" r:id="rId1"/>
    <p:sldMasterId id="2147483648" r:id="rId2"/>
    <p:sldMasterId id="2147483663" r:id="rId3"/>
  </p:sldMasterIdLst>
  <p:notesMasterIdLst>
    <p:notesMasterId r:id="rId27"/>
  </p:notesMasterIdLst>
  <p:sldIdLst>
    <p:sldId id="417" r:id="rId4"/>
    <p:sldId id="418" r:id="rId5"/>
    <p:sldId id="325" r:id="rId6"/>
    <p:sldId id="416" r:id="rId7"/>
    <p:sldId id="257" r:id="rId8"/>
    <p:sldId id="271" r:id="rId9"/>
    <p:sldId id="411" r:id="rId10"/>
    <p:sldId id="412" r:id="rId11"/>
    <p:sldId id="413" r:id="rId12"/>
    <p:sldId id="399" r:id="rId13"/>
    <p:sldId id="401" r:id="rId14"/>
    <p:sldId id="402" r:id="rId15"/>
    <p:sldId id="409" r:id="rId16"/>
    <p:sldId id="410" r:id="rId17"/>
    <p:sldId id="397" r:id="rId18"/>
    <p:sldId id="285" r:id="rId19"/>
    <p:sldId id="288" r:id="rId20"/>
    <p:sldId id="403" r:id="rId21"/>
    <p:sldId id="404" r:id="rId22"/>
    <p:sldId id="405" r:id="rId23"/>
    <p:sldId id="281" r:id="rId24"/>
    <p:sldId id="385" r:id="rId25"/>
    <p:sldId id="419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51B416"/>
    <a:srgbClr val="0000FF"/>
    <a:srgbClr val="E6B9B8"/>
    <a:srgbClr val="00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4660"/>
  </p:normalViewPr>
  <p:slideViewPr>
    <p:cSldViewPr snapToGrid="0">
      <p:cViewPr>
        <p:scale>
          <a:sx n="97" d="100"/>
          <a:sy n="97" d="100"/>
        </p:scale>
        <p:origin x="-12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2589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70BE24-631A-471A-9A08-A455C4CB8C80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89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7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87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8713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53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0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247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7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24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7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580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5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2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086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240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8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55" Type="http://schemas.openxmlformats.org/officeDocument/2006/relationships/slideLayout" Target="../slideLayouts/slideLayout9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59" Type="http://schemas.openxmlformats.org/officeDocument/2006/relationships/slideLayout" Target="../slideLayouts/slideLayout97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54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3" Type="http://schemas.openxmlformats.org/officeDocument/2006/relationships/slideLayout" Target="../slideLayouts/slideLayout91.xml"/><Relationship Id="rId58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57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slideLayout" Target="../slideLayouts/slideLayout90.xml"/><Relationship Id="rId60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5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pPr/>
              <a:t>12/10/2024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7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sv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microsoft.com/office/2007/relationships/hdphoto" Target="../media/hdphoto4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audio" Target="../media/audio6.wav"/><Relationship Id="rId15" Type="http://schemas.openxmlformats.org/officeDocument/2006/relationships/image" Target="../media/image35.gif"/><Relationship Id="rId10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36.gif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.png"/><Relationship Id="rId11" Type="http://schemas.openxmlformats.org/officeDocument/2006/relationships/image" Target="../media/image39.png"/><Relationship Id="rId5" Type="http://schemas.openxmlformats.org/officeDocument/2006/relationships/audio" Target="../media/audio6.wav"/><Relationship Id="rId15" Type="http://schemas.openxmlformats.org/officeDocument/2006/relationships/image" Target="../media/image36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.png"/><Relationship Id="rId11" Type="http://schemas.openxmlformats.org/officeDocument/2006/relationships/image" Target="../media/image39.png"/><Relationship Id="rId5" Type="http://schemas.openxmlformats.org/officeDocument/2006/relationships/audio" Target="../media/audio6.wav"/><Relationship Id="rId15" Type="http://schemas.openxmlformats.org/officeDocument/2006/relationships/image" Target="../media/image36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.png"/><Relationship Id="rId11" Type="http://schemas.openxmlformats.org/officeDocument/2006/relationships/image" Target="../media/image39.png"/><Relationship Id="rId5" Type="http://schemas.openxmlformats.org/officeDocument/2006/relationships/audio" Target="../media/audio6.wav"/><Relationship Id="rId15" Type="http://schemas.openxmlformats.org/officeDocument/2006/relationships/image" Target="../media/image36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image" Target="../media/image47.gif"/><Relationship Id="rId50" Type="http://schemas.openxmlformats.org/officeDocument/2006/relationships/image" Target="../media/image50.gif"/><Relationship Id="rId55" Type="http://schemas.openxmlformats.org/officeDocument/2006/relationships/image" Target="../media/image55.gif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image" Target="../media/image46.gif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41" Type="http://schemas.openxmlformats.org/officeDocument/2006/relationships/tags" Target="../tags/tag42.xml"/><Relationship Id="rId54" Type="http://schemas.openxmlformats.org/officeDocument/2006/relationships/image" Target="../media/image54.gi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image" Target="../media/image45.gif"/><Relationship Id="rId53" Type="http://schemas.openxmlformats.org/officeDocument/2006/relationships/image" Target="../media/image53.gif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image" Target="../media/image49.gif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notesSlide" Target="../notesSlides/notesSlide3.xml"/><Relationship Id="rId52" Type="http://schemas.openxmlformats.org/officeDocument/2006/relationships/image" Target="../media/image52.gi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slideLayout" Target="../slideLayouts/slideLayout97.xml"/><Relationship Id="rId48" Type="http://schemas.openxmlformats.org/officeDocument/2006/relationships/image" Target="../media/image48.gif"/><Relationship Id="rId56" Type="http://schemas.openxmlformats.org/officeDocument/2006/relationships/image" Target="../media/image10.gif"/><Relationship Id="rId8" Type="http://schemas.openxmlformats.org/officeDocument/2006/relationships/tags" Target="../tags/tag9.xml"/><Relationship Id="rId51" Type="http://schemas.openxmlformats.org/officeDocument/2006/relationships/image" Target="../media/image51.gif"/><Relationship Id="rId3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1.wav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3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5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63" y="2130092"/>
            <a:ext cx="10364275" cy="147021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70" y="3886300"/>
            <a:ext cx="8533862" cy="175322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6" name="Picture 2" descr="P1020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302" y="285998"/>
            <a:ext cx="5758677" cy="63575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7" name="Picture 3" descr="IMG_9197-22-10-18-05-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773" y="285998"/>
            <a:ext cx="5952201" cy="63575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8C6155-785B-4419-A1A9-5F3A5D765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42596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411667" y="3044427"/>
            <a:ext cx="397000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1323" y="0"/>
            <a:ext cx="5881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latin typeface="+mj-lt"/>
              </a:rPr>
              <a:t>Thứ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2800" b="1" dirty="0" smtClean="0">
                <a:latin typeface="+mj-lt"/>
              </a:rPr>
              <a:t> ngày 29 tháng 11 năm 202</a:t>
            </a:r>
            <a:r>
              <a:rPr lang="en-US" sz="2800" b="1" dirty="0" smtClean="0">
                <a:latin typeface="+mj-lt"/>
              </a:rPr>
              <a:t>4</a:t>
            </a:r>
            <a:endParaRPr lang="vi-VN" sz="28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522504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buSzPts val="990"/>
            </a:pP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lvl="0">
              <a:lnSpc>
                <a:spcPct val="115000"/>
              </a:lnSpc>
              <a:buSzPts val="990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 –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A72950E-C67A-4E8D-8681-5946EEE10D93}"/>
              </a:ext>
            </a:extLst>
          </p:cNvPr>
          <p:cNvGrpSpPr/>
          <p:nvPr/>
        </p:nvGrpSpPr>
        <p:grpSpPr>
          <a:xfrm>
            <a:off x="3223233" y="561031"/>
            <a:ext cx="6473426" cy="755245"/>
            <a:chOff x="-3369817" y="382607"/>
            <a:chExt cx="6292270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629227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69F3E63-5BDD-43F0-9F22-EBBD7CC573D3}"/>
              </a:ext>
            </a:extLst>
          </p:cNvPr>
          <p:cNvSpPr/>
          <p:nvPr/>
        </p:nvSpPr>
        <p:spPr>
          <a:xfrm>
            <a:off x="1669336" y="1829332"/>
            <a:ext cx="1705262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4EBE95-3884-4F0C-BA1E-225781B6A179}"/>
              </a:ext>
            </a:extLst>
          </p:cNvPr>
          <p:cNvSpPr txBox="1"/>
          <p:nvPr/>
        </p:nvSpPr>
        <p:spPr>
          <a:xfrm>
            <a:off x="1751348" y="227860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18A91FE-7FDE-470E-BD70-101EAA816B19}"/>
              </a:ext>
            </a:extLst>
          </p:cNvPr>
          <p:cNvCxnSpPr/>
          <p:nvPr/>
        </p:nvCxnSpPr>
        <p:spPr>
          <a:xfrm>
            <a:off x="2107249" y="31131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EA64D29-7252-4D09-9399-A7C24EE8D442}"/>
              </a:ext>
            </a:extLst>
          </p:cNvPr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4EF9589-B382-4AB3-86A0-8E9B8E049922}"/>
              </a:ext>
            </a:extLst>
          </p:cNvPr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8617F4A-70C3-4213-B6C4-DE6E5F6DFADE}"/>
              </a:ext>
            </a:extLst>
          </p:cNvPr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6355D0A-3F8A-4C7F-BB44-5864CA867798}"/>
              </a:ext>
            </a:extLst>
          </p:cNvPr>
          <p:cNvSpPr txBox="1"/>
          <p:nvPr/>
        </p:nvSpPr>
        <p:spPr>
          <a:xfrm>
            <a:off x="4068449" y="1903146"/>
            <a:ext cx="70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0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trừ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5, </a:t>
            </a: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5 </a:t>
            </a:r>
            <a:r>
              <a:rPr lang="en-US" sz="2800" b="1" dirty="0" err="1"/>
              <a:t>bằng</a:t>
            </a:r>
            <a:r>
              <a:rPr lang="en-US" sz="2800" b="1" dirty="0"/>
              <a:t> 5, </a:t>
            </a:r>
            <a:r>
              <a:rPr lang="en-US" sz="2800" b="1" dirty="0" err="1"/>
              <a:t>viết</a:t>
            </a:r>
            <a:r>
              <a:rPr lang="en-US" sz="2800" b="1" dirty="0"/>
              <a:t> 5, </a:t>
            </a:r>
            <a:r>
              <a:rPr lang="en-US" sz="2800" b="1" dirty="0" err="1"/>
              <a:t>nhớ</a:t>
            </a:r>
            <a:r>
              <a:rPr lang="en-US" sz="2800" b="1" dirty="0"/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003CB15-66CC-42EE-A68C-185AB3C09217}"/>
              </a:ext>
            </a:extLst>
          </p:cNvPr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2B474CB-A96F-4FDE-9C52-EC659D153125}"/>
              </a:ext>
            </a:extLst>
          </p:cNvPr>
          <p:cNvSpPr txBox="1"/>
          <p:nvPr/>
        </p:nvSpPr>
        <p:spPr>
          <a:xfrm>
            <a:off x="4167700" y="3132921"/>
            <a:ext cx="654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1 </a:t>
            </a:r>
            <a:r>
              <a:rPr lang="en-US" sz="2800" b="1" dirty="0" err="1"/>
              <a:t>bằng</a:t>
            </a:r>
            <a:r>
              <a:rPr lang="en-US" sz="2800" b="1" dirty="0"/>
              <a:t> 9, </a:t>
            </a:r>
            <a:r>
              <a:rPr lang="en-US" sz="2800" b="1" dirty="0" err="1"/>
              <a:t>viết</a:t>
            </a:r>
            <a:r>
              <a:rPr lang="en-US" sz="2800" b="1" dirty="0"/>
              <a:t> 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278B8DF-0A01-48C4-B9F6-6104298DAB37}"/>
              </a:ext>
            </a:extLst>
          </p:cNvPr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5062AB01-5F3B-4B72-BCDF-2A14615690B1}"/>
              </a:ext>
            </a:extLst>
          </p:cNvPr>
          <p:cNvSpPr/>
          <p:nvPr/>
        </p:nvSpPr>
        <p:spPr>
          <a:xfrm>
            <a:off x="3839061" y="328443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9841CCF-04A4-4642-B0EF-7EE71E19820C}"/>
              </a:ext>
            </a:extLst>
          </p:cNvPr>
          <p:cNvGrpSpPr/>
          <p:nvPr/>
        </p:nvGrpSpPr>
        <p:grpSpPr>
          <a:xfrm>
            <a:off x="4110185" y="4146441"/>
            <a:ext cx="3655988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6C6069FE-77D1-43E4-A30A-8F1A17C60BA4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A72179F-B853-4BEE-8368-36772A8DC934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</a:rPr>
                <a:t>: 100 – 5 = 95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E7DCDA4-7D8C-4BE5-BE02-6462F9CF5CC9}"/>
              </a:ext>
            </a:extLst>
          </p:cNvPr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3E1C4C2-85ED-467A-AC9C-739E64DD6518}"/>
              </a:ext>
            </a:extLst>
          </p:cNvPr>
          <p:cNvSpPr txBox="1"/>
          <p:nvPr/>
        </p:nvSpPr>
        <p:spPr>
          <a:xfrm>
            <a:off x="2013167" y="20097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CD79991-02BD-4E37-B754-AE752FEED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89683" l="5778" r="91556">
                        <a14:foregroundMark x1="64000" y1="3571" x2="64000" y2="3571"/>
                        <a14:foregroundMark x1="6222" y1="22222" x2="6222" y2="22222"/>
                        <a14:foregroundMark x1="55111" y1="28175" x2="55111" y2="28175"/>
                        <a14:foregroundMark x1="46222" y1="37302" x2="46222" y2="37302"/>
                        <a14:foregroundMark x1="91556" y1="42460" x2="91556" y2="42460"/>
                        <a14:foregroundMark x1="51556" y1="87698" x2="51556" y2="87698"/>
                        <a14:foregroundMark x1="46222" y1="87302" x2="46222" y2="8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811" y="3664202"/>
            <a:ext cx="171464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4" grpId="0"/>
      <p:bldP spid="24" grpId="1"/>
      <p:bldP spid="28" grpId="0"/>
      <p:bldP spid="28" grpId="1"/>
      <p:bldP spid="29" grpId="0"/>
      <p:bldP spid="30" grpId="0"/>
      <p:bldP spid="31" grpId="0"/>
      <p:bldP spid="31" grpId="1"/>
      <p:bldP spid="42" grpId="0"/>
      <p:bldP spid="43" grpId="0" animBg="1"/>
      <p:bldP spid="44" grpId="0" animBg="1"/>
      <p:bldP spid="51" grpId="0"/>
      <p:bldP spid="52" grpId="0"/>
      <p:bldP spid="5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0D8B7B1D-BBAD-4554-BB51-AA87F51D375E}"/>
              </a:ext>
            </a:extLst>
          </p:cNvPr>
          <p:cNvGrpSpPr/>
          <p:nvPr/>
        </p:nvGrpSpPr>
        <p:grpSpPr>
          <a:xfrm>
            <a:off x="3196855" y="500572"/>
            <a:ext cx="6322686" cy="755245"/>
            <a:chOff x="-3369817" y="382607"/>
            <a:chExt cx="5896865" cy="79541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F859204B-FD88-4D85-AE03-BF1E293A5BB0}"/>
                </a:ext>
              </a:extLst>
            </p:cNvPr>
            <p:cNvSpPr/>
            <p:nvPr/>
          </p:nvSpPr>
          <p:spPr>
            <a:xfrm>
              <a:off x="-3369817" y="382607"/>
              <a:ext cx="5896865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CC2B617C-2960-4F89-B041-26056A13AB7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C8951578-C2CC-4D0F-8B56-12FB685B526E}"/>
              </a:ext>
            </a:extLst>
          </p:cNvPr>
          <p:cNvSpPr/>
          <p:nvPr/>
        </p:nvSpPr>
        <p:spPr>
          <a:xfrm>
            <a:off x="1406175" y="2897575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1F3D2093-63A2-48D1-AB54-B4EE5815F7B9}"/>
              </a:ext>
            </a:extLst>
          </p:cNvPr>
          <p:cNvSpPr/>
          <p:nvPr/>
        </p:nvSpPr>
        <p:spPr>
          <a:xfrm>
            <a:off x="4075233" y="287829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F44DEE58-6F93-49B2-85AE-34BFFDAEADC1}"/>
              </a:ext>
            </a:extLst>
          </p:cNvPr>
          <p:cNvSpPr/>
          <p:nvPr/>
        </p:nvSpPr>
        <p:spPr>
          <a:xfrm>
            <a:off x="6798066" y="28680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C2F8F9F4-6EEE-4C7D-A73B-A7ED05D22B2B}"/>
              </a:ext>
            </a:extLst>
          </p:cNvPr>
          <p:cNvSpPr txBox="1"/>
          <p:nvPr/>
        </p:nvSpPr>
        <p:spPr>
          <a:xfrm>
            <a:off x="1711495" y="3053514"/>
            <a:ext cx="87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1F24B1DB-225C-4BDD-BA65-0C00E9D1B4F0}"/>
              </a:ext>
            </a:extLst>
          </p:cNvPr>
          <p:cNvCxnSpPr>
            <a:cxnSpLocks/>
          </p:cNvCxnSpPr>
          <p:nvPr/>
        </p:nvCxnSpPr>
        <p:spPr>
          <a:xfrm>
            <a:off x="1664226" y="40727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4BD0CDB6-2E84-46FB-ABF6-B755793B76A3}"/>
              </a:ext>
            </a:extLst>
          </p:cNvPr>
          <p:cNvSpPr txBox="1"/>
          <p:nvPr/>
        </p:nvSpPr>
        <p:spPr>
          <a:xfrm>
            <a:off x="1563333" y="3248179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7569F62-D740-411E-99F8-AE5AC51F8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97327" y="3786624"/>
            <a:ext cx="680248" cy="8928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C3FBB02-D090-40D0-9E5F-BB7937966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525223" y="3809262"/>
            <a:ext cx="513182" cy="8463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73B2073-02FA-48EA-8751-F967FF45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780999" y="3694199"/>
            <a:ext cx="550849" cy="99252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D926DDD-50BA-4BBC-AE1B-DD520CDBAADC}"/>
              </a:ext>
            </a:extLst>
          </p:cNvPr>
          <p:cNvSpPr txBox="1"/>
          <p:nvPr/>
        </p:nvSpPr>
        <p:spPr>
          <a:xfrm>
            <a:off x="1310146" y="19480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13089E5-D859-4687-AEE1-F8E2B5AFAA11}"/>
              </a:ext>
            </a:extLst>
          </p:cNvPr>
          <p:cNvSpPr txBox="1"/>
          <p:nvPr/>
        </p:nvSpPr>
        <p:spPr>
          <a:xfrm>
            <a:off x="4010545" y="192284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F2895BF-EA2C-4E8A-B6A0-4AD1E7DBC217}"/>
              </a:ext>
            </a:extLst>
          </p:cNvPr>
          <p:cNvSpPr txBox="1"/>
          <p:nvPr/>
        </p:nvSpPr>
        <p:spPr>
          <a:xfrm>
            <a:off x="6728241" y="19088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B1667EB-B35F-40EB-AA15-510CC69736C4}"/>
              </a:ext>
            </a:extLst>
          </p:cNvPr>
          <p:cNvSpPr txBox="1"/>
          <p:nvPr/>
        </p:nvSpPr>
        <p:spPr>
          <a:xfrm>
            <a:off x="1898898" y="3522753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7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0C9DD284-A68B-4C77-963E-249F8EE11D0D}"/>
              </a:ext>
            </a:extLst>
          </p:cNvPr>
          <p:cNvSpPr txBox="1"/>
          <p:nvPr/>
        </p:nvSpPr>
        <p:spPr>
          <a:xfrm>
            <a:off x="1871809" y="4055535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515A0EE0-33EE-43B4-8A36-A1B9BB00DF8A}"/>
              </a:ext>
            </a:extLst>
          </p:cNvPr>
          <p:cNvSpPr txBox="1"/>
          <p:nvPr/>
        </p:nvSpPr>
        <p:spPr>
          <a:xfrm>
            <a:off x="4492007" y="3012962"/>
            <a:ext cx="88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5156ECD3-E7C1-40EB-B367-564B87398D9E}"/>
              </a:ext>
            </a:extLst>
          </p:cNvPr>
          <p:cNvCxnSpPr>
            <a:cxnSpLocks/>
          </p:cNvCxnSpPr>
          <p:nvPr/>
        </p:nvCxnSpPr>
        <p:spPr>
          <a:xfrm>
            <a:off x="4416723" y="40880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A44E515-A217-47C0-B4A8-24B5223E7B0B}"/>
              </a:ext>
            </a:extLst>
          </p:cNvPr>
          <p:cNvSpPr txBox="1"/>
          <p:nvPr/>
        </p:nvSpPr>
        <p:spPr>
          <a:xfrm>
            <a:off x="4342464" y="319673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30D5DC3-27CB-45A9-B2B8-DF8482BFE823}"/>
              </a:ext>
            </a:extLst>
          </p:cNvPr>
          <p:cNvSpPr txBox="1"/>
          <p:nvPr/>
        </p:nvSpPr>
        <p:spPr>
          <a:xfrm>
            <a:off x="4879724" y="356224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1EA4A5A-F2F4-48C2-BB2E-A6CC2B55FF29}"/>
              </a:ext>
            </a:extLst>
          </p:cNvPr>
          <p:cNvSpPr txBox="1"/>
          <p:nvPr/>
        </p:nvSpPr>
        <p:spPr>
          <a:xfrm>
            <a:off x="4671840" y="4111388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E68007F-7D87-4894-985C-6537EF6CC1AF}"/>
              </a:ext>
            </a:extLst>
          </p:cNvPr>
          <p:cNvSpPr txBox="1"/>
          <p:nvPr/>
        </p:nvSpPr>
        <p:spPr>
          <a:xfrm>
            <a:off x="7197270" y="2998755"/>
            <a:ext cx="90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E8C525B0-57B2-4D9F-8518-13D4A185FB34}"/>
              </a:ext>
            </a:extLst>
          </p:cNvPr>
          <p:cNvCxnSpPr>
            <a:cxnSpLocks/>
          </p:cNvCxnSpPr>
          <p:nvPr/>
        </p:nvCxnSpPr>
        <p:spPr>
          <a:xfrm>
            <a:off x="7143228" y="407446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B0A75801-337E-436E-93AC-38F99E81DCC6}"/>
              </a:ext>
            </a:extLst>
          </p:cNvPr>
          <p:cNvSpPr txBox="1"/>
          <p:nvPr/>
        </p:nvSpPr>
        <p:spPr>
          <a:xfrm>
            <a:off x="7068969" y="318317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DD70F714-0A9A-4662-8D24-2BEFC4B4AEE1}"/>
              </a:ext>
            </a:extLst>
          </p:cNvPr>
          <p:cNvSpPr txBox="1"/>
          <p:nvPr/>
        </p:nvSpPr>
        <p:spPr>
          <a:xfrm>
            <a:off x="7567217" y="3508195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186A9999-78B1-4AFB-A7EC-80DAE78A24B5}"/>
              </a:ext>
            </a:extLst>
          </p:cNvPr>
          <p:cNvSpPr txBox="1"/>
          <p:nvPr/>
        </p:nvSpPr>
        <p:spPr>
          <a:xfrm>
            <a:off x="7402803" y="4072794"/>
            <a:ext cx="67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xmlns="" id="{F5CA317B-4FBE-4DAF-A663-CDEA70BE9907}"/>
              </a:ext>
            </a:extLst>
          </p:cNvPr>
          <p:cNvSpPr/>
          <p:nvPr/>
        </p:nvSpPr>
        <p:spPr>
          <a:xfrm>
            <a:off x="9519541" y="286802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2CB9698-AD67-45DC-9B2E-5A7A291D21FC}"/>
              </a:ext>
            </a:extLst>
          </p:cNvPr>
          <p:cNvSpPr txBox="1"/>
          <p:nvPr/>
        </p:nvSpPr>
        <p:spPr>
          <a:xfrm>
            <a:off x="9941821" y="2998943"/>
            <a:ext cx="96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9134257F-8AF6-46D1-BDAC-DB9DB62F088C}"/>
              </a:ext>
            </a:extLst>
          </p:cNvPr>
          <p:cNvCxnSpPr>
            <a:cxnSpLocks/>
          </p:cNvCxnSpPr>
          <p:nvPr/>
        </p:nvCxnSpPr>
        <p:spPr>
          <a:xfrm>
            <a:off x="9872842" y="4043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D6CAAC4-7841-4F19-B655-1D7A824697B7}"/>
              </a:ext>
            </a:extLst>
          </p:cNvPr>
          <p:cNvSpPr txBox="1"/>
          <p:nvPr/>
        </p:nvSpPr>
        <p:spPr>
          <a:xfrm>
            <a:off x="9783779" y="315243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765B5704-5B03-4A75-BA03-6F1B22276486}"/>
              </a:ext>
            </a:extLst>
          </p:cNvPr>
          <p:cNvSpPr txBox="1"/>
          <p:nvPr/>
        </p:nvSpPr>
        <p:spPr>
          <a:xfrm>
            <a:off x="9387417" y="18967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6B88B84-7C40-4D9A-A15E-29CB03FA18BC}"/>
              </a:ext>
            </a:extLst>
          </p:cNvPr>
          <p:cNvSpPr txBox="1"/>
          <p:nvPr/>
        </p:nvSpPr>
        <p:spPr>
          <a:xfrm>
            <a:off x="10330340" y="350479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06570191-853D-46B4-8002-FFAFC92FDF07}"/>
              </a:ext>
            </a:extLst>
          </p:cNvPr>
          <p:cNvSpPr txBox="1"/>
          <p:nvPr/>
        </p:nvSpPr>
        <p:spPr>
          <a:xfrm>
            <a:off x="10125180" y="4049890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587F71F4-D5FA-414D-AB66-B6904E589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56780" y="3899569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/>
      <p:bldP spid="81" grpId="0"/>
      <p:bldP spid="85" grpId="0" animBg="1"/>
      <p:bldP spid="86" grpId="0" animBg="1"/>
      <p:bldP spid="88" grpId="0" animBg="1"/>
      <p:bldP spid="89" grpId="0"/>
      <p:bldP spid="93" grpId="0"/>
      <p:bldP spid="94" grpId="0"/>
      <p:bldP spid="97" grpId="0"/>
      <p:bldP spid="98" grpId="0"/>
      <p:bldP spid="101" grpId="0"/>
      <p:bldP spid="102" grpId="0"/>
      <p:bldP spid="104" grpId="0"/>
      <p:bldP spid="105" grpId="0"/>
      <p:bldP spid="106" grpId="0"/>
      <p:bldP spid="107" grpId="0" animBg="1"/>
      <p:bldP spid="108" grpId="0"/>
      <p:bldP spid="110" grpId="0"/>
      <p:bldP spid="111" grpId="0" animBg="1"/>
      <p:bldP spid="112" grpId="0"/>
      <p:bldP spid="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F0C3A4-6E70-4DE4-A6A4-9980B044CF06}"/>
              </a:ext>
            </a:extLst>
          </p:cNvPr>
          <p:cNvGrpSpPr/>
          <p:nvPr/>
        </p:nvGrpSpPr>
        <p:grpSpPr>
          <a:xfrm>
            <a:off x="1321576" y="1831702"/>
            <a:ext cx="4272739" cy="1883329"/>
            <a:chOff x="1261286" y="1751315"/>
            <a:chExt cx="4272739" cy="1883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3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459F5F3-44C2-45C7-B195-314F46DB62EB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038382" y="476404"/>
            <a:ext cx="4388379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59F9A58-876E-4371-B4A0-8679EE53F3D8}"/>
              </a:ext>
            </a:extLst>
          </p:cNvPr>
          <p:cNvSpPr txBox="1"/>
          <p:nvPr/>
        </p:nvSpPr>
        <p:spPr>
          <a:xfrm>
            <a:off x="3908787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05601B8-8EBA-4057-8CD2-F180056336BF}"/>
              </a:ext>
            </a:extLst>
          </p:cNvPr>
          <p:cNvSpPr txBox="1"/>
          <p:nvPr/>
        </p:nvSpPr>
        <p:spPr>
          <a:xfrm>
            <a:off x="3908787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97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335D1230-6412-4B9F-882F-570045D32716}"/>
              </a:ext>
            </a:extLst>
          </p:cNvPr>
          <p:cNvGrpSpPr/>
          <p:nvPr/>
        </p:nvGrpSpPr>
        <p:grpSpPr>
          <a:xfrm>
            <a:off x="6437823" y="1831702"/>
            <a:ext cx="4272739" cy="1883329"/>
            <a:chOff x="1261286" y="1751315"/>
            <a:chExt cx="4272739" cy="188332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625FD347-59EA-4075-8CE9-76CE988E26D3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xmlns="" id="{A7377A62-88C4-403C-9FD0-2C7D6B4551E8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6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2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18CC4205-BC44-4B90-A909-E6D93207E7F1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FA4A52C-DB56-49F6-ADE3-9D3EDFEAB258}"/>
              </a:ext>
            </a:extLst>
          </p:cNvPr>
          <p:cNvSpPr txBox="1"/>
          <p:nvPr/>
        </p:nvSpPr>
        <p:spPr>
          <a:xfrm>
            <a:off x="9025034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46B15EC-C079-4EAD-9F31-C536622E1923}"/>
              </a:ext>
            </a:extLst>
          </p:cNvPr>
          <p:cNvSpPr txBox="1"/>
          <p:nvPr/>
        </p:nvSpPr>
        <p:spPr>
          <a:xfrm>
            <a:off x="9025034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98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3576CBA2-0EF3-4B2D-B4B7-5C0069D7D948}"/>
              </a:ext>
            </a:extLst>
          </p:cNvPr>
          <p:cNvGrpSpPr/>
          <p:nvPr/>
        </p:nvGrpSpPr>
        <p:grpSpPr>
          <a:xfrm>
            <a:off x="3780691" y="4067346"/>
            <a:ext cx="4507158" cy="1985383"/>
            <a:chOff x="1261286" y="1649261"/>
            <a:chExt cx="4507158" cy="198538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xmlns="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897886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100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51B007F4-1ED5-4432-994D-440F51B502F9}"/>
                </a:ext>
              </a:extLst>
            </p:cNvPr>
            <p:cNvSpPr/>
            <p:nvPr/>
          </p:nvSpPr>
          <p:spPr>
            <a:xfrm rot="1558595">
              <a:off x="5140710" y="164926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5AAC5C67-40CE-46D3-A40B-D6B7340EE20A}"/>
              </a:ext>
            </a:extLst>
          </p:cNvPr>
          <p:cNvSpPr txBox="1"/>
          <p:nvPr/>
        </p:nvSpPr>
        <p:spPr>
          <a:xfrm>
            <a:off x="6367902" y="4416801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E99B00B-8C4A-4619-82E6-128D1667A57D}"/>
              </a:ext>
            </a:extLst>
          </p:cNvPr>
          <p:cNvSpPr txBox="1"/>
          <p:nvPr/>
        </p:nvSpPr>
        <p:spPr>
          <a:xfrm>
            <a:off x="6855412" y="5114657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80" grpId="0"/>
      <p:bldP spid="81" grpId="0"/>
      <p:bldP spid="89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763967" cy="700663"/>
            <a:chOff x="-3359380" y="241996"/>
            <a:chExt cx="10573433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573433" cy="85467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xmlns="" id="{EDC923FD-EA4E-4502-82F8-AA03A49414CF}"/>
              </a:ext>
            </a:extLst>
          </p:cNvPr>
          <p:cNvSpPr/>
          <p:nvPr/>
        </p:nvSpPr>
        <p:spPr>
          <a:xfrm flipV="1">
            <a:off x="0" y="4523223"/>
            <a:ext cx="12125591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361345" y="2928406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BA0A642-C1F8-44D3-849F-CB4794A06FFF}"/>
              </a:ext>
            </a:extLst>
          </p:cNvPr>
          <p:cNvGrpSpPr/>
          <p:nvPr/>
        </p:nvGrpSpPr>
        <p:grpSpPr>
          <a:xfrm>
            <a:off x="3084927" y="2190485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DE547E5-BAEC-4802-B5AD-20FA49E51B2F}"/>
              </a:ext>
            </a:extLst>
          </p:cNvPr>
          <p:cNvGrpSpPr/>
          <p:nvPr/>
        </p:nvGrpSpPr>
        <p:grpSpPr>
          <a:xfrm>
            <a:off x="5527234" y="2114285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768D0AB-2CD6-4568-9BA3-B0AB67ABEA89}"/>
              </a:ext>
            </a:extLst>
          </p:cNvPr>
          <p:cNvGrpSpPr/>
          <p:nvPr/>
        </p:nvGrpSpPr>
        <p:grpSpPr>
          <a:xfrm>
            <a:off x="8028869" y="2114285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3454566" y="2368874"/>
            <a:ext cx="104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3281173" y="3421991"/>
            <a:ext cx="1042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3235489" y="255613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5929684" y="2298796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5853470" y="334579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5717991" y="2451047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8613625" y="2325283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20091" y="3354798"/>
            <a:ext cx="100067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8227620" y="2486643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53AF932-1530-460F-B636-0D051C39A1ED}"/>
              </a:ext>
            </a:extLst>
          </p:cNvPr>
          <p:cNvSpPr txBox="1"/>
          <p:nvPr/>
        </p:nvSpPr>
        <p:spPr>
          <a:xfrm>
            <a:off x="3641544" y="342265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xmlns="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0468" y="3770588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CA49A35-5FA4-4BB9-8B60-96724351CB33}"/>
              </a:ext>
            </a:extLst>
          </p:cNvPr>
          <p:cNvSpPr txBox="1"/>
          <p:nvPr/>
        </p:nvSpPr>
        <p:spPr>
          <a:xfrm>
            <a:off x="6365317" y="3330235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65818B5-F302-467E-B9EA-B1CD206A36DC}"/>
              </a:ext>
            </a:extLst>
          </p:cNvPr>
          <p:cNvSpPr txBox="1"/>
          <p:nvPr/>
        </p:nvSpPr>
        <p:spPr>
          <a:xfrm>
            <a:off x="8604262" y="3315013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xmlns="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8948" y="3980816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xmlns="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8985" y="4140551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xmlns="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9192" y="4066023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xmlns="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794" y="46541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DFD4D8B-B863-4742-B285-505A33D5BA23}"/>
              </a:ext>
            </a:extLst>
          </p:cNvPr>
          <p:cNvSpPr txBox="1"/>
          <p:nvPr/>
        </p:nvSpPr>
        <p:spPr>
          <a:xfrm>
            <a:off x="3878083" y="343172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796D848-921E-4A0F-AFB8-B35F5C032129}"/>
              </a:ext>
            </a:extLst>
          </p:cNvPr>
          <p:cNvSpPr txBox="1"/>
          <p:nvPr/>
        </p:nvSpPr>
        <p:spPr>
          <a:xfrm>
            <a:off x="6098029" y="3326753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A2E9A36-55D5-49A4-A99A-303502DBBF24}"/>
              </a:ext>
            </a:extLst>
          </p:cNvPr>
          <p:cNvSpPr txBox="1"/>
          <p:nvPr/>
        </p:nvSpPr>
        <p:spPr>
          <a:xfrm>
            <a:off x="8855661" y="3315013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F5F7FD-D004-496E-BC3B-5603CBBD3B8F}"/>
              </a:ext>
            </a:extLst>
          </p:cNvPr>
          <p:cNvSpPr txBox="1"/>
          <p:nvPr/>
        </p:nvSpPr>
        <p:spPr>
          <a:xfrm>
            <a:off x="3673619" y="2853921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D43FC7C-CB4F-4C41-904B-7A10AF3279AF}"/>
              </a:ext>
            </a:extLst>
          </p:cNvPr>
          <p:cNvSpPr txBox="1"/>
          <p:nvPr/>
        </p:nvSpPr>
        <p:spPr>
          <a:xfrm>
            <a:off x="6139149" y="2754000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2CD418-0418-476E-BF92-B945064482DD}"/>
              </a:ext>
            </a:extLst>
          </p:cNvPr>
          <p:cNvSpPr txBox="1"/>
          <p:nvPr/>
        </p:nvSpPr>
        <p:spPr>
          <a:xfrm>
            <a:off x="8623331" y="2774212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CE4F5F9-0180-4D30-AE27-6B3BAABF9FC3}"/>
              </a:ext>
            </a:extLst>
          </p:cNvPr>
          <p:cNvSpPr txBox="1"/>
          <p:nvPr/>
        </p:nvSpPr>
        <p:spPr>
          <a:xfrm>
            <a:off x="3642268" y="3426189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5B5DF9C-1A8D-4664-9768-17F8D2BABD2B}"/>
              </a:ext>
            </a:extLst>
          </p:cNvPr>
          <p:cNvSpPr txBox="1"/>
          <p:nvPr/>
        </p:nvSpPr>
        <p:spPr>
          <a:xfrm>
            <a:off x="3893648" y="2862928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D0FA2AD-2BFF-4B82-A544-76018BFDA640}"/>
              </a:ext>
            </a:extLst>
          </p:cNvPr>
          <p:cNvSpPr txBox="1"/>
          <p:nvPr/>
        </p:nvSpPr>
        <p:spPr>
          <a:xfrm>
            <a:off x="6135864" y="3329041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31FC432-8F6E-459D-8904-0CA3C35D378B}"/>
              </a:ext>
            </a:extLst>
          </p:cNvPr>
          <p:cNvSpPr txBox="1"/>
          <p:nvPr/>
        </p:nvSpPr>
        <p:spPr>
          <a:xfrm>
            <a:off x="8597414" y="3307026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05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59" grpId="0"/>
      <p:bldP spid="59" grpId="1"/>
      <p:bldP spid="65" grpId="0"/>
      <p:bldP spid="66" grpId="0"/>
      <p:bldP spid="66" grpId="1"/>
      <p:bldP spid="68" grpId="0"/>
      <p:bldP spid="45" grpId="0"/>
      <p:bldP spid="45" grpId="1"/>
      <p:bldP spid="53" grpId="0"/>
      <p:bldP spid="54" grpId="0"/>
      <p:bldP spid="56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2" b="1852"/>
          <a:stretch/>
        </p:blipFill>
        <p:spPr>
          <a:xfrm>
            <a:off x="1314992" y="2015643"/>
            <a:ext cx="9562016" cy="3992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335889" y="4061401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508100" y="5052081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– 9 = 91 (chai)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102043" y="55216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91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582930" y="408389"/>
            <a:ext cx="11205878" cy="1263732"/>
            <a:chOff x="-154603" y="508823"/>
            <a:chExt cx="10350734" cy="12637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-154603" y="508823"/>
              <a:ext cx="10350734" cy="1241481"/>
              <a:chOff x="-3576209" y="246790"/>
              <a:chExt cx="1028969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576209" y="246790"/>
                <a:ext cx="10289699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503979" y="68818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463175" y="572226"/>
              <a:ext cx="95669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chai.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1926793" y="4533953"/>
            <a:ext cx="8760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87BF3DD-A250-4B6B-9BA1-E83C944E1CDE}"/>
              </a:ext>
            </a:extLst>
          </p:cNvPr>
          <p:cNvSpPr/>
          <p:nvPr/>
        </p:nvSpPr>
        <p:spPr>
          <a:xfrm>
            <a:off x="857572" y="1873963"/>
            <a:ext cx="4999818" cy="155503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3EF5CE1-9FD8-42BD-B915-889F38D8E570}"/>
              </a:ext>
            </a:extLst>
          </p:cNvPr>
          <p:cNvSpPr/>
          <p:nvPr/>
        </p:nvSpPr>
        <p:spPr>
          <a:xfrm>
            <a:off x="3357481" y="2870243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3203 -0.1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9BC20F-1BDF-41EC-9C88-5AF2AF0B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" y="444499"/>
            <a:ext cx="12192001" cy="641482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1FCD63-66E4-4A99-B7D0-ADAB1E63E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35" y="481965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D4EEF8-BCD2-4AD9-B91F-11184839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96" y="4728858"/>
            <a:ext cx="33337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F5E9312-FCAE-47CF-9D0E-4CD53DE1E678}"/>
              </a:ext>
            </a:extLst>
          </p:cNvPr>
          <p:cNvGrpSpPr/>
          <p:nvPr/>
        </p:nvGrpSpPr>
        <p:grpSpPr>
          <a:xfrm>
            <a:off x="3140885" y="3239611"/>
            <a:ext cx="5720412" cy="2735820"/>
            <a:chOff x="2566941" y="981113"/>
            <a:chExt cx="5720412" cy="29818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5B3967E-2091-4AE7-994B-3DAEFD2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36219" y="-388165"/>
              <a:ext cx="2981855" cy="5720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9906910-4936-46E3-BD8E-965098AC4A49}"/>
                </a:ext>
              </a:extLst>
            </p:cNvPr>
            <p:cNvSpPr txBox="1"/>
            <p:nvPr/>
          </p:nvSpPr>
          <p:spPr>
            <a:xfrm>
              <a:off x="3030922" y="1698566"/>
              <a:ext cx="4708872" cy="171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ngăn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chặn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43" y="703650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8" y="749046"/>
            <a:ext cx="2468880" cy="2468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1380AFA-2F3E-472F-9CE3-D3FF6C5D9B55}"/>
              </a:ext>
            </a:extLst>
          </p:cNvPr>
          <p:cNvSpPr/>
          <p:nvPr/>
        </p:nvSpPr>
        <p:spPr>
          <a:xfrm>
            <a:off x="665160" y="909975"/>
            <a:ext cx="108134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NGỘ KHÔNG THẬT                 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NGỘ KHÔNG GIẢ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37"/>
            <a:ext cx="12192001" cy="64773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743" y="3372238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BC217E-FFBD-439A-82A3-E4516B5B9786}"/>
              </a:ext>
            </a:extLst>
          </p:cNvPr>
          <p:cNvGrpSpPr/>
          <p:nvPr/>
        </p:nvGrpSpPr>
        <p:grpSpPr>
          <a:xfrm>
            <a:off x="1973425" y="234348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2D8106A-2AF0-4384-B8D8-F484B5552D6F}"/>
                </a:ext>
              </a:extLst>
            </p:cNvPr>
            <p:cNvGrpSpPr/>
            <p:nvPr/>
          </p:nvGrpSpPr>
          <p:grpSpPr>
            <a:xfrm>
              <a:off x="3154509" y="638155"/>
              <a:ext cx="1091942" cy="1638229"/>
              <a:chOff x="5531998" y="955329"/>
              <a:chExt cx="1091942" cy="163822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94023" y="955329"/>
                <a:ext cx="92991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31998" y="125533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E2F639-8FC4-4F03-92F1-81E54A21FF7C}"/>
              </a:ext>
            </a:extLst>
          </p:cNvPr>
          <p:cNvSpPr txBox="1"/>
          <p:nvPr/>
        </p:nvSpPr>
        <p:spPr>
          <a:xfrm>
            <a:off x="7816776" y="558469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9BC521-255A-4F8A-A56B-C24D110D4909}"/>
              </a:ext>
            </a:extLst>
          </p:cNvPr>
          <p:cNvSpPr txBox="1"/>
          <p:nvPr/>
        </p:nvSpPr>
        <p:spPr>
          <a:xfrm>
            <a:off x="2676856" y="559680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BC217E-FFBD-439A-82A3-E4516B5B9786}"/>
              </a:ext>
            </a:extLst>
          </p:cNvPr>
          <p:cNvGrpSpPr/>
          <p:nvPr/>
        </p:nvGrpSpPr>
        <p:grpSpPr>
          <a:xfrm>
            <a:off x="1982947" y="506801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2D8106A-2AF0-4384-B8D8-F484B5552D6F}"/>
                </a:ext>
              </a:extLst>
            </p:cNvPr>
            <p:cNvGrpSpPr/>
            <p:nvPr/>
          </p:nvGrpSpPr>
          <p:grpSpPr>
            <a:xfrm>
              <a:off x="3072433" y="606589"/>
              <a:ext cx="1174018" cy="1744467"/>
              <a:chOff x="5449922" y="923763"/>
              <a:chExt cx="1174018" cy="174446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23267" y="923763"/>
                <a:ext cx="100067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2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449922" y="125968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796611" y="208345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98</a:t>
            </a:r>
          </a:p>
        </p:txBody>
      </p:sp>
    </p:spTree>
    <p:extLst>
      <p:ext uri="{BB962C8B-B14F-4D97-AF65-F5344CB8AC3E}">
        <p14:creationId xmlns:p14="http://schemas.microsoft.com/office/powerpoint/2010/main" val="41341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0BF067A-906C-4F17-A6F3-6B699421E808}"/>
                </a:ext>
              </a:extLst>
            </p:cNvPr>
            <p:cNvSpPr txBox="1"/>
            <p:nvPr/>
          </p:nvSpPr>
          <p:spPr>
            <a:xfrm>
              <a:off x="2831535" y="799435"/>
              <a:ext cx="2190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100 - 5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95</a:t>
            </a:r>
          </a:p>
        </p:txBody>
      </p:sp>
    </p:spTree>
    <p:extLst>
      <p:ext uri="{BB962C8B-B14F-4D97-AF65-F5344CB8AC3E}">
        <p14:creationId xmlns:p14="http://schemas.microsoft.com/office/powerpoint/2010/main" val="26239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40" y="0"/>
            <a:ext cx="12068360" cy="8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322158" y="3399457"/>
            <a:ext cx="6858000" cy="10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7" y="6793949"/>
            <a:ext cx="12068360" cy="8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665567" y="3399457"/>
            <a:ext cx="6858000" cy="10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7539" y="581946"/>
            <a:ext cx="11413191" cy="1100933"/>
          </a:xfrm>
          <a:prstGeom prst="rect">
            <a:avLst/>
          </a:prstGeom>
          <a:noFill/>
        </p:spPr>
        <p:txBody>
          <a:bodyPr lIns="84446" tIns="42223" rIns="84446" bIns="42223">
            <a:spAutoFit/>
          </a:bodyPr>
          <a:lstStyle/>
          <a:p>
            <a:pPr algn="ctr">
              <a:defRPr/>
            </a:pPr>
            <a:r>
              <a:rPr lang="en-US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UBND </a:t>
            </a: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HUYỆN PHÙ MỸ</a:t>
            </a:r>
          </a:p>
          <a:p>
            <a:pPr algn="ctr">
              <a:defRPr/>
            </a:pP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TIỂU HỌC SỐ 2 MỸ CHÁNH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2468579"/>
            <a:ext cx="12192000" cy="1254822"/>
          </a:xfrm>
          <a:prstGeom prst="rect">
            <a:avLst/>
          </a:prstGeom>
          <a:noFill/>
        </p:spPr>
        <p:txBody>
          <a:bodyPr wrap="square" lIns="84446" tIns="42223" rIns="84446" bIns="42223">
            <a:spAutoFit/>
          </a:bodyPr>
          <a:lstStyle/>
          <a:p>
            <a:pPr algn="ctr">
              <a:defRPr/>
            </a:pPr>
            <a:r>
              <a:rPr lang="en-US" sz="38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 </a:t>
            </a:r>
            <a:r>
              <a:rPr lang="en-US" sz="38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 THẦY CÔ VỀ </a:t>
            </a:r>
            <a:r>
              <a:rPr lang="en-US" sz="38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 </a:t>
            </a:r>
            <a:r>
              <a:rPr lang="en-US" sz="38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8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8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 LỚP </a:t>
            </a:r>
            <a:r>
              <a:rPr lang="en-US" sz="38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endParaRPr lang="en-US" sz="38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829" y="4480033"/>
            <a:ext cx="11798901" cy="1593376"/>
          </a:xfrm>
          <a:prstGeom prst="rect">
            <a:avLst/>
          </a:prstGeom>
          <a:noFill/>
        </p:spPr>
        <p:txBody>
          <a:bodyPr lIns="84446" tIns="42223" rIns="84446" bIns="42223">
            <a:spAutoFit/>
          </a:bodyPr>
          <a:lstStyle/>
          <a:p>
            <a:pPr algn="ctr">
              <a:defRPr/>
            </a:pP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Năm</a:t>
            </a:r>
            <a:r>
              <a:rPr lang="en-US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49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2024-2025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defRPr/>
            </a:pP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Giáo</a:t>
            </a:r>
            <a:r>
              <a:rPr lang="en-US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viên</a:t>
            </a:r>
            <a:r>
              <a:rPr lang="en-US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Nguyễn</a:t>
            </a:r>
            <a:r>
              <a:rPr lang="en-US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Thị</a:t>
            </a:r>
            <a:r>
              <a:rPr lang="en-US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Thu </a:t>
            </a:r>
            <a:r>
              <a:rPr lang="en-US" sz="4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Quyền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" y="518052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0BF067A-906C-4F17-A6F3-6B699421E808}"/>
                </a:ext>
              </a:extLst>
            </p:cNvPr>
            <p:cNvSpPr txBox="1"/>
            <p:nvPr/>
          </p:nvSpPr>
          <p:spPr>
            <a:xfrm>
              <a:off x="2656220" y="875429"/>
              <a:ext cx="2303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– 9 = 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E2F639-8FC4-4F03-92F1-81E54A21FF7C}"/>
              </a:ext>
            </a:extLst>
          </p:cNvPr>
          <p:cNvSpPr txBox="1"/>
          <p:nvPr/>
        </p:nvSpPr>
        <p:spPr>
          <a:xfrm>
            <a:off x="2676856" y="5812649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9BC521-255A-4F8A-A56B-C24D110D4909}"/>
              </a:ext>
            </a:extLst>
          </p:cNvPr>
          <p:cNvSpPr txBox="1"/>
          <p:nvPr/>
        </p:nvSpPr>
        <p:spPr>
          <a:xfrm>
            <a:off x="7725898" y="582053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91</a:t>
            </a:r>
          </a:p>
        </p:txBody>
      </p:sp>
    </p:spTree>
    <p:extLst>
      <p:ext uri="{BB962C8B-B14F-4D97-AF65-F5344CB8AC3E}">
        <p14:creationId xmlns:p14="http://schemas.microsoft.com/office/powerpoint/2010/main" val="4073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5B1873-1932-4DC5-8EB2-C5588302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1466" y="631058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07EEA1F0-7F76-41C4-9734-C8BE37F854C0}"/>
              </a:ext>
            </a:extLst>
          </p:cNvPr>
          <p:cNvSpPr txBox="1"/>
          <p:nvPr/>
        </p:nvSpPr>
        <p:spPr>
          <a:xfrm>
            <a:off x="3434233" y="138627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689553"/>
            <a:ext cx="76417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eaLnBrk="1" hangingPunct="1"/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162BF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 rot="5400000">
            <a:off x="10149068" y="4532030"/>
            <a:ext cx="580934" cy="2185206"/>
            <a:chOff x="0" y="0"/>
            <a:chExt cx="366" cy="1032"/>
          </a:xfrm>
        </p:grpSpPr>
        <p:pic>
          <p:nvPicPr>
            <p:cNvPr id="14485" name="Picture 5" descr="42"/>
            <p:cNvPicPr>
              <a:picLocks noChangeAspect="1" noChangeArrowheads="1" noCrop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86" name="Picture 6" descr="40"/>
            <p:cNvPicPr>
              <a:picLocks noChangeAspect="1" noChangeArrowheads="1" noCrop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87" name="Picture 7" descr="41"/>
            <p:cNvPicPr>
              <a:picLocks noChangeAspect="1" noChangeArrowheads="1" noCrop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39" name="Picture 8" descr="HOA CANH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>
            <a:off x="10321270" y="-95332"/>
            <a:ext cx="1104698" cy="72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OA CANH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>
            <a:off x="11150467" y="507946"/>
            <a:ext cx="1104698" cy="72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Picture1d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49"/>
          <a:srcRect/>
          <a:stretch>
            <a:fillRect/>
          </a:stretch>
        </p:blipFill>
        <p:spPr bwMode="auto">
          <a:xfrm>
            <a:off x="1016000" y="838631"/>
            <a:ext cx="317164" cy="2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1" descr="Picture1d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49"/>
          <a:srcRect/>
          <a:stretch>
            <a:fillRect/>
          </a:stretch>
        </p:blipFill>
        <p:spPr bwMode="auto">
          <a:xfrm>
            <a:off x="10870932" y="685204"/>
            <a:ext cx="317164" cy="2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2" descr="Picture1d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49"/>
          <a:srcRect/>
          <a:stretch>
            <a:fillRect/>
          </a:stretch>
        </p:blipFill>
        <p:spPr bwMode="auto">
          <a:xfrm>
            <a:off x="6974921" y="3810331"/>
            <a:ext cx="317164" cy="2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rot="5400000">
            <a:off x="5678534" y="3694072"/>
            <a:ext cx="580934" cy="2183862"/>
            <a:chOff x="0" y="0"/>
            <a:chExt cx="366" cy="1032"/>
          </a:xfrm>
        </p:grpSpPr>
        <p:pic>
          <p:nvPicPr>
            <p:cNvPr id="14482" name="Picture 14" descr="42"/>
            <p:cNvPicPr>
              <a:picLocks noChangeAspect="1" noChangeArrowheads="1" noCrop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83" name="Picture 15" descr="40"/>
            <p:cNvPicPr>
              <a:picLocks noChangeAspect="1" noChangeArrowheads="1" noCrop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84" name="Picture 16" descr="41"/>
            <p:cNvPicPr>
              <a:picLocks noChangeAspect="1" noChangeArrowheads="1" noCrop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5" name="Picture 17" descr="Picture1buom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50"/>
          <a:srcRect/>
          <a:stretch>
            <a:fillRect/>
          </a:stretch>
        </p:blipFill>
        <p:spPr bwMode="auto">
          <a:xfrm>
            <a:off x="10704286" y="260677"/>
            <a:ext cx="1067069" cy="46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8" descr="Picture1buom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50"/>
          <a:srcRect/>
          <a:stretch>
            <a:fillRect/>
          </a:stretch>
        </p:blipFill>
        <p:spPr bwMode="auto">
          <a:xfrm>
            <a:off x="431398" y="405164"/>
            <a:ext cx="1067069" cy="46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9" descr="HOA CANH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 rot="-6510015">
            <a:off x="95915" y="-168837"/>
            <a:ext cx="828204" cy="96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0" descr="HOA CANH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 rot="-6517937">
            <a:off x="980883" y="-190509"/>
            <a:ext cx="828203" cy="96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21" descr="HOA CANH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 rot="-8482262">
            <a:off x="-41662" y="621153"/>
            <a:ext cx="1104699" cy="72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22" descr="Picture1df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49"/>
          <a:srcRect/>
          <a:stretch>
            <a:fillRect/>
          </a:stretch>
        </p:blipFill>
        <p:spPr bwMode="auto">
          <a:xfrm>
            <a:off x="526815" y="765641"/>
            <a:ext cx="317164" cy="2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23" descr="HOA CANH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>
            <a:off x="11150467" y="-31282"/>
            <a:ext cx="1104698" cy="72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2" name="AutoShape 24" descr="VIETNAMC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4487" y="2895733"/>
            <a:ext cx="767375" cy="647965"/>
          </a:xfrm>
          <a:prstGeom prst="star4">
            <a:avLst>
              <a:gd name="adj" fmla="val 12500"/>
            </a:avLst>
          </a:prstGeom>
          <a:blipFill dpi="0" rotWithShape="1">
            <a:blip r:embed="rId5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grpSp>
        <p:nvGrpSpPr>
          <p:cNvPr id="4" name="Group 25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193397" y="5837642"/>
            <a:ext cx="11089989" cy="878849"/>
            <a:chOff x="1565" y="3339"/>
            <a:chExt cx="4195" cy="998"/>
          </a:xfrm>
        </p:grpSpPr>
        <p:pic>
          <p:nvPicPr>
            <p:cNvPr id="14434" name="Picture 2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511" y="3540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5" name="Picture 2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4885" y="4110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6" name="Picture 2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250" y="4138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7" name="Picture 2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3379" y="4084"/>
              <a:ext cx="117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8" name="Picture 3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631" y="412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9" name="Picture 3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751" y="4138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0" name="Picture 3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169" y="4084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1" name="Picture 3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450" y="4156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2" name="Picture 3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042" y="412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3" name="Picture 3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795" y="4183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4" name="Picture 3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842" y="4111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5" name="Picture 3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3070" y="4110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6" name="Picture 3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633" y="4110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7" name="Picture 3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677" y="4175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8" name="Picture 4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767" y="412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9" name="Picture 4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933" y="4155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0" name="Picture 4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522" y="4137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1" name="Picture 4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953" y="4110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2" name="Picture 4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617" y="4137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3" name="Picture 4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542" y="4155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4" name="Picture 4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708" y="4181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5" name="Picture 4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297" y="4163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6" name="Picture 4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400" y="4086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7" name="Picture 4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73" y="4113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8" name="Picture 5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998" y="4131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59" name="Picture 5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164" y="4157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0" name="Picture 5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753" y="4139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1" name="Picture 5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431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2" name="Picture 5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28" y="4111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3" name="Picture 5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783" y="413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4" name="Picture 5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894" y="4265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5" name="Picture 5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55" y="4157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6" name="Picture 5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65" y="4248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7" name="Picture 5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752" y="4213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8" name="Picture 6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844" y="4201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69" name="Picture 6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344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0" name="Picture 6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882" y="4084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1" name="Picture 6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269" y="4204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2" name="Picture 6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435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3" name="Picture 6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936" y="4156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4" name="Picture 6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511" y="3657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5" name="Picture 6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687" y="3352"/>
              <a:ext cx="7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6" name="Picture 6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465" y="3339"/>
              <a:ext cx="7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7" name="Picture 6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511" y="3748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8" name="Picture 70" descr="nature%20(19)"/>
            <p:cNvPicPr>
              <a:picLocks noChangeAspect="1" noChangeArrowheads="1" noCrop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4771" y="3455"/>
              <a:ext cx="989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79" name="Picture 7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284" y="3793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80" name="Picture 7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978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81" name="Picture 7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618" y="3496"/>
              <a:ext cx="7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54" name="Oval 7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26752" y="4915596"/>
            <a:ext cx="192180" cy="141510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55" name="Oval 75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26752" y="5346083"/>
            <a:ext cx="192180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56" name="Oval 76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26752" y="5562070"/>
            <a:ext cx="192180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57" name="Line 77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026751" y="3257700"/>
            <a:ext cx="0" cy="3573488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</p:spPr>
        <p:txBody>
          <a:bodyPr lIns="86423" tIns="43212" rIns="86423" bIns="43212"/>
          <a:lstStyle/>
          <a:p>
            <a:endParaRPr lang="en-US"/>
          </a:p>
        </p:txBody>
      </p:sp>
      <p:sp>
        <p:nvSpPr>
          <p:cNvPr id="14358" name="Line 78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218932" y="3618177"/>
            <a:ext cx="0" cy="3213011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</p:spPr>
        <p:txBody>
          <a:bodyPr lIns="86423" tIns="43212" rIns="86423" bIns="43212"/>
          <a:lstStyle/>
          <a:p>
            <a:endParaRPr lang="en-US"/>
          </a:p>
        </p:txBody>
      </p:sp>
      <p:sp>
        <p:nvSpPr>
          <p:cNvPr id="14359" name="Line 79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306413" y="6138536"/>
            <a:ext cx="8208635" cy="0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</p:spPr>
        <p:txBody>
          <a:bodyPr lIns="86423" tIns="43212" rIns="86423" bIns="43212"/>
          <a:lstStyle/>
          <a:p>
            <a:endParaRPr lang="en-US"/>
          </a:p>
        </p:txBody>
      </p:sp>
      <p:sp>
        <p:nvSpPr>
          <p:cNvPr id="14360" name="Line 80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306413" y="6281535"/>
            <a:ext cx="8785175" cy="0"/>
          </a:xfrm>
          <a:prstGeom prst="line">
            <a:avLst/>
          </a:prstGeom>
          <a:noFill/>
          <a:ln w="9525">
            <a:solidFill>
              <a:srgbClr val="AC0804"/>
            </a:solidFill>
            <a:round/>
            <a:headEnd/>
            <a:tailEnd/>
          </a:ln>
        </p:spPr>
        <p:txBody>
          <a:bodyPr lIns="86423" tIns="43212" rIns="86423" bIns="43212"/>
          <a:lstStyle/>
          <a:p>
            <a:endParaRPr lang="en-US"/>
          </a:p>
        </p:txBody>
      </p:sp>
      <p:sp>
        <p:nvSpPr>
          <p:cNvPr id="14361" name="AutoShape 81" descr="VIETNAMC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898064" y="5922548"/>
            <a:ext cx="768720" cy="647965"/>
          </a:xfrm>
          <a:prstGeom prst="star4">
            <a:avLst>
              <a:gd name="adj" fmla="val 12500"/>
            </a:avLst>
          </a:prstGeom>
          <a:blipFill dpi="0" rotWithShape="1">
            <a:blip r:embed="rId5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2" name="AutoShape 82" descr="VIETNAMC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13862" y="3277064"/>
            <a:ext cx="768720" cy="647965"/>
          </a:xfrm>
          <a:prstGeom prst="star4">
            <a:avLst>
              <a:gd name="adj" fmla="val 12500"/>
            </a:avLst>
          </a:prstGeom>
          <a:blipFill dpi="0" rotWithShape="1">
            <a:blip r:embed="rId5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3" name="AutoShape 83" descr="VIETNAMC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419630" y="5778059"/>
            <a:ext cx="768720" cy="647964"/>
          </a:xfrm>
          <a:prstGeom prst="star4">
            <a:avLst>
              <a:gd name="adj" fmla="val 12500"/>
            </a:avLst>
          </a:prstGeom>
          <a:blipFill dpi="0" rotWithShape="1">
            <a:blip r:embed="rId5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4" name="Oval 84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889545" y="6138536"/>
            <a:ext cx="193524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5" name="Oval 8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178487" y="6138536"/>
            <a:ext cx="192179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6" name="Oval 8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466085" y="6138536"/>
            <a:ext cx="192179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7" name="Oval 87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753683" y="6138536"/>
            <a:ext cx="192179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8" name="Oval 8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041281" y="6138536"/>
            <a:ext cx="193524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69" name="Oval 89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026752" y="5130094"/>
            <a:ext cx="192180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70" name="Oval 90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026752" y="4698118"/>
            <a:ext cx="192180" cy="141510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71" name="Oval 91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331567" y="6138536"/>
            <a:ext cx="192179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4372" name="Oval 92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619164" y="6138536"/>
            <a:ext cx="193524" cy="142999"/>
          </a:xfrm>
          <a:prstGeom prst="ellipse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86423" tIns="43212" rIns="86423" bIns="43212" anchor="ctr"/>
          <a:lstStyle/>
          <a:p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14373" name="Picture 93" descr="nature%20(19)"/>
          <p:cNvPicPr>
            <a:picLocks noChangeAspect="1" noChangeArrowheads="1" noCrop="1"/>
          </p:cNvPicPr>
          <p:nvPr>
            <p:custDataLst>
              <p:tags r:id="rId36"/>
            </p:custDataLst>
          </p:nvPr>
        </p:nvPicPr>
        <p:blipFill>
          <a:blip r:embed="rId53"/>
          <a:srcRect/>
          <a:stretch>
            <a:fillRect/>
          </a:stretch>
        </p:blipFill>
        <p:spPr bwMode="auto">
          <a:xfrm>
            <a:off x="-202932" y="5781038"/>
            <a:ext cx="1421863" cy="9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4" name="Picture 94" descr="Picture1bup"/>
          <p:cNvPicPr>
            <a:picLocks noChangeAspect="1" noChangeArrowheads="1" noCrop="1"/>
          </p:cNvPicPr>
          <p:nvPr>
            <p:custDataLst>
              <p:tags r:id="rId37"/>
            </p:custDataLst>
          </p:nvPr>
        </p:nvPicPr>
        <p:blipFill>
          <a:blip r:embed="rId54"/>
          <a:srcRect/>
          <a:stretch>
            <a:fillRect/>
          </a:stretch>
        </p:blipFill>
        <p:spPr bwMode="auto">
          <a:xfrm>
            <a:off x="3842255" y="6229400"/>
            <a:ext cx="767375" cy="47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5" name="Picture 95" descr="Picture1bup"/>
          <p:cNvPicPr>
            <a:picLocks noChangeAspect="1" noChangeArrowheads="1" noCrop="1"/>
          </p:cNvPicPr>
          <p:nvPr>
            <p:custDataLst>
              <p:tags r:id="rId38"/>
            </p:custDataLst>
          </p:nvPr>
        </p:nvPicPr>
        <p:blipFill>
          <a:blip r:embed="rId54"/>
          <a:srcRect/>
          <a:stretch>
            <a:fillRect/>
          </a:stretch>
        </p:blipFill>
        <p:spPr bwMode="auto">
          <a:xfrm>
            <a:off x="5856783" y="6229400"/>
            <a:ext cx="768720" cy="47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6" name="Picture 96" descr="Picture1bup"/>
          <p:cNvPicPr>
            <a:picLocks noChangeAspect="1" noChangeArrowheads="1" noCrop="1"/>
          </p:cNvPicPr>
          <p:nvPr>
            <p:custDataLst>
              <p:tags r:id="rId39"/>
            </p:custDataLst>
          </p:nvPr>
        </p:nvPicPr>
        <p:blipFill>
          <a:blip r:embed="rId54"/>
          <a:srcRect/>
          <a:stretch>
            <a:fillRect/>
          </a:stretch>
        </p:blipFill>
        <p:spPr bwMode="auto">
          <a:xfrm>
            <a:off x="7778582" y="6229400"/>
            <a:ext cx="768720" cy="47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7"/>
          <p:cNvGrpSpPr>
            <a:grpSpLocks/>
          </p:cNvGrpSpPr>
          <p:nvPr>
            <p:custDataLst>
              <p:tags r:id="rId40"/>
            </p:custDataLst>
          </p:nvPr>
        </p:nvGrpSpPr>
        <p:grpSpPr bwMode="auto">
          <a:xfrm>
            <a:off x="1248498" y="5821257"/>
            <a:ext cx="11089989" cy="880339"/>
            <a:chOff x="1565" y="3339"/>
            <a:chExt cx="4195" cy="998"/>
          </a:xfrm>
        </p:grpSpPr>
        <p:pic>
          <p:nvPicPr>
            <p:cNvPr id="14386" name="Picture 9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511" y="3540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87" name="Picture 9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4885" y="4110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88" name="Picture 10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250" y="4138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89" name="Picture 10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3379" y="4084"/>
              <a:ext cx="117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0" name="Picture 10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631" y="412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1" name="Picture 10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751" y="4138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2" name="Picture 10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169" y="4084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3" name="Picture 10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450" y="4156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4" name="Picture 10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042" y="412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5" name="Picture 10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795" y="4183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6" name="Picture 10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842" y="4111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7" name="Picture 10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3070" y="4110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8" name="Picture 11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633" y="4110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9" name="Picture 11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677" y="4175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0" name="Picture 11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767" y="412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1" name="Picture 11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933" y="4155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2" name="Picture 11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522" y="4137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3" name="Picture 11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953" y="4110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4" name="Picture 11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617" y="4137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5" name="Picture 11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542" y="4155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6" name="Picture 11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708" y="4181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7" name="Picture 11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297" y="4163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8" name="Picture 12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400" y="4086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09" name="Picture 12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73" y="4113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0" name="Picture 12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998" y="4131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1" name="Picture 12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164" y="4157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2" name="Picture 12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753" y="4139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3" name="Picture 12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431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4" name="Picture 12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28" y="4111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5" name="Picture 12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783" y="4139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6" name="Picture 12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4894" y="4265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7" name="Picture 12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55" y="4157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8" name="Picture 13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65" y="4248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9" name="Picture 13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752" y="4213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0" name="Picture 132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844" y="4201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1" name="Picture 13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344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2" name="Picture 13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882" y="4084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3" name="Picture 13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269" y="4204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4" name="Picture 136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435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5" name="Picture 137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936" y="4156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6" name="Picture 138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511" y="3657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7" name="Picture 139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687" y="3352"/>
              <a:ext cx="7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8" name="Picture 140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465" y="3339"/>
              <a:ext cx="7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9" name="Picture 141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511" y="3748"/>
              <a:ext cx="91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0" name="Picture 142" descr="nature%20(19)"/>
            <p:cNvPicPr>
              <a:picLocks noChangeAspect="1" noChangeArrowheads="1" noCrop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4771" y="3455"/>
              <a:ext cx="989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1" name="Picture 143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284" y="3793"/>
              <a:ext cx="7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2" name="Picture 144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978" y="4156"/>
              <a:ext cx="9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3" name="Picture 145" descr="star"/>
            <p:cNvPicPr>
              <a:picLocks noChangeAspect="1" noChangeArrowheads="1" noCrop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 flipV="1">
              <a:off x="5618" y="3496"/>
              <a:ext cx="7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78" name="Picture 146" descr="nature%20(19)"/>
          <p:cNvPicPr>
            <a:picLocks noChangeAspect="1" noChangeArrowheads="1" noCrop="1"/>
          </p:cNvPicPr>
          <p:nvPr>
            <p:custDataLst>
              <p:tags r:id="rId41"/>
            </p:custDataLst>
          </p:nvPr>
        </p:nvPicPr>
        <p:blipFill>
          <a:blip r:embed="rId53"/>
          <a:srcRect/>
          <a:stretch>
            <a:fillRect/>
          </a:stretch>
        </p:blipFill>
        <p:spPr bwMode="auto">
          <a:xfrm>
            <a:off x="-147830" y="5766143"/>
            <a:ext cx="1421862" cy="93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9" name="Picture 147" descr="Picture1bup"/>
          <p:cNvPicPr>
            <a:picLocks noChangeAspect="1" noChangeArrowheads="1" noCrop="1"/>
          </p:cNvPicPr>
          <p:nvPr>
            <p:custDataLst>
              <p:tags r:id="rId42"/>
            </p:custDataLst>
          </p:nvPr>
        </p:nvPicPr>
        <p:blipFill>
          <a:blip r:embed="rId54"/>
          <a:srcRect/>
          <a:stretch>
            <a:fillRect/>
          </a:stretch>
        </p:blipFill>
        <p:spPr bwMode="auto">
          <a:xfrm>
            <a:off x="2032000" y="6172796"/>
            <a:ext cx="768720" cy="47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0" name="Picture 164" descr="anh-dong-dep-126_114435989.gif"/>
          <p:cNvPicPr>
            <a:picLocks noChangeAspect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10770138" y="3580937"/>
            <a:ext cx="1421862" cy="250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143168" y="990145"/>
            <a:ext cx="10420331" cy="6519798"/>
          </a:xfrm>
          <a:prstGeom prst="rect">
            <a:avLst/>
          </a:prstGeom>
          <a:noFill/>
          <a:ln>
            <a:noFill/>
          </a:ln>
        </p:spPr>
        <p:txBody>
          <a:bodyPr lIns="86423" tIns="43212" rIns="86423" bIns="43212">
            <a:spAutoFit/>
          </a:bodyPr>
          <a:lstStyle/>
          <a:p>
            <a:pPr algn="ctr">
              <a:defRPr/>
            </a:pPr>
            <a:r>
              <a:rPr lang="en-US" altLang="zh-CN" sz="6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new roman"/>
              </a:rPr>
              <a:t>CẢM ƠN QUÝ THẦY CÔ</a:t>
            </a:r>
          </a:p>
          <a:p>
            <a:pPr algn="ctr">
              <a:defRPr/>
            </a:pPr>
            <a:r>
              <a:rPr lang="en-US" altLang="zh-CN" sz="6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new roman"/>
              </a:rPr>
              <a:t> ĐÃ QUAN TÂM THEO DÕI</a:t>
            </a:r>
          </a:p>
          <a:p>
            <a:pPr algn="ctr">
              <a:defRPr/>
            </a:pPr>
            <a:r>
              <a:rPr lang="en-US" altLang="zh-CN" sz="6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new roman"/>
              </a:rPr>
              <a:t>VÀ LẮNG NGHE</a:t>
            </a:r>
          </a:p>
          <a:p>
            <a:pPr algn="ctr">
              <a:defRPr/>
            </a:pPr>
            <a:endParaRPr lang="en-US" altLang="zh-CN" sz="6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 new roman"/>
            </a:endParaRPr>
          </a:p>
          <a:p>
            <a:pPr algn="ctr">
              <a:defRPr/>
            </a:pPr>
            <a:r>
              <a:rPr lang="en-US" altLang="zh-CN" sz="6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 new roman"/>
              </a:rPr>
              <a:t> </a:t>
            </a:r>
          </a:p>
        </p:txBody>
      </p:sp>
      <p:pic>
        <p:nvPicPr>
          <p:cNvPr id="14382" name="Picture 16" descr="n3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 rot="5400000">
            <a:off x="-3322158" y="3399457"/>
            <a:ext cx="6858000" cy="10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3" name="Picture 17" descr="n3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77947" y="6793949"/>
            <a:ext cx="12068360" cy="8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4" name="Picture 18" descr="n3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 rot="5400000">
            <a:off x="8665567" y="3399457"/>
            <a:ext cx="6858000" cy="10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5" name="Picture 15" descr="n3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151863" y="34261"/>
            <a:ext cx="12068360" cy="8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1773238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1029" y="326571"/>
            <a:ext cx="6335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+mj-lt"/>
              </a:rPr>
              <a:t>Thứ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2800" b="1" dirty="0" smtClean="0">
                <a:latin typeface="+mj-lt"/>
              </a:rPr>
              <a:t> ngày 29 tháng 11 năm 202</a:t>
            </a:r>
            <a:r>
              <a:rPr lang="en-US" sz="2800" b="1" dirty="0" smtClean="0">
                <a:latin typeface="+mj-lt"/>
              </a:rPr>
              <a:t>4</a:t>
            </a:r>
            <a:endParaRPr lang="vi-V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87D365-F19A-4901-9896-35A3F82F4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85531" y="395010"/>
            <a:ext cx="12704101" cy="2195789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latin typeface="+mj-lt"/>
              </a:rPr>
              <a:t>Thứ</a:t>
            </a:r>
            <a:r>
              <a:rPr lang="en-US" sz="3200" b="1" dirty="0" smtClean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3200" b="1" dirty="0" smtClean="0">
                <a:latin typeface="+mj-lt"/>
              </a:rPr>
              <a:t> ngày 29 tháng 11 năm 202</a:t>
            </a:r>
            <a:r>
              <a:rPr lang="en-US" sz="3200" b="1" dirty="0" smtClean="0">
                <a:latin typeface="+mj-lt"/>
              </a:rPr>
              <a:t>4</a:t>
            </a:r>
            <a:endParaRPr lang="vi-VN" sz="3200" b="1" dirty="0" smtClean="0">
              <a:latin typeface="+mj-lt"/>
            </a:endParaRPr>
          </a:p>
          <a:p>
            <a:r>
              <a:rPr lang="vi-VN" sz="5400" b="1" u="sng" dirty="0" smtClean="0">
                <a:solidFill>
                  <a:srgbClr val="FF0000"/>
                </a:solidFill>
                <a:latin typeface="+mj-lt"/>
              </a:rPr>
              <a:t>Toán</a:t>
            </a:r>
            <a:endParaRPr lang="vi-VN" sz="54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50291B-3F98-4C16-84B1-9AD4366A48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42392" y="2090056"/>
            <a:ext cx="4416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Luyện tập ( tiếp theo 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E60A33-F711-4723-9014-57BE8C7205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79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258BF3F-227A-4F71-A3BA-3DFA348EF6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100 - 72=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A7759B8-05CD-4AF4-98DC-5DF1AE0F2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13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82CFA7-F80B-426E-AB10-9A9B5278C5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26DBBB-BA9A-4D2C-8330-10157889BBC3}&quot;/&gt;&lt;isInvalidForFieldText val=&quot;0&quot;/&gt;&lt;Image&gt;&lt;filename val=&quot;C:\Users\ASUS\Desktop\btc\data\asimages\{A026DBBB-BA9A-4D2C-8330-10157889BBC3}.png&quot;/&gt;&lt;left val=&quot;24&quot;/&gt;&lt;top val=&quot;31&quot;/&gt;&lt;width val=&quot;64&quot;/&gt;&lt;height val=&quot;37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0EE7970-EBA3-4AF4-A3A2-9A333E2D5DE3}&quot;/&gt;&lt;isInvalidForFieldText val=&quot;0&quot;/&gt;&lt;Image&gt;&lt;filename val=&quot;C:\Users\ASUS\Desktop\btc\data\asimages\{40EE7970-EBA3-4AF4-A3A2-9A333E2D5DE3}.png&quot;/&gt;&lt;left val=&quot;-7&quot;/&gt;&lt;top val=&quot;-15&quot;/&gt;&lt;width val=&quot;76&quot;/&gt;&lt;height val=&quot;81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F9AE288-8EE9-427E-98D5-DD6231B5C2A9}&quot;/&gt;&lt;isInvalidForFieldText val=&quot;0&quot;/&gt;&lt;Image&gt;&lt;filename val=&quot;C:\Users\ASUS\Desktop\btc\data\asimages\{9F9AE288-8EE9-427E-98D5-DD6231B5C2A9}.png&quot;/&gt;&lt;left val=&quot;44&quot;/&gt;&lt;top val=&quot;-17&quot;/&gt;&lt;width val=&quot;75&quot;/&gt;&lt;height val=&quot;8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8B0D43F-401E-4F11-B1B0-25855F538D6B}&quot;/&gt;&lt;isInvalidForFieldText val=&quot;0&quot;/&gt;&lt;Image&gt;&lt;filename val=&quot;C:\Users\ASUS\Desktop\btc\data\asimages\{E8B0D43F-401E-4F11-B1B0-25855F538D6B}.png&quot;/&gt;&lt;left val=&quot;-13&quot;/&gt;&lt;top val=&quot;34&quot;/&gt;&lt;width val=&quot;87&quot;/&gt;&lt;height val=&quot;8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56EC94-74E0-49C8-ADB6-AB8732C19B6D}&quot;/&gt;&lt;isInvalidForFieldText val=&quot;0&quot;/&gt;&lt;Image&gt;&lt;filename val=&quot;C:\Users\ASUS\Desktop\btc\data\asimages\{0156EC94-74E0-49C8-ADB6-AB8732C19B6D}.png&quot;/&gt;&lt;left val=&quot;30&quot;/&gt;&lt;top val=&quot;59&quot;/&gt;&lt;width val=&quot;19&quot;/&gt;&lt;height val=&quot;19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648C280-9578-4751-A464-7E33CBD20389}&quot;/&gt;&lt;isInvalidForFieldText val=&quot;0&quot;/&gt;&lt;Image&gt;&lt;filename val=&quot;C:\Users\ASUS\Desktop\btc\data\asimages\{8648C280-9578-4751-A464-7E33CBD20389}.png&quot;/&gt;&lt;left val=&quot;657&quot;/&gt;&lt;top val=&quot;-3&quot;/&gt;&lt;width val=&quot;66&quot;/&gt;&lt;height val=&quot;5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C08F7BE-9C8B-4045-B012-F27C4E3B933D}&quot;/&gt;&lt;isInvalidForFieldText val=&quot;0&quot;/&gt;&lt;Image&gt;&lt;filename val=&quot;C:\Users\ASUS\Desktop\btc\data\asimages\{BC08F7BE-9C8B-4045-B012-F27C4E3B933D}.png&quot;/&gt;&lt;left val=&quot;69&quot;/&gt;&lt;top val=&quot;459&quot;/&gt;&lt;width val=&quot;655&quot;/&gt;&lt;height val=&quot;70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C637B2F-D85C-4EA6-AE61-8FCD5D071F1E}&quot;/&gt;&lt;isInvalidForFieldText val=&quot;0&quot;/&gt;&lt;Image&gt;&lt;filename val=&quot;C:\Users\ASUS\Desktop\btc\data\asimages\{9C637B2F-D85C-4EA6-AE61-8FCD5D071F1E}.png&quot;/&gt;&lt;left val=&quot;551&quot;/&gt;&lt;top val=&quot;419&quot;/&gt;&lt;width val=&quot;129&quot;/&gt;&lt;height val=&quot;4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1BE3399-E26F-4D54-AC0B-B92D312EB8E0}&quot;/&gt;&lt;isInvalidForFieldText val=&quot;0&quot;/&gt;&lt;Image&gt;&lt;filename val=&quot;C:\Users\ASUS\Desktop\btc\data\asimages\{F1BE3399-E26F-4D54-AC0B-B92D312EB8E0}.png&quot;/&gt;&lt;left val=&quot;609&quot;/&gt;&lt;top val=&quot;-8&quot;/&gt;&lt;width val=&quot;66&quot;/&gt;&lt;height val=&quot;58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A7F9D8C-6116-47F4-99A2-9B795F48F52C}&quot;/&gt;&lt;isInvalidForFieldText val=&quot;0&quot;/&gt;&lt;Image&gt;&lt;filename val=&quot;C:\Users\ASUS\Desktop\btc\data\asimages\{9A7F9D8C-6116-47F4-99A2-9B795F48F52C}.png&quot;/&gt;&lt;left val=&quot;-12&quot;/&gt;&lt;top val=&quot;454&quot;/&gt;&lt;width val=&quot;84&quot;/&gt;&lt;height val=&quot;74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4781B6C-AEBD-4661-9DA7-F86403ED4B42}&quot;/&gt;&lt;isInvalidForFieldText val=&quot;0&quot;/&gt;&lt;Image&gt;&lt;filename val=&quot;C:\Users\ASUS\Desktop\btc\data\asimages\{64781B6C-AEBD-4661-9DA7-F86403ED4B42}.png&quot;/&gt;&lt;left val=&quot;226&quot;/&gt;&lt;top val=&quot;489&quot;/&gt;&lt;width val=&quot;46&quot;/&gt;&lt;height val=&quot;3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647973-1EF8-47CC-9B31-CD907988E4CC}&quot;/&gt;&lt;isInvalidForFieldText val=&quot;0&quot;/&gt;&lt;Image&gt;&lt;filename val=&quot;C:\Users\ASUS\Desktop\btc\data\asimages\{FF647973-1EF8-47CC-9B31-CD907988E4CC}.png&quot;/&gt;&lt;left val=&quot;345&quot;/&gt;&lt;top val=&quot;489&quot;/&gt;&lt;width val=&quot;46&quot;/&gt;&lt;height val=&quot;38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D103C9-F7EC-4C80-9BD5-4D1AC036E05B}&quot;/&gt;&lt;isInvalidForFieldText val=&quot;0&quot;/&gt;&lt;Image&gt;&lt;filename val=&quot;C:\Users\ASUS\Desktop\btc\data\asimages\{8BD103C9-F7EC-4C80-9BD5-4D1AC036E05B}.png&quot;/&gt;&lt;left val=&quot;657&quot;/&gt;&lt;top val=&quot;39&quot;/&gt;&lt;width val=&quot;66&quot;/&gt;&lt;height val=&quot;5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A3DB02-D99F-41D8-8F04-410C6608BABE}&quot;/&gt;&lt;isInvalidForFieldText val=&quot;0&quot;/&gt;&lt;Image&gt;&lt;filename val=&quot;C:\Users\ASUS\Desktop\btc\data\asimages\{FFA3DB02-D99F-41D8-8F04-410C6608BABE}.png&quot;/&gt;&lt;left val=&quot;458&quot;/&gt;&lt;top val=&quot;489&quot;/&gt;&lt;width val=&quot;46&quot;/&gt;&lt;height val=&quot;38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3865E-5CEB-4522-8167-BC1A1CD487DD}&quot;/&gt;&lt;isInvalidForFieldText val=&quot;0&quot;/&gt;&lt;Image&gt;&lt;filename val=&quot;C:\Users\ASUS\Desktop\btc\data\asimages\{D533865E-5CEB-4522-8167-BC1A1CD487DD}.png&quot;/&gt;&lt;left val=&quot;73&quot;/&gt;&lt;top val=&quot;457&quot;/&gt;&lt;width val=&quot;655&quot;/&gt;&lt;height val=&quot;70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4F4F9D7-DAD2-4989-B881-F30D6169A0E2}&quot;/&gt;&lt;isInvalidForFieldText val=&quot;0&quot;/&gt;&lt;Image&gt;&lt;filename val=&quot;C:\Users\ASUS\Desktop\btc\data\asimages\{54F4F9D7-DAD2-4989-B881-F30D6169A0E2}.png&quot;/&gt;&lt;left val=&quot;-9&quot;/&gt;&lt;top val=&quot;453&quot;/&gt;&lt;width val=&quot;84&quot;/&gt;&lt;height val=&quot;74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7BD9419-402F-4A53-B13F-49403C527910}&quot;/&gt;&lt;isInvalidForFieldText val=&quot;0&quot;/&gt;&lt;Image&gt;&lt;filename val=&quot;C:\Users\ASUS\Desktop\btc\data\asimages\{57BD9419-402F-4A53-B13F-49403C527910}.png&quot;/&gt;&lt;left val=&quot;119&quot;/&gt;&lt;top val=&quot;485&quot;/&gt;&lt;width val=&quot;46&quot;/&gt;&lt;height val=&quot;38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0E7F763-A8E5-49E3-ABF5-76F8EE35C827}&quot;/&gt;&lt;isInvalidForFieldText val=&quot;0&quot;/&gt;&lt;Image&gt;&lt;filename val=&quot;C:\Users\ASUS\Desktop\btc\data\asimages\{D0E7F763-A8E5-49E3-ABF5-76F8EE35C827}.png&quot;/&gt;&lt;left val=&quot;59&quot;/&gt;&lt;top val=&quot;65&quot;/&gt;&lt;width val=&quot;19&quot;/&gt;&lt;height val=&quot;1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66680B6-6345-4399-ADDF-B86C355C20B2}&quot;/&gt;&lt;isInvalidForFieldText val=&quot;0&quot;/&gt;&lt;Image&gt;&lt;filename val=&quot;C:\Users\ASUS\Desktop\btc\data\asimages\{166680B6-6345-4399-ADDF-B86C355C20B2}.png&quot;/&gt;&lt;left val=&quot;641&quot;/&gt;&lt;top val=&quot;53&quot;/&gt;&lt;width val=&quot;19&quot;/&gt;&lt;height val=&quot;19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66C9A97-34C3-4749-B622-6D2BEE89F9B4}&quot;/&gt;&lt;isInvalidForFieldText val=&quot;0&quot;/&gt;&lt;Image&gt;&lt;filename val=&quot;C:\Users\ASUS\Desktop\btc\data\asimages\{766C9A97-34C3-4749-B622-6D2BEE89F9B4}.png&quot;/&gt;&lt;left val=&quot;287&quot;/&gt;&lt;top val=&quot;353&quot;/&gt;&lt;width val=&quot;129&quot;/&gt;&lt;height val=&quot;4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9B0263B-FA03-4C08-9C82-E7E5E272EDAD}&quot;/&gt;&lt;isInvalidForFieldText val=&quot;0&quot;/&gt;&lt;Image&gt;&lt;filename val=&quot;C:\Users\ASUS\Desktop\btc\data\asimages\{89B0263B-FA03-4C08-9C82-E7E5E272EDAD}.png&quot;/&gt;&lt;left val=&quot;631&quot;/&gt;&lt;top val=&quot;20&quot;/&gt;&lt;width val=&quot;63&quot;/&gt;&lt;height val=&quot;37&quot;/&gt;&lt;hasText val=&quot;1&quot;/&gt;&lt;/Image&gt;&lt;/ThreeDShapeInfo&gt;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4527</TotalTime>
  <Words>584</Words>
  <Application>Microsoft Office PowerPoint</Application>
  <PresentationFormat>Custom</PresentationFormat>
  <Paragraphs>153</Paragraphs>
  <Slides>23</Slides>
  <Notes>3</Notes>
  <HiddenSlides>0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HOC10 TEMPLATE (1)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AutoBVT</cp:lastModifiedBy>
  <cp:revision>653</cp:revision>
  <dcterms:created xsi:type="dcterms:W3CDTF">2021-02-20T02:56:00Z</dcterms:created>
  <dcterms:modified xsi:type="dcterms:W3CDTF">2024-12-10T00:59:12Z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