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ms-office.activeX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6"/>
  </p:notesMasterIdLst>
  <p:sldIdLst>
    <p:sldId id="2007577178" r:id="rId3"/>
    <p:sldId id="2007577191" r:id="rId4"/>
    <p:sldId id="283" r:id="rId5"/>
    <p:sldId id="284" r:id="rId6"/>
    <p:sldId id="577" r:id="rId7"/>
    <p:sldId id="285" r:id="rId8"/>
    <p:sldId id="2007577181" r:id="rId9"/>
    <p:sldId id="2007577183" r:id="rId10"/>
    <p:sldId id="2007577185" r:id="rId11"/>
    <p:sldId id="2007577142" r:id="rId12"/>
    <p:sldId id="2007577175" r:id="rId13"/>
    <p:sldId id="2007577179" r:id="rId14"/>
    <p:sldId id="395" r:id="rId15"/>
    <p:sldId id="2007577187" r:id="rId16"/>
    <p:sldId id="402" r:id="rId17"/>
    <p:sldId id="2007577189" r:id="rId18"/>
    <p:sldId id="570" r:id="rId19"/>
    <p:sldId id="2007577176" r:id="rId20"/>
    <p:sldId id="2007577177" r:id="rId21"/>
    <p:sldId id="260" r:id="rId22"/>
    <p:sldId id="571" r:id="rId23"/>
    <p:sldId id="281" r:id="rId24"/>
    <p:sldId id="417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33CCFF"/>
    <a:srgbClr val="0099FF"/>
    <a:srgbClr val="0099CC"/>
    <a:srgbClr val="000066"/>
    <a:srgbClr val="99FF66"/>
    <a:srgbClr val="00FF00"/>
    <a:srgbClr val="0000CC"/>
    <a:srgbClr val="FF66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77" autoAdjust="0"/>
    <p:restoredTop sz="94641" autoAdjust="0"/>
  </p:normalViewPr>
  <p:slideViewPr>
    <p:cSldViewPr snapToGrid="0">
      <p:cViewPr>
        <p:scale>
          <a:sx n="98" d="100"/>
          <a:sy n="98" d="100"/>
        </p:scale>
        <p:origin x="-9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4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F1DEE12-272C-4E9E-86C3-D10EABC30D3B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014178D-D3F9-49A6-B5D1-996E4C1E9B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35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198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8837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12/10/2024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238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52836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022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957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C354FBDB-570B-47DF-96E0-31EC931D542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12/10/2024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32540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906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1164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455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736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12/10/2024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073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12/10/2024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242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50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39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control" Target="../activeX/activeX2.xml"/><Relationship Id="rId7" Type="http://schemas.openxmlformats.org/officeDocument/2006/relationships/image" Target="../media/image20.png"/><Relationship Id="rId12" Type="http://schemas.openxmlformats.org/officeDocument/2006/relationships/image" Target="../media/image31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30.png"/><Relationship Id="rId5" Type="http://schemas.openxmlformats.org/officeDocument/2006/relationships/control" Target="../activeX/activeX4.xml"/><Relationship Id="rId10" Type="http://schemas.openxmlformats.org/officeDocument/2006/relationships/image" Target="../media/image29.png"/><Relationship Id="rId4" Type="http://schemas.openxmlformats.org/officeDocument/2006/relationships/control" Target="../activeX/activeX3.xml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7.wmf"/><Relationship Id="rId3" Type="http://schemas.openxmlformats.org/officeDocument/2006/relationships/control" Target="../activeX/activeX6.xml"/><Relationship Id="rId7" Type="http://schemas.openxmlformats.org/officeDocument/2006/relationships/image" Target="../media/image20.png"/><Relationship Id="rId12" Type="http://schemas.openxmlformats.org/officeDocument/2006/relationships/image" Target="../media/image36.wmf"/><Relationship Id="rId2" Type="http://schemas.openxmlformats.org/officeDocument/2006/relationships/control" Target="../activeX/activeX5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30.png"/><Relationship Id="rId5" Type="http://schemas.openxmlformats.org/officeDocument/2006/relationships/control" Target="../activeX/activeX8.xml"/><Relationship Id="rId15" Type="http://schemas.openxmlformats.org/officeDocument/2006/relationships/image" Target="../media/image39.wmf"/><Relationship Id="rId10" Type="http://schemas.openxmlformats.org/officeDocument/2006/relationships/image" Target="../media/image29.png"/><Relationship Id="rId4" Type="http://schemas.openxmlformats.org/officeDocument/2006/relationships/control" Target="../activeX/activeX7.xml"/><Relationship Id="rId9" Type="http://schemas.openxmlformats.org/officeDocument/2006/relationships/image" Target="../media/image28.png"/><Relationship Id="rId14" Type="http://schemas.openxmlformats.org/officeDocument/2006/relationships/image" Target="../media/image38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slide" Target="slide21.xml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49.png"/><Relationship Id="rId7" Type="http://schemas.openxmlformats.org/officeDocument/2006/relationships/slide" Target="slide18.xml"/><Relationship Id="rId12" Type="http://schemas.microsoft.com/office/2007/relationships/hdphoto" Target="../media/hdphoto7.wdp"/><Relationship Id="rId17" Type="http://schemas.microsoft.com/office/2007/relationships/hdphoto" Target="../media/hdphoto9.wdp"/><Relationship Id="rId2" Type="http://schemas.openxmlformats.org/officeDocument/2006/relationships/audio" Target="../media/media5.mp3"/><Relationship Id="rId16" Type="http://schemas.openxmlformats.org/officeDocument/2006/relationships/image" Target="../media/image46.png"/><Relationship Id="rId20" Type="http://schemas.openxmlformats.org/officeDocument/2006/relationships/image" Target="../media/image48.png"/><Relationship Id="rId1" Type="http://schemas.microsoft.com/office/2007/relationships/media" Target="../media/media5.mp3"/><Relationship Id="rId6" Type="http://schemas.openxmlformats.org/officeDocument/2006/relationships/image" Target="../media/image41.jpg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5" Type="http://schemas.microsoft.com/office/2007/relationships/hdphoto" Target="../media/hdphoto8.wdp"/><Relationship Id="rId10" Type="http://schemas.microsoft.com/office/2007/relationships/hdphoto" Target="../media/hdphoto6.wdp"/><Relationship Id="rId19" Type="http://schemas.microsoft.com/office/2007/relationships/hdphoto" Target="../media/hdphoto10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3.png"/><Relationship Id="rId14" Type="http://schemas.openxmlformats.org/officeDocument/2006/relationships/image" Target="../media/image45.png"/><Relationship Id="rId22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slide" Target="slide21.xml"/><Relationship Id="rId18" Type="http://schemas.microsoft.com/office/2007/relationships/hdphoto" Target="../media/hdphoto14.wdp"/><Relationship Id="rId3" Type="http://schemas.openxmlformats.org/officeDocument/2006/relationships/image" Target="../media/image40.png"/><Relationship Id="rId21" Type="http://schemas.microsoft.com/office/2007/relationships/hdphoto" Target="../media/hdphoto11.wdp"/><Relationship Id="rId7" Type="http://schemas.microsoft.com/office/2007/relationships/hdphoto" Target="../media/hdphoto12.wdp"/><Relationship Id="rId12" Type="http://schemas.microsoft.com/office/2007/relationships/hdphoto" Target="../media/hdphoto9.wdp"/><Relationship Id="rId17" Type="http://schemas.openxmlformats.org/officeDocument/2006/relationships/image" Target="../media/image53.png"/><Relationship Id="rId2" Type="http://schemas.openxmlformats.org/officeDocument/2006/relationships/audio" Target="../media/audio1.wav"/><Relationship Id="rId16" Type="http://schemas.openxmlformats.org/officeDocument/2006/relationships/slide" Target="slide19.xml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11" Type="http://schemas.openxmlformats.org/officeDocument/2006/relationships/image" Target="../media/image46.png"/><Relationship Id="rId5" Type="http://schemas.openxmlformats.org/officeDocument/2006/relationships/slide" Target="slide22.xml"/><Relationship Id="rId15" Type="http://schemas.microsoft.com/office/2007/relationships/hdphoto" Target="../media/hdphoto13.wdp"/><Relationship Id="rId10" Type="http://schemas.openxmlformats.org/officeDocument/2006/relationships/slide" Target="slide20.xml"/><Relationship Id="rId19" Type="http://schemas.openxmlformats.org/officeDocument/2006/relationships/image" Target="../media/image54.gif"/><Relationship Id="rId4" Type="http://schemas.openxmlformats.org/officeDocument/2006/relationships/image" Target="../media/image50.jpg"/><Relationship Id="rId9" Type="http://schemas.microsoft.com/office/2007/relationships/hdphoto" Target="../media/hdphoto7.wdp"/><Relationship Id="rId1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50.jpg"/><Relationship Id="rId7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slide" Target="slide18.xml"/><Relationship Id="rId5" Type="http://schemas.microsoft.com/office/2007/relationships/hdphoto" Target="../media/hdphoto7.wdp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50.jpg"/><Relationship Id="rId7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slide" Target="slide18.xml"/><Relationship Id="rId5" Type="http://schemas.microsoft.com/office/2007/relationships/hdphoto" Target="../media/hdphoto7.wdp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50.jpg"/><Relationship Id="rId7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slide" Target="slide18.xml"/><Relationship Id="rId5" Type="http://schemas.microsoft.com/office/2007/relationships/hdphoto" Target="../media/hdphoto7.wdp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5" Type="http://schemas.openxmlformats.org/officeDocument/2006/relationships/image" Target="../media/image58.png"/><Relationship Id="rId4" Type="http://schemas.openxmlformats.org/officeDocument/2006/relationships/image" Target="../media/image5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2.png"/><Relationship Id="rId18" Type="http://schemas.microsoft.com/office/2007/relationships/hdphoto" Target="../media/hdphoto2.wdp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openxmlformats.org/officeDocument/2006/relationships/image" Target="../media/image7.png"/><Relationship Id="rId17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openxmlformats.org/officeDocument/2006/relationships/image" Target="../media/image8.jpeg"/><Relationship Id="rId20" Type="http://schemas.microsoft.com/office/2007/relationships/hdphoto" Target="../media/hdphoto1.wdp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audio" Target="../media/audio2.wav"/><Relationship Id="rId5" Type="http://schemas.openxmlformats.org/officeDocument/2006/relationships/audio" Target="NULL" TargetMode="External"/><Relationship Id="rId15" Type="http://schemas.openxmlformats.org/officeDocument/2006/relationships/image" Target="../media/image11.png"/><Relationship Id="rId10" Type="http://schemas.openxmlformats.org/officeDocument/2006/relationships/audio" Target="../media/audio1.wav"/><Relationship Id="rId19" Type="http://schemas.openxmlformats.org/officeDocument/2006/relationships/image" Target="../media/image10.png"/><Relationship Id="rId4" Type="http://schemas.openxmlformats.org/officeDocument/2006/relationships/audio" Target="../media/media1.mp3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5.png"/><Relationship Id="rId18" Type="http://schemas.openxmlformats.org/officeDocument/2006/relationships/image" Target="../media/image10.png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openxmlformats.org/officeDocument/2006/relationships/image" Target="../media/image7.png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audio" Target="../media/audio2.wav"/><Relationship Id="rId5" Type="http://schemas.openxmlformats.org/officeDocument/2006/relationships/audio" Target="NULL" TargetMode="External"/><Relationship Id="rId15" Type="http://schemas.microsoft.com/office/2007/relationships/hdphoto" Target="../media/hdphoto3.wdp"/><Relationship Id="rId10" Type="http://schemas.openxmlformats.org/officeDocument/2006/relationships/audio" Target="../media/audio1.wav"/><Relationship Id="rId19" Type="http://schemas.microsoft.com/office/2007/relationships/hdphoto" Target="../media/hdphoto1.wdp"/><Relationship Id="rId4" Type="http://schemas.openxmlformats.org/officeDocument/2006/relationships/audio" Target="../media/media1.mp3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7.png"/><Relationship Id="rId18" Type="http://schemas.openxmlformats.org/officeDocument/2006/relationships/image" Target="../media/image11.png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openxmlformats.org/officeDocument/2006/relationships/image" Target="../media/image7.png"/><Relationship Id="rId17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microsoft.com/office/2007/relationships/hdphoto" Target="../media/hdphoto4.wdp"/><Relationship Id="rId20" Type="http://schemas.microsoft.com/office/2007/relationships/hdphoto" Target="../media/hdphoto1.wdp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audio" Target="../media/audio2.wav"/><Relationship Id="rId5" Type="http://schemas.openxmlformats.org/officeDocument/2006/relationships/audio" Target="NULL" TargetMode="External"/><Relationship Id="rId15" Type="http://schemas.openxmlformats.org/officeDocument/2006/relationships/image" Target="../media/image18.png"/><Relationship Id="rId10" Type="http://schemas.openxmlformats.org/officeDocument/2006/relationships/audio" Target="../media/audio1.wav"/><Relationship Id="rId19" Type="http://schemas.openxmlformats.org/officeDocument/2006/relationships/image" Target="../media/image10.png"/><Relationship Id="rId4" Type="http://schemas.openxmlformats.org/officeDocument/2006/relationships/audio" Target="../media/media1.mp3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8E2B959-944F-48F3-A15C-4AEAF5217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4320"/>
            <a:ext cx="12192000" cy="670052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xmlns="" id="{ABFD3119-7FB6-4272-AF0C-B2E2E6A29582}"/>
              </a:ext>
            </a:extLst>
          </p:cNvPr>
          <p:cNvSpPr txBox="1"/>
          <p:nvPr/>
        </p:nvSpPr>
        <p:spPr>
          <a:xfrm>
            <a:off x="2175566" y="1901885"/>
            <a:ext cx="72922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48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KÍNH CHÀO QUÝ THẦY, CÔ</a:t>
            </a:r>
          </a:p>
          <a:p>
            <a:pPr algn="ctr" defTabSz="457200">
              <a:defRPr/>
            </a:pPr>
            <a:r>
              <a:rPr lang="en-US" altLang="zh-CN" sz="48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ĐẾN DỰ GIỜ </a:t>
            </a:r>
          </a:p>
          <a:p>
            <a:pPr algn="ctr" defTabSz="457200">
              <a:defRPr/>
            </a:pPr>
            <a:r>
              <a:rPr lang="en-US" altLang="zh-CN" sz="48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TIẾT: TOÁN</a:t>
            </a:r>
          </a:p>
          <a:p>
            <a:pPr algn="ctr" defTabSz="457200">
              <a:defRPr/>
            </a:pPr>
            <a:r>
              <a:rPr lang="en-US" altLang="zh-CN" sz="48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LỚP 2A</a:t>
            </a:r>
          </a:p>
          <a:p>
            <a:pPr algn="ctr" defTabSz="457200">
              <a:defRPr/>
            </a:pPr>
            <a:endParaRPr lang="en-US" altLang="zh-CN" sz="48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0674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62775A-A715-4542-A26F-E24728334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3500"/>
          </a:xfrm>
          <a:prstGeom prst="rect">
            <a:avLst/>
          </a:prstGeom>
        </p:spPr>
      </p:pic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xmlns="" id="{B423BED8-2B53-4228-BAAD-C33A6CD81CFD}"/>
              </a:ext>
            </a:extLst>
          </p:cNvPr>
          <p:cNvSpPr/>
          <p:nvPr/>
        </p:nvSpPr>
        <p:spPr>
          <a:xfrm>
            <a:off x="350195" y="234056"/>
            <a:ext cx="11556460" cy="594360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27A57C1E-B341-4403-83C9-6070B11DFD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" t="-1" r="2760" b="46297"/>
          <a:stretch/>
        </p:blipFill>
        <p:spPr>
          <a:xfrm>
            <a:off x="1182441" y="1296211"/>
            <a:ext cx="10522662" cy="409291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369E15E7-6CDC-4DEF-AD86-ED60A78DEE56}"/>
              </a:ext>
            </a:extLst>
          </p:cNvPr>
          <p:cNvSpPr/>
          <p:nvPr/>
        </p:nvSpPr>
        <p:spPr>
          <a:xfrm>
            <a:off x="4380474" y="134293"/>
            <a:ext cx="2752927" cy="5232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243 + 325 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E4E6CEE-0436-420A-8F07-F03B5122C545}"/>
              </a:ext>
            </a:extLst>
          </p:cNvPr>
          <p:cNvSpPr txBox="1"/>
          <p:nvPr/>
        </p:nvSpPr>
        <p:spPr>
          <a:xfrm>
            <a:off x="2893911" y="715252"/>
            <a:ext cx="5598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cột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dọc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CD7343C-9945-4A68-A2F0-775FE2A52B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" t="-1" r="3772" b="46297"/>
          <a:stretch/>
        </p:blipFill>
        <p:spPr>
          <a:xfrm>
            <a:off x="486897" y="1395499"/>
            <a:ext cx="10412722" cy="39936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CA796BF-14BA-401D-80E5-DACF6C811F74}"/>
              </a:ext>
            </a:extLst>
          </p:cNvPr>
          <p:cNvSpPr txBox="1"/>
          <p:nvPr/>
        </p:nvSpPr>
        <p:spPr>
          <a:xfrm>
            <a:off x="1182441" y="1683815"/>
            <a:ext cx="955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243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7EB446B-EE11-4A0E-906B-244C51982C8F}"/>
              </a:ext>
            </a:extLst>
          </p:cNvPr>
          <p:cNvSpPr txBox="1"/>
          <p:nvPr/>
        </p:nvSpPr>
        <p:spPr>
          <a:xfrm>
            <a:off x="1186754" y="2337318"/>
            <a:ext cx="10286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325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8213338-8AAF-4A1F-B415-C9B0D46EA866}"/>
              </a:ext>
            </a:extLst>
          </p:cNvPr>
          <p:cNvSpPr txBox="1"/>
          <p:nvPr/>
        </p:nvSpPr>
        <p:spPr>
          <a:xfrm>
            <a:off x="918640" y="2064297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9B60472E-E26C-4636-86E7-8740F9C4C48D}"/>
              </a:ext>
            </a:extLst>
          </p:cNvPr>
          <p:cNvCxnSpPr>
            <a:cxnSpLocks/>
          </p:cNvCxnSpPr>
          <p:nvPr/>
        </p:nvCxnSpPr>
        <p:spPr>
          <a:xfrm>
            <a:off x="1091441" y="2838025"/>
            <a:ext cx="905598" cy="932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7513ED8-522F-4F6F-8A6F-509559CA4444}"/>
              </a:ext>
            </a:extLst>
          </p:cNvPr>
          <p:cNvSpPr txBox="1"/>
          <p:nvPr/>
        </p:nvSpPr>
        <p:spPr>
          <a:xfrm>
            <a:off x="968175" y="3667292"/>
            <a:ext cx="146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Đặt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210EB23-E03D-4343-A023-203CE10B179F}"/>
              </a:ext>
            </a:extLst>
          </p:cNvPr>
          <p:cNvSpPr txBox="1"/>
          <p:nvPr/>
        </p:nvSpPr>
        <p:spPr>
          <a:xfrm>
            <a:off x="3941133" y="1674258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24</a:t>
            </a:r>
            <a:endParaRPr lang="en-US" sz="30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B5D249B-DA4D-4A20-823E-AB01B409B488}"/>
              </a:ext>
            </a:extLst>
          </p:cNvPr>
          <p:cNvSpPr txBox="1"/>
          <p:nvPr/>
        </p:nvSpPr>
        <p:spPr>
          <a:xfrm>
            <a:off x="3921688" y="2341556"/>
            <a:ext cx="6736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41D39A93-0CAA-43FC-B76A-917C3DDDF4D5}"/>
              </a:ext>
            </a:extLst>
          </p:cNvPr>
          <p:cNvSpPr txBox="1"/>
          <p:nvPr/>
        </p:nvSpPr>
        <p:spPr>
          <a:xfrm>
            <a:off x="3641211" y="20543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17E176AB-B7A8-4AEB-A231-B3F93DF043FC}"/>
              </a:ext>
            </a:extLst>
          </p:cNvPr>
          <p:cNvCxnSpPr/>
          <p:nvPr/>
        </p:nvCxnSpPr>
        <p:spPr>
          <a:xfrm>
            <a:off x="3921861" y="284734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0A7A72E2-AAD0-44C2-9708-43D417F7403D}"/>
              </a:ext>
            </a:extLst>
          </p:cNvPr>
          <p:cNvSpPr txBox="1"/>
          <p:nvPr/>
        </p:nvSpPr>
        <p:spPr>
          <a:xfrm>
            <a:off x="4410163" y="168080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FCFF3C7-2840-4468-8487-0BB8C1A4ECF4}"/>
              </a:ext>
            </a:extLst>
          </p:cNvPr>
          <p:cNvSpPr txBox="1"/>
          <p:nvPr/>
        </p:nvSpPr>
        <p:spPr>
          <a:xfrm>
            <a:off x="4414163" y="2336474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5A37C3C1-7EBB-4550-840C-E3EEB61345A0}"/>
              </a:ext>
            </a:extLst>
          </p:cNvPr>
          <p:cNvSpPr txBox="1"/>
          <p:nvPr/>
        </p:nvSpPr>
        <p:spPr>
          <a:xfrm>
            <a:off x="4384715" y="30162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3FF39784-AA2C-4E07-A1D7-7A15FDEF8413}"/>
              </a:ext>
            </a:extLst>
          </p:cNvPr>
          <p:cNvSpPr txBox="1"/>
          <p:nvPr/>
        </p:nvSpPr>
        <p:spPr>
          <a:xfrm>
            <a:off x="2942391" y="3617172"/>
            <a:ext cx="2659545" cy="1084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8,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781F19AC-C8B0-486B-A7F4-A2A4EF4894F8}"/>
              </a:ext>
            </a:extLst>
          </p:cNvPr>
          <p:cNvSpPr txBox="1"/>
          <p:nvPr/>
        </p:nvSpPr>
        <p:spPr>
          <a:xfrm>
            <a:off x="7167363" y="167601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9DF4DF9-4E32-4720-AB08-0B651DC5CE52}"/>
              </a:ext>
            </a:extLst>
          </p:cNvPr>
          <p:cNvSpPr txBox="1"/>
          <p:nvPr/>
        </p:nvSpPr>
        <p:spPr>
          <a:xfrm>
            <a:off x="7176179" y="2331703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17A062F2-D8C9-423E-BB6F-CFA52EDEDB98}"/>
              </a:ext>
            </a:extLst>
          </p:cNvPr>
          <p:cNvSpPr txBox="1"/>
          <p:nvPr/>
        </p:nvSpPr>
        <p:spPr>
          <a:xfrm>
            <a:off x="6430966" y="200936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75FD4105-4732-41B3-9E71-7D69DFF9902A}"/>
              </a:ext>
            </a:extLst>
          </p:cNvPr>
          <p:cNvSpPr txBox="1"/>
          <p:nvPr/>
        </p:nvSpPr>
        <p:spPr>
          <a:xfrm>
            <a:off x="6916199" y="1681455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E82D6AB8-DF1B-464D-AD7D-E1EDE4FC4E3B}"/>
              </a:ext>
            </a:extLst>
          </p:cNvPr>
          <p:cNvSpPr txBox="1"/>
          <p:nvPr/>
        </p:nvSpPr>
        <p:spPr>
          <a:xfrm>
            <a:off x="6944939" y="2341556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D22A156D-7C87-4746-A695-2CAE658682E8}"/>
              </a:ext>
            </a:extLst>
          </p:cNvPr>
          <p:cNvSpPr txBox="1"/>
          <p:nvPr/>
        </p:nvSpPr>
        <p:spPr>
          <a:xfrm>
            <a:off x="7182411" y="29953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47A62B3E-40E7-4B98-B4FA-F85A6CFD4039}"/>
              </a:ext>
            </a:extLst>
          </p:cNvPr>
          <p:cNvCxnSpPr/>
          <p:nvPr/>
        </p:nvCxnSpPr>
        <p:spPr>
          <a:xfrm>
            <a:off x="6616669" y="283802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96B09006-05A6-4626-BDA1-C4A9010E3946}"/>
              </a:ext>
            </a:extLst>
          </p:cNvPr>
          <p:cNvSpPr txBox="1"/>
          <p:nvPr/>
        </p:nvSpPr>
        <p:spPr>
          <a:xfrm>
            <a:off x="6916649" y="29882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F77D5BCB-3B33-4305-94BD-46FBD4CF22CC}"/>
              </a:ext>
            </a:extLst>
          </p:cNvPr>
          <p:cNvSpPr txBox="1"/>
          <p:nvPr/>
        </p:nvSpPr>
        <p:spPr>
          <a:xfrm>
            <a:off x="6146882" y="3587786"/>
            <a:ext cx="2659545" cy="1084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6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FF1A4B3A-D158-40C3-BD29-DC04853D92D5}"/>
              </a:ext>
            </a:extLst>
          </p:cNvPr>
          <p:cNvSpPr/>
          <p:nvPr/>
        </p:nvSpPr>
        <p:spPr>
          <a:xfrm>
            <a:off x="792674" y="38421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43EFFF9E-B8AC-4C47-9292-C9C33F60299D}"/>
              </a:ext>
            </a:extLst>
          </p:cNvPr>
          <p:cNvSpPr/>
          <p:nvPr/>
        </p:nvSpPr>
        <p:spPr>
          <a:xfrm>
            <a:off x="2777686" y="38421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xmlns="" id="{F6DD7BFD-1518-44BB-A720-CBA4FC799B81}"/>
              </a:ext>
            </a:extLst>
          </p:cNvPr>
          <p:cNvSpPr/>
          <p:nvPr/>
        </p:nvSpPr>
        <p:spPr>
          <a:xfrm>
            <a:off x="5803061" y="38421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B3154021-F309-4320-BED6-EFF890949926}"/>
              </a:ext>
            </a:extLst>
          </p:cNvPr>
          <p:cNvSpPr txBox="1"/>
          <p:nvPr/>
        </p:nvSpPr>
        <p:spPr>
          <a:xfrm>
            <a:off x="6625557" y="1666886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E479C083-BF2A-427A-90AB-8FEBBA03BF63}"/>
              </a:ext>
            </a:extLst>
          </p:cNvPr>
          <p:cNvSpPr txBox="1"/>
          <p:nvPr/>
        </p:nvSpPr>
        <p:spPr>
          <a:xfrm>
            <a:off x="6668195" y="2337269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D3FD340D-7105-44EF-B550-4F1681C7DA93}"/>
              </a:ext>
            </a:extLst>
          </p:cNvPr>
          <p:cNvSpPr txBox="1"/>
          <p:nvPr/>
        </p:nvSpPr>
        <p:spPr>
          <a:xfrm>
            <a:off x="9935306" y="167601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AA6B9290-DE24-4B51-A94D-7CCBBC98EE2A}"/>
              </a:ext>
            </a:extLst>
          </p:cNvPr>
          <p:cNvSpPr txBox="1"/>
          <p:nvPr/>
        </p:nvSpPr>
        <p:spPr>
          <a:xfrm>
            <a:off x="9944122" y="2341431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4962FC4C-0C9E-427F-85F2-FC2607622208}"/>
              </a:ext>
            </a:extLst>
          </p:cNvPr>
          <p:cNvSpPr txBox="1"/>
          <p:nvPr/>
        </p:nvSpPr>
        <p:spPr>
          <a:xfrm>
            <a:off x="9172494" y="2064297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CA02F9C9-E224-409D-B06E-94CD04F8AF4B}"/>
              </a:ext>
            </a:extLst>
          </p:cNvPr>
          <p:cNvSpPr txBox="1"/>
          <p:nvPr/>
        </p:nvSpPr>
        <p:spPr>
          <a:xfrm>
            <a:off x="9420560" y="167425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AFDC5276-B01D-4D8F-9D27-E3FFBEC8BB6E}"/>
              </a:ext>
            </a:extLst>
          </p:cNvPr>
          <p:cNvSpPr txBox="1"/>
          <p:nvPr/>
        </p:nvSpPr>
        <p:spPr>
          <a:xfrm>
            <a:off x="9439697" y="2341772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9DA1E13B-E8B0-4EFD-8C47-35A7EF4DDD02}"/>
              </a:ext>
            </a:extLst>
          </p:cNvPr>
          <p:cNvSpPr txBox="1"/>
          <p:nvPr/>
        </p:nvSpPr>
        <p:spPr>
          <a:xfrm>
            <a:off x="9950354" y="29953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xmlns="" id="{38B24AD0-F379-4632-A70E-3D3EBD5254A9}"/>
              </a:ext>
            </a:extLst>
          </p:cNvPr>
          <p:cNvCxnSpPr/>
          <p:nvPr/>
        </p:nvCxnSpPr>
        <p:spPr>
          <a:xfrm>
            <a:off x="9384612" y="283802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6F58F589-4242-449E-9FBC-182ADA5DDADE}"/>
              </a:ext>
            </a:extLst>
          </p:cNvPr>
          <p:cNvSpPr txBox="1"/>
          <p:nvPr/>
        </p:nvSpPr>
        <p:spPr>
          <a:xfrm>
            <a:off x="9410957" y="29953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C27BD773-CA69-44CA-A868-C5EF6F74AF45}"/>
              </a:ext>
            </a:extLst>
          </p:cNvPr>
          <p:cNvSpPr txBox="1"/>
          <p:nvPr/>
        </p:nvSpPr>
        <p:spPr>
          <a:xfrm>
            <a:off x="9667192" y="1666762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75CBF345-4484-4E95-AADC-7242E2E95F8C}"/>
              </a:ext>
            </a:extLst>
          </p:cNvPr>
          <p:cNvSpPr txBox="1"/>
          <p:nvPr/>
        </p:nvSpPr>
        <p:spPr>
          <a:xfrm>
            <a:off x="9668129" y="2341296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BB7FF0E9-E200-4163-B540-9DF3C04978FA}"/>
              </a:ext>
            </a:extLst>
          </p:cNvPr>
          <p:cNvSpPr txBox="1"/>
          <p:nvPr/>
        </p:nvSpPr>
        <p:spPr>
          <a:xfrm>
            <a:off x="9693915" y="29953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8FB2231E-C788-42D7-A956-EE40F0C0B802}"/>
              </a:ext>
            </a:extLst>
          </p:cNvPr>
          <p:cNvSpPr txBox="1"/>
          <p:nvPr/>
        </p:nvSpPr>
        <p:spPr>
          <a:xfrm>
            <a:off x="9309359" y="3617171"/>
            <a:ext cx="2659545" cy="1084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5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xmlns="" id="{630D5ECA-9211-4B8E-8AC6-D048846848AF}"/>
              </a:ext>
            </a:extLst>
          </p:cNvPr>
          <p:cNvSpPr/>
          <p:nvPr/>
        </p:nvSpPr>
        <p:spPr>
          <a:xfrm>
            <a:off x="9064931" y="3818102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AAB12306-A056-4F0F-BC61-714B3C1E4091}"/>
              </a:ext>
            </a:extLst>
          </p:cNvPr>
          <p:cNvGrpSpPr/>
          <p:nvPr/>
        </p:nvGrpSpPr>
        <p:grpSpPr>
          <a:xfrm>
            <a:off x="4034180" y="5371361"/>
            <a:ext cx="4360519" cy="966983"/>
            <a:chOff x="168283" y="3638943"/>
            <a:chExt cx="3451804" cy="1436434"/>
          </a:xfrm>
          <a:solidFill>
            <a:srgbClr val="C00000"/>
          </a:solidFill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xmlns="" id="{4A35C33D-1307-4C9B-8C5B-0F04FF1DD815}"/>
                </a:ext>
              </a:extLst>
            </p:cNvPr>
            <p:cNvSpPr/>
            <p:nvPr/>
          </p:nvSpPr>
          <p:spPr>
            <a:xfrm>
              <a:off x="168283" y="3638943"/>
              <a:ext cx="3371285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F880817D-1EB1-47B9-A1F1-BD087DD2F5F0}"/>
                </a:ext>
              </a:extLst>
            </p:cNvPr>
            <p:cNvSpPr txBox="1"/>
            <p:nvPr/>
          </p:nvSpPr>
          <p:spPr>
            <a:xfrm>
              <a:off x="355168" y="3658070"/>
              <a:ext cx="3264919" cy="1417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243 + 325 = 568</a:t>
              </a:r>
              <a:r>
                <a: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"/>
                            </p:stCondLst>
                            <p:childTnLst>
                              <p:par>
                                <p:cTn id="2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1" grpId="0"/>
      <p:bldP spid="22" grpId="0"/>
      <p:bldP spid="23" grpId="0"/>
      <p:bldP spid="26" grpId="0"/>
      <p:bldP spid="27" grpId="0"/>
      <p:bldP spid="39" grpId="0"/>
      <p:bldP spid="43" grpId="0"/>
      <p:bldP spid="45" grpId="0"/>
      <p:bldP spid="45" grpId="1"/>
      <p:bldP spid="46" grpId="0"/>
      <p:bldP spid="46" grpId="1"/>
      <p:bldP spid="47" grpId="0"/>
      <p:bldP spid="49" grpId="0"/>
      <p:bldP spid="50" grpId="0"/>
      <p:bldP spid="51" grpId="0"/>
      <p:bldP spid="52" grpId="0"/>
      <p:bldP spid="53" grpId="0"/>
      <p:bldP spid="53" grpId="1"/>
      <p:bldP spid="54" grpId="0"/>
      <p:bldP spid="54" grpId="1"/>
      <p:bldP spid="55" grpId="0"/>
      <p:bldP spid="57" grpId="0"/>
      <p:bldP spid="58" grpId="0"/>
      <p:bldP spid="59" grpId="0" animBg="1"/>
      <p:bldP spid="60" grpId="0" animBg="1"/>
      <p:bldP spid="61" grpId="0" animBg="1"/>
      <p:bldP spid="62" grpId="0"/>
      <p:bldP spid="63" grpId="0"/>
      <p:bldP spid="64" grpId="0"/>
      <p:bldP spid="65" grpId="0"/>
      <p:bldP spid="66" grpId="0"/>
      <p:bldP spid="67" grpId="0"/>
      <p:bldP spid="67" grpId="1"/>
      <p:bldP spid="68" grpId="0"/>
      <p:bldP spid="68" grpId="1"/>
      <p:bldP spid="69" grpId="0"/>
      <p:bldP spid="71" grpId="0"/>
      <p:bldP spid="72" grpId="0"/>
      <p:bldP spid="73" grpId="0"/>
      <p:bldP spid="74" grpId="0"/>
      <p:bldP spid="75" grpId="0"/>
      <p:bldP spid="7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A0B5E82E-D2AC-4D1D-B91C-DF010893E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3500"/>
          </a:xfrm>
          <a:prstGeom prst="rect">
            <a:avLst/>
          </a:prstGeom>
        </p:spPr>
      </p:pic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xmlns="" id="{B423BED8-2B53-4228-BAAD-C33A6CD81CFD}"/>
              </a:ext>
            </a:extLst>
          </p:cNvPr>
          <p:cNvSpPr/>
          <p:nvPr/>
        </p:nvSpPr>
        <p:spPr>
          <a:xfrm>
            <a:off x="350195" y="234056"/>
            <a:ext cx="11556460" cy="594360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27A57C1E-B341-4403-83C9-6070B11DFD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" t="-1" r="2760" b="46297"/>
          <a:stretch/>
        </p:blipFill>
        <p:spPr>
          <a:xfrm>
            <a:off x="1192168" y="1049065"/>
            <a:ext cx="10522662" cy="409291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369E15E7-6CDC-4DEF-AD86-ED60A78DEE56}"/>
              </a:ext>
            </a:extLst>
          </p:cNvPr>
          <p:cNvSpPr/>
          <p:nvPr/>
        </p:nvSpPr>
        <p:spPr>
          <a:xfrm>
            <a:off x="4380474" y="134293"/>
            <a:ext cx="2752927" cy="5232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262 + 427 = 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CD7343C-9945-4A68-A2F0-775FE2A52B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" t="-1" r="3772" b="46297"/>
          <a:stretch/>
        </p:blipFill>
        <p:spPr>
          <a:xfrm>
            <a:off x="496624" y="1049065"/>
            <a:ext cx="10412722" cy="409291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CA796BF-14BA-401D-80E5-DACF6C811F74}"/>
              </a:ext>
            </a:extLst>
          </p:cNvPr>
          <p:cNvSpPr txBox="1"/>
          <p:nvPr/>
        </p:nvSpPr>
        <p:spPr>
          <a:xfrm>
            <a:off x="1192168" y="1436669"/>
            <a:ext cx="955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262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7EB446B-EE11-4A0E-906B-244C51982C8F}"/>
              </a:ext>
            </a:extLst>
          </p:cNvPr>
          <p:cNvSpPr txBox="1"/>
          <p:nvPr/>
        </p:nvSpPr>
        <p:spPr>
          <a:xfrm>
            <a:off x="1196481" y="2090172"/>
            <a:ext cx="10286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427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8213338-8AAF-4A1F-B415-C9B0D46EA866}"/>
              </a:ext>
            </a:extLst>
          </p:cNvPr>
          <p:cNvSpPr txBox="1"/>
          <p:nvPr/>
        </p:nvSpPr>
        <p:spPr>
          <a:xfrm>
            <a:off x="930842" y="162165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9B60472E-E26C-4636-86E7-8740F9C4C48D}"/>
              </a:ext>
            </a:extLst>
          </p:cNvPr>
          <p:cNvCxnSpPr>
            <a:cxnSpLocks/>
          </p:cNvCxnSpPr>
          <p:nvPr/>
        </p:nvCxnSpPr>
        <p:spPr>
          <a:xfrm>
            <a:off x="1101168" y="2590879"/>
            <a:ext cx="905598" cy="932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7513ED8-522F-4F6F-8A6F-509559CA4444}"/>
              </a:ext>
            </a:extLst>
          </p:cNvPr>
          <p:cNvSpPr txBox="1"/>
          <p:nvPr/>
        </p:nvSpPr>
        <p:spPr>
          <a:xfrm>
            <a:off x="977902" y="3445546"/>
            <a:ext cx="146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Đặt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210EB23-E03D-4343-A023-203CE10B179F}"/>
              </a:ext>
            </a:extLst>
          </p:cNvPr>
          <p:cNvSpPr txBox="1"/>
          <p:nvPr/>
        </p:nvSpPr>
        <p:spPr>
          <a:xfrm>
            <a:off x="3911959" y="1424457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B5D249B-DA4D-4A20-823E-AB01B409B488}"/>
              </a:ext>
            </a:extLst>
          </p:cNvPr>
          <p:cNvSpPr txBox="1"/>
          <p:nvPr/>
        </p:nvSpPr>
        <p:spPr>
          <a:xfrm>
            <a:off x="3911959" y="2094410"/>
            <a:ext cx="7683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41D39A93-0CAA-43FC-B76A-917C3DDDF4D5}"/>
              </a:ext>
            </a:extLst>
          </p:cNvPr>
          <p:cNvSpPr txBox="1"/>
          <p:nvPr/>
        </p:nvSpPr>
        <p:spPr>
          <a:xfrm>
            <a:off x="3663762" y="162165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17E176AB-B7A8-4AEB-A231-B3F93DF043FC}"/>
              </a:ext>
            </a:extLst>
          </p:cNvPr>
          <p:cNvCxnSpPr/>
          <p:nvPr/>
        </p:nvCxnSpPr>
        <p:spPr>
          <a:xfrm>
            <a:off x="3931588" y="260020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0A7A72E2-AAD0-44C2-9708-43D417F7403D}"/>
              </a:ext>
            </a:extLst>
          </p:cNvPr>
          <p:cNvSpPr txBox="1"/>
          <p:nvPr/>
        </p:nvSpPr>
        <p:spPr>
          <a:xfrm>
            <a:off x="4428884" y="1406492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FCFF3C7-2840-4468-8487-0BB8C1A4ECF4}"/>
              </a:ext>
            </a:extLst>
          </p:cNvPr>
          <p:cNvSpPr txBox="1"/>
          <p:nvPr/>
        </p:nvSpPr>
        <p:spPr>
          <a:xfrm>
            <a:off x="4423890" y="2099056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5A37C3C1-7EBB-4550-840C-E3EEB61345A0}"/>
              </a:ext>
            </a:extLst>
          </p:cNvPr>
          <p:cNvSpPr txBox="1"/>
          <p:nvPr/>
        </p:nvSpPr>
        <p:spPr>
          <a:xfrm>
            <a:off x="4394442" y="276909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3FF39784-AA2C-4E07-A1D7-7A15FDEF8413}"/>
              </a:ext>
            </a:extLst>
          </p:cNvPr>
          <p:cNvSpPr txBox="1"/>
          <p:nvPr/>
        </p:nvSpPr>
        <p:spPr>
          <a:xfrm>
            <a:off x="2974431" y="3383474"/>
            <a:ext cx="2659545" cy="1084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7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9,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9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781F19AC-C8B0-486B-A7F4-A2A4EF4894F8}"/>
              </a:ext>
            </a:extLst>
          </p:cNvPr>
          <p:cNvSpPr txBox="1"/>
          <p:nvPr/>
        </p:nvSpPr>
        <p:spPr>
          <a:xfrm>
            <a:off x="7177090" y="142886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9DF4DF9-4E32-4720-AB08-0B651DC5CE52}"/>
              </a:ext>
            </a:extLst>
          </p:cNvPr>
          <p:cNvSpPr txBox="1"/>
          <p:nvPr/>
        </p:nvSpPr>
        <p:spPr>
          <a:xfrm>
            <a:off x="7185906" y="2084557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17A062F2-D8C9-423E-BB6F-CFA52EDEDB98}"/>
              </a:ext>
            </a:extLst>
          </p:cNvPr>
          <p:cNvSpPr txBox="1"/>
          <p:nvPr/>
        </p:nvSpPr>
        <p:spPr>
          <a:xfrm>
            <a:off x="6453052" y="162165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75FD4105-4732-41B3-9E71-7D69DFF9902A}"/>
              </a:ext>
            </a:extLst>
          </p:cNvPr>
          <p:cNvSpPr txBox="1"/>
          <p:nvPr/>
        </p:nvSpPr>
        <p:spPr>
          <a:xfrm>
            <a:off x="6925926" y="1434309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E82D6AB8-DF1B-464D-AD7D-E1EDE4FC4E3B}"/>
              </a:ext>
            </a:extLst>
          </p:cNvPr>
          <p:cNvSpPr txBox="1"/>
          <p:nvPr/>
        </p:nvSpPr>
        <p:spPr>
          <a:xfrm>
            <a:off x="6915507" y="2094636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D22A156D-7C87-4746-A695-2CAE658682E8}"/>
              </a:ext>
            </a:extLst>
          </p:cNvPr>
          <p:cNvSpPr txBox="1"/>
          <p:nvPr/>
        </p:nvSpPr>
        <p:spPr>
          <a:xfrm>
            <a:off x="7192138" y="2748215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9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47A62B3E-40E7-4B98-B4FA-F85A6CFD4039}"/>
              </a:ext>
            </a:extLst>
          </p:cNvPr>
          <p:cNvCxnSpPr/>
          <p:nvPr/>
        </p:nvCxnSpPr>
        <p:spPr>
          <a:xfrm>
            <a:off x="6626396" y="2590879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96B09006-05A6-4626-BDA1-C4A9010E3946}"/>
              </a:ext>
            </a:extLst>
          </p:cNvPr>
          <p:cNvSpPr txBox="1"/>
          <p:nvPr/>
        </p:nvSpPr>
        <p:spPr>
          <a:xfrm>
            <a:off x="6926483" y="275867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F77D5BCB-3B33-4305-94BD-46FBD4CF22CC}"/>
              </a:ext>
            </a:extLst>
          </p:cNvPr>
          <p:cNvSpPr txBox="1"/>
          <p:nvPr/>
        </p:nvSpPr>
        <p:spPr>
          <a:xfrm>
            <a:off x="6062240" y="3373711"/>
            <a:ext cx="2659545" cy="1084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8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8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FF1A4B3A-D158-40C3-BD29-DC04853D92D5}"/>
              </a:ext>
            </a:extLst>
          </p:cNvPr>
          <p:cNvSpPr/>
          <p:nvPr/>
        </p:nvSpPr>
        <p:spPr>
          <a:xfrm>
            <a:off x="802401" y="3594999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43EFFF9E-B8AC-4C47-9292-C9C33F60299D}"/>
              </a:ext>
            </a:extLst>
          </p:cNvPr>
          <p:cNvSpPr/>
          <p:nvPr/>
        </p:nvSpPr>
        <p:spPr>
          <a:xfrm>
            <a:off x="2787413" y="3594999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xmlns="" id="{F6DD7BFD-1518-44BB-A720-CBA4FC799B81}"/>
              </a:ext>
            </a:extLst>
          </p:cNvPr>
          <p:cNvSpPr/>
          <p:nvPr/>
        </p:nvSpPr>
        <p:spPr>
          <a:xfrm>
            <a:off x="5812788" y="3594999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B3154021-F309-4320-BED6-EFF890949926}"/>
              </a:ext>
            </a:extLst>
          </p:cNvPr>
          <p:cNvSpPr txBox="1"/>
          <p:nvPr/>
        </p:nvSpPr>
        <p:spPr>
          <a:xfrm>
            <a:off x="6674762" y="142445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E479C083-BF2A-427A-90AB-8FEBBA03BF63}"/>
              </a:ext>
            </a:extLst>
          </p:cNvPr>
          <p:cNvSpPr txBox="1"/>
          <p:nvPr/>
        </p:nvSpPr>
        <p:spPr>
          <a:xfrm>
            <a:off x="6677922" y="2090123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D3FD340D-7105-44EF-B550-4F1681C7DA93}"/>
              </a:ext>
            </a:extLst>
          </p:cNvPr>
          <p:cNvSpPr txBox="1"/>
          <p:nvPr/>
        </p:nvSpPr>
        <p:spPr>
          <a:xfrm>
            <a:off x="9945033" y="142886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AA6B9290-DE24-4B51-A94D-7CCBBC98EE2A}"/>
              </a:ext>
            </a:extLst>
          </p:cNvPr>
          <p:cNvSpPr txBox="1"/>
          <p:nvPr/>
        </p:nvSpPr>
        <p:spPr>
          <a:xfrm>
            <a:off x="9953849" y="2094285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4962FC4C-0C9E-427F-85F2-FC2607622208}"/>
              </a:ext>
            </a:extLst>
          </p:cNvPr>
          <p:cNvSpPr txBox="1"/>
          <p:nvPr/>
        </p:nvSpPr>
        <p:spPr>
          <a:xfrm>
            <a:off x="9220995" y="162165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CA02F9C9-E224-409D-B06E-94CD04F8AF4B}"/>
              </a:ext>
            </a:extLst>
          </p:cNvPr>
          <p:cNvSpPr txBox="1"/>
          <p:nvPr/>
        </p:nvSpPr>
        <p:spPr>
          <a:xfrm>
            <a:off x="9430287" y="1427112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AFDC5276-B01D-4D8F-9D27-E3FFBEC8BB6E}"/>
              </a:ext>
            </a:extLst>
          </p:cNvPr>
          <p:cNvSpPr txBox="1"/>
          <p:nvPr/>
        </p:nvSpPr>
        <p:spPr>
          <a:xfrm>
            <a:off x="9449424" y="2094626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9DA1E13B-E8B0-4EFD-8C47-35A7EF4DDD02}"/>
              </a:ext>
            </a:extLst>
          </p:cNvPr>
          <p:cNvSpPr txBox="1"/>
          <p:nvPr/>
        </p:nvSpPr>
        <p:spPr>
          <a:xfrm>
            <a:off x="9960081" y="2748215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9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xmlns="" id="{38B24AD0-F379-4632-A70E-3D3EBD5254A9}"/>
              </a:ext>
            </a:extLst>
          </p:cNvPr>
          <p:cNvCxnSpPr/>
          <p:nvPr/>
        </p:nvCxnSpPr>
        <p:spPr>
          <a:xfrm>
            <a:off x="9394339" y="2590879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6F58F589-4242-449E-9FBC-182ADA5DDADE}"/>
              </a:ext>
            </a:extLst>
          </p:cNvPr>
          <p:cNvSpPr txBox="1"/>
          <p:nvPr/>
        </p:nvSpPr>
        <p:spPr>
          <a:xfrm>
            <a:off x="9459596" y="2748215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C27BD773-CA69-44CA-A868-C5EF6F74AF45}"/>
              </a:ext>
            </a:extLst>
          </p:cNvPr>
          <p:cNvSpPr txBox="1"/>
          <p:nvPr/>
        </p:nvSpPr>
        <p:spPr>
          <a:xfrm>
            <a:off x="9706103" y="1419616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75CBF345-4484-4E95-AADC-7242E2E95F8C}"/>
              </a:ext>
            </a:extLst>
          </p:cNvPr>
          <p:cNvSpPr txBox="1"/>
          <p:nvPr/>
        </p:nvSpPr>
        <p:spPr>
          <a:xfrm>
            <a:off x="9677856" y="2094150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BB7FF0E9-E200-4163-B540-9DF3C04978FA}"/>
              </a:ext>
            </a:extLst>
          </p:cNvPr>
          <p:cNvSpPr txBox="1"/>
          <p:nvPr/>
        </p:nvSpPr>
        <p:spPr>
          <a:xfrm>
            <a:off x="9703642" y="2748215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8FB2231E-C788-42D7-A956-EE40F0C0B802}"/>
              </a:ext>
            </a:extLst>
          </p:cNvPr>
          <p:cNvSpPr txBox="1"/>
          <p:nvPr/>
        </p:nvSpPr>
        <p:spPr>
          <a:xfrm>
            <a:off x="9049873" y="3389666"/>
            <a:ext cx="2659545" cy="1084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6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xmlns="" id="{630D5ECA-9211-4B8E-8AC6-D048846848AF}"/>
              </a:ext>
            </a:extLst>
          </p:cNvPr>
          <p:cNvSpPr/>
          <p:nvPr/>
        </p:nvSpPr>
        <p:spPr>
          <a:xfrm>
            <a:off x="8795967" y="3594999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AAB12306-A056-4F0F-BC61-714B3C1E4091}"/>
              </a:ext>
            </a:extLst>
          </p:cNvPr>
          <p:cNvGrpSpPr/>
          <p:nvPr/>
        </p:nvGrpSpPr>
        <p:grpSpPr>
          <a:xfrm>
            <a:off x="4034180" y="5371360"/>
            <a:ext cx="4271619" cy="576917"/>
            <a:chOff x="168283" y="3638943"/>
            <a:chExt cx="3451804" cy="856999"/>
          </a:xfrm>
          <a:solidFill>
            <a:srgbClr val="C00000"/>
          </a:solidFill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xmlns="" id="{4A35C33D-1307-4C9B-8C5B-0F04FF1DD815}"/>
                </a:ext>
              </a:extLst>
            </p:cNvPr>
            <p:cNvSpPr/>
            <p:nvPr/>
          </p:nvSpPr>
          <p:spPr>
            <a:xfrm>
              <a:off x="168283" y="3638943"/>
              <a:ext cx="3371285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F880817D-1EB1-47B9-A1F1-BD087DD2F5F0}"/>
                </a:ext>
              </a:extLst>
            </p:cNvPr>
            <p:cNvSpPr txBox="1"/>
            <p:nvPr/>
          </p:nvSpPr>
          <p:spPr>
            <a:xfrm>
              <a:off x="355168" y="3658070"/>
              <a:ext cx="3264919" cy="777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262 + 427 = 689</a:t>
              </a:r>
              <a:r>
                <a: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095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  <p:bldP spid="22" grpId="0"/>
      <p:bldP spid="23" grpId="0"/>
      <p:bldP spid="26" grpId="0"/>
      <p:bldP spid="27" grpId="0"/>
      <p:bldP spid="39" grpId="0"/>
      <p:bldP spid="43" grpId="0"/>
      <p:bldP spid="45" grpId="0"/>
      <p:bldP spid="45" grpId="1"/>
      <p:bldP spid="46" grpId="0"/>
      <p:bldP spid="46" grpId="1"/>
      <p:bldP spid="47" grpId="0"/>
      <p:bldP spid="49" grpId="0"/>
      <p:bldP spid="50" grpId="0"/>
      <p:bldP spid="51" grpId="0"/>
      <p:bldP spid="52" grpId="0"/>
      <p:bldP spid="53" grpId="0"/>
      <p:bldP spid="53" grpId="1"/>
      <p:bldP spid="54" grpId="0"/>
      <p:bldP spid="54" grpId="1"/>
      <p:bldP spid="55" grpId="0"/>
      <p:bldP spid="57" grpId="0"/>
      <p:bldP spid="58" grpId="0"/>
      <p:bldP spid="59" grpId="0" animBg="1"/>
      <p:bldP spid="60" grpId="0" animBg="1"/>
      <p:bldP spid="61" grpId="0" animBg="1"/>
      <p:bldP spid="62" grpId="0"/>
      <p:bldP spid="63" grpId="0"/>
      <p:bldP spid="64" grpId="0"/>
      <p:bldP spid="65" grpId="0"/>
      <p:bldP spid="66" grpId="0"/>
      <p:bldP spid="67" grpId="0"/>
      <p:bldP spid="67" grpId="1"/>
      <p:bldP spid="68" grpId="0"/>
      <p:bldP spid="68" grpId="1"/>
      <p:bldP spid="69" grpId="0"/>
      <p:bldP spid="71" grpId="0"/>
      <p:bldP spid="72" grpId="0"/>
      <p:bldP spid="73" grpId="0"/>
      <p:bldP spid="74" grpId="0"/>
      <p:bldP spid="75" grpId="0"/>
      <p:bldP spid="7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E1E126-5A75-451A-BD8F-FCF676AE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5614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xmlns="" id="{33B59181-BBA9-491F-89B4-61067621488D}"/>
              </a:ext>
            </a:extLst>
          </p:cNvPr>
          <p:cNvSpPr txBox="1"/>
          <p:nvPr/>
        </p:nvSpPr>
        <p:spPr>
          <a:xfrm>
            <a:off x="3479800" y="2400300"/>
            <a:ext cx="790291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C. LUYỆN 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 – THỰC </a:t>
            </a:r>
            <a:r>
              <a:rPr lang="en-US" sz="48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259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5C9FE39-52E5-4F1C-A090-A151867F804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9"/>
          <a:stretch/>
        </p:blipFill>
        <p:spPr>
          <a:xfrm>
            <a:off x="0" y="38100"/>
            <a:ext cx="12192000" cy="639107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96AA265-8C04-4A82-A800-D94F1E4919A0}"/>
              </a:ext>
            </a:extLst>
          </p:cNvPr>
          <p:cNvSpPr/>
          <p:nvPr/>
        </p:nvSpPr>
        <p:spPr>
          <a:xfrm>
            <a:off x="1261034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45009D3A-6311-4BFF-ABAD-77B7CB210CA8}"/>
              </a:ext>
            </a:extLst>
          </p:cNvPr>
          <p:cNvSpPr/>
          <p:nvPr/>
        </p:nvSpPr>
        <p:spPr>
          <a:xfrm>
            <a:off x="3694487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01779D1B-1FA8-43EE-9328-EEF19A1EC894}"/>
              </a:ext>
            </a:extLst>
          </p:cNvPr>
          <p:cNvSpPr/>
          <p:nvPr/>
        </p:nvSpPr>
        <p:spPr>
          <a:xfrm>
            <a:off x="6196122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39F36830-1C53-40D2-A079-6DF5EBAC1C4E}"/>
              </a:ext>
            </a:extLst>
          </p:cNvPr>
          <p:cNvSpPr/>
          <p:nvPr/>
        </p:nvSpPr>
        <p:spPr>
          <a:xfrm>
            <a:off x="8697757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BBF1A05-7857-4B13-A889-93F547F2E4A8}"/>
              </a:ext>
            </a:extLst>
          </p:cNvPr>
          <p:cNvGrpSpPr/>
          <p:nvPr/>
        </p:nvGrpSpPr>
        <p:grpSpPr>
          <a:xfrm>
            <a:off x="4815998" y="864699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solidFill>
              <a:srgbClr val="33CCFF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0CA7D0F-E343-44FD-8A56-6E978131A7AD}"/>
              </a:ext>
            </a:extLst>
          </p:cNvPr>
          <p:cNvSpPr txBox="1"/>
          <p:nvPr/>
        </p:nvSpPr>
        <p:spPr>
          <a:xfrm>
            <a:off x="1768685" y="2256020"/>
            <a:ext cx="96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623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322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90F3BD1-7053-43B4-A558-DD56576BDBD4}"/>
              </a:ext>
            </a:extLst>
          </p:cNvPr>
          <p:cNvCxnSpPr/>
          <p:nvPr/>
        </p:nvCxnSpPr>
        <p:spPr>
          <a:xfrm>
            <a:off x="1747898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8A574D7-0C54-46B9-87D4-E22751B0E753}"/>
              </a:ext>
            </a:extLst>
          </p:cNvPr>
          <p:cNvSpPr txBox="1"/>
          <p:nvPr/>
        </p:nvSpPr>
        <p:spPr>
          <a:xfrm>
            <a:off x="1495980" y="251763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A92D406-BD2F-43A8-98A7-FACB7F60EC1B}"/>
              </a:ext>
            </a:extLst>
          </p:cNvPr>
          <p:cNvSpPr txBox="1"/>
          <p:nvPr/>
        </p:nvSpPr>
        <p:spPr>
          <a:xfrm>
            <a:off x="4236878" y="2256020"/>
            <a:ext cx="96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208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241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8D00D690-3A4A-47F3-BC42-9A2A67538A06}"/>
              </a:ext>
            </a:extLst>
          </p:cNvPr>
          <p:cNvCxnSpPr/>
          <p:nvPr/>
        </p:nvCxnSpPr>
        <p:spPr>
          <a:xfrm>
            <a:off x="4216091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7E5B254-FCF3-4176-AC13-03720E4F2A1C}"/>
              </a:ext>
            </a:extLst>
          </p:cNvPr>
          <p:cNvSpPr txBox="1"/>
          <p:nvPr/>
        </p:nvSpPr>
        <p:spPr>
          <a:xfrm>
            <a:off x="3964173" y="251763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873C6BC-0327-4307-A544-D20362FC0FED}"/>
              </a:ext>
            </a:extLst>
          </p:cNvPr>
          <p:cNvSpPr txBox="1"/>
          <p:nvPr/>
        </p:nvSpPr>
        <p:spPr>
          <a:xfrm>
            <a:off x="6798748" y="2265027"/>
            <a:ext cx="9959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417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111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777962" y="337052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A951F27-C990-478A-B6DE-9D22CD9DD7EB}"/>
              </a:ext>
            </a:extLst>
          </p:cNvPr>
          <p:cNvSpPr txBox="1"/>
          <p:nvPr/>
        </p:nvSpPr>
        <p:spPr>
          <a:xfrm>
            <a:off x="6526044" y="2526637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A72EEDE-426E-4A4D-A18D-5B4D7A46BD9E}"/>
              </a:ext>
            </a:extLst>
          </p:cNvPr>
          <p:cNvSpPr txBox="1"/>
          <p:nvPr/>
        </p:nvSpPr>
        <p:spPr>
          <a:xfrm>
            <a:off x="9158444" y="2256020"/>
            <a:ext cx="1087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759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200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137657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E95E055-5881-4A8D-9459-55691D35BA09}"/>
              </a:ext>
            </a:extLst>
          </p:cNvPr>
          <p:cNvSpPr txBox="1"/>
          <p:nvPr/>
        </p:nvSpPr>
        <p:spPr>
          <a:xfrm>
            <a:off x="8885739" y="251763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31" t="43805" r="79771" b="18395"/>
          <a:stretch/>
        </p:blipFill>
        <p:spPr>
          <a:xfrm>
            <a:off x="2619753" y="3713518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459" t="29862" r="38758" b="17202"/>
          <a:stretch/>
        </p:blipFill>
        <p:spPr>
          <a:xfrm flipH="1">
            <a:off x="7702047" y="3713518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1262" t="47022" r="2690" b="18212"/>
          <a:stretch/>
        </p:blipFill>
        <p:spPr>
          <a:xfrm>
            <a:off x="10215787" y="3781152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932" t="28077" r="19166" b="18134"/>
          <a:stretch/>
        </p:blipFill>
        <p:spPr>
          <a:xfrm>
            <a:off x="5207250" y="3644426"/>
            <a:ext cx="626178" cy="1128252"/>
          </a:xfrm>
          <a:prstGeom prst="rect">
            <a:avLst/>
          </a:prstGeom>
        </p:spPr>
      </p:pic>
      <p:pic>
        <p:nvPicPr>
          <p:cNvPr id="34" name="Google Shape;3052;p29">
            <a:extLst>
              <a:ext uri="{FF2B5EF4-FFF2-40B4-BE49-F238E27FC236}">
                <a16:creationId xmlns:a16="http://schemas.microsoft.com/office/drawing/2014/main" xmlns="" id="{F53BD1D3-E78A-4D8F-AC57-5198358EC025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-129676" y="-61399"/>
            <a:ext cx="1625656" cy="188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053;p29">
            <a:extLst>
              <a:ext uri="{FF2B5EF4-FFF2-40B4-BE49-F238E27FC236}">
                <a16:creationId xmlns:a16="http://schemas.microsoft.com/office/drawing/2014/main" xmlns="" id="{56A4A5EE-0CB4-4C2F-8A22-1B796EE8941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370728" y="4802004"/>
            <a:ext cx="1672602" cy="1403315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spid="1302" name="TextBox1" r:id="rId2" imgW="961920" imgH="495360"/>
        </mc:Choice>
        <mc:Fallback>
          <p:control name="TextBox1" r:id="rId2" imgW="961920" imgH="49536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49425" y="3452813"/>
                  <a:ext cx="962025" cy="490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03" name="TextBox2" r:id="rId3" imgW="961920" imgH="495360"/>
        </mc:Choice>
        <mc:Fallback>
          <p:control name="TextBox2" r:id="rId3" imgW="961920" imgH="49536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24338" y="3429000"/>
                  <a:ext cx="962025" cy="49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04" name="TextBox3" r:id="rId4" imgW="961920" imgH="495360"/>
        </mc:Choice>
        <mc:Fallback>
          <p:control name="TextBox3" r:id="rId4" imgW="961920" imgH="49536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15138" y="3422650"/>
                  <a:ext cx="962025" cy="49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05" name="TextBox4" r:id="rId5" imgW="961920" imgH="495360"/>
        </mc:Choice>
        <mc:Fallback>
          <p:control name="TextBox4" r:id="rId5" imgW="961920" imgH="49536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37650" y="3422650"/>
                  <a:ext cx="962025" cy="49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5C9FE39-52E5-4F1C-A090-A151867F804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9"/>
          <a:stretch/>
        </p:blipFill>
        <p:spPr>
          <a:xfrm>
            <a:off x="0" y="38100"/>
            <a:ext cx="12192000" cy="639107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96AA265-8C04-4A82-A800-D94F1E4919A0}"/>
              </a:ext>
            </a:extLst>
          </p:cNvPr>
          <p:cNvSpPr/>
          <p:nvPr/>
        </p:nvSpPr>
        <p:spPr>
          <a:xfrm>
            <a:off x="1261034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45009D3A-6311-4BFF-ABAD-77B7CB210CA8}"/>
              </a:ext>
            </a:extLst>
          </p:cNvPr>
          <p:cNvSpPr/>
          <p:nvPr/>
        </p:nvSpPr>
        <p:spPr>
          <a:xfrm>
            <a:off x="3694487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01779D1B-1FA8-43EE-9328-EEF19A1EC894}"/>
              </a:ext>
            </a:extLst>
          </p:cNvPr>
          <p:cNvSpPr/>
          <p:nvPr/>
        </p:nvSpPr>
        <p:spPr>
          <a:xfrm>
            <a:off x="6196122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39F36830-1C53-40D2-A079-6DF5EBAC1C4E}"/>
              </a:ext>
            </a:extLst>
          </p:cNvPr>
          <p:cNvSpPr/>
          <p:nvPr/>
        </p:nvSpPr>
        <p:spPr>
          <a:xfrm>
            <a:off x="8697757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BBF1A05-7857-4B13-A889-93F547F2E4A8}"/>
              </a:ext>
            </a:extLst>
          </p:cNvPr>
          <p:cNvGrpSpPr/>
          <p:nvPr/>
        </p:nvGrpSpPr>
        <p:grpSpPr>
          <a:xfrm>
            <a:off x="4815998" y="864699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solidFill>
              <a:srgbClr val="33CCFF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Tính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0CA7D0F-E343-44FD-8A56-6E978131A7AD}"/>
              </a:ext>
            </a:extLst>
          </p:cNvPr>
          <p:cNvSpPr txBox="1"/>
          <p:nvPr/>
        </p:nvSpPr>
        <p:spPr>
          <a:xfrm>
            <a:off x="1768685" y="2256020"/>
            <a:ext cx="96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623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322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90F3BD1-7053-43B4-A558-DD56576BDBD4}"/>
              </a:ext>
            </a:extLst>
          </p:cNvPr>
          <p:cNvCxnSpPr/>
          <p:nvPr/>
        </p:nvCxnSpPr>
        <p:spPr>
          <a:xfrm>
            <a:off x="1747898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8A574D7-0C54-46B9-87D4-E22751B0E753}"/>
              </a:ext>
            </a:extLst>
          </p:cNvPr>
          <p:cNvSpPr txBox="1"/>
          <p:nvPr/>
        </p:nvSpPr>
        <p:spPr>
          <a:xfrm>
            <a:off x="1495980" y="251763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A92D406-BD2F-43A8-98A7-FACB7F60EC1B}"/>
              </a:ext>
            </a:extLst>
          </p:cNvPr>
          <p:cNvSpPr txBox="1"/>
          <p:nvPr/>
        </p:nvSpPr>
        <p:spPr>
          <a:xfrm>
            <a:off x="4236878" y="2256020"/>
            <a:ext cx="96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208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241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8D00D690-3A4A-47F3-BC42-9A2A67538A06}"/>
              </a:ext>
            </a:extLst>
          </p:cNvPr>
          <p:cNvCxnSpPr/>
          <p:nvPr/>
        </p:nvCxnSpPr>
        <p:spPr>
          <a:xfrm>
            <a:off x="4216091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7E5B254-FCF3-4176-AC13-03720E4F2A1C}"/>
              </a:ext>
            </a:extLst>
          </p:cNvPr>
          <p:cNvSpPr txBox="1"/>
          <p:nvPr/>
        </p:nvSpPr>
        <p:spPr>
          <a:xfrm>
            <a:off x="3964173" y="251763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873C6BC-0327-4307-A544-D20362FC0FED}"/>
              </a:ext>
            </a:extLst>
          </p:cNvPr>
          <p:cNvSpPr txBox="1"/>
          <p:nvPr/>
        </p:nvSpPr>
        <p:spPr>
          <a:xfrm>
            <a:off x="6798748" y="2265027"/>
            <a:ext cx="9959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417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111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777962" y="337052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A951F27-C990-478A-B6DE-9D22CD9DD7EB}"/>
              </a:ext>
            </a:extLst>
          </p:cNvPr>
          <p:cNvSpPr txBox="1"/>
          <p:nvPr/>
        </p:nvSpPr>
        <p:spPr>
          <a:xfrm>
            <a:off x="6526044" y="2526637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A72EEDE-426E-4A4D-A18D-5B4D7A46BD9E}"/>
              </a:ext>
            </a:extLst>
          </p:cNvPr>
          <p:cNvSpPr txBox="1"/>
          <p:nvPr/>
        </p:nvSpPr>
        <p:spPr>
          <a:xfrm>
            <a:off x="9158444" y="2256020"/>
            <a:ext cx="1087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759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200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137657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E95E055-5881-4A8D-9459-55691D35BA09}"/>
              </a:ext>
            </a:extLst>
          </p:cNvPr>
          <p:cNvSpPr txBox="1"/>
          <p:nvPr/>
        </p:nvSpPr>
        <p:spPr>
          <a:xfrm>
            <a:off x="8885739" y="251763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31" t="43805" r="79771" b="18395"/>
          <a:stretch/>
        </p:blipFill>
        <p:spPr>
          <a:xfrm>
            <a:off x="2619753" y="3713518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459" t="29862" r="38758" b="17202"/>
          <a:stretch/>
        </p:blipFill>
        <p:spPr>
          <a:xfrm flipH="1">
            <a:off x="7702047" y="3713518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1262" t="47022" r="2690" b="18212"/>
          <a:stretch/>
        </p:blipFill>
        <p:spPr>
          <a:xfrm>
            <a:off x="10215787" y="3781152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932" t="28077" r="19166" b="18134"/>
          <a:stretch/>
        </p:blipFill>
        <p:spPr>
          <a:xfrm>
            <a:off x="5207250" y="3644426"/>
            <a:ext cx="626178" cy="1128252"/>
          </a:xfrm>
          <a:prstGeom prst="rect">
            <a:avLst/>
          </a:prstGeom>
        </p:spPr>
      </p:pic>
      <p:pic>
        <p:nvPicPr>
          <p:cNvPr id="34" name="Google Shape;3052;p29">
            <a:extLst>
              <a:ext uri="{FF2B5EF4-FFF2-40B4-BE49-F238E27FC236}">
                <a16:creationId xmlns:a16="http://schemas.microsoft.com/office/drawing/2014/main" xmlns="" id="{F53BD1D3-E78A-4D8F-AC57-5198358EC025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-129676" y="-61399"/>
            <a:ext cx="1625656" cy="188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053;p29">
            <a:extLst>
              <a:ext uri="{FF2B5EF4-FFF2-40B4-BE49-F238E27FC236}">
                <a16:creationId xmlns:a16="http://schemas.microsoft.com/office/drawing/2014/main" xmlns="" id="{56A4A5EE-0CB4-4C2F-8A22-1B796EE8941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370728" y="4802004"/>
            <a:ext cx="1672602" cy="1403315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spid="2114" name="TextBox1" r:id="rId2" imgW="961920" imgH="495360"/>
        </mc:Choice>
        <mc:Fallback>
          <p:control name="TextBox1" r:id="rId2" imgW="961920" imgH="49536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49425" y="3452813"/>
                  <a:ext cx="962025" cy="490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15" name="TextBox2" r:id="rId3" imgW="961920" imgH="495360"/>
        </mc:Choice>
        <mc:Fallback>
          <p:control name="TextBox2" r:id="rId3" imgW="961920" imgH="49536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24338" y="3429000"/>
                  <a:ext cx="962025" cy="49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16" name="TextBox3" r:id="rId4" imgW="961920" imgH="495360"/>
        </mc:Choice>
        <mc:Fallback>
          <p:control name="TextBox3" r:id="rId4" imgW="961920" imgH="49536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15138" y="3422650"/>
                  <a:ext cx="962025" cy="49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17" name="TextBox4" r:id="rId5" imgW="961920" imgH="495360"/>
        </mc:Choice>
        <mc:Fallback>
          <p:control name="TextBox4" r:id="rId5" imgW="961920" imgH="49536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37650" y="3422650"/>
                  <a:ext cx="962025" cy="49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7801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888535CB-8C34-447C-AD3C-34CADE11E4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9"/>
          <a:stretch/>
        </p:blipFill>
        <p:spPr>
          <a:xfrm>
            <a:off x="0" y="38100"/>
            <a:ext cx="12192000" cy="639107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96AA265-8C04-4A82-A800-D94F1E4919A0}"/>
              </a:ext>
            </a:extLst>
          </p:cNvPr>
          <p:cNvSpPr/>
          <p:nvPr/>
        </p:nvSpPr>
        <p:spPr>
          <a:xfrm>
            <a:off x="1158926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45009D3A-6311-4BFF-ABAD-77B7CB210CA8}"/>
              </a:ext>
            </a:extLst>
          </p:cNvPr>
          <p:cNvSpPr/>
          <p:nvPr/>
        </p:nvSpPr>
        <p:spPr>
          <a:xfrm>
            <a:off x="3734441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01779D1B-1FA8-43EE-9328-EEF19A1EC894}"/>
              </a:ext>
            </a:extLst>
          </p:cNvPr>
          <p:cNvSpPr/>
          <p:nvPr/>
        </p:nvSpPr>
        <p:spPr>
          <a:xfrm>
            <a:off x="6343032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39F36830-1C53-40D2-A079-6DF5EBAC1C4E}"/>
              </a:ext>
            </a:extLst>
          </p:cNvPr>
          <p:cNvSpPr/>
          <p:nvPr/>
        </p:nvSpPr>
        <p:spPr>
          <a:xfrm>
            <a:off x="9062053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BBF1A05-7857-4B13-A889-93F547F2E4A8}"/>
              </a:ext>
            </a:extLst>
          </p:cNvPr>
          <p:cNvGrpSpPr/>
          <p:nvPr/>
        </p:nvGrpSpPr>
        <p:grpSpPr>
          <a:xfrm>
            <a:off x="4159855" y="419414"/>
            <a:ext cx="4099937" cy="713374"/>
            <a:chOff x="-3307054" y="258912"/>
            <a:chExt cx="4027364" cy="87017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A741D734-4E1C-4315-AC7C-E0E885A6794F}"/>
                </a:ext>
              </a:extLst>
            </p:cNvPr>
            <p:cNvSpPr/>
            <p:nvPr/>
          </p:nvSpPr>
          <p:spPr>
            <a:xfrm>
              <a:off x="-3276018" y="258912"/>
              <a:ext cx="3996328" cy="870177"/>
            </a:xfrm>
            <a:prstGeom prst="roundRect">
              <a:avLst>
                <a:gd name="adj" fmla="val 49773"/>
              </a:avLst>
            </a:prstGeom>
            <a:solidFill>
              <a:srgbClr val="33CCFF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615094" cy="7636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0CA7D0F-E343-44FD-8A56-6E978131A7AD}"/>
              </a:ext>
            </a:extLst>
          </p:cNvPr>
          <p:cNvSpPr txBox="1"/>
          <p:nvPr/>
        </p:nvSpPr>
        <p:spPr>
          <a:xfrm>
            <a:off x="1696730" y="2932623"/>
            <a:ext cx="1069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90F3BD1-7053-43B4-A558-DD56576BDBD4}"/>
              </a:ext>
            </a:extLst>
          </p:cNvPr>
          <p:cNvCxnSpPr>
            <a:cxnSpLocks/>
          </p:cNvCxnSpPr>
          <p:nvPr/>
        </p:nvCxnSpPr>
        <p:spPr>
          <a:xfrm flipV="1">
            <a:off x="1443076" y="3988527"/>
            <a:ext cx="1077780" cy="825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8A574D7-0C54-46B9-87D4-E22751B0E753}"/>
              </a:ext>
            </a:extLst>
          </p:cNvPr>
          <p:cNvSpPr txBox="1"/>
          <p:nvPr/>
        </p:nvSpPr>
        <p:spPr>
          <a:xfrm>
            <a:off x="1443076" y="3194233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2603532" y="4334411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7834939" y="4323531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262" t="47022" r="2690" b="18212"/>
          <a:stretch/>
        </p:blipFill>
        <p:spPr>
          <a:xfrm>
            <a:off x="10566065" y="4391165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5233186" y="4254439"/>
            <a:ext cx="626178" cy="11282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0D2A383-81AD-4880-A204-DA12F03F83A8}"/>
              </a:ext>
            </a:extLst>
          </p:cNvPr>
          <p:cNvSpPr txBox="1"/>
          <p:nvPr/>
        </p:nvSpPr>
        <p:spPr>
          <a:xfrm>
            <a:off x="968058" y="1570534"/>
            <a:ext cx="220364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153 + 426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FB4B79E-383A-4F92-8763-7619132660A4}"/>
              </a:ext>
            </a:extLst>
          </p:cNvPr>
          <p:cNvSpPr txBox="1"/>
          <p:nvPr/>
        </p:nvSpPr>
        <p:spPr>
          <a:xfrm>
            <a:off x="3522886" y="1563098"/>
            <a:ext cx="220288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582 + 207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125CC4D5-6F9C-4820-9078-9AFEAC3B197D}"/>
              </a:ext>
            </a:extLst>
          </p:cNvPr>
          <p:cNvSpPr txBox="1"/>
          <p:nvPr/>
        </p:nvSpPr>
        <p:spPr>
          <a:xfrm>
            <a:off x="6126612" y="1563098"/>
            <a:ext cx="2202885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450 + 125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98B111B-7450-4632-8631-D03C4C4D6CDB}"/>
              </a:ext>
            </a:extLst>
          </p:cNvPr>
          <p:cNvSpPr txBox="1"/>
          <p:nvPr/>
        </p:nvSpPr>
        <p:spPr>
          <a:xfrm>
            <a:off x="8871565" y="1536839"/>
            <a:ext cx="220288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666 + 300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FA13928B-3C1F-4501-BB09-374E70376AC3}"/>
              </a:ext>
            </a:extLst>
          </p:cNvPr>
          <p:cNvSpPr txBox="1"/>
          <p:nvPr/>
        </p:nvSpPr>
        <p:spPr>
          <a:xfrm>
            <a:off x="1703685" y="3443080"/>
            <a:ext cx="1005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426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062F71C7-A75A-4841-BA33-947E3D37B1F3}"/>
              </a:ext>
            </a:extLst>
          </p:cNvPr>
          <p:cNvSpPr txBox="1"/>
          <p:nvPr/>
        </p:nvSpPr>
        <p:spPr>
          <a:xfrm>
            <a:off x="1696730" y="4031143"/>
            <a:ext cx="1005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579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67B6EAE-1786-469D-A96B-C07B98034CCA}"/>
              </a:ext>
            </a:extLst>
          </p:cNvPr>
          <p:cNvSpPr txBox="1"/>
          <p:nvPr/>
        </p:nvSpPr>
        <p:spPr>
          <a:xfrm>
            <a:off x="4290959" y="2922250"/>
            <a:ext cx="990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582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2AC4FB88-502B-4613-94FE-9787D0B957DE}"/>
              </a:ext>
            </a:extLst>
          </p:cNvPr>
          <p:cNvCxnSpPr>
            <a:cxnSpLocks/>
          </p:cNvCxnSpPr>
          <p:nvPr/>
        </p:nvCxnSpPr>
        <p:spPr>
          <a:xfrm>
            <a:off x="4179519" y="3988527"/>
            <a:ext cx="889621" cy="674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7E5B452D-3C62-40A9-BCF2-398F8E281AD7}"/>
              </a:ext>
            </a:extLst>
          </p:cNvPr>
          <p:cNvSpPr txBox="1"/>
          <p:nvPr/>
        </p:nvSpPr>
        <p:spPr>
          <a:xfrm>
            <a:off x="3997410" y="317109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00C8058A-94DE-4D29-B88B-13B10C409E96}"/>
              </a:ext>
            </a:extLst>
          </p:cNvPr>
          <p:cNvSpPr txBox="1"/>
          <p:nvPr/>
        </p:nvSpPr>
        <p:spPr>
          <a:xfrm>
            <a:off x="4297914" y="3432707"/>
            <a:ext cx="943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1952F73-749F-4BF2-A9F8-2D859D9BF6B6}"/>
              </a:ext>
            </a:extLst>
          </p:cNvPr>
          <p:cNvSpPr txBox="1"/>
          <p:nvPr/>
        </p:nvSpPr>
        <p:spPr>
          <a:xfrm>
            <a:off x="4264612" y="4021490"/>
            <a:ext cx="990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789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83DC3130-73DD-4495-91F9-4A6B5F0D6091}"/>
              </a:ext>
            </a:extLst>
          </p:cNvPr>
          <p:cNvSpPr txBox="1"/>
          <p:nvPr/>
        </p:nvSpPr>
        <p:spPr>
          <a:xfrm>
            <a:off x="6859661" y="2863531"/>
            <a:ext cx="960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450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0DC491E3-C6D7-44D2-8576-BE98331A6921}"/>
              </a:ext>
            </a:extLst>
          </p:cNvPr>
          <p:cNvCxnSpPr>
            <a:cxnSpLocks/>
          </p:cNvCxnSpPr>
          <p:nvPr/>
        </p:nvCxnSpPr>
        <p:spPr>
          <a:xfrm>
            <a:off x="6744929" y="3958763"/>
            <a:ext cx="89298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1C5CE554-40D9-4CC9-98C0-A497CFEF4D58}"/>
              </a:ext>
            </a:extLst>
          </p:cNvPr>
          <p:cNvSpPr txBox="1"/>
          <p:nvPr/>
        </p:nvSpPr>
        <p:spPr>
          <a:xfrm>
            <a:off x="6606006" y="3125141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485DB702-3511-450D-8B2B-2FE0C4257C55}"/>
              </a:ext>
            </a:extLst>
          </p:cNvPr>
          <p:cNvSpPr txBox="1"/>
          <p:nvPr/>
        </p:nvSpPr>
        <p:spPr>
          <a:xfrm>
            <a:off x="6866616" y="3373988"/>
            <a:ext cx="960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125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32583B12-D786-4728-AD81-8E9AFBF8A323}"/>
              </a:ext>
            </a:extLst>
          </p:cNvPr>
          <p:cNvSpPr txBox="1"/>
          <p:nvPr/>
        </p:nvSpPr>
        <p:spPr>
          <a:xfrm>
            <a:off x="6897761" y="3962051"/>
            <a:ext cx="965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575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203E8CBF-9A94-4AD3-846F-D6CDC4139A16}"/>
              </a:ext>
            </a:extLst>
          </p:cNvPr>
          <p:cNvSpPr txBox="1"/>
          <p:nvPr/>
        </p:nvSpPr>
        <p:spPr>
          <a:xfrm>
            <a:off x="9590258" y="2878131"/>
            <a:ext cx="990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666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544EC921-1590-4C56-8EFE-38200FA313A5}"/>
              </a:ext>
            </a:extLst>
          </p:cNvPr>
          <p:cNvCxnSpPr>
            <a:cxnSpLocks/>
          </p:cNvCxnSpPr>
          <p:nvPr/>
        </p:nvCxnSpPr>
        <p:spPr>
          <a:xfrm>
            <a:off x="9399639" y="3958763"/>
            <a:ext cx="103728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4CE356CB-CBBC-4653-86D6-FA6C31DA5FC5}"/>
              </a:ext>
            </a:extLst>
          </p:cNvPr>
          <p:cNvSpPr txBox="1"/>
          <p:nvPr/>
        </p:nvSpPr>
        <p:spPr>
          <a:xfrm>
            <a:off x="9307021" y="3142661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8011DBE-0315-4B76-A79C-6C76EC5C9CCA}"/>
              </a:ext>
            </a:extLst>
          </p:cNvPr>
          <p:cNvSpPr txBox="1"/>
          <p:nvPr/>
        </p:nvSpPr>
        <p:spPr>
          <a:xfrm>
            <a:off x="9597213" y="3388588"/>
            <a:ext cx="946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2F4981D3-4F1E-4687-829B-8E1354536FBE}"/>
              </a:ext>
            </a:extLst>
          </p:cNvPr>
          <p:cNvSpPr txBox="1"/>
          <p:nvPr/>
        </p:nvSpPr>
        <p:spPr>
          <a:xfrm>
            <a:off x="9609309" y="3976651"/>
            <a:ext cx="956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966</a:t>
            </a:r>
          </a:p>
        </p:txBody>
      </p:sp>
      <p:pic>
        <p:nvPicPr>
          <p:cNvPr id="63" name="Google Shape;3052;p29">
            <a:extLst>
              <a:ext uri="{FF2B5EF4-FFF2-40B4-BE49-F238E27FC236}">
                <a16:creationId xmlns:a16="http://schemas.microsoft.com/office/drawing/2014/main" xmlns="" id="{15C845CB-4674-4F1C-AD14-92A4D616CF2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50429" y="-84384"/>
            <a:ext cx="1271334" cy="16019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41" grpId="0" animBg="1"/>
      <p:bldP spid="5" grpId="0"/>
      <p:bldP spid="24" grpId="0"/>
      <p:bldP spid="4" grpId="0" animBg="1"/>
      <p:bldP spid="39" grpId="0" animBg="1"/>
      <p:bldP spid="40" grpId="0" animBg="1"/>
      <p:bldP spid="42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8" grpId="0"/>
      <p:bldP spid="60" grpId="0"/>
      <p:bldP spid="61" grpId="0"/>
      <p:bldP spid="6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E1E126-5A75-451A-BD8F-FCF676AE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5614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xmlns="" id="{33B59181-BBA9-491F-89B4-61067621488D}"/>
              </a:ext>
            </a:extLst>
          </p:cNvPr>
          <p:cNvSpPr txBox="1"/>
          <p:nvPr/>
        </p:nvSpPr>
        <p:spPr>
          <a:xfrm>
            <a:off x="3479800" y="2400300"/>
            <a:ext cx="790291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lang="en-US" sz="48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D. VẬN DỤNG</a:t>
            </a:r>
            <a:endParaRPr kumimoji="0" lang="en-US" sz="44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279221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0732"/>
            <a:ext cx="12192000" cy="6461725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480" y="5890138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79905" y="5822921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709949" y="5807775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89740" y="5822921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15191"/>
          </a:xfrm>
          <a:prstGeom prst="rect">
            <a:avLst/>
          </a:prstGeom>
        </p:spPr>
      </p:pic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7329054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4622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Mai.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nay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711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566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470089" cy="1690120"/>
              <a:chOff x="7543800" y="1237875"/>
              <a:chExt cx="1470089" cy="169012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xmlns="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  <a:latin typeface="UTM Avo" panose="02040603050506020204" pitchFamily="18" charset="0"/>
                    </a:rPr>
                    <a:t>325</a:t>
                  </a:r>
                </a:p>
                <a:p>
                  <a:r>
                    <a:rPr lang="en-US" sz="3200" b="1" dirty="0">
                      <a:solidFill>
                        <a:schemeClr val="bg1"/>
                      </a:solidFill>
                      <a:latin typeface="UTM Avo" panose="02040603050506020204" pitchFamily="18" charset="0"/>
                    </a:rPr>
                    <a:t>241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xmlns="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xmlns="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solidFill>
                        <a:schemeClr val="bg1"/>
                      </a:solidFill>
                      <a:latin typeface="UTM Avo" panose="02040603050506020204" pitchFamily="18" charset="0"/>
                    </a:rPr>
                    <a:t>+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993767" y="2343220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8E2B959-944F-48F3-A15C-4AEAF5217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xmlns="" id="{ABFD3119-7FB6-4272-AF0C-B2E2E6A29582}"/>
              </a:ext>
            </a:extLst>
          </p:cNvPr>
          <p:cNvSpPr txBox="1"/>
          <p:nvPr/>
        </p:nvSpPr>
        <p:spPr>
          <a:xfrm>
            <a:off x="2214755" y="2668008"/>
            <a:ext cx="7292228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A. KHỞI </a:t>
            </a:r>
            <a:r>
              <a:rPr kumimoji="0" lang="en-US" altLang="zh-CN" sz="8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16336890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504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xmlns="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678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xmlns="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xmlns="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  <a:latin typeface="UTM Avo" panose="02040603050506020204" pitchFamily="18" charset="0"/>
                    </a:rPr>
                    <a:t>405</a:t>
                  </a:r>
                </a:p>
                <a:p>
                  <a:r>
                    <a:rPr lang="en-US" sz="3200" b="1" dirty="0">
                      <a:solidFill>
                        <a:schemeClr val="bg1"/>
                      </a:solidFill>
                      <a:latin typeface="UTM Avo" panose="02040603050506020204" pitchFamily="18" charset="0"/>
                    </a:rPr>
                    <a:t>273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xmlns="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xmlns="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solidFill>
                        <a:schemeClr val="bg1"/>
                      </a:solidFill>
                      <a:latin typeface="UTM Avo" panose="02040603050506020204" pitchFamily="18" charset="0"/>
                    </a:rPr>
                    <a:t>+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989524" y="2333057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E2FAF0C-53FF-4C6B-88D9-6D3483BC7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51042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420 + 56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3219450" cy="1619250"/>
          </a:xfrm>
          <a:prstGeom prst="cloudCallout">
            <a:avLst>
              <a:gd name="adj1" fmla="val -63957"/>
              <a:gd name="adj2" fmla="val -1516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476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307618" y="567377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453D94-F8CB-485B-B2FA-40FF6754D10B}"/>
              </a:ext>
            </a:extLst>
          </p:cNvPr>
          <p:cNvSpPr txBox="1"/>
          <p:nvPr/>
        </p:nvSpPr>
        <p:spPr>
          <a:xfrm>
            <a:off x="2173098" y="3723535"/>
            <a:ext cx="7327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D3F467-6705-4C18-9FD1-748EC63802DD}"/>
              </a:ext>
            </a:extLst>
          </p:cNvPr>
          <p:cNvSpPr txBox="1"/>
          <p:nvPr/>
        </p:nvSpPr>
        <p:spPr>
          <a:xfrm>
            <a:off x="2324100" y="3664811"/>
            <a:ext cx="7327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xmlns="" id="{271B6753-F31C-4A20-8DE2-32985CD964D7}"/>
              </a:ext>
            </a:extLst>
          </p:cNvPr>
          <p:cNvSpPr txBox="1"/>
          <p:nvPr/>
        </p:nvSpPr>
        <p:spPr>
          <a:xfrm>
            <a:off x="3706571" y="2525323"/>
            <a:ext cx="5455657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6932"/>
            <a:ext cx="121920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432079"/>
            <a:ext cx="12453257" cy="4224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2654301" y="2227131"/>
            <a:ext cx="7786424" cy="4686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045550" y="910505"/>
            <a:ext cx="5353774" cy="838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Xe </a:t>
            </a:r>
            <a:r>
              <a:rPr lang="en-US" sz="3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buýt</a:t>
            </a:r>
            <a:r>
              <a:rPr lang="en-US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yêu</a:t>
            </a:r>
            <a:r>
              <a:rPr lang="en-US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thương</a:t>
            </a:r>
            <a:endParaRPr lang="en-US" sz="3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vo" panose="02040603050506020204" pitchFamily="18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B1CF4947-33FF-4E94-8CD0-63500371B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53793" y="6553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30"/>
                            </p:stCondLst>
                            <p:childTnLst>
                              <p:par>
                                <p:cTn id="1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442327"/>
            <a:ext cx="12649200" cy="409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876666" y="436593"/>
            <a:ext cx="4744819" cy="941562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40 + 45 = ?</a:t>
            </a:r>
            <a:endParaRPr lang="en-US" sz="4400" b="1" dirty="0">
              <a:solidFill>
                <a:prstClr val="black"/>
              </a:solidFill>
              <a:latin typeface="UTM Avo" panose="02040603050506020204" pitchFamily="18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78475" y="22098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061934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5299" r="-2198" b="26071"/>
          <a:stretch/>
        </p:blipFill>
        <p:spPr bwMode="auto">
          <a:xfrm>
            <a:off x="3277275" y="2669809"/>
            <a:ext cx="7515051" cy="391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xmlns="" id="{6C266087-F6DC-424A-8F2B-52303F73757C}"/>
              </a:ext>
            </a:extLst>
          </p:cNvPr>
          <p:cNvSpPr/>
          <p:nvPr/>
        </p:nvSpPr>
        <p:spPr>
          <a:xfrm>
            <a:off x="8433084" y="1580707"/>
            <a:ext cx="2359242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85</a:t>
            </a:r>
          </a:p>
        </p:txBody>
      </p:sp>
      <p:sp>
        <p:nvSpPr>
          <p:cNvPr id="19" name="C">
            <a:extLst>
              <a:ext uri="{FF2B5EF4-FFF2-40B4-BE49-F238E27FC236}">
                <a16:creationId xmlns:a16="http://schemas.microsoft.com/office/drawing/2014/main" xmlns="" id="{D482BA8B-EFE1-4539-9A2E-8420A4050127}"/>
              </a:ext>
            </a:extLst>
          </p:cNvPr>
          <p:cNvSpPr/>
          <p:nvPr/>
        </p:nvSpPr>
        <p:spPr>
          <a:xfrm>
            <a:off x="5370321" y="1597826"/>
            <a:ext cx="2447107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80</a:t>
            </a:r>
          </a:p>
        </p:txBody>
      </p:sp>
      <p:sp>
        <p:nvSpPr>
          <p:cNvPr id="21" name="D">
            <a:extLst>
              <a:ext uri="{FF2B5EF4-FFF2-40B4-BE49-F238E27FC236}">
                <a16:creationId xmlns:a16="http://schemas.microsoft.com/office/drawing/2014/main" xmlns="" id="{E30E5191-B80A-42AB-9B55-E962E167C089}"/>
              </a:ext>
            </a:extLst>
          </p:cNvPr>
          <p:cNvSpPr/>
          <p:nvPr/>
        </p:nvSpPr>
        <p:spPr>
          <a:xfrm>
            <a:off x="2362199" y="1597826"/>
            <a:ext cx="2410833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95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3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3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326 0.0629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9" grpId="0" animBg="1"/>
      <p:bldP spid="19" grpId="1" animBg="1"/>
      <p:bldP spid="21" grpId="0" animBg="1"/>
      <p:bldP spid="2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426720"/>
            <a:ext cx="12192000" cy="643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825985" y="507160"/>
            <a:ext cx="5317533" cy="1142999"/>
          </a:xfrm>
          <a:prstGeom prst="roundRect">
            <a:avLst/>
          </a:prstGeom>
          <a:solidFill>
            <a:srgbClr val="FFCC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    7 + 63 = ?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53793" y="65532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83364" y="1299286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xmlns="" id="{41098A78-9080-4748-87B5-FCC3AB979164}"/>
              </a:ext>
            </a:extLst>
          </p:cNvPr>
          <p:cNvSpPr/>
          <p:nvPr/>
        </p:nvSpPr>
        <p:spPr>
          <a:xfrm>
            <a:off x="1741463" y="1883675"/>
            <a:ext cx="2359242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70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xmlns="" id="{29DD6DD1-2C35-49DC-A385-386B9BA71873}"/>
              </a:ext>
            </a:extLst>
          </p:cNvPr>
          <p:cNvSpPr/>
          <p:nvPr/>
        </p:nvSpPr>
        <p:spPr>
          <a:xfrm>
            <a:off x="4716288" y="1883675"/>
            <a:ext cx="2447107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60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xmlns="" id="{10929CD9-09B9-4BBB-887F-DA34EC2D6FF3}"/>
              </a:ext>
            </a:extLst>
          </p:cNvPr>
          <p:cNvSpPr/>
          <p:nvPr/>
        </p:nvSpPr>
        <p:spPr>
          <a:xfrm>
            <a:off x="7742662" y="1883675"/>
            <a:ext cx="2410833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133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xmlns="" id="{6817AB3B-8B73-4F26-9238-92E9C89D9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22930" y="2679115"/>
            <a:ext cx="6643470" cy="426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95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3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3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49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0C38E3C-AB2F-4A49-A719-CAB02444809D}"/>
              </a:ext>
            </a:extLst>
          </p:cNvPr>
          <p:cNvGrpSpPr/>
          <p:nvPr/>
        </p:nvGrpSpPr>
        <p:grpSpPr>
          <a:xfrm>
            <a:off x="12032" y="414528"/>
            <a:ext cx="12167936" cy="6419408"/>
            <a:chOff x="12032" y="13533"/>
            <a:chExt cx="12167936" cy="6820403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xmlns="" id="{E9B5EC46-D73B-4854-AAD4-00E037B84A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" b="10145"/>
            <a:stretch>
              <a:fillRect/>
            </a:stretch>
          </p:blipFill>
          <p:spPr bwMode="auto">
            <a:xfrm>
              <a:off x="16637" y="13533"/>
              <a:ext cx="12163331" cy="472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FAB50BF8-0F0A-4D52-A28D-C490B9599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2" y="4700336"/>
              <a:ext cx="12163331" cy="2133600"/>
            </a:xfrm>
            <a:prstGeom prst="rect">
              <a:avLst/>
            </a:prstGeom>
          </p:spPr>
        </p:pic>
      </p:grpSp>
      <p:pic>
        <p:nvPicPr>
          <p:cNvPr id="23" name="Picture 3">
            <a:extLst>
              <a:ext uri="{FF2B5EF4-FFF2-40B4-BE49-F238E27FC236}">
                <a16:creationId xmlns:a16="http://schemas.microsoft.com/office/drawing/2014/main" xmlns="" id="{59D7857F-7B48-4D30-AF7C-54D17FFCB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645227" y="2393118"/>
            <a:ext cx="1589315" cy="195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626160" y="429650"/>
            <a:ext cx="5317533" cy="1072435"/>
          </a:xfrm>
          <a:prstGeom prst="roundRect">
            <a:avLst/>
          </a:prstGeom>
          <a:solidFill>
            <a:srgbClr val="FFCC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   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35 + 41 = ?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xmlns="" id="{41098A78-9080-4748-87B5-FCC3AB979164}"/>
              </a:ext>
            </a:extLst>
          </p:cNvPr>
          <p:cNvSpPr/>
          <p:nvPr/>
        </p:nvSpPr>
        <p:spPr>
          <a:xfrm>
            <a:off x="4453768" y="1726261"/>
            <a:ext cx="3191453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76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xmlns="" id="{29DD6DD1-2C35-49DC-A385-386B9BA71873}"/>
              </a:ext>
            </a:extLst>
          </p:cNvPr>
          <p:cNvSpPr/>
          <p:nvPr/>
        </p:nvSpPr>
        <p:spPr>
          <a:xfrm>
            <a:off x="989926" y="1718315"/>
            <a:ext cx="3157360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67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xmlns="" id="{10929CD9-09B9-4BBB-887F-DA34EC2D6FF3}"/>
              </a:ext>
            </a:extLst>
          </p:cNvPr>
          <p:cNvSpPr/>
          <p:nvPr/>
        </p:nvSpPr>
        <p:spPr>
          <a:xfrm>
            <a:off x="8044716" y="1718315"/>
            <a:ext cx="3418808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94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xmlns="" id="{6817AB3B-8B73-4F26-9238-92E9C89D9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22930" y="2679115"/>
            <a:ext cx="6973670" cy="426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32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32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6 L 0.25899 0.108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43" y="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521891" y="2964249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28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79: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(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không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nhớ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) </a:t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vi 1000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56937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E1E126-5A75-451A-BD8F-FCF676AE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5614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xmlns="" id="{33B59181-BBA9-491F-89B4-61067621488D}"/>
              </a:ext>
            </a:extLst>
          </p:cNvPr>
          <p:cNvSpPr txBox="1"/>
          <p:nvPr/>
        </p:nvSpPr>
        <p:spPr>
          <a:xfrm>
            <a:off x="3606800" y="1130300"/>
            <a:ext cx="7902915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lang="en-US" sz="72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B. </a:t>
            </a:r>
            <a:r>
              <a:rPr lang="en-US" sz="7200" b="1" noProof="0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HÌNH THÀNH</a:t>
            </a:r>
            <a:endParaRPr kumimoji="0" lang="en-US" sz="72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KIẾN THỨC MỚI</a:t>
            </a:r>
            <a:endParaRPr kumimoji="0" lang="en-US" sz="66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196768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B6DED5-4E89-4280-89D5-5C9A055196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9"/>
          <a:stretch/>
        </p:blipFill>
        <p:spPr>
          <a:xfrm>
            <a:off x="0" y="24924"/>
            <a:ext cx="12192000" cy="63910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144F639-D097-44DC-9F92-3EF8AF16A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717" y="981726"/>
            <a:ext cx="9472481" cy="44504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75AB124-76F5-4595-AE6E-E145C17DE3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 flipH="1">
            <a:off x="186157" y="3777501"/>
            <a:ext cx="2055121" cy="2723814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442FF9E1-E235-4BB2-BDF3-45BAC94055F9}"/>
              </a:ext>
            </a:extLst>
          </p:cNvPr>
          <p:cNvSpPr/>
          <p:nvPr/>
        </p:nvSpPr>
        <p:spPr>
          <a:xfrm>
            <a:off x="2556238" y="5240593"/>
            <a:ext cx="7284720" cy="889441"/>
          </a:xfrm>
          <a:prstGeom prst="wedgeRoundRectCallout">
            <a:avLst>
              <a:gd name="adj1" fmla="val -57367"/>
              <a:gd name="adj2" fmla="val -55300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932A889B-80D3-447E-AAC9-C5BED20483BE}"/>
              </a:ext>
            </a:extLst>
          </p:cNvPr>
          <p:cNvSpPr/>
          <p:nvPr/>
        </p:nvSpPr>
        <p:spPr>
          <a:xfrm>
            <a:off x="2478276" y="5240592"/>
            <a:ext cx="8329423" cy="889441"/>
          </a:xfrm>
          <a:prstGeom prst="wedgeRoundRectCallout">
            <a:avLst>
              <a:gd name="adj1" fmla="val -57367"/>
              <a:gd name="adj2" fmla="val -55300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5404AD83-B66A-49EE-82BC-5F11490A7B2A}"/>
              </a:ext>
            </a:extLst>
          </p:cNvPr>
          <p:cNvSpPr/>
          <p:nvPr/>
        </p:nvSpPr>
        <p:spPr>
          <a:xfrm>
            <a:off x="4406630" y="466928"/>
            <a:ext cx="2752927" cy="77919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243 + 325 = 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30942A0A-439A-463E-A1A6-99E590FD781D}"/>
              </a:ext>
            </a:extLst>
          </p:cNvPr>
          <p:cNvSpPr/>
          <p:nvPr/>
        </p:nvSpPr>
        <p:spPr>
          <a:xfrm>
            <a:off x="2319239" y="5149962"/>
            <a:ext cx="8488461" cy="889441"/>
          </a:xfrm>
          <a:prstGeom prst="wedgeRoundRectCallout">
            <a:avLst>
              <a:gd name="adj1" fmla="val -57367"/>
              <a:gd name="adj2" fmla="val -55300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ủng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quyển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AFE6A31-E84E-4E9C-B3B0-31E53CE1D5E1}"/>
              </a:ext>
            </a:extLst>
          </p:cNvPr>
          <p:cNvSpPr/>
          <p:nvPr/>
        </p:nvSpPr>
        <p:spPr>
          <a:xfrm>
            <a:off x="493712" y="273890"/>
            <a:ext cx="11204576" cy="103446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lớp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ủng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243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quyển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lớp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Hai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ủng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325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quyển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lớp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ủng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bao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quyển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3636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8" grpId="0" animBg="1"/>
      <p:bldP spid="9" grpId="0" animBg="1"/>
      <p:bldP spid="9" grpId="1" animBg="1"/>
      <p:bldP spid="10" grpId="0" animBg="1"/>
      <p:bldP spid="1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606911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3639</TotalTime>
  <Words>498</Words>
  <Application>Microsoft Office PowerPoint</Application>
  <PresentationFormat>Custom</PresentationFormat>
  <Paragraphs>176</Paragraphs>
  <Slides>23</Slides>
  <Notes>2</Notes>
  <HiddenSlides>0</HiddenSlides>
  <MMClips>17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Tuần 28 Bài 79: Phép cộng (không nhớ)  trong phạm vi 1000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AutoBVT</cp:lastModifiedBy>
  <cp:revision>442</cp:revision>
  <dcterms:created xsi:type="dcterms:W3CDTF">2021-07-12T03:44:38Z</dcterms:created>
  <dcterms:modified xsi:type="dcterms:W3CDTF">2024-12-10T00:56:31Z</dcterms:modified>
</cp:coreProperties>
</file>