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5"/>
  </p:notesMasterIdLst>
  <p:sldIdLst>
    <p:sldId id="394" r:id="rId3"/>
    <p:sldId id="384" r:id="rId4"/>
    <p:sldId id="281" r:id="rId5"/>
    <p:sldId id="353" r:id="rId6"/>
    <p:sldId id="387" r:id="rId7"/>
    <p:sldId id="385" r:id="rId8"/>
    <p:sldId id="351" r:id="rId9"/>
    <p:sldId id="362" r:id="rId10"/>
    <p:sldId id="386" r:id="rId11"/>
    <p:sldId id="361" r:id="rId12"/>
    <p:sldId id="363" r:id="rId13"/>
    <p:sldId id="360" r:id="rId14"/>
    <p:sldId id="364" r:id="rId15"/>
    <p:sldId id="365" r:id="rId16"/>
    <p:sldId id="366" r:id="rId17"/>
    <p:sldId id="367" r:id="rId18"/>
    <p:sldId id="368" r:id="rId19"/>
    <p:sldId id="371" r:id="rId20"/>
    <p:sldId id="344" r:id="rId21"/>
    <p:sldId id="388" r:id="rId22"/>
    <p:sldId id="391" r:id="rId23"/>
    <p:sldId id="389" r:id="rId24"/>
    <p:sldId id="390" r:id="rId25"/>
    <p:sldId id="392" r:id="rId26"/>
    <p:sldId id="376" r:id="rId27"/>
    <p:sldId id="382" r:id="rId28"/>
    <p:sldId id="381" r:id="rId29"/>
    <p:sldId id="377" r:id="rId30"/>
    <p:sldId id="378" r:id="rId31"/>
    <p:sldId id="379" r:id="rId32"/>
    <p:sldId id="380" r:id="rId33"/>
    <p:sldId id="395"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HP001 4 hàng" panose="020B0603050302020204" pitchFamily="3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6" autoAdjust="0"/>
    <p:restoredTop sz="94606"/>
  </p:normalViewPr>
  <p:slideViewPr>
    <p:cSldViewPr snapToGrid="0">
      <p:cViewPr varScale="1">
        <p:scale>
          <a:sx n="82" d="100"/>
          <a:sy n="82" d="100"/>
        </p:scale>
        <p:origin x="874"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51"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GV click bắt đầu để chơi game</a:t>
            </a:r>
          </a:p>
        </p:txBody>
      </p:sp>
    </p:spTree>
    <p:extLst>
      <p:ext uri="{BB962C8B-B14F-4D97-AF65-F5344CB8AC3E}">
        <p14:creationId xmlns:p14="http://schemas.microsoft.com/office/powerpoint/2010/main" val="314427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Click vào </a:t>
            </a:r>
            <a:r>
              <a:rPr lang="vi-VN" b="1" dirty="0"/>
              <a:t>quả chanh </a:t>
            </a:r>
            <a:r>
              <a:rPr lang="vi-VN" dirty="0"/>
              <a:t>để tới câu hỏi</a:t>
            </a:r>
          </a:p>
          <a:p>
            <a:r>
              <a:rPr lang="vi-VN" b="1" dirty="0"/>
              <a:t>Next</a:t>
            </a:r>
            <a:r>
              <a:rPr lang="vi-VN" dirty="0"/>
              <a:t> để sang nội dung tiếp theo</a:t>
            </a:r>
          </a:p>
        </p:txBody>
      </p:sp>
    </p:spTree>
    <p:extLst>
      <p:ext uri="{BB962C8B-B14F-4D97-AF65-F5344CB8AC3E}">
        <p14:creationId xmlns:p14="http://schemas.microsoft.com/office/powerpoint/2010/main" val="173339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GV click 1 lần vào màn hình để xuất hiện câu hỏi</a:t>
            </a:r>
          </a:p>
          <a:p>
            <a:r>
              <a:rPr lang="en-VN" dirty="0"/>
              <a:t>Click thêm 1 lần để xuất hiện 4 đáp án</a:t>
            </a:r>
          </a:p>
          <a:p>
            <a:r>
              <a:rPr lang="en-VN" dirty="0"/>
              <a:t>GV click vào đáp án để kiểm tra đúng/sai</a:t>
            </a:r>
          </a:p>
          <a:p>
            <a:r>
              <a:rPr lang="en-VN" dirty="0"/>
              <a:t>Click vào QUAY VỀ để trở lại slide chọn câu hỏi</a:t>
            </a:r>
          </a:p>
        </p:txBody>
      </p:sp>
    </p:spTree>
    <p:extLst>
      <p:ext uri="{BB962C8B-B14F-4D97-AF65-F5344CB8AC3E}">
        <p14:creationId xmlns:p14="http://schemas.microsoft.com/office/powerpoint/2010/main" val="122399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026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8745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753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3609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5070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11396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784115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76170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86619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13636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0090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C57E9AB-E32A-43B0-8D70-75FB820BE37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CC7270-E60D-4D30-B277-0173BC8758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21187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www.hoc10.vn/doc-sach/tieng-viet-5-tap-1/1/678/97/" TargetMode="Externa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32.sv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5.png"/><Relationship Id="rId21" Type="http://schemas.openxmlformats.org/officeDocument/2006/relationships/slide" Target="slide29.xml"/><Relationship Id="rId7" Type="http://schemas.openxmlformats.org/officeDocument/2006/relationships/image" Target="../media/image29.png"/><Relationship Id="rId12" Type="http://schemas.openxmlformats.org/officeDocument/2006/relationships/image" Target="../media/image28.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43.svg"/><Relationship Id="rId15" Type="http://schemas.openxmlformats.org/officeDocument/2006/relationships/image" Target="../media/image39.png"/><Relationship Id="rId23" Type="http://schemas.openxmlformats.org/officeDocument/2006/relationships/slide" Target="slide31.xml"/><Relationship Id="rId10" Type="http://schemas.openxmlformats.org/officeDocument/2006/relationships/image" Target="../media/image32.png"/><Relationship Id="rId19" Type="http://schemas.openxmlformats.org/officeDocument/2006/relationships/slide" Target="slide27.xml"/><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8.png"/><Relationship Id="rId22"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5.png"/><Relationship Id="rId7" Type="http://schemas.openxmlformats.org/officeDocument/2006/relationships/image" Target="../media/image54.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2.svg"/><Relationship Id="rId4" Type="http://schemas.openxmlformats.org/officeDocument/2006/relationships/image" Target="../media/image43.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26.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44.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26.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44.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26.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44.pn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26.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44.png"/><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814735" y="623999"/>
            <a:ext cx="8915400" cy="1722071"/>
          </a:xfrm>
          <a:prstGeom prst="rect">
            <a:avLst/>
          </a:prstGeom>
          <a:noFill/>
        </p:spPr>
        <p:txBody>
          <a:bodyPr wrap="square" rtlCol="0">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w="11430">
                  <a:solidFill>
                    <a:srgbClr val="FF0000"/>
                  </a:solidFill>
                </a:ln>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KÍNH</a:t>
            </a:r>
            <a:r>
              <a:rPr kumimoji="0" lang="en-US" sz="1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w="11430">
                  <a:solidFill>
                    <a:srgbClr val="FF0000"/>
                  </a:solidFill>
                </a:ln>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CHÀO</a:t>
            </a:r>
            <a:r>
              <a:rPr kumimoji="0" lang="en-US" sz="1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w="11430">
                  <a:solidFill>
                    <a:srgbClr val="FF0000"/>
                  </a:solidFill>
                </a:ln>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QUÝ</a:t>
            </a:r>
            <a:r>
              <a:rPr kumimoji="0" lang="en-US" sz="1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THẦY CÔ</a:t>
            </a:r>
          </a:p>
        </p:txBody>
      </p:sp>
      <p:sp>
        <p:nvSpPr>
          <p:cNvPr id="5" name="TextBox 4"/>
          <p:cNvSpPr txBox="1"/>
          <p:nvPr/>
        </p:nvSpPr>
        <p:spPr>
          <a:xfrm>
            <a:off x="2628901" y="2970068"/>
            <a:ext cx="7734300" cy="1359584"/>
          </a:xfrm>
          <a:prstGeom prst="rect">
            <a:avLst/>
          </a:prstGeom>
          <a:noFill/>
        </p:spPr>
        <p:txBody>
          <a:bodyPr wrap="square" rtlCol="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ĐẾN DỰ </a:t>
            </a:r>
            <a:r>
              <a:rPr kumimoji="0" lang="en-US" sz="1800" b="1" i="0" u="none" strike="noStrike" kern="1200" cap="none" spc="0" normalizeH="0" baseline="0" noProof="0" dirty="0" err="1">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TIẾT</a:t>
            </a:r>
            <a:r>
              <a:rPr kumimoji="0" lang="en-US" sz="1800" b="1" i="0" u="none" strike="noStrike" kern="1200" cap="none" spc="0" normalizeH="0" baseline="0" noProof="0" dirty="0">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BÀI</a:t>
            </a:r>
            <a:r>
              <a:rPr kumimoji="0" lang="en-US" sz="1800" b="1" i="0" u="none" strike="noStrike" kern="1200" cap="none" spc="0" normalizeH="0" noProof="0" dirty="0" smtClean="0">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noProof="0" dirty="0" err="1" smtClean="0">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ĐỌC</a:t>
            </a:r>
            <a:r>
              <a:rPr lang="en-US" sz="1800" b="1" kern="1200" dirty="0">
                <a:ln w="11430">
                  <a:solidFill>
                    <a:srgbClr val="FF0000"/>
                  </a:solidFill>
                </a:ln>
                <a:solidFill>
                  <a:srgbClr val="FFFF00"/>
                </a:solidFill>
                <a:effectLst>
                  <a:reflection blurRad="6350" stA="55000" endA="300" endPos="45500" dir="5400000" sy="-100000" algn="bl" rotWithShape="0"/>
                </a:effectLst>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noProof="0" dirty="0" smtClean="0">
                <a:ln w="11430">
                  <a:solidFill>
                    <a:srgbClr val="FF0000"/>
                  </a:solidFill>
                </a:ln>
                <a:solidFill>
                  <a:srgbClr val="FFFF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3</a:t>
            </a:r>
          </a:p>
        </p:txBody>
      </p:sp>
      <p:sp>
        <p:nvSpPr>
          <p:cNvPr id="6" name="TextBox 5"/>
          <p:cNvSpPr txBox="1"/>
          <p:nvPr/>
        </p:nvSpPr>
        <p:spPr>
          <a:xfrm>
            <a:off x="2933700" y="4815650"/>
            <a:ext cx="571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2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a:t>
            </a:r>
            <a:endParaRPr kumimoji="0" lang="en-US" sz="28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LƯƠNG</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BÁ</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THANH</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9424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C8DA55-830F-B316-887A-A119723DABE5}"/>
            </a:ext>
          </a:extLst>
        </p:cNvPr>
        <p:cNvGrpSpPr/>
        <p:nvPr/>
      </p:nvGrpSpPr>
      <p:grpSpPr>
        <a:xfrm>
          <a:off x="0" y="0"/>
          <a:ext cx="0" cy="0"/>
          <a:chOff x="0" y="0"/>
          <a:chExt cx="0" cy="0"/>
        </a:xfrm>
      </p:grpSpPr>
      <p:sp>
        <p:nvSpPr>
          <p:cNvPr id="44" name="Google Shape;2255;p39">
            <a:extLst>
              <a:ext uri="{FF2B5EF4-FFF2-40B4-BE49-F238E27FC236}">
                <a16:creationId xmlns:a16="http://schemas.microsoft.com/office/drawing/2014/main" id="{BF09D6C2-6708-F23A-5AF2-707963EC29D5}"/>
              </a:ext>
            </a:extLst>
          </p:cNvPr>
          <p:cNvSpPr txBox="1">
            <a:spLocks/>
          </p:cNvSpPr>
          <p:nvPr/>
        </p:nvSpPr>
        <p:spPr>
          <a:xfrm>
            <a:off x="6096000" y="3029459"/>
            <a:ext cx="4560753" cy="1153921"/>
          </a:xfrm>
          <a:prstGeom prst="rect">
            <a:avLst/>
          </a:prstGeom>
        </p:spPr>
        <p:txBody>
          <a:bodyPr spcFirstLastPara="1" wrap="square" lIns="115184" tIns="115184" rIns="115184" bIns="1151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b="1" dirty="0" err="1">
                <a:solidFill>
                  <a:srgbClr val="C00000"/>
                </a:solidFill>
                <a:latin typeface="+mj-lt"/>
              </a:rPr>
              <a:t>Hoạt</a:t>
            </a:r>
            <a:r>
              <a:rPr lang="en-US" sz="4800" b="1" dirty="0">
                <a:solidFill>
                  <a:srgbClr val="C00000"/>
                </a:solidFill>
                <a:latin typeface="+mj-lt"/>
              </a:rPr>
              <a:t> </a:t>
            </a:r>
            <a:r>
              <a:rPr lang="en-US" sz="4800" b="1" dirty="0" err="1">
                <a:solidFill>
                  <a:srgbClr val="C00000"/>
                </a:solidFill>
                <a:latin typeface="+mj-lt"/>
              </a:rPr>
              <a:t>động</a:t>
            </a:r>
            <a:r>
              <a:rPr lang="en-US" sz="4800" b="1" dirty="0">
                <a:solidFill>
                  <a:srgbClr val="C00000"/>
                </a:solidFill>
                <a:latin typeface="+mj-lt"/>
              </a:rPr>
              <a:t> 2</a:t>
            </a:r>
          </a:p>
          <a:p>
            <a:pPr algn="ctr">
              <a:lnSpc>
                <a:spcPct val="150000"/>
              </a:lnSpc>
            </a:pPr>
            <a:r>
              <a:rPr lang="en-US" sz="4800" b="1" dirty="0">
                <a:solidFill>
                  <a:schemeClr val="bg2">
                    <a:lumMod val="25000"/>
                  </a:schemeClr>
                </a:solidFill>
                <a:latin typeface="+mj-lt"/>
              </a:rPr>
              <a:t>ĐỌC HIỂU </a:t>
            </a:r>
          </a:p>
        </p:txBody>
      </p:sp>
      <p:sp>
        <p:nvSpPr>
          <p:cNvPr id="4" name="Freeform 12">
            <a:extLst>
              <a:ext uri="{FF2B5EF4-FFF2-40B4-BE49-F238E27FC236}">
                <a16:creationId xmlns:a16="http://schemas.microsoft.com/office/drawing/2014/main" id="{F847869D-957B-9574-D8AF-1BE1D7AFF726}"/>
              </a:ext>
            </a:extLst>
          </p:cNvPr>
          <p:cNvSpPr/>
          <p:nvPr/>
        </p:nvSpPr>
        <p:spPr>
          <a:xfrm rot="375616" flipH="1">
            <a:off x="1156618" y="2060453"/>
            <a:ext cx="4220609" cy="3350108"/>
          </a:xfrm>
          <a:custGeom>
            <a:avLst/>
            <a:gdLst/>
            <a:ahLst/>
            <a:cxnLst/>
            <a:rect l="l" t="t" r="r" b="b"/>
            <a:pathLst>
              <a:path w="3319077" h="2634517">
                <a:moveTo>
                  <a:pt x="0" y="0"/>
                </a:moveTo>
                <a:lnTo>
                  <a:pt x="3319076" y="0"/>
                </a:lnTo>
                <a:lnTo>
                  <a:pt x="3319076" y="2634517"/>
                </a:lnTo>
                <a:lnTo>
                  <a:pt x="0" y="26345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302041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2614A5-92CD-725C-240F-701A92C7F3C9}"/>
            </a:ext>
          </a:extLst>
        </p:cNvPr>
        <p:cNvGrpSpPr/>
        <p:nvPr/>
      </p:nvGrpSpPr>
      <p:grpSpPr>
        <a:xfrm>
          <a:off x="0" y="0"/>
          <a:ext cx="0" cy="0"/>
          <a:chOff x="0" y="0"/>
          <a:chExt cx="0" cy="0"/>
        </a:xfrm>
      </p:grpSpPr>
      <p:sp>
        <p:nvSpPr>
          <p:cNvPr id="18" name="Rectangle: Rounded Corners 20">
            <a:extLst>
              <a:ext uri="{FF2B5EF4-FFF2-40B4-BE49-F238E27FC236}">
                <a16:creationId xmlns:a16="http://schemas.microsoft.com/office/drawing/2014/main" id="{372CA505-8305-AB0B-65C9-FD3E7D997BAD}"/>
              </a:ext>
            </a:extLst>
          </p:cNvPr>
          <p:cNvSpPr/>
          <p:nvPr/>
        </p:nvSpPr>
        <p:spPr>
          <a:xfrm>
            <a:off x="570556" y="2212467"/>
            <a:ext cx="11050888" cy="4133469"/>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xóm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lặng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trằn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pP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pP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5</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phượng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xóm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85553EF-4A50-D36C-5ABB-35B4BEE8F18E}"/>
              </a:ext>
            </a:extLst>
          </p:cNvPr>
          <p:cNvSpPr txBox="1"/>
          <p:nvPr/>
        </p:nvSpPr>
        <p:spPr>
          <a:xfrm>
            <a:off x="3048000" y="1670283"/>
            <a:ext cx="6096000" cy="415498"/>
          </a:xfrm>
          <a:prstGeom prst="rect">
            <a:avLst/>
          </a:prstGeom>
          <a:noFill/>
        </p:spPr>
        <p:txBody>
          <a:bodyPr wrap="square">
            <a:spAutoFit/>
          </a:bodyPr>
          <a:lstStyle/>
          <a:p>
            <a:pPr algn="ctr"/>
            <a:r>
              <a:rPr lang="en-US" sz="2100" b="1" dirty="0">
                <a:solidFill>
                  <a:schemeClr val="bg2">
                    <a:lumMod val="25000"/>
                  </a:schemeClr>
                </a:solidFill>
                <a:latin typeface="+mj-lt"/>
              </a:rPr>
              <a:t>TRẢ LỜI CÂU HỎI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153857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500"/>
                                        <p:tgtEl>
                                          <p:spTgt spid="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5" dur="500"/>
                                        <p:tgtEl>
                                          <p:spTgt spid="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0" dur="500"/>
                                        <p:tgtEl>
                                          <p:spTgt spid="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25" dur="500"/>
                                        <p:tgtEl>
                                          <p:spTgt spid="1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30"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4AE51DB-96AF-8786-0CF4-59C076B0C30C}"/>
            </a:ext>
          </a:extLst>
        </p:cNvPr>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9FA892CC-ECAA-8F6A-9E62-607A6F082636}"/>
              </a:ext>
            </a:extLst>
          </p:cNvPr>
          <p:cNvSpPr/>
          <p:nvPr/>
        </p:nvSpPr>
        <p:spPr>
          <a:xfrm>
            <a:off x="1205127" y="1879640"/>
            <a:ext cx="9596223" cy="10936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ea typeface="Calibri" panose="020F0502020204030204" pitchFamily="34" charset="0"/>
                <a:cs typeface="Times New Roman" panose="02020603050405020304" pitchFamily="18" charset="0"/>
              </a:rPr>
              <a:t>Câu 1</a:t>
            </a:r>
            <a:r>
              <a:rPr lang="en-US" sz="2400" b="1"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bạn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nhỏ</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xóm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Đông</a:t>
            </a:r>
            <a:r>
              <a:rPr lang="en-US" sz="2400" dirty="0">
                <a:solidFill>
                  <a:srgbClr val="000000"/>
                </a:solidFill>
                <a:ea typeface="Calibri" panose="020F0502020204030204" pitchFamily="34" charset="0"/>
                <a:cs typeface="Times New Roman" panose="02020603050405020304" pitchFamily="18" charset="0"/>
              </a:rPr>
              <a:t> lo </a:t>
            </a:r>
            <a:r>
              <a:rPr lang="en-US" sz="2400" dirty="0" err="1">
                <a:solidFill>
                  <a:srgbClr val="000000"/>
                </a:solidFill>
                <a:ea typeface="Calibri" panose="020F0502020204030204" pitchFamily="34" charset="0"/>
                <a:cs typeface="Times New Roman" panose="02020603050405020304" pitchFamily="18" charset="0"/>
              </a:rPr>
              <a:t>lắng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điều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a:t>
            </a:r>
            <a:r>
              <a:rPr lang="vi-VN" sz="2400" dirty="0">
                <a:solidFill>
                  <a:srgbClr val="000000"/>
                </a:solidFill>
                <a:ea typeface="Calibri" panose="020F0502020204030204" pitchFamily="34"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B806691-6209-4051-D1BA-F4C9C735E3B9}"/>
              </a:ext>
            </a:extLst>
          </p:cNvPr>
          <p:cNvSpPr txBox="1"/>
          <p:nvPr/>
        </p:nvSpPr>
        <p:spPr>
          <a:xfrm>
            <a:off x="1205127" y="3429000"/>
            <a:ext cx="4805148" cy="1121846"/>
          </a:xfrm>
          <a:prstGeom prst="rect">
            <a:avLst/>
          </a:prstGeom>
          <a:noFill/>
        </p:spPr>
        <p:txBody>
          <a:bodyPr wrap="square">
            <a:spAutoFit/>
          </a:bodyPr>
          <a:lstStyle/>
          <a:p>
            <a:pPr algn="just">
              <a:lnSpc>
                <a:spcPct val="150000"/>
              </a:lnSpc>
            </a:pPr>
            <a:r>
              <a:rPr lang="en-US" sz="2400">
                <a:latin typeface="+mn-lt"/>
                <a:ea typeface="Calibri" panose="020F0502020204030204" pitchFamily="34" charset="0"/>
              </a:rPr>
              <a:t>Các bạn lo cây phượng sẽ bị chặt đi để xã mở rộng đường</a:t>
            </a:r>
            <a:r>
              <a:rPr lang="vi-VN" sz="2400">
                <a:latin typeface="+mn-lt"/>
                <a:ea typeface="Calibri" panose="020F0502020204030204" pitchFamily="34" charset="0"/>
              </a:rPr>
              <a:t>.</a:t>
            </a:r>
            <a:endParaRPr lang="en-US" sz="2400">
              <a:latin typeface="+mn-lt"/>
            </a:endParaRPr>
          </a:p>
        </p:txBody>
      </p:sp>
      <p:pic>
        <p:nvPicPr>
          <p:cNvPr id="4" name="Picture 2" descr="Trường học chặt bỏ hàng loạt cây phượng: Nỗi buồn phượng vỹ">
            <a:extLst>
              <a:ext uri="{FF2B5EF4-FFF2-40B4-BE49-F238E27FC236}">
                <a16:creationId xmlns:a16="http://schemas.microsoft.com/office/drawing/2014/main" id="{40F37AAB-B429-1C13-7734-E2E90F309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503" y="3429000"/>
            <a:ext cx="4178847" cy="2640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3052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214CEE-EB27-DF7F-A605-834D98586E2B}"/>
            </a:ext>
          </a:extLst>
        </p:cNvPr>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94621298-C1B7-17C5-74AF-2E1D1797AA22}"/>
              </a:ext>
            </a:extLst>
          </p:cNvPr>
          <p:cNvSpPr/>
          <p:nvPr/>
        </p:nvSpPr>
        <p:spPr>
          <a:xfrm>
            <a:off x="650428" y="1693926"/>
            <a:ext cx="11265347" cy="7518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a:solidFill>
                  <a:srgbClr val="000000"/>
                </a:solidFill>
                <a:latin typeface="+mj-lt"/>
                <a:ea typeface="Calibri" panose="020F0502020204030204" pitchFamily="34" charset="0"/>
              </a:rPr>
              <a:t>Câu 2: </a:t>
            </a:r>
            <a:r>
              <a:rPr lang="en-US" sz="2200" dirty="0" err="1">
                <a:solidFill>
                  <a:srgbClr val="000000"/>
                </a:solidFill>
                <a:latin typeface="+mj-lt"/>
                <a:ea typeface="Calibri" panose="020F0502020204030204" pitchFamily="34" charset="0"/>
              </a:rPr>
              <a:t>Vì</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sao</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khi</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nghe</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chuyện</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cụ</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Tạo</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lại</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lặng</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lẽ</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về</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nhà</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trằn</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trọc</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suy</a:t>
            </a:r>
            <a:r>
              <a:rPr lang="en-US" sz="2200" dirty="0">
                <a:solidFill>
                  <a:srgbClr val="000000"/>
                </a:solidFill>
                <a:latin typeface="+mj-lt"/>
                <a:ea typeface="Calibri" panose="020F0502020204030204" pitchFamily="34" charset="0"/>
              </a:rPr>
              <a:t> </a:t>
            </a:r>
            <a:r>
              <a:rPr lang="en-US" sz="2200" dirty="0" err="1">
                <a:solidFill>
                  <a:srgbClr val="000000"/>
                </a:solidFill>
                <a:latin typeface="+mj-lt"/>
                <a:ea typeface="Calibri" panose="020F0502020204030204" pitchFamily="34" charset="0"/>
              </a:rPr>
              <a:t>nghĩ</a:t>
            </a:r>
            <a:r>
              <a:rPr lang="en-US" sz="2200" dirty="0">
                <a:solidFill>
                  <a:srgbClr val="000000"/>
                </a:solidFill>
                <a:latin typeface="+mj-lt"/>
                <a:ea typeface="Calibri" panose="020F0502020204030204" pitchFamily="34" charset="0"/>
              </a:rPr>
              <a:t>”</a:t>
            </a:r>
            <a:r>
              <a:rPr lang="vi-VN" sz="2200" dirty="0">
                <a:solidFill>
                  <a:srgbClr val="000000"/>
                </a:solidFill>
                <a:latin typeface="+mj-lt"/>
                <a:ea typeface="Calibri" panose="020F0502020204030204" pitchFamily="34" charset="0"/>
              </a:rPr>
              <a:t>?</a:t>
            </a:r>
            <a:endParaRPr lang="en-US" sz="2200" dirty="0">
              <a:latin typeface="+mj-lt"/>
            </a:endParaRPr>
          </a:p>
        </p:txBody>
      </p:sp>
      <p:sp>
        <p:nvSpPr>
          <p:cNvPr id="3" name="TextBox 2">
            <a:extLst>
              <a:ext uri="{FF2B5EF4-FFF2-40B4-BE49-F238E27FC236}">
                <a16:creationId xmlns:a16="http://schemas.microsoft.com/office/drawing/2014/main" id="{32E34DC0-8E16-633D-965D-FC45444BE1FF}"/>
              </a:ext>
            </a:extLst>
          </p:cNvPr>
          <p:cNvSpPr txBox="1"/>
          <p:nvPr/>
        </p:nvSpPr>
        <p:spPr>
          <a:xfrm>
            <a:off x="3531450" y="2601083"/>
            <a:ext cx="5129099" cy="1036117"/>
          </a:xfrm>
          <a:prstGeom prst="rect">
            <a:avLst/>
          </a:prstGeom>
          <a:noFill/>
          <a:ln>
            <a:solidFill>
              <a:schemeClr val="tx1"/>
            </a:solidFill>
            <a:prstDash val="solid"/>
          </a:ln>
        </p:spPr>
        <p:txBody>
          <a:bodyPr wrap="square">
            <a:spAutoFit/>
          </a:bodyPr>
          <a:lstStyle/>
          <a:p>
            <a:pPr algn="just">
              <a:lnSpc>
                <a:spcPct val="150000"/>
              </a:lnSpc>
            </a:pPr>
            <a:r>
              <a:rPr lang="en-US" sz="2200" dirty="0" err="1">
                <a:latin typeface="+mj-lt"/>
                <a:ea typeface="Calibri" panose="020F0502020204030204" pitchFamily="34" charset="0"/>
                <a:cs typeface="Times New Roman" panose="02020603050405020304" pitchFamily="18" charset="0"/>
              </a:rPr>
              <a:t>Vì</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cụ</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có</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nhiều</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suy</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nghĩ</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ngổn</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ngang</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chưa</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biết</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cách</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giải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quyết</a:t>
            </a:r>
            <a:r>
              <a:rPr lang="en-US" sz="2200" dirty="0">
                <a:latin typeface="+mj-lt"/>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4B7479B8-76E9-3824-F7B4-87E82B15D269}"/>
              </a:ext>
            </a:extLst>
          </p:cNvPr>
          <p:cNvSpPr txBox="1"/>
          <p:nvPr/>
        </p:nvSpPr>
        <p:spPr>
          <a:xfrm>
            <a:off x="840928" y="3949160"/>
            <a:ext cx="3906491" cy="2060757"/>
          </a:xfrm>
          <a:prstGeom prst="rect">
            <a:avLst/>
          </a:prstGeom>
          <a:noFill/>
        </p:spPr>
        <p:txBody>
          <a:bodyPr wrap="square">
            <a:spAutoFit/>
          </a:bodyPr>
          <a:lstStyle/>
          <a:p>
            <a:pPr algn="just">
              <a:lnSpc>
                <a:spcPct val="150000"/>
              </a:lnSpc>
            </a:pPr>
            <a:r>
              <a:rPr lang="en-US" sz="2200">
                <a:latin typeface="+mj-lt"/>
                <a:ea typeface="Calibri" panose="020F0502020204030204" pitchFamily="34" charset="0"/>
                <a:cs typeface="Times New Roman" panose="02020603050405020304" pitchFamily="18" charset="0"/>
              </a:rPr>
              <a:t>Nếu cây phượng bị chặt, ngôi nhà nhỏ – cái quán hàng nơi cụ vừa ở vừa bán hàng kiếm sống – sẽ còn. </a:t>
            </a:r>
            <a:endParaRPr lang="en-US" sz="2200">
              <a:latin typeface="+mj-lt"/>
            </a:endParaRPr>
          </a:p>
        </p:txBody>
      </p:sp>
      <p:sp>
        <p:nvSpPr>
          <p:cNvPr id="5" name="TextBox 4">
            <a:extLst>
              <a:ext uri="{FF2B5EF4-FFF2-40B4-BE49-F238E27FC236}">
                <a16:creationId xmlns:a16="http://schemas.microsoft.com/office/drawing/2014/main" id="{0D9D7117-7A00-C962-A89D-859C2FB15987}"/>
              </a:ext>
            </a:extLst>
          </p:cNvPr>
          <p:cNvSpPr txBox="1"/>
          <p:nvPr/>
        </p:nvSpPr>
        <p:spPr>
          <a:xfrm>
            <a:off x="6823153" y="3893788"/>
            <a:ext cx="4527919" cy="2559611"/>
          </a:xfrm>
          <a:prstGeom prst="rect">
            <a:avLst/>
          </a:prstGeom>
          <a:noFill/>
        </p:spPr>
        <p:txBody>
          <a:bodyPr wrap="square">
            <a:spAutoFit/>
          </a:bodyPr>
          <a:lstStyle/>
          <a:p>
            <a:pPr algn="just">
              <a:lnSpc>
                <a:spcPct val="150000"/>
              </a:lnSpc>
            </a:pPr>
            <a:r>
              <a:rPr lang="en-US" sz="2200" dirty="0" err="1">
                <a:latin typeface="+mj-lt"/>
                <a:ea typeface="Calibri" panose="020F0502020204030204" pitchFamily="34" charset="0"/>
                <a:cs typeface="Times New Roman" panose="02020603050405020304" pitchFamily="18" charset="0"/>
              </a:rPr>
              <a:t>Nếu</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cây</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phượng</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được</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giữ</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cái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quán</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hàng</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phải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dời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đi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cụ</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chưa</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biết</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sẽ</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sống</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thế</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nào</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nhưng</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bọn</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trẻ</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sẽ</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được</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tụ</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tập</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vui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đùa</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dưới</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gốc</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cây</a:t>
            </a:r>
            <a:r>
              <a:rPr lang="en-US" sz="2200" dirty="0">
                <a:latin typeface="+mj-lt"/>
                <a:ea typeface="Calibri" panose="020F0502020204030204" pitchFamily="34" charset="0"/>
                <a:cs typeface="Times New Roman" panose="02020603050405020304" pitchFamily="18" charset="0"/>
              </a:rPr>
              <a:t> </a:t>
            </a:r>
            <a:r>
              <a:rPr lang="en-US" sz="2200" dirty="0" err="1">
                <a:latin typeface="+mj-lt"/>
                <a:ea typeface="Calibri" panose="020F0502020204030204" pitchFamily="34" charset="0"/>
                <a:cs typeface="Times New Roman" panose="02020603050405020304" pitchFamily="18" charset="0"/>
              </a:rPr>
              <a:t>phượng</a:t>
            </a:r>
            <a:r>
              <a:rPr lang="en-US" sz="2200" dirty="0">
                <a:latin typeface="+mj-lt"/>
                <a:ea typeface="Calibri" panose="020F0502020204030204" pitchFamily="34" charset="0"/>
                <a:cs typeface="Times New Roman" panose="02020603050405020304" pitchFamily="18" charset="0"/>
              </a:rPr>
              <a:t>.</a:t>
            </a:r>
          </a:p>
        </p:txBody>
      </p:sp>
      <p:pic>
        <p:nvPicPr>
          <p:cNvPr id="6" name="Picture 14">
            <a:extLst>
              <a:ext uri="{FF2B5EF4-FFF2-40B4-BE49-F238E27FC236}">
                <a16:creationId xmlns:a16="http://schemas.microsoft.com/office/drawing/2014/main" id="{F1A45F56-2C2A-E96F-995A-42231FBA92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26817">
            <a:off x="2262825" y="3148629"/>
            <a:ext cx="675090" cy="745581"/>
          </a:xfrm>
          <a:prstGeom prst="rect">
            <a:avLst/>
          </a:prstGeom>
        </p:spPr>
      </p:pic>
      <p:sp>
        <p:nvSpPr>
          <p:cNvPr id="9" name="TextBox 8">
            <a:extLst>
              <a:ext uri="{FF2B5EF4-FFF2-40B4-BE49-F238E27FC236}">
                <a16:creationId xmlns:a16="http://schemas.microsoft.com/office/drawing/2014/main" id="{FE83CE32-689C-8B4B-A4F0-E71C550FBF0D}"/>
              </a:ext>
            </a:extLst>
          </p:cNvPr>
          <p:cNvSpPr txBox="1"/>
          <p:nvPr/>
        </p:nvSpPr>
        <p:spPr>
          <a:xfrm>
            <a:off x="4173415" y="7877908"/>
            <a:ext cx="184731" cy="430887"/>
          </a:xfrm>
          <a:prstGeom prst="rect">
            <a:avLst/>
          </a:prstGeom>
          <a:noFill/>
        </p:spPr>
        <p:txBody>
          <a:bodyPr wrap="none" rtlCol="0">
            <a:spAutoFit/>
          </a:bodyPr>
          <a:lstStyle/>
          <a:p>
            <a:endParaRPr lang="en-VN" sz="2200">
              <a:latin typeface="+mj-lt"/>
            </a:endParaRPr>
          </a:p>
        </p:txBody>
      </p:sp>
      <p:pic>
        <p:nvPicPr>
          <p:cNvPr id="10" name="Picture 14">
            <a:extLst>
              <a:ext uri="{FF2B5EF4-FFF2-40B4-BE49-F238E27FC236}">
                <a16:creationId xmlns:a16="http://schemas.microsoft.com/office/drawing/2014/main" id="{CD5B9A1B-50D7-FA08-7308-D5262E9A62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200000" flipH="1">
            <a:off x="9122358" y="3180624"/>
            <a:ext cx="675090" cy="7455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131279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01AD6-5510-2251-857C-05625CCE2CCF}"/>
            </a:ext>
          </a:extLst>
        </p:cNvPr>
        <p:cNvGrpSpPr/>
        <p:nvPr/>
      </p:nvGrpSpPr>
      <p:grpSpPr>
        <a:xfrm>
          <a:off x="0" y="0"/>
          <a:ext cx="0" cy="0"/>
          <a:chOff x="0" y="0"/>
          <a:chExt cx="0" cy="0"/>
        </a:xfrm>
      </p:grpSpPr>
      <p:sp>
        <p:nvSpPr>
          <p:cNvPr id="2" name="Rectangle: Rounded Corners 14">
            <a:extLst>
              <a:ext uri="{FF2B5EF4-FFF2-40B4-BE49-F238E27FC236}">
                <a16:creationId xmlns:a16="http://schemas.microsoft.com/office/drawing/2014/main" id="{3C050A26-BDAF-7AA9-647E-F01381D9D8D4}"/>
              </a:ext>
            </a:extLst>
          </p:cNvPr>
          <p:cNvSpPr/>
          <p:nvPr/>
        </p:nvSpPr>
        <p:spPr>
          <a:xfrm>
            <a:off x="1136897" y="1754490"/>
            <a:ext cx="9842005" cy="11228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a:solidFill>
                  <a:srgbClr val="000000"/>
                </a:solidFill>
                <a:ea typeface="Calibri" panose="020F0502020204030204" pitchFamily="34" charset="0"/>
              </a:rPr>
              <a:t>Câu 3: </a:t>
            </a:r>
            <a:r>
              <a:rPr lang="en-US" sz="2200" dirty="0" err="1">
                <a:solidFill>
                  <a:srgbClr val="000000"/>
                </a:solidFill>
                <a:ea typeface="Calibri" panose="020F0502020204030204" pitchFamily="34" charset="0"/>
              </a:rPr>
              <a:t>Cụ</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Tạo</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đã</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quyết</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định</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ra</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sao</a:t>
            </a:r>
            <a:r>
              <a:rPr lang="vi-VN" sz="2200" dirty="0">
                <a:solidFill>
                  <a:srgbClr val="000000"/>
                </a:solidFill>
                <a:ea typeface="Calibri" panose="020F0502020204030204" pitchFamily="34" charset="0"/>
              </a:rPr>
              <a:t>?</a:t>
            </a:r>
            <a:r>
              <a:rPr lang="en-US" sz="2200" dirty="0">
                <a:solidFill>
                  <a:srgbClr val="000000"/>
                </a:solidFill>
                <a:ea typeface="Calibri" panose="020F0502020204030204" pitchFamily="34" charset="0"/>
              </a:rPr>
              <a:t> Em </a:t>
            </a:r>
            <a:r>
              <a:rPr lang="en-US" sz="2200" dirty="0" err="1">
                <a:solidFill>
                  <a:srgbClr val="000000"/>
                </a:solidFill>
                <a:ea typeface="Calibri" panose="020F0502020204030204" pitchFamily="34" charset="0"/>
              </a:rPr>
              <a:t>có</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suy</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nghĩ</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gì</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về</a:t>
            </a:r>
            <a:r>
              <a:rPr lang="en-US" sz="2200" dirty="0">
                <a:solidFill>
                  <a:srgbClr val="000000"/>
                </a:solidFill>
                <a:ea typeface="Calibri" panose="020F0502020204030204" pitchFamily="34" charset="0"/>
              </a:rPr>
              <a:t> </a:t>
            </a:r>
          </a:p>
          <a:p>
            <a:pPr algn="ctr">
              <a:lnSpc>
                <a:spcPct val="150000"/>
              </a:lnSpc>
            </a:pPr>
            <a:r>
              <a:rPr lang="en-US" sz="2200" dirty="0" err="1">
                <a:solidFill>
                  <a:srgbClr val="000000"/>
                </a:solidFill>
                <a:ea typeface="Calibri" panose="020F0502020204030204" pitchFamily="34" charset="0"/>
              </a:rPr>
              <a:t>quyết</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định</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của</a:t>
            </a:r>
            <a:r>
              <a:rPr lang="en-US" sz="2200" dirty="0">
                <a:solidFill>
                  <a:srgbClr val="000000"/>
                </a:solidFill>
                <a:ea typeface="Calibri" panose="020F0502020204030204" pitchFamily="34" charset="0"/>
              </a:rPr>
              <a:t> </a:t>
            </a:r>
            <a:r>
              <a:rPr lang="en-US" sz="2200" dirty="0" err="1">
                <a:solidFill>
                  <a:srgbClr val="000000"/>
                </a:solidFill>
                <a:ea typeface="Calibri" panose="020F0502020204030204" pitchFamily="34" charset="0"/>
              </a:rPr>
              <a:t>cụ</a:t>
            </a:r>
            <a:r>
              <a:rPr lang="en-US" sz="2200" dirty="0">
                <a:solidFill>
                  <a:srgbClr val="000000"/>
                </a:solidFill>
                <a:ea typeface="Calibri" panose="020F0502020204030204" pitchFamily="34" charset="0"/>
              </a:rPr>
              <a:t>? </a:t>
            </a:r>
            <a:endParaRPr lang="en-US" sz="2200" dirty="0"/>
          </a:p>
        </p:txBody>
      </p:sp>
      <p:sp>
        <p:nvSpPr>
          <p:cNvPr id="3" name="TextBox 2">
            <a:extLst>
              <a:ext uri="{FF2B5EF4-FFF2-40B4-BE49-F238E27FC236}">
                <a16:creationId xmlns:a16="http://schemas.microsoft.com/office/drawing/2014/main" id="{17BF8A18-632A-D726-E7A0-3C5177246C3F}"/>
              </a:ext>
            </a:extLst>
          </p:cNvPr>
          <p:cNvSpPr txBox="1"/>
          <p:nvPr/>
        </p:nvSpPr>
        <p:spPr>
          <a:xfrm>
            <a:off x="1136898" y="3118630"/>
            <a:ext cx="9383950" cy="1036117"/>
          </a:xfrm>
          <a:prstGeom prst="rect">
            <a:avLst/>
          </a:prstGeom>
          <a:noFill/>
        </p:spPr>
        <p:txBody>
          <a:bodyPr wrap="square">
            <a:spAutoFit/>
          </a:bodyPr>
          <a:lstStyle/>
          <a:p>
            <a:pPr algn="just">
              <a:lnSpc>
                <a:spcPct val="150000"/>
              </a:lnSpc>
            </a:pPr>
            <a:r>
              <a:rPr lang="en-US" sz="2200">
                <a:latin typeface="+mn-lt"/>
                <a:ea typeface="Calibri" panose="020F0502020204030204" pitchFamily="34" charset="0"/>
                <a:cs typeface="Times New Roman" panose="02020603050405020304" pitchFamily="18" charset="0"/>
              </a:rPr>
              <a:t>Cụ Tạo đã quyết định viết đơn hiến nhà để mở rộng mặt đường, giữ lại cây phượng.</a:t>
            </a:r>
          </a:p>
        </p:txBody>
      </p:sp>
      <p:sp>
        <p:nvSpPr>
          <p:cNvPr id="4" name="TextBox 3">
            <a:extLst>
              <a:ext uri="{FF2B5EF4-FFF2-40B4-BE49-F238E27FC236}">
                <a16:creationId xmlns:a16="http://schemas.microsoft.com/office/drawing/2014/main" id="{D15A81B4-167D-8DA6-4A4C-30C370B8F487}"/>
              </a:ext>
            </a:extLst>
          </p:cNvPr>
          <p:cNvSpPr txBox="1"/>
          <p:nvPr/>
        </p:nvSpPr>
        <p:spPr>
          <a:xfrm>
            <a:off x="3953699" y="4262107"/>
            <a:ext cx="7025204" cy="2051780"/>
          </a:xfrm>
          <a:prstGeom prst="rect">
            <a:avLst/>
          </a:prstGeom>
          <a:noFill/>
        </p:spPr>
        <p:txBody>
          <a:bodyPr wrap="square">
            <a:spAutoFit/>
          </a:bodyPr>
          <a:lstStyle/>
          <a:p>
            <a:pPr algn="just">
              <a:lnSpc>
                <a:spcPct val="150000"/>
              </a:lnSpc>
            </a:pPr>
            <a:r>
              <a:rPr lang="en-US" sz="2200">
                <a:latin typeface="+mn-lt"/>
                <a:ea typeface="Calibri" panose="020F0502020204030204" pitchFamily="34" charset="0"/>
                <a:cs typeface="Times New Roman" panose="02020603050405020304" pitchFamily="18" charset="0"/>
              </a:rPr>
              <a:t>Cụ là người tốt, sẵn sàng hi sinh lợi ích cá nhân cho xóm làng, góp phần làm cho xóm làng khang trang, tươi đẹp, yêu thương trẻ em, giữ được niềm vui cho các bạn nhỏ. </a:t>
            </a:r>
            <a:endParaRPr lang="en-US" sz="2200">
              <a:latin typeface="+mn-lt"/>
            </a:endParaRPr>
          </a:p>
        </p:txBody>
      </p:sp>
      <p:pic>
        <p:nvPicPr>
          <p:cNvPr id="5" name="Picture 4" descr="https://cdn-icons-png.flaticon.com/128/981/981221.png">
            <a:extLst>
              <a:ext uri="{FF2B5EF4-FFF2-40B4-BE49-F238E27FC236}">
                <a16:creationId xmlns:a16="http://schemas.microsoft.com/office/drawing/2014/main" id="{8436180E-F79C-F692-D5CE-8E24C342A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13098" y="4396020"/>
            <a:ext cx="1787274" cy="1787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9666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03ED77C-AC2D-8EBC-9934-674D5AF43B5B}"/>
            </a:ext>
          </a:extLst>
        </p:cNvPr>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275F09E1-F4C2-DD43-58F0-1EE04D795486}"/>
              </a:ext>
            </a:extLst>
          </p:cNvPr>
          <p:cNvSpPr/>
          <p:nvPr/>
        </p:nvSpPr>
        <p:spPr>
          <a:xfrm>
            <a:off x="866476" y="1844732"/>
            <a:ext cx="10459041" cy="13561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400" b="1" dirty="0">
                <a:solidFill>
                  <a:srgbClr val="000000"/>
                </a:solidFill>
                <a:ea typeface="Calibri" panose="020F0502020204030204" pitchFamily="34" charset="0"/>
                <a:cs typeface="Times New Roman" panose="02020603050405020304" pitchFamily="18" charset="0"/>
              </a:rPr>
              <a:t>Câu 4</a:t>
            </a:r>
            <a:r>
              <a:rPr lang="en-US" sz="2400" b="1" dirty="0">
                <a:solidFill>
                  <a:srgbClr val="000000"/>
                </a:solidFill>
                <a:ea typeface="Calibri" panose="020F0502020204030204" pitchFamily="34" charset="0"/>
                <a:cs typeface="Times New Roman" panose="02020603050405020304" pitchFamily="18" charset="0"/>
              </a:rPr>
              <a:t>:</a:t>
            </a:r>
            <a:r>
              <a:rPr lang="vi-VN" sz="2400" b="1"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Hình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ảnh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bạn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nhỏ</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rủ</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nhau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một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cành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hoa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phượng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thật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đẹp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thăm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cụ</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Tạo</a:t>
            </a:r>
            <a:r>
              <a:rPr lang="en-US" sz="2400" dirty="0">
                <a:solidFill>
                  <a:srgbClr val="000000"/>
                </a:solidFill>
                <a:ea typeface="Calibri" panose="020F0502020204030204" pitchFamily="34" charset="0"/>
                <a:cs typeface="Times New Roman" panose="02020603050405020304" pitchFamily="18" charset="0"/>
              </a:rPr>
              <a:t> ở </a:t>
            </a:r>
            <a:r>
              <a:rPr lang="en-US" sz="2400" dirty="0" err="1">
                <a:solidFill>
                  <a:srgbClr val="000000"/>
                </a:solidFill>
                <a:ea typeface="Calibri" panose="020F0502020204030204" pitchFamily="34" charset="0"/>
                <a:cs typeface="Times New Roman" panose="02020603050405020304" pitchFamily="18" charset="0"/>
              </a:rPr>
              <a:t>nhà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dưỡng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lão</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có</a:t>
            </a:r>
            <a:r>
              <a:rPr lang="en-US" sz="2400" dirty="0">
                <a:solidFill>
                  <a:srgbClr val="000000"/>
                </a:solidFill>
                <a:ea typeface="Calibri" panose="020F0502020204030204" pitchFamily="34" charset="0"/>
                <a:cs typeface="Times New Roman" panose="02020603050405020304" pitchFamily="18" charset="0"/>
              </a:rPr>
              <a:t> ý </a:t>
            </a:r>
            <a:r>
              <a:rPr lang="en-US" sz="2400" dirty="0" err="1">
                <a:solidFill>
                  <a:srgbClr val="000000"/>
                </a:solidFill>
                <a:ea typeface="Calibri" panose="020F0502020204030204" pitchFamily="34" charset="0"/>
                <a:cs typeface="Times New Roman" panose="02020603050405020304" pitchFamily="18" charset="0"/>
              </a:rPr>
              <a:t>nghĩa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như</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thế</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nào</a:t>
            </a:r>
            <a:r>
              <a:rPr lang="en-US" sz="2400" dirty="0">
                <a:solidFill>
                  <a:srgbClr val="000000"/>
                </a:solidFill>
                <a:ea typeface="Calibri" panose="020F0502020204030204" pitchFamily="34" charset="0"/>
                <a:cs typeface="Times New Roman" panose="02020603050405020304" pitchFamily="18" charset="0"/>
              </a:rPr>
              <a:t>?</a:t>
            </a:r>
            <a:endParaRPr lang="en-US" sz="2400" dirty="0"/>
          </a:p>
        </p:txBody>
      </p:sp>
      <p:sp>
        <p:nvSpPr>
          <p:cNvPr id="3" name="TextBox 2">
            <a:extLst>
              <a:ext uri="{FF2B5EF4-FFF2-40B4-BE49-F238E27FC236}">
                <a16:creationId xmlns:a16="http://schemas.microsoft.com/office/drawing/2014/main" id="{58F55C75-885B-05F0-E925-763B6C577072}"/>
              </a:ext>
            </a:extLst>
          </p:cNvPr>
          <p:cNvSpPr txBox="1"/>
          <p:nvPr/>
        </p:nvSpPr>
        <p:spPr>
          <a:xfrm>
            <a:off x="1236134" y="3429000"/>
            <a:ext cx="9719727" cy="2783839"/>
          </a:xfrm>
          <a:prstGeom prst="rect">
            <a:avLst/>
          </a:prstGeom>
          <a:noFill/>
        </p:spPr>
        <p:txBody>
          <a:bodyPr wrap="square">
            <a:spAutoFit/>
          </a:bodyPr>
          <a:lstStyle/>
          <a:p>
            <a:pPr algn="just">
              <a:lnSpc>
                <a:spcPct val="150000"/>
              </a:lnSpc>
            </a:pPr>
            <a:r>
              <a:rPr lang="en-US" sz="2400">
                <a:latin typeface="+mn-lt"/>
                <a:ea typeface="Calibri" panose="020F0502020204030204" pitchFamily="34" charset="0"/>
                <a:cs typeface="Times New Roman" panose="02020603050405020304" pitchFamily="18" charset="0"/>
              </a:rPr>
              <a:t>Các bạn nhỏ rất yêu quý và biết ơn cụ Tạo. Nhờ có hành động cao cả của cụ Tạo mà cây phượng – người bạn thân thiết của các bạn nhỏ – vẫn được nở nhiều hoa, làm đẹp cho xóm Đông; vẫn tiếp tục chở che, gắn bó với quãng đời tuổi thơ của các bạn nhỏ.</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51263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BF0D95-94FC-5C59-64F3-923F911CC92E}"/>
            </a:ext>
          </a:extLst>
        </p:cNvPr>
        <p:cNvGrpSpPr/>
        <p:nvPr/>
      </p:nvGrpSpPr>
      <p:grpSpPr>
        <a:xfrm>
          <a:off x="0" y="0"/>
          <a:ext cx="0" cy="0"/>
          <a:chOff x="0" y="0"/>
          <a:chExt cx="0" cy="0"/>
        </a:xfrm>
      </p:grpSpPr>
      <p:sp>
        <p:nvSpPr>
          <p:cNvPr id="4" name="Rectangle: Rounded Corners 24">
            <a:extLst>
              <a:ext uri="{FF2B5EF4-FFF2-40B4-BE49-F238E27FC236}">
                <a16:creationId xmlns:a16="http://schemas.microsoft.com/office/drawing/2014/main" id="{65BBCB16-0E8F-16C9-6A78-B47CD20CFB16}"/>
              </a:ext>
            </a:extLst>
          </p:cNvPr>
          <p:cNvSpPr/>
          <p:nvPr/>
        </p:nvSpPr>
        <p:spPr>
          <a:xfrm>
            <a:off x="751383" y="1818978"/>
            <a:ext cx="10689233" cy="80039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400" b="1" dirty="0">
                <a:solidFill>
                  <a:srgbClr val="000000"/>
                </a:solidFill>
                <a:latin typeface="+mj-lt"/>
                <a:ea typeface="Calibri" panose="020F0502020204030204" pitchFamily="34" charset="0"/>
                <a:cs typeface="Times New Roman" panose="02020603050405020304" pitchFamily="18" charset="0"/>
              </a:rPr>
              <a:t>Câu 4</a:t>
            </a:r>
            <a:r>
              <a:rPr lang="en-US" sz="2400" b="1"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Hãy</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hình</a:t>
            </a:r>
            <a:r>
              <a:rPr lang="en-US" sz="2400" dirty="0">
                <a:solidFill>
                  <a:srgbClr val="000000"/>
                </a:solidFill>
                <a:latin typeface="+mj-lt"/>
                <a:ea typeface="Calibri" panose="020F0502020204030204" pitchFamily="34" charset="0"/>
                <a:cs typeface="Times New Roman" panose="02020603050405020304" pitchFamily="18" charset="0"/>
              </a:rPr>
              <a:t> dung </a:t>
            </a:r>
            <a:r>
              <a:rPr lang="en-US" sz="2400" dirty="0" err="1">
                <a:solidFill>
                  <a:srgbClr val="000000"/>
                </a:solidFill>
                <a:latin typeface="+mj-lt"/>
                <a:ea typeface="Calibri" panose="020F0502020204030204" pitchFamily="34" charset="0"/>
                <a:cs typeface="Times New Roman" panose="02020603050405020304" pitchFamily="18" charset="0"/>
              </a:rPr>
              <a:t>về</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cuộc</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trò</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chuyện</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của</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các</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bạn</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với</a:t>
            </a:r>
            <a:r>
              <a:rPr lang="en-US" sz="2400" dirty="0">
                <a:solidFill>
                  <a:srgbClr val="000000"/>
                </a:solidFill>
                <a:latin typeface="+mj-lt"/>
                <a:ea typeface="Calibri" panose="020F0502020204030204" pitchFamily="34" charset="0"/>
                <a:cs typeface="Times New Roman" panose="02020603050405020304" pitchFamily="18" charset="0"/>
              </a:rPr>
              <a:t> </a:t>
            </a:r>
            <a:r>
              <a:rPr lang="en-US" sz="2400" dirty="0" err="1">
                <a:solidFill>
                  <a:srgbClr val="000000"/>
                </a:solidFill>
                <a:latin typeface="+mj-lt"/>
                <a:ea typeface="Calibri" panose="020F0502020204030204" pitchFamily="34" charset="0"/>
                <a:cs typeface="Times New Roman" panose="02020603050405020304" pitchFamily="18" charset="0"/>
              </a:rPr>
              <a:t>cụ</a:t>
            </a:r>
            <a:r>
              <a:rPr lang="en-US" sz="2400" dirty="0">
                <a:solidFill>
                  <a:srgbClr val="000000"/>
                </a:solidFill>
                <a:latin typeface="+mj-lt"/>
                <a:ea typeface="Calibri" panose="020F0502020204030204" pitchFamily="34" charset="0"/>
                <a:cs typeface="Times New Roman" panose="02020603050405020304" pitchFamily="18" charset="0"/>
              </a:rPr>
              <a:t>. </a:t>
            </a:r>
            <a:endParaRPr lang="en-US" sz="2400" dirty="0">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5967166-85B4-E7F2-277F-7B765D874346}"/>
              </a:ext>
            </a:extLst>
          </p:cNvPr>
          <p:cNvSpPr txBox="1"/>
          <p:nvPr/>
        </p:nvSpPr>
        <p:spPr>
          <a:xfrm>
            <a:off x="751384" y="3356011"/>
            <a:ext cx="5457250" cy="2783839"/>
          </a:xfrm>
          <a:prstGeom prst="rect">
            <a:avLst/>
          </a:prstGeom>
          <a:noFill/>
        </p:spPr>
        <p:txBody>
          <a:bodyPr wrap="square">
            <a:spAutoFit/>
          </a:bodyPr>
          <a:lstStyle/>
          <a:p>
            <a:pPr algn="just">
              <a:lnSpc>
                <a:spcPct val="150000"/>
              </a:lnSpc>
            </a:pPr>
            <a:r>
              <a:rPr lang="en-US" sz="2400">
                <a:latin typeface="+mj-lt"/>
                <a:ea typeface="Calibri" panose="020F0502020204030204" pitchFamily="34" charset="0"/>
              </a:rPr>
              <a:t>Các bạn khoe với cụ về cây phượng ra rất nhiều hoa, màu đỏ rực; khoe con đường mới làm rộng rãi, khang trang và càng trở nên đẹp hơn khi cây phượng trổ hoa,...</a:t>
            </a:r>
            <a:endParaRPr lang="en-US" sz="2400">
              <a:latin typeface="+mj-lt"/>
            </a:endParaRPr>
          </a:p>
        </p:txBody>
      </p:sp>
      <p:sp>
        <p:nvSpPr>
          <p:cNvPr id="6" name="TextBox 5">
            <a:extLst>
              <a:ext uri="{FF2B5EF4-FFF2-40B4-BE49-F238E27FC236}">
                <a16:creationId xmlns:a16="http://schemas.microsoft.com/office/drawing/2014/main" id="{C86C198E-CCF4-1951-447C-16CF6C4D4B2E}"/>
              </a:ext>
            </a:extLst>
          </p:cNvPr>
          <p:cNvSpPr txBox="1"/>
          <p:nvPr/>
        </p:nvSpPr>
        <p:spPr>
          <a:xfrm>
            <a:off x="2966886" y="2904917"/>
            <a:ext cx="1930462" cy="461665"/>
          </a:xfrm>
          <a:prstGeom prst="rect">
            <a:avLst/>
          </a:prstGeom>
          <a:noFill/>
        </p:spPr>
        <p:txBody>
          <a:bodyPr wrap="square" rtlCol="0">
            <a:spAutoFit/>
          </a:bodyPr>
          <a:lstStyle/>
          <a:p>
            <a:r>
              <a:rPr lang="en-US" sz="2400" b="1">
                <a:latin typeface="+mj-lt"/>
              </a:rPr>
              <a:t>Gợi ý </a:t>
            </a:r>
          </a:p>
        </p:txBody>
      </p:sp>
      <p:pic>
        <p:nvPicPr>
          <p:cNvPr id="22" name="Picture 2" descr="Độc đáo 'cây phượng cô đơn' nở hoa đỏ rực giữa cánh đồng xanh mát thu hút  nhiều người đến check-in">
            <a:extLst>
              <a:ext uri="{FF2B5EF4-FFF2-40B4-BE49-F238E27FC236}">
                <a16:creationId xmlns:a16="http://schemas.microsoft.com/office/drawing/2014/main" id="{13657D47-7430-57FF-2AB9-E7E84284D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943" y="3135750"/>
            <a:ext cx="4317673" cy="3234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27701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EF2FA7A-96A5-4853-645D-33DC92A3C7A0}"/>
            </a:ext>
          </a:extLst>
        </p:cNvPr>
        <p:cNvGrpSpPr/>
        <p:nvPr/>
      </p:nvGrpSpPr>
      <p:grpSpPr>
        <a:xfrm>
          <a:off x="0" y="0"/>
          <a:ext cx="0" cy="0"/>
          <a:chOff x="0" y="0"/>
          <a:chExt cx="0" cy="0"/>
        </a:xfrm>
      </p:grpSpPr>
      <p:sp>
        <p:nvSpPr>
          <p:cNvPr id="6" name="Rectangle: Rounded Corners 93">
            <a:extLst>
              <a:ext uri="{FF2B5EF4-FFF2-40B4-BE49-F238E27FC236}">
                <a16:creationId xmlns:a16="http://schemas.microsoft.com/office/drawing/2014/main" id="{819E2212-5C3D-DEF6-6A22-AB9266EBCC36}"/>
              </a:ext>
            </a:extLst>
          </p:cNvPr>
          <p:cNvSpPr/>
          <p:nvPr/>
        </p:nvSpPr>
        <p:spPr>
          <a:xfrm>
            <a:off x="1086601" y="1898884"/>
            <a:ext cx="10018798" cy="7776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400" b="1" dirty="0">
                <a:solidFill>
                  <a:srgbClr val="000000"/>
                </a:solidFill>
                <a:ea typeface="Calibri" panose="020F0502020204030204" pitchFamily="34" charset="0"/>
                <a:cs typeface="Times New Roman" panose="02020603050405020304" pitchFamily="18" charset="0"/>
              </a:rPr>
              <a:t>Câu 5: </a:t>
            </a:r>
            <a:r>
              <a:rPr lang="en-US" sz="2400" dirty="0" err="1">
                <a:solidFill>
                  <a:srgbClr val="000000"/>
                </a:solidFill>
                <a:ea typeface="Calibri" panose="020F0502020204030204" pitchFamily="34" charset="0"/>
                <a:cs typeface="Times New Roman" panose="02020603050405020304" pitchFamily="18" charset="0"/>
              </a:rPr>
              <a:t>Chủ</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đề</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của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câu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chuyện</a:t>
            </a:r>
            <a:r>
              <a:rPr lang="en-US" sz="2400" dirty="0">
                <a:solidFill>
                  <a:srgbClr val="000000"/>
                </a:solidFill>
                <a:ea typeface="Calibri" panose="020F0502020204030204" pitchFamily="34" charset="0"/>
                <a:cs typeface="Times New Roman" panose="02020603050405020304" pitchFamily="18" charset="0"/>
              </a:rPr>
              <a:t> </a:t>
            </a:r>
            <a:r>
              <a:rPr lang="en-US" sz="2400" i="1" dirty="0" err="1">
                <a:solidFill>
                  <a:srgbClr val="000000"/>
                </a:solidFill>
                <a:ea typeface="Calibri" panose="020F0502020204030204" pitchFamily="34" charset="0"/>
                <a:cs typeface="Times New Roman" panose="02020603050405020304" pitchFamily="18" charset="0"/>
              </a:rPr>
              <a:t>Cây</a:t>
            </a:r>
            <a:r>
              <a:rPr lang="en-US" sz="2400" i="1" dirty="0">
                <a:solidFill>
                  <a:srgbClr val="000000"/>
                </a:solidFill>
                <a:ea typeface="Calibri" panose="020F0502020204030204" pitchFamily="34" charset="0"/>
                <a:cs typeface="Times New Roman" panose="02020603050405020304" pitchFamily="18" charset="0"/>
              </a:rPr>
              <a:t> </a:t>
            </a:r>
            <a:r>
              <a:rPr lang="en-US" sz="2400" i="1" dirty="0" err="1">
                <a:solidFill>
                  <a:srgbClr val="000000"/>
                </a:solidFill>
                <a:ea typeface="Calibri" panose="020F0502020204030204" pitchFamily="34" charset="0"/>
                <a:cs typeface="Times New Roman" panose="02020603050405020304" pitchFamily="18" charset="0"/>
              </a:rPr>
              <a:t>phượng</a:t>
            </a:r>
            <a:r>
              <a:rPr lang="en-US" sz="2400" i="1" dirty="0">
                <a:solidFill>
                  <a:srgbClr val="000000"/>
                </a:solidFill>
                <a:ea typeface="Calibri" panose="020F0502020204030204" pitchFamily="34" charset="0"/>
                <a:cs typeface="Times New Roman" panose="02020603050405020304" pitchFamily="18" charset="0"/>
              </a:rPr>
              <a:t> </a:t>
            </a:r>
            <a:r>
              <a:rPr lang="en-US" sz="2400" i="1" dirty="0" err="1">
                <a:solidFill>
                  <a:srgbClr val="000000"/>
                </a:solidFill>
                <a:ea typeface="Calibri" panose="020F0502020204030204" pitchFamily="34" charset="0"/>
                <a:cs typeface="Times New Roman" panose="02020603050405020304" pitchFamily="18" charset="0"/>
              </a:rPr>
              <a:t>xóm</a:t>
            </a:r>
            <a:r>
              <a:rPr lang="en-US" sz="2400" i="1" dirty="0">
                <a:solidFill>
                  <a:srgbClr val="000000"/>
                </a:solidFill>
                <a:ea typeface="Calibri" panose="020F0502020204030204" pitchFamily="34" charset="0"/>
                <a:cs typeface="Times New Roman" panose="02020603050405020304" pitchFamily="18" charset="0"/>
              </a:rPr>
              <a:t> </a:t>
            </a:r>
            <a:r>
              <a:rPr lang="en-US" sz="2400" i="1" dirty="0" err="1">
                <a:solidFill>
                  <a:srgbClr val="000000"/>
                </a:solidFill>
                <a:ea typeface="Calibri" panose="020F0502020204030204" pitchFamily="34" charset="0"/>
                <a:cs typeface="Times New Roman" panose="02020603050405020304" pitchFamily="18" charset="0"/>
              </a:rPr>
              <a:t>Đông</a:t>
            </a:r>
            <a:r>
              <a:rPr lang="en-US" sz="2400" i="1"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a:t>
            </a:r>
            <a:r>
              <a:rPr lang="vi-VN" sz="2400" dirty="0">
                <a:solidFill>
                  <a:srgbClr val="000000"/>
                </a:solidFill>
                <a:ea typeface="Calibri" panose="020F0502020204030204" pitchFamily="34"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a:p>
            <a:pPr algn="ctr">
              <a:lnSpc>
                <a:spcPct val="150000"/>
              </a:lnSpc>
            </a:pPr>
            <a:endParaRPr lang="en-US" sz="2400"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D2BD5FE-1E1C-B244-0803-F37F0A6BFE2F}"/>
              </a:ext>
            </a:extLst>
          </p:cNvPr>
          <p:cNvSpPr txBox="1"/>
          <p:nvPr/>
        </p:nvSpPr>
        <p:spPr>
          <a:xfrm>
            <a:off x="1086601" y="3180948"/>
            <a:ext cx="4540730" cy="2783839"/>
          </a:xfrm>
          <a:prstGeom prst="rect">
            <a:avLst/>
          </a:prstGeom>
          <a:noFill/>
        </p:spPr>
        <p:txBody>
          <a:bodyPr wrap="square">
            <a:spAutoFit/>
          </a:bodyPr>
          <a:lstStyle/>
          <a:p>
            <a:pPr algn="just">
              <a:lnSpc>
                <a:spcPct val="150000"/>
              </a:lnSpc>
            </a:pPr>
            <a:r>
              <a:rPr lang="en-US" sz="2400">
                <a:latin typeface="+mn-lt"/>
                <a:ea typeface="Calibri" panose="020F0502020204030204" pitchFamily="34" charset="0"/>
              </a:rPr>
              <a:t>Câu chuyện ca ngợi hành động của cụ Tạo hi sinh lợi ích cá nhân, góp sức mình làm nên những điều tốt đẹp cho cộng đồng.</a:t>
            </a:r>
            <a:endParaRPr lang="en-US" sz="2400">
              <a:latin typeface="+mn-lt"/>
            </a:endParaRPr>
          </a:p>
        </p:txBody>
      </p:sp>
      <p:pic>
        <p:nvPicPr>
          <p:cNvPr id="3" name="Picture 2">
            <a:extLst>
              <a:ext uri="{FF2B5EF4-FFF2-40B4-BE49-F238E27FC236}">
                <a16:creationId xmlns:a16="http://schemas.microsoft.com/office/drawing/2014/main" id="{8170CE44-EFF6-FF1F-5381-3759B8603A9D}"/>
              </a:ext>
            </a:extLst>
          </p:cNvPr>
          <p:cNvPicPr>
            <a:picLocks noChangeAspect="1"/>
          </p:cNvPicPr>
          <p:nvPr/>
        </p:nvPicPr>
        <p:blipFill>
          <a:blip r:embed="rId3"/>
          <a:stretch>
            <a:fillRect/>
          </a:stretch>
        </p:blipFill>
        <p:spPr>
          <a:xfrm>
            <a:off x="6330690" y="3056958"/>
            <a:ext cx="4902725" cy="3415474"/>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87215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2576A61-82AF-4330-D543-C3A5264B00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F64AAF-18F3-5E0D-CC87-C0EB723A6749}"/>
              </a:ext>
            </a:extLst>
          </p:cNvPr>
          <p:cNvSpPr txBox="1"/>
          <p:nvPr/>
        </p:nvSpPr>
        <p:spPr>
          <a:xfrm>
            <a:off x="6141420" y="3019106"/>
            <a:ext cx="5361375" cy="2239844"/>
          </a:xfrm>
          <a:prstGeom prst="rect">
            <a:avLst/>
          </a:prstGeom>
          <a:noFill/>
        </p:spPr>
        <p:txBody>
          <a:bodyPr wrap="square">
            <a:spAutoFit/>
          </a:bodyPr>
          <a:lstStyle/>
          <a:p>
            <a:pPr algn="just">
              <a:lnSpc>
                <a:spcPct val="150000"/>
              </a:lnSpc>
            </a:pPr>
            <a:r>
              <a:rPr lang="vi-VN" sz="2400" dirty="0">
                <a:latin typeface="+mj-lt"/>
                <a:ea typeface="Calibri" panose="020F0502020204030204" pitchFamily="34" charset="0"/>
                <a:cs typeface="Times New Roman" panose="02020603050405020304" pitchFamily="18" charset="0"/>
              </a:rPr>
              <a:t>Bài đọc đề cao lối sống vì cộng đồng; ca ngợi tấm lòng rộng lượng, hành động của cụ Tạo hi sinh lợi ích cá nhân vì niềm vui của các cháu nhỏ.</a:t>
            </a:r>
            <a:endParaRPr lang="en-US" sz="2400" dirty="0">
              <a:latin typeface="+mj-lt"/>
              <a:ea typeface="Calibri" panose="020F0502020204030204" pitchFamily="34"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320789B4-A1ED-B24F-5E22-C7E99B3D8E3D}"/>
              </a:ext>
            </a:extLst>
          </p:cNvPr>
          <p:cNvSpPr/>
          <p:nvPr/>
        </p:nvSpPr>
        <p:spPr>
          <a:xfrm>
            <a:off x="6141420" y="2069813"/>
            <a:ext cx="5361375" cy="70196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ộ sưu tập bức tranh vẽ hoa phượng đỏ với nhiều phong cách và sắc độ">
            <a:extLst>
              <a:ext uri="{FF2B5EF4-FFF2-40B4-BE49-F238E27FC236}">
                <a16:creationId xmlns:a16="http://schemas.microsoft.com/office/drawing/2014/main" id="{AB7F77A1-4F30-F966-BBF5-84C9F84CE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05" y="2069813"/>
            <a:ext cx="5059458" cy="4371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E97A308-EE42-6AD7-261D-6460A9660DFE}"/>
              </a:ext>
            </a:extLst>
          </p:cNvPr>
          <p:cNvSpPr txBox="1"/>
          <p:nvPr/>
        </p:nvSpPr>
        <p:spPr>
          <a:xfrm>
            <a:off x="6096000" y="2069813"/>
            <a:ext cx="5361375" cy="574388"/>
          </a:xfrm>
          <a:prstGeom prst="rect">
            <a:avLst/>
          </a:prstGeom>
          <a:noFill/>
        </p:spPr>
        <p:txBody>
          <a:bodyPr wrap="square">
            <a:spAutoFit/>
          </a:bodyPr>
          <a:lstStyle/>
          <a:p>
            <a:pPr algn="ctr">
              <a:lnSpc>
                <a:spcPct val="150000"/>
              </a:lnSpc>
            </a:pPr>
            <a:r>
              <a:rPr lang="en-US" sz="2400" b="1">
                <a:solidFill>
                  <a:schemeClr val="bg1">
                    <a:lumMod val="10000"/>
                  </a:schemeClr>
                </a:solidFill>
                <a:latin typeface="+mj-lt"/>
              </a:rPr>
              <a:t>Ý nghĩa của câu chuyện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200609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A4D048A-3131-E157-85A4-650D2B690A46}"/>
              </a:ext>
            </a:extLst>
          </p:cNvPr>
          <p:cNvPicPr>
            <a:picLocks noChangeAspect="1"/>
          </p:cNvPicPr>
          <p:nvPr/>
        </p:nvPicPr>
        <p:blipFill>
          <a:blip r:embed="rId4"/>
          <a:stretch>
            <a:fillRect/>
          </a:stretch>
        </p:blipFill>
        <p:spPr>
          <a:xfrm>
            <a:off x="4619855" y="2999936"/>
            <a:ext cx="2952289" cy="163335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úa Minh Họa_ Lớp Chúng Ta Đoàn Kết - Âm Nhạc Lớp 2 - Sách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3172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0D491-4661-6A58-7537-12B4673CC4F9}"/>
            </a:ext>
          </a:extLst>
        </p:cNvPr>
        <p:cNvGrpSpPr/>
        <p:nvPr/>
      </p:nvGrpSpPr>
      <p:grpSpPr>
        <a:xfrm>
          <a:off x="0" y="0"/>
          <a:ext cx="0" cy="0"/>
          <a:chOff x="0" y="0"/>
          <a:chExt cx="0" cy="0"/>
        </a:xfrm>
      </p:grpSpPr>
      <p:sp>
        <p:nvSpPr>
          <p:cNvPr id="34" name="Google Shape;2255;p39">
            <a:extLst>
              <a:ext uri="{FF2B5EF4-FFF2-40B4-BE49-F238E27FC236}">
                <a16:creationId xmlns:a16="http://schemas.microsoft.com/office/drawing/2014/main" id="{31171C82-0A8B-CE37-A16B-75AC72098DBA}"/>
              </a:ext>
            </a:extLst>
          </p:cNvPr>
          <p:cNvSpPr txBox="1">
            <a:spLocks/>
          </p:cNvSpPr>
          <p:nvPr/>
        </p:nvSpPr>
        <p:spPr>
          <a:xfrm>
            <a:off x="6000465" y="3122225"/>
            <a:ext cx="5190699" cy="1153921"/>
          </a:xfrm>
          <a:prstGeom prst="rect">
            <a:avLst/>
          </a:prstGeom>
        </p:spPr>
        <p:txBody>
          <a:bodyPr spcFirstLastPara="1" wrap="square" lIns="115184" tIns="115184" rIns="115184" bIns="1151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300" b="1" dirty="0" err="1">
                <a:solidFill>
                  <a:srgbClr val="C00000"/>
                </a:solidFill>
                <a:latin typeface="+mj-lt"/>
              </a:rPr>
              <a:t>Hoạt</a:t>
            </a:r>
            <a:r>
              <a:rPr lang="en-US" sz="4300" b="1" dirty="0">
                <a:solidFill>
                  <a:srgbClr val="C00000"/>
                </a:solidFill>
                <a:latin typeface="+mj-lt"/>
              </a:rPr>
              <a:t> </a:t>
            </a:r>
            <a:r>
              <a:rPr lang="en-US" sz="4300" b="1" dirty="0" err="1">
                <a:solidFill>
                  <a:srgbClr val="C00000"/>
                </a:solidFill>
                <a:latin typeface="+mj-lt"/>
              </a:rPr>
              <a:t>động</a:t>
            </a:r>
            <a:r>
              <a:rPr lang="en-US" sz="4300" b="1" dirty="0">
                <a:solidFill>
                  <a:srgbClr val="C00000"/>
                </a:solidFill>
                <a:latin typeface="+mj-lt"/>
              </a:rPr>
              <a:t> 3</a:t>
            </a:r>
          </a:p>
          <a:p>
            <a:pPr algn="ctr">
              <a:lnSpc>
                <a:spcPct val="150000"/>
              </a:lnSpc>
            </a:pPr>
            <a:r>
              <a:rPr lang="en-US" sz="4300" b="1" dirty="0">
                <a:solidFill>
                  <a:schemeClr val="bg2">
                    <a:lumMod val="25000"/>
                  </a:schemeClr>
                </a:solidFill>
                <a:latin typeface="+mj-lt"/>
              </a:rPr>
              <a:t>ĐỌC NÂNG CAO  </a:t>
            </a:r>
          </a:p>
        </p:txBody>
      </p:sp>
      <p:sp>
        <p:nvSpPr>
          <p:cNvPr id="35" name="TextBox 34">
            <a:extLst>
              <a:ext uri="{FF2B5EF4-FFF2-40B4-BE49-F238E27FC236}">
                <a16:creationId xmlns:a16="http://schemas.microsoft.com/office/drawing/2014/main" id="{1DF5E2E0-9EC8-72BF-3E3E-479E3037FA56}"/>
              </a:ext>
            </a:extLst>
          </p:cNvPr>
          <p:cNvSpPr txBox="1"/>
          <p:nvPr/>
        </p:nvSpPr>
        <p:spPr>
          <a:xfrm>
            <a:off x="6869723" y="7877908"/>
            <a:ext cx="184731" cy="754053"/>
          </a:xfrm>
          <a:prstGeom prst="rect">
            <a:avLst/>
          </a:prstGeom>
          <a:noFill/>
        </p:spPr>
        <p:txBody>
          <a:bodyPr wrap="none" rtlCol="0">
            <a:spAutoFit/>
          </a:bodyPr>
          <a:lstStyle/>
          <a:p>
            <a:endParaRPr lang="en-VN" sz="4300" dirty="0">
              <a:latin typeface="+mj-lt"/>
            </a:endParaRPr>
          </a:p>
        </p:txBody>
      </p:sp>
      <p:sp>
        <p:nvSpPr>
          <p:cNvPr id="36" name="TextBox 35">
            <a:extLst>
              <a:ext uri="{FF2B5EF4-FFF2-40B4-BE49-F238E27FC236}">
                <a16:creationId xmlns:a16="http://schemas.microsoft.com/office/drawing/2014/main" id="{8B9E5FA5-6663-892A-7B5F-17A47383846A}"/>
              </a:ext>
            </a:extLst>
          </p:cNvPr>
          <p:cNvSpPr txBox="1"/>
          <p:nvPr/>
        </p:nvSpPr>
        <p:spPr>
          <a:xfrm>
            <a:off x="9964615" y="7877908"/>
            <a:ext cx="184731" cy="754053"/>
          </a:xfrm>
          <a:prstGeom prst="rect">
            <a:avLst/>
          </a:prstGeom>
          <a:noFill/>
        </p:spPr>
        <p:txBody>
          <a:bodyPr wrap="none" rtlCol="0">
            <a:spAutoFit/>
          </a:bodyPr>
          <a:lstStyle/>
          <a:p>
            <a:endParaRPr lang="en-VN" sz="4300" dirty="0">
              <a:latin typeface="+mj-lt"/>
            </a:endParaRPr>
          </a:p>
        </p:txBody>
      </p:sp>
      <p:sp>
        <p:nvSpPr>
          <p:cNvPr id="2" name="Freeform 12">
            <a:extLst>
              <a:ext uri="{FF2B5EF4-FFF2-40B4-BE49-F238E27FC236}">
                <a16:creationId xmlns:a16="http://schemas.microsoft.com/office/drawing/2014/main" id="{017D8D41-3231-CBF1-9562-DA5FAC6B22CD}"/>
              </a:ext>
            </a:extLst>
          </p:cNvPr>
          <p:cNvSpPr/>
          <p:nvPr/>
        </p:nvSpPr>
        <p:spPr>
          <a:xfrm rot="375616" flipH="1">
            <a:off x="966526" y="1912645"/>
            <a:ext cx="4525032" cy="3591744"/>
          </a:xfrm>
          <a:custGeom>
            <a:avLst/>
            <a:gdLst/>
            <a:ahLst/>
            <a:cxnLst/>
            <a:rect l="l" t="t" r="r" b="b"/>
            <a:pathLst>
              <a:path w="3319077" h="2634517">
                <a:moveTo>
                  <a:pt x="0" y="0"/>
                </a:moveTo>
                <a:lnTo>
                  <a:pt x="3319076" y="0"/>
                </a:lnTo>
                <a:lnTo>
                  <a:pt x="3319076" y="2634517"/>
                </a:lnTo>
                <a:lnTo>
                  <a:pt x="0" y="2634517"/>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112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48F45-D21A-6788-D7EF-8FE5E2EBB54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0F104682-D532-75F9-0C7D-7BEE84664756}"/>
              </a:ext>
            </a:extLst>
          </p:cNvPr>
          <p:cNvSpPr txBox="1"/>
          <p:nvPr/>
        </p:nvSpPr>
        <p:spPr>
          <a:xfrm>
            <a:off x="625152" y="1060148"/>
            <a:ext cx="4739950" cy="5078313"/>
          </a:xfrm>
          <a:prstGeom prst="rect">
            <a:avLst/>
          </a:prstGeom>
          <a:noFill/>
        </p:spPr>
        <p:txBody>
          <a:bodyPr wrap="square">
            <a:spAutoFit/>
          </a:bodyPr>
          <a:lstStyle/>
          <a:p>
            <a:pPr algn="just">
              <a:lnSpc>
                <a:spcPct val="150000"/>
              </a:lnSpc>
            </a:pPr>
            <a:r>
              <a:rPr lang="vi-VN" sz="2400" dirty="0">
                <a:latin typeface="+mn-lt"/>
                <a:ea typeface="Calibri" panose="020F0502020204030204" pitchFamily="34" charset="0"/>
                <a:cs typeface="Times New Roman" panose="02020603050405020304" pitchFamily="18" charset="0"/>
              </a:rPr>
              <a:t>Tối thứ Bảy,/ trăng </a:t>
            </a:r>
            <a:r>
              <a:rPr lang="vi-VN" sz="2400" b="1" dirty="0">
                <a:latin typeface="+mn-lt"/>
                <a:ea typeface="Calibri" panose="020F0502020204030204" pitchFamily="34" charset="0"/>
                <a:cs typeface="Times New Roman" panose="02020603050405020304" pitchFamily="18" charset="0"/>
              </a:rPr>
              <a:t>sáng vằng vặc</a:t>
            </a:r>
            <a:r>
              <a:rPr lang="vi-VN" sz="2400" dirty="0">
                <a:latin typeface="+mn-lt"/>
                <a:ea typeface="Calibri" panose="020F0502020204030204" pitchFamily="34" charset="0"/>
                <a:cs typeface="Times New Roman" panose="02020603050405020304" pitchFamily="18" charset="0"/>
              </a:rPr>
              <a:t>.// Như thường lệ,/ lũ trẻ xóm Đông tụ tập ở gốc phượng đầu xóm để nô đùa.// Bỗng xuất hiện,/giọng </a:t>
            </a:r>
            <a:r>
              <a:rPr lang="vi-VN" sz="2400" b="1" dirty="0">
                <a:latin typeface="+mn-lt"/>
                <a:ea typeface="Calibri" panose="020F0502020204030204" pitchFamily="34" charset="0"/>
                <a:cs typeface="Times New Roman" panose="02020603050405020304" pitchFamily="18" charset="0"/>
              </a:rPr>
              <a:t>hớt hải</a:t>
            </a:r>
            <a:r>
              <a:rPr lang="vi-VN" sz="2400" dirty="0">
                <a:latin typeface="+mn-lt"/>
                <a:ea typeface="Calibri" panose="020F0502020204030204" pitchFamily="34" charset="0"/>
                <a:cs typeface="Times New Roman" panose="02020603050405020304" pitchFamily="18" charset="0"/>
              </a:rPr>
              <a:t>:/ “</a:t>
            </a:r>
            <a:r>
              <a:rPr lang="vi-VN" sz="2400" b="1" dirty="0">
                <a:latin typeface="+mn-lt"/>
                <a:ea typeface="Calibri" panose="020F0502020204030204" pitchFamily="34" charset="0"/>
                <a:cs typeface="Times New Roman" panose="02020603050405020304" pitchFamily="18" charset="0"/>
              </a:rPr>
              <a:t>Nguy rồi</a:t>
            </a:r>
            <a:r>
              <a:rPr lang="vi-VN" sz="2400" dirty="0">
                <a:latin typeface="+mn-lt"/>
                <a:ea typeface="Calibri" panose="020F0502020204030204" pitchFamily="34" charset="0"/>
                <a:cs typeface="Times New Roman" panose="02020603050405020304" pitchFamily="18" charset="0"/>
              </a:rPr>
              <a:t>,/ </a:t>
            </a:r>
            <a:r>
              <a:rPr lang="vi-VN" sz="2400" b="1" dirty="0">
                <a:latin typeface="+mn-lt"/>
                <a:ea typeface="Calibri" panose="020F0502020204030204" pitchFamily="34" charset="0"/>
                <a:cs typeface="Times New Roman" panose="02020603050405020304" pitchFamily="18" charset="0"/>
              </a:rPr>
              <a:t>các cậu ơi</a:t>
            </a:r>
            <a:r>
              <a:rPr lang="vi-VN" sz="2400" dirty="0">
                <a:latin typeface="+mn-lt"/>
                <a:ea typeface="Calibri" panose="020F0502020204030204" pitchFamily="34" charset="0"/>
                <a:cs typeface="Times New Roman" panose="02020603050405020304" pitchFamily="18" charset="0"/>
              </a:rPr>
              <a:t>! // Cây phượng này </a:t>
            </a:r>
            <a:r>
              <a:rPr lang="vi-VN" sz="2400" b="1" dirty="0">
                <a:latin typeface="+mn-lt"/>
                <a:ea typeface="Calibri" panose="020F0502020204030204" pitchFamily="34" charset="0"/>
                <a:cs typeface="Times New Roman" panose="02020603050405020304" pitchFamily="18" charset="0"/>
              </a:rPr>
              <a:t>sẽ bị chặt</a:t>
            </a:r>
            <a:r>
              <a:rPr lang="vi-VN" sz="2400" dirty="0">
                <a:latin typeface="+mn-lt"/>
                <a:ea typeface="Calibri" panose="020F0502020204030204" pitchFamily="34" charset="0"/>
                <a:cs typeface="Times New Roman" panose="02020603050405020304" pitchFamily="18" charset="0"/>
              </a:rPr>
              <a:t>/ để xã mở rộng đường.// Chú Tâm nói với bố tớ như vậy!”.</a:t>
            </a:r>
            <a:endParaRPr lang="en-US" sz="2400" dirty="0">
              <a:solidFill>
                <a:srgbClr val="C00000"/>
              </a:solidFill>
              <a:latin typeface="+mn-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649" y="1362269"/>
            <a:ext cx="6414634" cy="4310743"/>
          </a:xfrm>
          <a:prstGeom prst="rect">
            <a:avLst/>
          </a:prstGeom>
        </p:spPr>
      </p:pic>
    </p:spTree>
    <p:extLst>
      <p:ext uri="{BB962C8B-B14F-4D97-AF65-F5344CB8AC3E}">
        <p14:creationId xmlns:p14="http://schemas.microsoft.com/office/powerpoint/2010/main" val="71283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F2E1-0787-1C8C-74DC-46752FCB7ED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5ABDB6B-334B-901B-B005-C12C4D37A0FF}"/>
              </a:ext>
            </a:extLst>
          </p:cNvPr>
          <p:cNvSpPr txBox="1"/>
          <p:nvPr/>
        </p:nvSpPr>
        <p:spPr>
          <a:xfrm>
            <a:off x="1673436" y="1869791"/>
            <a:ext cx="9336686" cy="1754326"/>
          </a:xfrm>
          <a:prstGeom prst="rect">
            <a:avLst/>
          </a:prstGeom>
          <a:noFill/>
        </p:spPr>
        <p:txBody>
          <a:bodyPr wrap="square">
            <a:spAutoFit/>
          </a:bodyPr>
          <a:lstStyle/>
          <a:p>
            <a:pPr algn="just">
              <a:lnSpc>
                <a:spcPct val="150000"/>
              </a:lnSpc>
            </a:pPr>
            <a:r>
              <a:rPr lang="en-US" sz="2400" dirty="0" err="1">
                <a:latin typeface="+mn-lt"/>
                <a:ea typeface="Calibri" panose="020F0502020204030204" pitchFamily="34" charset="0"/>
              </a:rPr>
              <a:t>Tối</a:t>
            </a:r>
            <a:r>
              <a:rPr lang="en-US" sz="2400" dirty="0">
                <a:latin typeface="+mn-lt"/>
                <a:ea typeface="Calibri" panose="020F0502020204030204" pitchFamily="34" charset="0"/>
              </a:rPr>
              <a:t> </a:t>
            </a:r>
            <a:r>
              <a:rPr lang="en-US" sz="2400" dirty="0" err="1">
                <a:latin typeface="+mn-lt"/>
                <a:ea typeface="Calibri" panose="020F0502020204030204" pitchFamily="34" charset="0"/>
              </a:rPr>
              <a:t>ấy</a:t>
            </a:r>
            <a:r>
              <a:rPr lang="en-US" sz="2400" dirty="0">
                <a:latin typeface="+mn-lt"/>
                <a:ea typeface="Calibri" panose="020F0502020204030204" pitchFamily="34" charset="0"/>
              </a:rPr>
              <a:t>,</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dirty="0" err="1">
                <a:latin typeface="+mn-lt"/>
                <a:ea typeface="Calibri" panose="020F0502020204030204" pitchFamily="34" charset="0"/>
              </a:rPr>
              <a:t>cụ</a:t>
            </a:r>
            <a:r>
              <a:rPr lang="en-US" sz="2400" dirty="0">
                <a:latin typeface="+mn-lt"/>
                <a:ea typeface="Calibri" panose="020F0502020204030204" pitchFamily="34" charset="0"/>
              </a:rPr>
              <a:t> </a:t>
            </a:r>
            <a:r>
              <a:rPr lang="en-US" sz="2400" dirty="0" err="1">
                <a:latin typeface="+mn-lt"/>
                <a:ea typeface="Calibri" panose="020F0502020204030204" pitchFamily="34" charset="0"/>
              </a:rPr>
              <a:t>Tạo</a:t>
            </a:r>
            <a:r>
              <a:rPr lang="en-US" sz="2400" dirty="0">
                <a:latin typeface="+mn-lt"/>
                <a:ea typeface="Calibri" panose="020F0502020204030204" pitchFamily="34" charset="0"/>
              </a:rPr>
              <a:t> </a:t>
            </a:r>
            <a:r>
              <a:rPr lang="en-US" sz="2400" dirty="0" err="1">
                <a:latin typeface="+mn-lt"/>
                <a:ea typeface="Calibri" panose="020F0502020204030204" pitchFamily="34" charset="0"/>
              </a:rPr>
              <a:t>rất</a:t>
            </a:r>
            <a:r>
              <a:rPr lang="en-US" sz="2400" dirty="0">
                <a:latin typeface="+mn-lt"/>
                <a:ea typeface="Calibri" panose="020F0502020204030204" pitchFamily="34" charset="0"/>
              </a:rPr>
              <a:t> </a:t>
            </a:r>
            <a:r>
              <a:rPr lang="en-US" sz="2400" b="1" dirty="0" err="1">
                <a:latin typeface="+mn-lt"/>
                <a:ea typeface="Calibri" panose="020F0502020204030204" pitchFamily="34" charset="0"/>
              </a:rPr>
              <a:t>ngạc</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nhiên</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dirty="0" err="1">
                <a:latin typeface="+mn-lt"/>
                <a:ea typeface="Calibri" panose="020F0502020204030204" pitchFamily="34" charset="0"/>
              </a:rPr>
              <a:t>vì</a:t>
            </a:r>
            <a:r>
              <a:rPr lang="en-US" sz="2400" dirty="0">
                <a:latin typeface="+mn-lt"/>
                <a:ea typeface="Calibri" panose="020F0502020204030204" pitchFamily="34" charset="0"/>
              </a:rPr>
              <a:t> </a:t>
            </a:r>
            <a:r>
              <a:rPr lang="en-US" sz="2400" b="1" dirty="0" err="1">
                <a:latin typeface="+mn-lt"/>
                <a:ea typeface="Calibri" panose="020F0502020204030204" pitchFamily="34" charset="0"/>
              </a:rPr>
              <a:t>trăng</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sáng</a:t>
            </a:r>
            <a:r>
              <a:rPr lang="en-US" sz="2400" dirty="0">
                <a:latin typeface="+mn-lt"/>
                <a:ea typeface="Calibri" panose="020F0502020204030204" pitchFamily="34" charset="0"/>
              </a:rPr>
              <a:t> </a:t>
            </a:r>
            <a:r>
              <a:rPr lang="en-US" sz="2400" dirty="0" err="1">
                <a:latin typeface="+mn-lt"/>
                <a:ea typeface="Calibri" panose="020F0502020204030204" pitchFamily="34" charset="0"/>
              </a:rPr>
              <a:t>mà</a:t>
            </a:r>
            <a:r>
              <a:rPr lang="en-US" sz="2400" dirty="0">
                <a:latin typeface="+mn-lt"/>
                <a:ea typeface="Calibri" panose="020F0502020204030204" pitchFamily="34" charset="0"/>
              </a:rPr>
              <a:t> </a:t>
            </a:r>
            <a:r>
              <a:rPr lang="en-US" sz="2400" dirty="0" err="1">
                <a:latin typeface="+mn-lt"/>
                <a:ea typeface="Calibri" panose="020F0502020204030204" pitchFamily="34" charset="0"/>
              </a:rPr>
              <a:t>lũ</a:t>
            </a:r>
            <a:r>
              <a:rPr lang="en-US" sz="2400" dirty="0">
                <a:latin typeface="+mn-lt"/>
                <a:ea typeface="Calibri" panose="020F0502020204030204" pitchFamily="34" charset="0"/>
              </a:rPr>
              <a:t> </a:t>
            </a:r>
            <a:r>
              <a:rPr lang="en-US" sz="2400" dirty="0" err="1">
                <a:latin typeface="+mn-lt"/>
                <a:ea typeface="Calibri" panose="020F0502020204030204" pitchFamily="34" charset="0"/>
              </a:rPr>
              <a:t>trẻ</a:t>
            </a:r>
            <a:r>
              <a:rPr lang="en-US" sz="2400" dirty="0">
                <a:latin typeface="+mn-lt"/>
                <a:ea typeface="Calibri" panose="020F0502020204030204" pitchFamily="34" charset="0"/>
              </a:rPr>
              <a:t> </a:t>
            </a:r>
            <a:r>
              <a:rPr lang="en-US" sz="2400" dirty="0" err="1">
                <a:latin typeface="+mn-lt"/>
                <a:ea typeface="Calibri" panose="020F0502020204030204" pitchFamily="34" charset="0"/>
              </a:rPr>
              <a:t>không</a:t>
            </a:r>
            <a:r>
              <a:rPr lang="en-US" sz="2400" dirty="0">
                <a:latin typeface="+mn-lt"/>
                <a:ea typeface="Calibri" panose="020F0502020204030204" pitchFamily="34" charset="0"/>
              </a:rPr>
              <a:t> </a:t>
            </a:r>
            <a:r>
              <a:rPr lang="en-US" sz="2400" b="1" dirty="0" err="1">
                <a:latin typeface="+mn-lt"/>
                <a:ea typeface="Calibri" panose="020F0502020204030204" pitchFamily="34" charset="0"/>
              </a:rPr>
              <a:t>nô</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đùa</a:t>
            </a:r>
            <a:r>
              <a:rPr lang="en-US" sz="2400" dirty="0">
                <a:latin typeface="+mn-lt"/>
                <a:ea typeface="Calibri" panose="020F0502020204030204" pitchFamily="34" charset="0"/>
              </a:rPr>
              <a:t> </a:t>
            </a:r>
            <a:r>
              <a:rPr lang="en-US" sz="2400" dirty="0" err="1">
                <a:latin typeface="+mn-lt"/>
                <a:ea typeface="Calibri" panose="020F0502020204030204" pitchFamily="34" charset="0"/>
              </a:rPr>
              <a:t>như</a:t>
            </a:r>
            <a:r>
              <a:rPr lang="en-US" sz="2400" dirty="0">
                <a:latin typeface="+mn-lt"/>
                <a:ea typeface="Calibri" panose="020F0502020204030204" pitchFamily="34" charset="0"/>
              </a:rPr>
              <a:t> </a:t>
            </a:r>
            <a:r>
              <a:rPr lang="en-US" sz="2400" dirty="0" err="1">
                <a:latin typeface="+mn-lt"/>
                <a:ea typeface="Calibri" panose="020F0502020204030204" pitchFamily="34" charset="0"/>
              </a:rPr>
              <a:t>mọi</a:t>
            </a:r>
            <a:r>
              <a:rPr lang="en-US" sz="2400" dirty="0">
                <a:latin typeface="+mn-lt"/>
                <a:ea typeface="Calibri" panose="020F0502020204030204" pitchFamily="34" charset="0"/>
              </a:rPr>
              <a:t> </a:t>
            </a:r>
            <a:r>
              <a:rPr lang="en-US" sz="2400" dirty="0" err="1">
                <a:latin typeface="+mn-lt"/>
                <a:ea typeface="Calibri" panose="020F0502020204030204" pitchFamily="34" charset="0"/>
              </a:rPr>
              <a:t>khi</a:t>
            </a:r>
            <a:r>
              <a:rPr lang="en-US" sz="2400" dirty="0">
                <a:latin typeface="+mn-lt"/>
                <a:ea typeface="Calibri" panose="020F0502020204030204" pitchFamily="34" charset="0"/>
              </a:rPr>
              <a:t>,</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dirty="0" err="1">
                <a:latin typeface="+mn-lt"/>
                <a:ea typeface="Calibri" panose="020F0502020204030204" pitchFamily="34" charset="0"/>
              </a:rPr>
              <a:t>chỉ</a:t>
            </a:r>
            <a:r>
              <a:rPr lang="en-US" sz="2400" dirty="0">
                <a:latin typeface="+mn-lt"/>
                <a:ea typeface="Calibri" panose="020F0502020204030204" pitchFamily="34" charset="0"/>
              </a:rPr>
              <a:t> </a:t>
            </a:r>
            <a:r>
              <a:rPr lang="en-US" sz="2400" b="1" dirty="0" err="1">
                <a:latin typeface="+mn-lt"/>
                <a:ea typeface="Calibri" panose="020F0502020204030204" pitchFamily="34" charset="0"/>
              </a:rPr>
              <a:t>túm</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tụm</a:t>
            </a:r>
            <a:r>
              <a:rPr lang="en-US" sz="2400" dirty="0">
                <a:latin typeface="+mn-lt"/>
                <a:ea typeface="Calibri" panose="020F0502020204030204" pitchFamily="34" charset="0"/>
              </a:rPr>
              <a:t> </a:t>
            </a:r>
            <a:r>
              <a:rPr lang="en-US" sz="2400" b="1" dirty="0" err="1">
                <a:latin typeface="+mn-lt"/>
                <a:ea typeface="Calibri" panose="020F0502020204030204" pitchFamily="34" charset="0"/>
              </a:rPr>
              <a:t>thầm</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thì</a:t>
            </a:r>
            <a:r>
              <a:rPr lang="en-US" sz="2400" dirty="0">
                <a:latin typeface="+mn-lt"/>
                <a:ea typeface="Calibri" panose="020F0502020204030204" pitchFamily="34" charset="0"/>
              </a:rPr>
              <a:t>.</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dirty="0" err="1">
                <a:latin typeface="+mn-lt"/>
                <a:ea typeface="Calibri" panose="020F0502020204030204" pitchFamily="34" charset="0"/>
              </a:rPr>
              <a:t>Cụ</a:t>
            </a:r>
            <a:r>
              <a:rPr lang="en-US" sz="2400" dirty="0">
                <a:latin typeface="+mn-lt"/>
                <a:ea typeface="Calibri" panose="020F0502020204030204" pitchFamily="34" charset="0"/>
              </a:rPr>
              <a:t> </a:t>
            </a:r>
            <a:r>
              <a:rPr lang="en-US" sz="2400" dirty="0" err="1">
                <a:latin typeface="+mn-lt"/>
                <a:ea typeface="Calibri" panose="020F0502020204030204" pitchFamily="34" charset="0"/>
              </a:rPr>
              <a:t>chậm</a:t>
            </a:r>
            <a:r>
              <a:rPr lang="en-US" sz="2400" dirty="0">
                <a:latin typeface="+mn-lt"/>
                <a:ea typeface="Calibri" panose="020F0502020204030204" pitchFamily="34" charset="0"/>
              </a:rPr>
              <a:t> </a:t>
            </a:r>
            <a:r>
              <a:rPr lang="en-US" sz="2400" dirty="0" err="1">
                <a:latin typeface="+mn-lt"/>
                <a:ea typeface="Calibri" panose="020F0502020204030204" pitchFamily="34" charset="0"/>
              </a:rPr>
              <a:t>rãi</a:t>
            </a:r>
            <a:r>
              <a:rPr lang="en-US" sz="2400" dirty="0">
                <a:latin typeface="+mn-lt"/>
                <a:ea typeface="Calibri" panose="020F0502020204030204" pitchFamily="34" charset="0"/>
              </a:rPr>
              <a:t> </a:t>
            </a:r>
            <a:r>
              <a:rPr lang="en-US" sz="2400" dirty="0" err="1">
                <a:latin typeface="+mn-lt"/>
                <a:ea typeface="Calibri" panose="020F0502020204030204" pitchFamily="34" charset="0"/>
              </a:rPr>
              <a:t>ra</a:t>
            </a:r>
            <a:r>
              <a:rPr lang="en-US" sz="2400" dirty="0">
                <a:latin typeface="+mn-lt"/>
                <a:ea typeface="Calibri" panose="020F0502020204030204" pitchFamily="34" charset="0"/>
              </a:rPr>
              <a:t> </a:t>
            </a:r>
            <a:r>
              <a:rPr lang="en-US" sz="2400" dirty="0" err="1">
                <a:latin typeface="+mn-lt"/>
                <a:ea typeface="Calibri" panose="020F0502020204030204" pitchFamily="34" charset="0"/>
              </a:rPr>
              <a:t>sau</a:t>
            </a:r>
            <a:r>
              <a:rPr lang="en-US" sz="2400" dirty="0">
                <a:latin typeface="+mn-lt"/>
                <a:ea typeface="Calibri" panose="020F0502020204030204" pitchFamily="34" charset="0"/>
              </a:rPr>
              <a:t> </a:t>
            </a:r>
            <a:r>
              <a:rPr lang="en-US" sz="2400" b="1" dirty="0" err="1">
                <a:latin typeface="+mn-lt"/>
                <a:ea typeface="Calibri" panose="020F0502020204030204" pitchFamily="34" charset="0"/>
              </a:rPr>
              <a:t>cây</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phượng</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dirty="0" err="1">
                <a:latin typeface="+mn-lt"/>
                <a:ea typeface="Calibri" panose="020F0502020204030204" pitchFamily="34" charset="0"/>
              </a:rPr>
              <a:t>và</a:t>
            </a:r>
            <a:r>
              <a:rPr lang="en-US" sz="2400" dirty="0">
                <a:latin typeface="+mn-lt"/>
                <a:ea typeface="Calibri" panose="020F0502020204030204" pitchFamily="34" charset="0"/>
              </a:rPr>
              <a:t> </a:t>
            </a:r>
            <a:r>
              <a:rPr lang="en-US" sz="2400" dirty="0" err="1">
                <a:latin typeface="+mn-lt"/>
                <a:ea typeface="Calibri" panose="020F0502020204030204" pitchFamily="34" charset="0"/>
              </a:rPr>
              <a:t>nghe</a:t>
            </a:r>
            <a:r>
              <a:rPr lang="en-US" sz="2400" dirty="0">
                <a:latin typeface="+mn-lt"/>
                <a:ea typeface="Calibri" panose="020F0502020204030204" pitchFamily="34" charset="0"/>
              </a:rPr>
              <a:t> </a:t>
            </a:r>
            <a:r>
              <a:rPr lang="en-US" sz="2400" dirty="0" err="1">
                <a:latin typeface="+mn-lt"/>
                <a:ea typeface="Calibri" panose="020F0502020204030204" pitchFamily="34" charset="0"/>
              </a:rPr>
              <a:t>hết</a:t>
            </a:r>
            <a:r>
              <a:rPr lang="en-US" sz="2400" dirty="0">
                <a:latin typeface="+mn-lt"/>
                <a:ea typeface="Calibri" panose="020F0502020204030204" pitchFamily="34" charset="0"/>
              </a:rPr>
              <a:t> </a:t>
            </a:r>
            <a:r>
              <a:rPr lang="en-US" sz="2400" dirty="0" err="1">
                <a:latin typeface="+mn-lt"/>
                <a:ea typeface="Calibri" panose="020F0502020204030204" pitchFamily="34" charset="0"/>
              </a:rPr>
              <a:t>cả</a:t>
            </a:r>
            <a:r>
              <a:rPr lang="en-US" sz="2400" dirty="0">
                <a:latin typeface="+mn-lt"/>
                <a:ea typeface="Calibri" panose="020F0502020204030204" pitchFamily="34" charset="0"/>
              </a:rPr>
              <a:t>.</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dirty="0" err="1">
                <a:latin typeface="+mn-lt"/>
                <a:ea typeface="Calibri" panose="020F0502020204030204" pitchFamily="34" charset="0"/>
              </a:rPr>
              <a:t>Cụ</a:t>
            </a:r>
            <a:r>
              <a:rPr lang="en-US" sz="2400" dirty="0">
                <a:latin typeface="+mn-lt"/>
                <a:ea typeface="Calibri" panose="020F0502020204030204" pitchFamily="34" charset="0"/>
              </a:rPr>
              <a:t> </a:t>
            </a:r>
            <a:r>
              <a:rPr lang="en-US" sz="2400" b="1" dirty="0" err="1">
                <a:latin typeface="+mn-lt"/>
                <a:ea typeface="Calibri" panose="020F0502020204030204" pitchFamily="34" charset="0"/>
              </a:rPr>
              <a:t>lặng</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lẽ</a:t>
            </a:r>
            <a:r>
              <a:rPr lang="en-US" sz="2400" dirty="0">
                <a:latin typeface="+mn-lt"/>
                <a:ea typeface="Calibri" panose="020F0502020204030204" pitchFamily="34" charset="0"/>
              </a:rPr>
              <a:t> </a:t>
            </a:r>
            <a:r>
              <a:rPr lang="en-US" sz="2400" dirty="0" err="1">
                <a:latin typeface="+mn-lt"/>
                <a:ea typeface="Calibri" panose="020F0502020204030204" pitchFamily="34" charset="0"/>
              </a:rPr>
              <a:t>về</a:t>
            </a:r>
            <a:r>
              <a:rPr lang="en-US" sz="2400" dirty="0">
                <a:latin typeface="+mn-lt"/>
                <a:ea typeface="Calibri" panose="020F0502020204030204" pitchFamily="34" charset="0"/>
              </a:rPr>
              <a:t> </a:t>
            </a:r>
            <a:r>
              <a:rPr lang="en-US" sz="2400" dirty="0" err="1">
                <a:latin typeface="+mn-lt"/>
                <a:ea typeface="Calibri" panose="020F0502020204030204" pitchFamily="34" charset="0"/>
              </a:rPr>
              <a:t>nhà</a:t>
            </a:r>
            <a:r>
              <a:rPr lang="en-US" sz="2400" dirty="0">
                <a:latin typeface="+mn-lt"/>
                <a:ea typeface="Calibri" panose="020F0502020204030204" pitchFamily="34" charset="0"/>
              </a:rPr>
              <a:t>,</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r>
              <a:rPr lang="en-US" sz="2400" b="1" dirty="0" err="1">
                <a:latin typeface="+mn-lt"/>
                <a:ea typeface="Calibri" panose="020F0502020204030204" pitchFamily="34" charset="0"/>
              </a:rPr>
              <a:t>trằn</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trọc</a:t>
            </a:r>
            <a:r>
              <a:rPr lang="en-US" sz="2400" dirty="0">
                <a:latin typeface="+mn-lt"/>
                <a:ea typeface="Calibri" panose="020F0502020204030204" pitchFamily="34" charset="0"/>
              </a:rPr>
              <a:t> </a:t>
            </a:r>
            <a:r>
              <a:rPr lang="en-US" sz="2400" dirty="0" err="1">
                <a:latin typeface="+mn-lt"/>
                <a:ea typeface="Calibri" panose="020F0502020204030204" pitchFamily="34" charset="0"/>
              </a:rPr>
              <a:t>suy</a:t>
            </a:r>
            <a:r>
              <a:rPr lang="en-US" sz="2400" dirty="0">
                <a:latin typeface="+mn-lt"/>
                <a:ea typeface="Calibri" panose="020F0502020204030204" pitchFamily="34" charset="0"/>
              </a:rPr>
              <a:t> </a:t>
            </a:r>
            <a:r>
              <a:rPr lang="en-US" sz="2400" dirty="0" err="1">
                <a:latin typeface="+mn-lt"/>
                <a:ea typeface="Calibri" panose="020F0502020204030204" pitchFamily="34" charset="0"/>
              </a:rPr>
              <a:t>nghĩ</a:t>
            </a:r>
            <a:r>
              <a:rPr lang="en-US" sz="2400" dirty="0">
                <a:latin typeface="+mn-lt"/>
                <a:ea typeface="Calibri" panose="020F0502020204030204" pitchFamily="34" charset="0"/>
              </a:rPr>
              <a:t>.</a:t>
            </a:r>
            <a:r>
              <a:rPr lang="en-US" sz="2400" dirty="0">
                <a:solidFill>
                  <a:srgbClr val="C00000"/>
                </a:solidFill>
                <a:latin typeface="+mn-lt"/>
                <a:ea typeface="Calibri" panose="020F0502020204030204" pitchFamily="34" charset="0"/>
              </a:rPr>
              <a:t>//</a:t>
            </a:r>
            <a:r>
              <a:rPr lang="en-US" sz="2400" dirty="0">
                <a:latin typeface="+mn-lt"/>
                <a:ea typeface="Calibri" panose="020F0502020204030204" pitchFamily="34" charset="0"/>
              </a:rPr>
              <a:t> </a:t>
            </a:r>
            <a:endParaRPr lang="en-US" sz="2400" dirty="0">
              <a:latin typeface="+mn-lt"/>
            </a:endParaRPr>
          </a:p>
        </p:txBody>
      </p:sp>
      <p:pic>
        <p:nvPicPr>
          <p:cNvPr id="21" name="Picture 5">
            <a:extLst>
              <a:ext uri="{FF2B5EF4-FFF2-40B4-BE49-F238E27FC236}">
                <a16:creationId xmlns:a16="http://schemas.microsoft.com/office/drawing/2014/main" id="{4AE87A40-09B0-DAA1-54E0-C58406E18D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143008" y="5096420"/>
            <a:ext cx="5905982" cy="1609380"/>
          </a:xfrm>
          <a:prstGeom prst="rect">
            <a:avLst/>
          </a:prstGeom>
        </p:spPr>
      </p:pic>
    </p:spTree>
    <p:extLst>
      <p:ext uri="{BB962C8B-B14F-4D97-AF65-F5344CB8AC3E}">
        <p14:creationId xmlns:p14="http://schemas.microsoft.com/office/powerpoint/2010/main" val="341849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BB973-DBAB-5537-05BF-00C8AE7A688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93B239A2-7993-282F-19F8-42C9181EA9FC}"/>
              </a:ext>
            </a:extLst>
          </p:cNvPr>
          <p:cNvSpPr txBox="1"/>
          <p:nvPr/>
        </p:nvSpPr>
        <p:spPr>
          <a:xfrm>
            <a:off x="1945123" y="1961441"/>
            <a:ext cx="8301754" cy="2783839"/>
          </a:xfrm>
          <a:prstGeom prst="rect">
            <a:avLst/>
          </a:prstGeom>
          <a:noFill/>
        </p:spPr>
        <p:txBody>
          <a:bodyPr wrap="square">
            <a:spAutoFit/>
          </a:bodyPr>
          <a:lstStyle/>
          <a:p>
            <a:pPr algn="just">
              <a:lnSpc>
                <a:spcPct val="150000"/>
              </a:lnSpc>
            </a:pPr>
            <a:r>
              <a:rPr lang="en-US" sz="2400" dirty="0" err="1">
                <a:latin typeface="+mn-lt"/>
                <a:ea typeface="Calibri" panose="020F0502020204030204" pitchFamily="34" charset="0"/>
                <a:cs typeface="Times New Roman" panose="02020603050405020304" pitchFamily="18" charset="0"/>
              </a:rPr>
              <a:t>Mệt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mỏi</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cụ</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thiếp</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đi</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Trong </a:t>
            </a:r>
            <a:r>
              <a:rPr lang="en-US" sz="2400" b="1" dirty="0" err="1">
                <a:latin typeface="+mn-lt"/>
                <a:ea typeface="Calibri" panose="020F0502020204030204" pitchFamily="34" charset="0"/>
                <a:cs typeface="Times New Roman" panose="02020603050405020304" pitchFamily="18" charset="0"/>
              </a:rPr>
              <a:t>giấc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mơ</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cụ</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thấy</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cây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phượng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đã</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bị</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chặt</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chỉ</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còn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một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khoảng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trời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nắng</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chói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loá</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nhức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nhối</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Cụ</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giật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mình</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choàng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dậy</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bật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đèn</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tìm</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cây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bút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tờ</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giấy</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trắng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viết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đơn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xin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hiến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để</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mở</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rộng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mặt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đường</a:t>
            </a:r>
            <a:r>
              <a:rPr lang="en-US" sz="2400" dirty="0">
                <a:solidFill>
                  <a:schemeClr val="tx1"/>
                </a:solidFill>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p>
        </p:txBody>
      </p:sp>
      <p:pic>
        <p:nvPicPr>
          <p:cNvPr id="20" name="Picture 4">
            <a:extLst>
              <a:ext uri="{FF2B5EF4-FFF2-40B4-BE49-F238E27FC236}">
                <a16:creationId xmlns:a16="http://schemas.microsoft.com/office/drawing/2014/main" id="{62C211D7-6479-4B3D-56DE-C0FB9446E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97789" y="5263020"/>
            <a:ext cx="5596422" cy="1594980"/>
          </a:xfrm>
          <a:prstGeom prst="rect">
            <a:avLst/>
          </a:prstGeom>
        </p:spPr>
      </p:pic>
    </p:spTree>
    <p:extLst>
      <p:ext uri="{BB962C8B-B14F-4D97-AF65-F5344CB8AC3E}">
        <p14:creationId xmlns:p14="http://schemas.microsoft.com/office/powerpoint/2010/main" val="124751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0D491-4661-6A58-7537-12B4673CC4F9}"/>
            </a:ext>
          </a:extLst>
        </p:cNvPr>
        <p:cNvGrpSpPr/>
        <p:nvPr/>
      </p:nvGrpSpPr>
      <p:grpSpPr>
        <a:xfrm>
          <a:off x="0" y="0"/>
          <a:ext cx="0" cy="0"/>
          <a:chOff x="0" y="0"/>
          <a:chExt cx="0" cy="0"/>
        </a:xfrm>
      </p:grpSpPr>
      <p:sp>
        <p:nvSpPr>
          <p:cNvPr id="34" name="Google Shape;2255;p39">
            <a:extLst>
              <a:ext uri="{FF2B5EF4-FFF2-40B4-BE49-F238E27FC236}">
                <a16:creationId xmlns:a16="http://schemas.microsoft.com/office/drawing/2014/main" id="{31171C82-0A8B-CE37-A16B-75AC72098DBA}"/>
              </a:ext>
            </a:extLst>
          </p:cNvPr>
          <p:cNvSpPr txBox="1">
            <a:spLocks/>
          </p:cNvSpPr>
          <p:nvPr/>
        </p:nvSpPr>
        <p:spPr>
          <a:xfrm>
            <a:off x="6000465" y="3122225"/>
            <a:ext cx="5190699" cy="1153921"/>
          </a:xfrm>
          <a:prstGeom prst="rect">
            <a:avLst/>
          </a:prstGeom>
        </p:spPr>
        <p:txBody>
          <a:bodyPr spcFirstLastPara="1" wrap="square" lIns="115184" tIns="115184" rIns="115184" bIns="1151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300" b="1" dirty="0" err="1">
                <a:solidFill>
                  <a:srgbClr val="C00000"/>
                </a:solidFill>
                <a:latin typeface="+mj-lt"/>
              </a:rPr>
              <a:t>Hoạt</a:t>
            </a:r>
            <a:r>
              <a:rPr lang="en-US" sz="4300" b="1" dirty="0">
                <a:solidFill>
                  <a:srgbClr val="C00000"/>
                </a:solidFill>
                <a:latin typeface="+mj-lt"/>
              </a:rPr>
              <a:t> </a:t>
            </a:r>
            <a:r>
              <a:rPr lang="en-US" sz="4300" b="1" dirty="0" err="1">
                <a:solidFill>
                  <a:srgbClr val="C00000"/>
                </a:solidFill>
                <a:latin typeface="+mj-lt"/>
              </a:rPr>
              <a:t>động</a:t>
            </a:r>
            <a:r>
              <a:rPr lang="en-US" sz="4300" b="1" dirty="0">
                <a:solidFill>
                  <a:srgbClr val="C00000"/>
                </a:solidFill>
                <a:latin typeface="+mj-lt"/>
              </a:rPr>
              <a:t> </a:t>
            </a:r>
            <a:r>
              <a:rPr lang="en-US" sz="4300" b="1" dirty="0" smtClean="0">
                <a:solidFill>
                  <a:srgbClr val="C00000"/>
                </a:solidFill>
                <a:latin typeface="+mj-lt"/>
              </a:rPr>
              <a:t>4</a:t>
            </a:r>
            <a:endParaRPr lang="en-US" sz="4300" b="1" dirty="0">
              <a:solidFill>
                <a:srgbClr val="C00000"/>
              </a:solidFill>
              <a:latin typeface="+mj-lt"/>
            </a:endParaRPr>
          </a:p>
          <a:p>
            <a:pPr algn="ctr">
              <a:lnSpc>
                <a:spcPct val="150000"/>
              </a:lnSpc>
            </a:pPr>
            <a:r>
              <a:rPr lang="en-US" sz="4300" b="1" dirty="0" err="1" smtClean="0">
                <a:solidFill>
                  <a:schemeClr val="bg2">
                    <a:lumMod val="25000"/>
                  </a:schemeClr>
                </a:solidFill>
                <a:latin typeface="+mj-lt"/>
              </a:rPr>
              <a:t>VẬN</a:t>
            </a:r>
            <a:r>
              <a:rPr lang="en-US" sz="4300" b="1" dirty="0" smtClean="0">
                <a:solidFill>
                  <a:schemeClr val="bg2">
                    <a:lumMod val="25000"/>
                  </a:schemeClr>
                </a:solidFill>
                <a:latin typeface="+mj-lt"/>
              </a:rPr>
              <a:t> </a:t>
            </a:r>
            <a:r>
              <a:rPr lang="en-US" sz="4300" b="1" dirty="0" err="1" smtClean="0">
                <a:solidFill>
                  <a:schemeClr val="bg2">
                    <a:lumMod val="25000"/>
                  </a:schemeClr>
                </a:solidFill>
                <a:latin typeface="+mj-lt"/>
              </a:rPr>
              <a:t>DỤNG</a:t>
            </a:r>
            <a:endParaRPr lang="en-US" sz="4300" b="1" dirty="0">
              <a:solidFill>
                <a:schemeClr val="bg2">
                  <a:lumMod val="25000"/>
                </a:schemeClr>
              </a:solidFill>
              <a:latin typeface="+mj-lt"/>
            </a:endParaRPr>
          </a:p>
        </p:txBody>
      </p:sp>
      <p:sp>
        <p:nvSpPr>
          <p:cNvPr id="35" name="TextBox 34">
            <a:extLst>
              <a:ext uri="{FF2B5EF4-FFF2-40B4-BE49-F238E27FC236}">
                <a16:creationId xmlns:a16="http://schemas.microsoft.com/office/drawing/2014/main" id="{1DF5E2E0-9EC8-72BF-3E3E-479E3037FA56}"/>
              </a:ext>
            </a:extLst>
          </p:cNvPr>
          <p:cNvSpPr txBox="1"/>
          <p:nvPr/>
        </p:nvSpPr>
        <p:spPr>
          <a:xfrm>
            <a:off x="6869723" y="7877908"/>
            <a:ext cx="184731" cy="754053"/>
          </a:xfrm>
          <a:prstGeom prst="rect">
            <a:avLst/>
          </a:prstGeom>
          <a:noFill/>
        </p:spPr>
        <p:txBody>
          <a:bodyPr wrap="none" rtlCol="0">
            <a:spAutoFit/>
          </a:bodyPr>
          <a:lstStyle/>
          <a:p>
            <a:endParaRPr lang="en-VN" sz="4300" dirty="0">
              <a:latin typeface="+mj-lt"/>
            </a:endParaRPr>
          </a:p>
        </p:txBody>
      </p:sp>
      <p:sp>
        <p:nvSpPr>
          <p:cNvPr id="36" name="TextBox 35">
            <a:extLst>
              <a:ext uri="{FF2B5EF4-FFF2-40B4-BE49-F238E27FC236}">
                <a16:creationId xmlns:a16="http://schemas.microsoft.com/office/drawing/2014/main" id="{8B9E5FA5-6663-892A-7B5F-17A47383846A}"/>
              </a:ext>
            </a:extLst>
          </p:cNvPr>
          <p:cNvSpPr txBox="1"/>
          <p:nvPr/>
        </p:nvSpPr>
        <p:spPr>
          <a:xfrm>
            <a:off x="9964615" y="7877908"/>
            <a:ext cx="184731" cy="754053"/>
          </a:xfrm>
          <a:prstGeom prst="rect">
            <a:avLst/>
          </a:prstGeom>
          <a:noFill/>
        </p:spPr>
        <p:txBody>
          <a:bodyPr wrap="none" rtlCol="0">
            <a:spAutoFit/>
          </a:bodyPr>
          <a:lstStyle/>
          <a:p>
            <a:endParaRPr lang="en-VN" sz="4300" dirty="0">
              <a:latin typeface="+mj-lt"/>
            </a:endParaRPr>
          </a:p>
        </p:txBody>
      </p:sp>
      <p:sp>
        <p:nvSpPr>
          <p:cNvPr id="2" name="Freeform 12">
            <a:extLst>
              <a:ext uri="{FF2B5EF4-FFF2-40B4-BE49-F238E27FC236}">
                <a16:creationId xmlns:a16="http://schemas.microsoft.com/office/drawing/2014/main" id="{017D8D41-3231-CBF1-9562-DA5FAC6B22CD}"/>
              </a:ext>
            </a:extLst>
          </p:cNvPr>
          <p:cNvSpPr/>
          <p:nvPr/>
        </p:nvSpPr>
        <p:spPr>
          <a:xfrm rot="375616" flipH="1">
            <a:off x="966526" y="1912645"/>
            <a:ext cx="4525032" cy="3591744"/>
          </a:xfrm>
          <a:custGeom>
            <a:avLst/>
            <a:gdLst/>
            <a:ahLst/>
            <a:cxnLst/>
            <a:rect l="l" t="t" r="r" b="b"/>
            <a:pathLst>
              <a:path w="3319077" h="2634517">
                <a:moveTo>
                  <a:pt x="0" y="0"/>
                </a:moveTo>
                <a:lnTo>
                  <a:pt x="3319076" y="0"/>
                </a:lnTo>
                <a:lnTo>
                  <a:pt x="3319076" y="2634517"/>
                </a:lnTo>
                <a:lnTo>
                  <a:pt x="0" y="2634517"/>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266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6A85CB-3A9D-2720-B563-D83CDB55221A}"/>
            </a:ext>
          </a:extLst>
        </p:cNvPr>
        <p:cNvGrpSpPr/>
        <p:nvPr/>
      </p:nvGrpSpPr>
      <p:grpSpPr>
        <a:xfrm>
          <a:off x="0" y="0"/>
          <a:ext cx="0" cy="0"/>
          <a:chOff x="0" y="0"/>
          <a:chExt cx="0" cy="0"/>
        </a:xfrm>
      </p:grpSpPr>
      <p:pic>
        <p:nvPicPr>
          <p:cNvPr id="9" name="Picture 12">
            <a:extLst>
              <a:ext uri="{FF2B5EF4-FFF2-40B4-BE49-F238E27FC236}">
                <a16:creationId xmlns:a16="http://schemas.microsoft.com/office/drawing/2014/main" id="{743977AC-B3E8-39CB-2084-FAF1CD8A9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65147" y="947739"/>
            <a:ext cx="1001387" cy="1069572"/>
          </a:xfrm>
          <a:prstGeom prst="rect">
            <a:avLst/>
          </a:prstGeom>
        </p:spPr>
      </p:pic>
      <p:grpSp>
        <p:nvGrpSpPr>
          <p:cNvPr id="10" name="Group 9">
            <a:extLst>
              <a:ext uri="{FF2B5EF4-FFF2-40B4-BE49-F238E27FC236}">
                <a16:creationId xmlns:a16="http://schemas.microsoft.com/office/drawing/2014/main" id="{60316E30-4E5B-E340-6EEE-61D2AF75A3DB}"/>
              </a:ext>
            </a:extLst>
          </p:cNvPr>
          <p:cNvGrpSpPr/>
          <p:nvPr/>
        </p:nvGrpSpPr>
        <p:grpSpPr>
          <a:xfrm>
            <a:off x="12368265" y="1150422"/>
            <a:ext cx="4928354" cy="2115688"/>
            <a:chOff x="12408941" y="624596"/>
            <a:chExt cx="6065666" cy="2603924"/>
          </a:xfrm>
        </p:grpSpPr>
        <p:pic>
          <p:nvPicPr>
            <p:cNvPr id="14" name="Picture 15">
              <a:extLst>
                <a:ext uri="{FF2B5EF4-FFF2-40B4-BE49-F238E27FC236}">
                  <a16:creationId xmlns:a16="http://schemas.microsoft.com/office/drawing/2014/main" id="{A9AFA62E-8B76-7368-9677-1C75DC6D896C}"/>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15" name="Picture 23">
              <a:extLst>
                <a:ext uri="{FF2B5EF4-FFF2-40B4-BE49-F238E27FC236}">
                  <a16:creationId xmlns:a16="http://schemas.microsoft.com/office/drawing/2014/main" id="{BB9C852F-50B1-ACA2-4AEC-C050A5F7EEB5}"/>
                </a:ext>
              </a:extLst>
            </p:cNvPr>
            <p:cNvPicPr>
              <a:picLocks noChangeAspect="1"/>
            </p:cNvPicPr>
            <p:nvPr/>
          </p:nvPicPr>
          <p:blipFill>
            <a:blip r:embed="rId7"/>
            <a:srcRect/>
            <a:stretch>
              <a:fillRect/>
            </a:stretch>
          </p:blipFill>
          <p:spPr>
            <a:xfrm>
              <a:off x="12746373" y="624596"/>
              <a:ext cx="1832014" cy="1354927"/>
            </a:xfrm>
            <a:prstGeom prst="rect">
              <a:avLst/>
            </a:prstGeom>
          </p:spPr>
        </p:pic>
        <p:pic>
          <p:nvPicPr>
            <p:cNvPr id="16" name="Picture 15">
              <a:extLst>
                <a:ext uri="{FF2B5EF4-FFF2-40B4-BE49-F238E27FC236}">
                  <a16:creationId xmlns:a16="http://schemas.microsoft.com/office/drawing/2014/main" id="{D34F5C57-FA5F-71C7-479D-44CA70F357DD}"/>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17" name="Picture 15">
              <a:extLst>
                <a:ext uri="{FF2B5EF4-FFF2-40B4-BE49-F238E27FC236}">
                  <a16:creationId xmlns:a16="http://schemas.microsoft.com/office/drawing/2014/main" id="{AE7D3955-DF3E-E556-490A-D143F6730AC6}"/>
                </a:ext>
              </a:extLst>
            </p:cNvPr>
            <p:cNvPicPr>
              <a:picLocks noChangeAspect="1"/>
            </p:cNvPicPr>
            <p:nvPr/>
          </p:nvPicPr>
          <p:blipFill>
            <a:blip r:embed="rId6"/>
            <a:srcRect/>
            <a:stretch>
              <a:fillRect/>
            </a:stretch>
          </p:blipFill>
          <p:spPr>
            <a:xfrm>
              <a:off x="17344084" y="1284722"/>
              <a:ext cx="1130523" cy="694801"/>
            </a:xfrm>
            <a:prstGeom prst="rect">
              <a:avLst/>
            </a:prstGeom>
          </p:spPr>
        </p:pic>
      </p:grpSp>
      <p:grpSp>
        <p:nvGrpSpPr>
          <p:cNvPr id="18" name="Group 17">
            <a:extLst>
              <a:ext uri="{FF2B5EF4-FFF2-40B4-BE49-F238E27FC236}">
                <a16:creationId xmlns:a16="http://schemas.microsoft.com/office/drawing/2014/main" id="{3B0DDB02-F16F-C78A-FDF5-11716DA945D6}"/>
              </a:ext>
            </a:extLst>
          </p:cNvPr>
          <p:cNvGrpSpPr/>
          <p:nvPr/>
        </p:nvGrpSpPr>
        <p:grpSpPr>
          <a:xfrm>
            <a:off x="-4137520" y="786137"/>
            <a:ext cx="4074130" cy="2110806"/>
            <a:chOff x="-5092332" y="176244"/>
            <a:chExt cx="5014314" cy="2597915"/>
          </a:xfrm>
        </p:grpSpPr>
        <p:pic>
          <p:nvPicPr>
            <p:cNvPr id="19" name="Picture 15">
              <a:extLst>
                <a:ext uri="{FF2B5EF4-FFF2-40B4-BE49-F238E27FC236}">
                  <a16:creationId xmlns:a16="http://schemas.microsoft.com/office/drawing/2014/main" id="{2EF04B09-3DB5-0692-A166-D5D41515D3B8}"/>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20" name="Picture 15">
              <a:extLst>
                <a:ext uri="{FF2B5EF4-FFF2-40B4-BE49-F238E27FC236}">
                  <a16:creationId xmlns:a16="http://schemas.microsoft.com/office/drawing/2014/main" id="{83C9B055-E282-FBB2-7AF9-857F6A152E20}"/>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21" name="Picture 15">
              <a:extLst>
                <a:ext uri="{FF2B5EF4-FFF2-40B4-BE49-F238E27FC236}">
                  <a16:creationId xmlns:a16="http://schemas.microsoft.com/office/drawing/2014/main" id="{E472C101-A46A-4B96-C8CB-EBAC0853CEB1}"/>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22" name="Picture 15">
              <a:extLst>
                <a:ext uri="{FF2B5EF4-FFF2-40B4-BE49-F238E27FC236}">
                  <a16:creationId xmlns:a16="http://schemas.microsoft.com/office/drawing/2014/main" id="{F3C84868-672B-7D2E-B7AD-CDB401B67ECB}"/>
                </a:ext>
              </a:extLst>
            </p:cNvPr>
            <p:cNvPicPr>
              <a:picLocks noChangeAspect="1"/>
            </p:cNvPicPr>
            <p:nvPr/>
          </p:nvPicPr>
          <p:blipFill>
            <a:blip r:embed="rId6"/>
            <a:srcRect/>
            <a:stretch>
              <a:fillRect/>
            </a:stretch>
          </p:blipFill>
          <p:spPr>
            <a:xfrm>
              <a:off x="-5092332" y="871045"/>
              <a:ext cx="1130523" cy="694801"/>
            </a:xfrm>
            <a:prstGeom prst="rect">
              <a:avLst/>
            </a:prstGeom>
          </p:spPr>
        </p:pic>
      </p:grpSp>
      <p:sp>
        <p:nvSpPr>
          <p:cNvPr id="23" name="Title 1">
            <a:extLst>
              <a:ext uri="{FF2B5EF4-FFF2-40B4-BE49-F238E27FC236}">
                <a16:creationId xmlns:a16="http://schemas.microsoft.com/office/drawing/2014/main" id="{A2591460-DC72-3365-2054-DC04E9B65841}"/>
              </a:ext>
            </a:extLst>
          </p:cNvPr>
          <p:cNvSpPr txBox="1">
            <a:spLocks/>
          </p:cNvSpPr>
          <p:nvPr/>
        </p:nvSpPr>
        <p:spPr>
          <a:xfrm>
            <a:off x="695751" y="2479534"/>
            <a:ext cx="4761503" cy="1077020"/>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5850" b="1" dirty="0">
                <a:solidFill>
                  <a:schemeClr val="accent3">
                    <a:lumMod val="50000"/>
                  </a:schemeClr>
                </a:solidFill>
                <a:latin typeface="UTM Avo" panose="02040603050506020204" pitchFamily="18"/>
                <a:cs typeface="Arial" panose="020B0604020202020204" pitchFamily="34" charset="0"/>
              </a:rPr>
              <a:t>TRÒ CHƠI HÁI CHANH</a:t>
            </a:r>
          </a:p>
        </p:txBody>
      </p:sp>
      <p:pic>
        <p:nvPicPr>
          <p:cNvPr id="24" name="Picture 27">
            <a:extLst>
              <a:ext uri="{FF2B5EF4-FFF2-40B4-BE49-F238E27FC236}">
                <a16:creationId xmlns:a16="http://schemas.microsoft.com/office/drawing/2014/main" id="{6628E282-5348-BF83-F145-849982917D1C}"/>
              </a:ext>
            </a:extLst>
          </p:cNvPr>
          <p:cNvPicPr>
            <a:picLocks noChangeAspect="1"/>
          </p:cNvPicPr>
          <p:nvPr/>
        </p:nvPicPr>
        <p:blipFill>
          <a:blip r:embed="rId8"/>
          <a:srcRect/>
          <a:stretch>
            <a:fillRect/>
          </a:stretch>
        </p:blipFill>
        <p:spPr>
          <a:xfrm flipH="1">
            <a:off x="2969071" y="4805312"/>
            <a:ext cx="930366" cy="814071"/>
          </a:xfrm>
          <a:prstGeom prst="rect">
            <a:avLst/>
          </a:prstGeom>
        </p:spPr>
      </p:pic>
      <p:pic>
        <p:nvPicPr>
          <p:cNvPr id="25" name="Picture 24">
            <a:extLst>
              <a:ext uri="{FF2B5EF4-FFF2-40B4-BE49-F238E27FC236}">
                <a16:creationId xmlns:a16="http://schemas.microsoft.com/office/drawing/2014/main" id="{41DAFE70-25B4-EBFC-F6DD-3B997EAD8B46}"/>
              </a:ext>
            </a:extLst>
          </p:cNvPr>
          <p:cNvPicPr>
            <a:picLocks noChangeAspect="1"/>
          </p:cNvPicPr>
          <p:nvPr/>
        </p:nvPicPr>
        <p:blipFill>
          <a:blip r:embed="rId9"/>
          <a:srcRect/>
          <a:stretch>
            <a:fillRect/>
          </a:stretch>
        </p:blipFill>
        <p:spPr>
          <a:xfrm>
            <a:off x="1152213" y="4378466"/>
            <a:ext cx="741110" cy="1121478"/>
          </a:xfrm>
          <a:prstGeom prst="rect">
            <a:avLst/>
          </a:prstGeom>
        </p:spPr>
      </p:pic>
      <p:pic>
        <p:nvPicPr>
          <p:cNvPr id="26" name="Picture 8">
            <a:extLst>
              <a:ext uri="{FF2B5EF4-FFF2-40B4-BE49-F238E27FC236}">
                <a16:creationId xmlns:a16="http://schemas.microsoft.com/office/drawing/2014/main" id="{8AA3D82C-47A4-92A3-1996-B9309E6EFDB1}"/>
              </a:ext>
            </a:extLst>
          </p:cNvPr>
          <p:cNvPicPr>
            <a:picLocks noChangeAspect="1"/>
          </p:cNvPicPr>
          <p:nvPr/>
        </p:nvPicPr>
        <p:blipFill>
          <a:blip r:embed="rId10"/>
          <a:srcRect/>
          <a:stretch>
            <a:fillRect/>
          </a:stretch>
        </p:blipFill>
        <p:spPr>
          <a:xfrm>
            <a:off x="1590447" y="4032812"/>
            <a:ext cx="1521823" cy="1544998"/>
          </a:xfrm>
          <a:prstGeom prst="rect">
            <a:avLst/>
          </a:prstGeom>
        </p:spPr>
      </p:pic>
      <p:grpSp>
        <p:nvGrpSpPr>
          <p:cNvPr id="27" name="Group 26">
            <a:extLst>
              <a:ext uri="{FF2B5EF4-FFF2-40B4-BE49-F238E27FC236}">
                <a16:creationId xmlns:a16="http://schemas.microsoft.com/office/drawing/2014/main" id="{6770CE89-273E-0710-AEC1-3C8D7BD1AD59}"/>
              </a:ext>
            </a:extLst>
          </p:cNvPr>
          <p:cNvGrpSpPr/>
          <p:nvPr/>
        </p:nvGrpSpPr>
        <p:grpSpPr>
          <a:xfrm>
            <a:off x="1162606" y="5200318"/>
            <a:ext cx="9872552" cy="682339"/>
            <a:chOff x="24130" y="5609082"/>
            <a:chExt cx="12150833" cy="839802"/>
          </a:xfrm>
        </p:grpSpPr>
        <p:grpSp>
          <p:nvGrpSpPr>
            <p:cNvPr id="28" name="Group 27">
              <a:extLst>
                <a:ext uri="{FF2B5EF4-FFF2-40B4-BE49-F238E27FC236}">
                  <a16:creationId xmlns:a16="http://schemas.microsoft.com/office/drawing/2014/main" id="{289A672B-0B25-F213-3186-4A42E26B0BD9}"/>
                </a:ext>
              </a:extLst>
            </p:cNvPr>
            <p:cNvGrpSpPr/>
            <p:nvPr/>
          </p:nvGrpSpPr>
          <p:grpSpPr>
            <a:xfrm>
              <a:off x="24130" y="5610673"/>
              <a:ext cx="6957577" cy="830446"/>
              <a:chOff x="-21480" y="5423383"/>
              <a:chExt cx="13731179" cy="1156324"/>
            </a:xfrm>
          </p:grpSpPr>
          <p:pic>
            <p:nvPicPr>
              <p:cNvPr id="35" name="Picture 9">
                <a:extLst>
                  <a:ext uri="{FF2B5EF4-FFF2-40B4-BE49-F238E27FC236}">
                    <a16:creationId xmlns:a16="http://schemas.microsoft.com/office/drawing/2014/main" id="{90EDF6CB-437E-11F7-48B2-9F8DAA4EF496}"/>
                  </a:ext>
                </a:extLst>
              </p:cNvPr>
              <p:cNvPicPr>
                <a:picLocks noChangeAspect="1"/>
              </p:cNvPicPr>
              <p:nvPr/>
            </p:nvPicPr>
            <p:blipFill>
              <a:blip r:embed="rId11"/>
              <a:srcRect/>
              <a:stretch>
                <a:fillRect/>
              </a:stretch>
            </p:blipFill>
            <p:spPr>
              <a:xfrm>
                <a:off x="-21480" y="5429317"/>
                <a:ext cx="1752974" cy="1150390"/>
              </a:xfrm>
              <a:prstGeom prst="rect">
                <a:avLst/>
              </a:prstGeom>
            </p:spPr>
          </p:pic>
          <p:pic>
            <p:nvPicPr>
              <p:cNvPr id="36" name="Picture 9">
                <a:extLst>
                  <a:ext uri="{FF2B5EF4-FFF2-40B4-BE49-F238E27FC236}">
                    <a16:creationId xmlns:a16="http://schemas.microsoft.com/office/drawing/2014/main" id="{65A632A8-4B10-935D-56D7-C5BB8CDEAEEB}"/>
                  </a:ext>
                </a:extLst>
              </p:cNvPr>
              <p:cNvPicPr>
                <a:picLocks noChangeAspect="1"/>
              </p:cNvPicPr>
              <p:nvPr/>
            </p:nvPicPr>
            <p:blipFill>
              <a:blip r:embed="rId11"/>
              <a:srcRect/>
              <a:stretch>
                <a:fillRect/>
              </a:stretch>
            </p:blipFill>
            <p:spPr>
              <a:xfrm>
                <a:off x="1705349" y="5429317"/>
                <a:ext cx="1752974" cy="1150390"/>
              </a:xfrm>
              <a:prstGeom prst="rect">
                <a:avLst/>
              </a:prstGeom>
            </p:spPr>
          </p:pic>
          <p:pic>
            <p:nvPicPr>
              <p:cNvPr id="37" name="Picture 9">
                <a:extLst>
                  <a:ext uri="{FF2B5EF4-FFF2-40B4-BE49-F238E27FC236}">
                    <a16:creationId xmlns:a16="http://schemas.microsoft.com/office/drawing/2014/main" id="{D1FD2155-9915-804A-6B16-C10BB4472E3D}"/>
                  </a:ext>
                </a:extLst>
              </p:cNvPr>
              <p:cNvPicPr>
                <a:picLocks noChangeAspect="1"/>
              </p:cNvPicPr>
              <p:nvPr/>
            </p:nvPicPr>
            <p:blipFill>
              <a:blip r:embed="rId11"/>
              <a:srcRect/>
              <a:stretch>
                <a:fillRect/>
              </a:stretch>
            </p:blipFill>
            <p:spPr>
              <a:xfrm>
                <a:off x="3396953" y="5427341"/>
                <a:ext cx="1752974" cy="1150390"/>
              </a:xfrm>
              <a:prstGeom prst="rect">
                <a:avLst/>
              </a:prstGeom>
            </p:spPr>
          </p:pic>
          <p:pic>
            <p:nvPicPr>
              <p:cNvPr id="38" name="Picture 9">
                <a:extLst>
                  <a:ext uri="{FF2B5EF4-FFF2-40B4-BE49-F238E27FC236}">
                    <a16:creationId xmlns:a16="http://schemas.microsoft.com/office/drawing/2014/main" id="{B7D8E80F-3F32-B036-A78A-075B2D9DDA84}"/>
                  </a:ext>
                </a:extLst>
              </p:cNvPr>
              <p:cNvPicPr>
                <a:picLocks noChangeAspect="1"/>
              </p:cNvPicPr>
              <p:nvPr/>
            </p:nvPicPr>
            <p:blipFill>
              <a:blip r:embed="rId11"/>
              <a:srcRect/>
              <a:stretch>
                <a:fillRect/>
              </a:stretch>
            </p:blipFill>
            <p:spPr>
              <a:xfrm>
                <a:off x="5123782" y="5427341"/>
                <a:ext cx="1752974" cy="1150390"/>
              </a:xfrm>
              <a:prstGeom prst="rect">
                <a:avLst/>
              </a:prstGeom>
            </p:spPr>
          </p:pic>
          <p:pic>
            <p:nvPicPr>
              <p:cNvPr id="39" name="Picture 9">
                <a:extLst>
                  <a:ext uri="{FF2B5EF4-FFF2-40B4-BE49-F238E27FC236}">
                    <a16:creationId xmlns:a16="http://schemas.microsoft.com/office/drawing/2014/main" id="{330B1CE4-7A50-155C-24F3-1351CCFC98D0}"/>
                  </a:ext>
                </a:extLst>
              </p:cNvPr>
              <p:cNvPicPr>
                <a:picLocks noChangeAspect="1"/>
              </p:cNvPicPr>
              <p:nvPr/>
            </p:nvPicPr>
            <p:blipFill>
              <a:blip r:embed="rId11"/>
              <a:srcRect/>
              <a:stretch>
                <a:fillRect/>
              </a:stretch>
            </p:blipFill>
            <p:spPr>
              <a:xfrm>
                <a:off x="6811463" y="5425359"/>
                <a:ext cx="1752974" cy="1150390"/>
              </a:xfrm>
              <a:prstGeom prst="rect">
                <a:avLst/>
              </a:prstGeom>
            </p:spPr>
          </p:pic>
          <p:pic>
            <p:nvPicPr>
              <p:cNvPr id="40" name="Picture 9">
                <a:extLst>
                  <a:ext uri="{FF2B5EF4-FFF2-40B4-BE49-F238E27FC236}">
                    <a16:creationId xmlns:a16="http://schemas.microsoft.com/office/drawing/2014/main" id="{436A5FD9-30B9-8CC9-88EF-BEBB0DF7D73A}"/>
                  </a:ext>
                </a:extLst>
              </p:cNvPr>
              <p:cNvPicPr>
                <a:picLocks noChangeAspect="1"/>
              </p:cNvPicPr>
              <p:nvPr/>
            </p:nvPicPr>
            <p:blipFill>
              <a:blip r:embed="rId11"/>
              <a:srcRect/>
              <a:stretch>
                <a:fillRect/>
              </a:stretch>
            </p:blipFill>
            <p:spPr>
              <a:xfrm>
                <a:off x="8538292" y="5425359"/>
                <a:ext cx="1752974" cy="1150390"/>
              </a:xfrm>
              <a:prstGeom prst="rect">
                <a:avLst/>
              </a:prstGeom>
            </p:spPr>
          </p:pic>
          <p:pic>
            <p:nvPicPr>
              <p:cNvPr id="41" name="Picture 9">
                <a:extLst>
                  <a:ext uri="{FF2B5EF4-FFF2-40B4-BE49-F238E27FC236}">
                    <a16:creationId xmlns:a16="http://schemas.microsoft.com/office/drawing/2014/main" id="{429009D5-28AA-A259-E608-5CE713DDE3B5}"/>
                  </a:ext>
                </a:extLst>
              </p:cNvPr>
              <p:cNvPicPr>
                <a:picLocks noChangeAspect="1"/>
              </p:cNvPicPr>
              <p:nvPr/>
            </p:nvPicPr>
            <p:blipFill>
              <a:blip r:embed="rId11"/>
              <a:srcRect/>
              <a:stretch>
                <a:fillRect/>
              </a:stretch>
            </p:blipFill>
            <p:spPr>
              <a:xfrm>
                <a:off x="10229896" y="5423383"/>
                <a:ext cx="1752974" cy="1150390"/>
              </a:xfrm>
              <a:prstGeom prst="rect">
                <a:avLst/>
              </a:prstGeom>
            </p:spPr>
          </p:pic>
          <p:pic>
            <p:nvPicPr>
              <p:cNvPr id="42" name="Picture 9">
                <a:extLst>
                  <a:ext uri="{FF2B5EF4-FFF2-40B4-BE49-F238E27FC236}">
                    <a16:creationId xmlns:a16="http://schemas.microsoft.com/office/drawing/2014/main" id="{38838CD8-1741-F5BD-8E4E-789A5288E4AB}"/>
                  </a:ext>
                </a:extLst>
              </p:cNvPr>
              <p:cNvPicPr>
                <a:picLocks noChangeAspect="1"/>
              </p:cNvPicPr>
              <p:nvPr/>
            </p:nvPicPr>
            <p:blipFill>
              <a:blip r:embed="rId11"/>
              <a:srcRect/>
              <a:stretch>
                <a:fillRect/>
              </a:stretch>
            </p:blipFill>
            <p:spPr>
              <a:xfrm>
                <a:off x="11956725" y="5423383"/>
                <a:ext cx="1752974" cy="1150390"/>
              </a:xfrm>
              <a:prstGeom prst="rect">
                <a:avLst/>
              </a:prstGeom>
            </p:spPr>
          </p:pic>
        </p:grpSp>
        <p:pic>
          <p:nvPicPr>
            <p:cNvPr id="29" name="Picture 9">
              <a:extLst>
                <a:ext uri="{FF2B5EF4-FFF2-40B4-BE49-F238E27FC236}">
                  <a16:creationId xmlns:a16="http://schemas.microsoft.com/office/drawing/2014/main" id="{8EEBB252-6398-6D9C-3501-08D56B43CB49}"/>
                </a:ext>
              </a:extLst>
            </p:cNvPr>
            <p:cNvPicPr>
              <a:picLocks noChangeAspect="1"/>
            </p:cNvPicPr>
            <p:nvPr/>
          </p:nvPicPr>
          <p:blipFill>
            <a:blip r:embed="rId11"/>
            <a:srcRect/>
            <a:stretch>
              <a:fillRect/>
            </a:stretch>
          </p:blipFill>
          <p:spPr>
            <a:xfrm>
              <a:off x="6954104" y="5611925"/>
              <a:ext cx="888230" cy="826184"/>
            </a:xfrm>
            <a:prstGeom prst="rect">
              <a:avLst/>
            </a:prstGeom>
          </p:spPr>
        </p:pic>
        <p:pic>
          <p:nvPicPr>
            <p:cNvPr id="30" name="Picture 9">
              <a:extLst>
                <a:ext uri="{FF2B5EF4-FFF2-40B4-BE49-F238E27FC236}">
                  <a16:creationId xmlns:a16="http://schemas.microsoft.com/office/drawing/2014/main" id="{8ACC1846-4AC4-9ADC-BFF6-E016362904BA}"/>
                </a:ext>
              </a:extLst>
            </p:cNvPr>
            <p:cNvPicPr>
              <a:picLocks noChangeAspect="1"/>
            </p:cNvPicPr>
            <p:nvPr/>
          </p:nvPicPr>
          <p:blipFill>
            <a:blip r:embed="rId11"/>
            <a:srcRect/>
            <a:stretch>
              <a:fillRect/>
            </a:stretch>
          </p:blipFill>
          <p:spPr>
            <a:xfrm>
              <a:off x="7809251" y="5610501"/>
              <a:ext cx="888230" cy="826184"/>
            </a:xfrm>
            <a:prstGeom prst="rect">
              <a:avLst/>
            </a:prstGeom>
          </p:spPr>
        </p:pic>
        <p:pic>
          <p:nvPicPr>
            <p:cNvPr id="31" name="Picture 9">
              <a:extLst>
                <a:ext uri="{FF2B5EF4-FFF2-40B4-BE49-F238E27FC236}">
                  <a16:creationId xmlns:a16="http://schemas.microsoft.com/office/drawing/2014/main" id="{C99677C7-DA67-42B9-AD12-6FB4B5C23118}"/>
                </a:ext>
              </a:extLst>
            </p:cNvPr>
            <p:cNvPicPr>
              <a:picLocks noChangeAspect="1"/>
            </p:cNvPicPr>
            <p:nvPr/>
          </p:nvPicPr>
          <p:blipFill>
            <a:blip r:embed="rId11"/>
            <a:srcRect/>
            <a:stretch>
              <a:fillRect/>
            </a:stretch>
          </p:blipFill>
          <p:spPr>
            <a:xfrm>
              <a:off x="8684233" y="5610501"/>
              <a:ext cx="888230" cy="826184"/>
            </a:xfrm>
            <a:prstGeom prst="rect">
              <a:avLst/>
            </a:prstGeom>
          </p:spPr>
        </p:pic>
        <p:pic>
          <p:nvPicPr>
            <p:cNvPr id="32" name="Picture 9">
              <a:extLst>
                <a:ext uri="{FF2B5EF4-FFF2-40B4-BE49-F238E27FC236}">
                  <a16:creationId xmlns:a16="http://schemas.microsoft.com/office/drawing/2014/main" id="{69B8DB96-E201-DE25-6161-6C12611C2CF6}"/>
                </a:ext>
              </a:extLst>
            </p:cNvPr>
            <p:cNvPicPr>
              <a:picLocks noChangeAspect="1"/>
            </p:cNvPicPr>
            <p:nvPr/>
          </p:nvPicPr>
          <p:blipFill>
            <a:blip r:embed="rId11"/>
            <a:srcRect/>
            <a:stretch>
              <a:fillRect/>
            </a:stretch>
          </p:blipFill>
          <p:spPr>
            <a:xfrm>
              <a:off x="9541368" y="5609082"/>
              <a:ext cx="888230" cy="826184"/>
            </a:xfrm>
            <a:prstGeom prst="rect">
              <a:avLst/>
            </a:prstGeom>
          </p:spPr>
        </p:pic>
        <p:pic>
          <p:nvPicPr>
            <p:cNvPr id="33" name="Picture 9">
              <a:extLst>
                <a:ext uri="{FF2B5EF4-FFF2-40B4-BE49-F238E27FC236}">
                  <a16:creationId xmlns:a16="http://schemas.microsoft.com/office/drawing/2014/main" id="{341070E1-2EA1-258C-7DE0-7EE1CFF6D23A}"/>
                </a:ext>
              </a:extLst>
            </p:cNvPr>
            <p:cNvPicPr>
              <a:picLocks noChangeAspect="1"/>
            </p:cNvPicPr>
            <p:nvPr/>
          </p:nvPicPr>
          <p:blipFill>
            <a:blip r:embed="rId11"/>
            <a:srcRect/>
            <a:stretch>
              <a:fillRect/>
            </a:stretch>
          </p:blipFill>
          <p:spPr>
            <a:xfrm>
              <a:off x="10416351" y="5609082"/>
              <a:ext cx="888230" cy="826184"/>
            </a:xfrm>
            <a:prstGeom prst="rect">
              <a:avLst/>
            </a:prstGeom>
          </p:spPr>
        </p:pic>
        <p:pic>
          <p:nvPicPr>
            <p:cNvPr id="34" name="Picture 9">
              <a:extLst>
                <a:ext uri="{FF2B5EF4-FFF2-40B4-BE49-F238E27FC236}">
                  <a16:creationId xmlns:a16="http://schemas.microsoft.com/office/drawing/2014/main" id="{3A24A0CA-87B3-E43F-C7B8-A6F86068E55E}"/>
                </a:ext>
              </a:extLst>
            </p:cNvPr>
            <p:cNvPicPr>
              <a:picLocks noChangeAspect="1"/>
            </p:cNvPicPr>
            <p:nvPr/>
          </p:nvPicPr>
          <p:blipFill>
            <a:blip r:embed="rId11"/>
            <a:srcRect/>
            <a:stretch>
              <a:fillRect/>
            </a:stretch>
          </p:blipFill>
          <p:spPr>
            <a:xfrm>
              <a:off x="11286733" y="5622700"/>
              <a:ext cx="888230" cy="826184"/>
            </a:xfrm>
            <a:prstGeom prst="rect">
              <a:avLst/>
            </a:prstGeom>
          </p:spPr>
        </p:pic>
      </p:grpSp>
      <p:pic>
        <p:nvPicPr>
          <p:cNvPr id="43" name="Picture 7">
            <a:extLst>
              <a:ext uri="{FF2B5EF4-FFF2-40B4-BE49-F238E27FC236}">
                <a16:creationId xmlns:a16="http://schemas.microsoft.com/office/drawing/2014/main" id="{ECFBA4FE-15C4-A9FC-7AA8-55673F4271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44442" y="708174"/>
            <a:ext cx="4563836" cy="5408991"/>
          </a:xfrm>
          <a:prstGeom prst="rect">
            <a:avLst/>
          </a:prstGeom>
        </p:spPr>
      </p:pic>
      <p:pic>
        <p:nvPicPr>
          <p:cNvPr id="44" name="Picture 43">
            <a:hlinkClick r:id="rId14" action="ppaction://hlinksldjump"/>
            <a:extLst>
              <a:ext uri="{FF2B5EF4-FFF2-40B4-BE49-F238E27FC236}">
                <a16:creationId xmlns:a16="http://schemas.microsoft.com/office/drawing/2014/main" id="{356EEA18-554C-91B4-E789-091C197F768F}"/>
              </a:ext>
            </a:extLst>
          </p:cNvPr>
          <p:cNvPicPr>
            <a:picLocks noChangeAspect="1"/>
          </p:cNvPicPr>
          <p:nvPr/>
        </p:nvPicPr>
        <p:blipFill>
          <a:blip r:embed="rId15"/>
          <a:stretch>
            <a:fillRect/>
          </a:stretch>
        </p:blipFill>
        <p:spPr>
          <a:xfrm>
            <a:off x="-1074354" y="4872750"/>
            <a:ext cx="2428713" cy="1332255"/>
          </a:xfrm>
          <a:prstGeom prst="rect">
            <a:avLst/>
          </a:prstGeom>
        </p:spPr>
      </p:pic>
      <p:pic>
        <p:nvPicPr>
          <p:cNvPr id="45" name="Picture 44">
            <a:extLst>
              <a:ext uri="{FF2B5EF4-FFF2-40B4-BE49-F238E27FC236}">
                <a16:creationId xmlns:a16="http://schemas.microsoft.com/office/drawing/2014/main" id="{F1481CA2-805C-7720-7E7F-117A279EDB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748881" cy="836023"/>
          </a:xfrm>
          <a:prstGeom prst="rect">
            <a:avLst/>
          </a:prstGeom>
        </p:spPr>
      </p:pic>
    </p:spTree>
    <p:extLst>
      <p:ext uri="{BB962C8B-B14F-4D97-AF65-F5344CB8AC3E}">
        <p14:creationId xmlns:p14="http://schemas.microsoft.com/office/powerpoint/2010/main" val="290607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9"/>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0" fill="hold"/>
                                        <p:tgtEl>
                                          <p:spTgt spid="18"/>
                                        </p:tgtEl>
                                        <p:attrNameLst>
                                          <p:attrName>ppt_x</p:attrName>
                                        </p:attrNameLst>
                                      </p:cBhvr>
                                      <p:tavLst>
                                        <p:tav tm="0">
                                          <p:val>
                                            <p:strVal val="1+#ppt_w/2"/>
                                          </p:val>
                                        </p:tav>
                                        <p:tav tm="100000">
                                          <p:val>
                                            <p:strVal val="#ppt_x"/>
                                          </p:val>
                                        </p:tav>
                                      </p:tavLst>
                                    </p:anim>
                                    <p:anim calcmode="lin" valueType="num">
                                      <p:cBhvr additive="base">
                                        <p:cTn id="13" dur="10000" fill="hold"/>
                                        <p:tgtEl>
                                          <p:spTgt spid="18"/>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44"/>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8000" fill="hold"/>
                                        <p:tgtEl>
                                          <p:spTgt spid="10"/>
                                        </p:tgtEl>
                                        <p:attrNameLst>
                                          <p:attrName>ppt_x</p:attrName>
                                        </p:attrNameLst>
                                      </p:cBhvr>
                                      <p:tavLst>
                                        <p:tav tm="0">
                                          <p:val>
                                            <p:strVal val="0-#ppt_w/2"/>
                                          </p:val>
                                        </p:tav>
                                        <p:tav tm="100000">
                                          <p:val>
                                            <p:strVal val="#ppt_x"/>
                                          </p:val>
                                        </p:tav>
                                      </p:tavLst>
                                    </p:anim>
                                    <p:anim calcmode="lin" valueType="num">
                                      <p:cBhvr additive="base">
                                        <p:cTn id="19" dur="8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672EFC6-4C72-CA23-B30D-E7A7F6C87D59}"/>
            </a:ext>
          </a:extLst>
        </p:cNvPr>
        <p:cNvGrpSpPr/>
        <p:nvPr/>
      </p:nvGrpSpPr>
      <p:grpSpPr>
        <a:xfrm>
          <a:off x="0" y="0"/>
          <a:ext cx="0" cy="0"/>
          <a:chOff x="0" y="0"/>
          <a:chExt cx="0" cy="0"/>
        </a:xfrm>
      </p:grpSpPr>
      <p:pic>
        <p:nvPicPr>
          <p:cNvPr id="37" name="Picture 12">
            <a:extLst>
              <a:ext uri="{FF2B5EF4-FFF2-40B4-BE49-F238E27FC236}">
                <a16:creationId xmlns:a16="http://schemas.microsoft.com/office/drawing/2014/main" id="{9BA9D105-ABED-CC7F-F3D2-3164D2E38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66079" y="870275"/>
            <a:ext cx="1428063" cy="1525301"/>
          </a:xfrm>
          <a:prstGeom prst="rect">
            <a:avLst/>
          </a:prstGeom>
        </p:spPr>
      </p:pic>
      <p:grpSp>
        <p:nvGrpSpPr>
          <p:cNvPr id="38" name="Group 37">
            <a:extLst>
              <a:ext uri="{FF2B5EF4-FFF2-40B4-BE49-F238E27FC236}">
                <a16:creationId xmlns:a16="http://schemas.microsoft.com/office/drawing/2014/main" id="{D151BA46-5987-D093-C409-F4F4099E677A}"/>
              </a:ext>
            </a:extLst>
          </p:cNvPr>
          <p:cNvGrpSpPr/>
          <p:nvPr/>
        </p:nvGrpSpPr>
        <p:grpSpPr>
          <a:xfrm>
            <a:off x="-4137520" y="786137"/>
            <a:ext cx="4074130" cy="2110806"/>
            <a:chOff x="-5092332" y="176244"/>
            <a:chExt cx="5014314" cy="2597915"/>
          </a:xfrm>
        </p:grpSpPr>
        <p:pic>
          <p:nvPicPr>
            <p:cNvPr id="39" name="Picture 15">
              <a:extLst>
                <a:ext uri="{FF2B5EF4-FFF2-40B4-BE49-F238E27FC236}">
                  <a16:creationId xmlns:a16="http://schemas.microsoft.com/office/drawing/2014/main" id="{FF398901-0D9C-96D9-3408-2E9DEEC8B11F}"/>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40" name="Picture 15">
              <a:extLst>
                <a:ext uri="{FF2B5EF4-FFF2-40B4-BE49-F238E27FC236}">
                  <a16:creationId xmlns:a16="http://schemas.microsoft.com/office/drawing/2014/main" id="{984DD3E8-44E5-D1A2-D3F2-C276FF4EF2D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41" name="Picture 15">
              <a:extLst>
                <a:ext uri="{FF2B5EF4-FFF2-40B4-BE49-F238E27FC236}">
                  <a16:creationId xmlns:a16="http://schemas.microsoft.com/office/drawing/2014/main" id="{9E84CDF4-A9E3-9A7E-E0D3-A93058D067B2}"/>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42" name="Picture 15">
              <a:extLst>
                <a:ext uri="{FF2B5EF4-FFF2-40B4-BE49-F238E27FC236}">
                  <a16:creationId xmlns:a16="http://schemas.microsoft.com/office/drawing/2014/main" id="{8E109527-9A17-F4B6-D4E6-FFF8E9459B4C}"/>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3" name="Picture 27">
            <a:extLst>
              <a:ext uri="{FF2B5EF4-FFF2-40B4-BE49-F238E27FC236}">
                <a16:creationId xmlns:a16="http://schemas.microsoft.com/office/drawing/2014/main" id="{D46C0855-AD7A-F7AB-8B0A-31E0E1B4B41E}"/>
              </a:ext>
            </a:extLst>
          </p:cNvPr>
          <p:cNvPicPr>
            <a:picLocks noChangeAspect="1"/>
          </p:cNvPicPr>
          <p:nvPr/>
        </p:nvPicPr>
        <p:blipFill>
          <a:blip r:embed="rId7"/>
          <a:srcRect/>
          <a:stretch>
            <a:fillRect/>
          </a:stretch>
        </p:blipFill>
        <p:spPr>
          <a:xfrm flipH="1">
            <a:off x="2969071" y="4805312"/>
            <a:ext cx="930366" cy="814071"/>
          </a:xfrm>
          <a:prstGeom prst="rect">
            <a:avLst/>
          </a:prstGeom>
        </p:spPr>
      </p:pic>
      <p:pic>
        <p:nvPicPr>
          <p:cNvPr id="44" name="Picture 24">
            <a:extLst>
              <a:ext uri="{FF2B5EF4-FFF2-40B4-BE49-F238E27FC236}">
                <a16:creationId xmlns:a16="http://schemas.microsoft.com/office/drawing/2014/main" id="{C0797B8F-B261-1E61-E40B-16B95C69E0A3}"/>
              </a:ext>
            </a:extLst>
          </p:cNvPr>
          <p:cNvPicPr>
            <a:picLocks noChangeAspect="1"/>
          </p:cNvPicPr>
          <p:nvPr/>
        </p:nvPicPr>
        <p:blipFill>
          <a:blip r:embed="rId8"/>
          <a:srcRect/>
          <a:stretch>
            <a:fillRect/>
          </a:stretch>
        </p:blipFill>
        <p:spPr>
          <a:xfrm>
            <a:off x="1152213" y="4378466"/>
            <a:ext cx="741110" cy="1121478"/>
          </a:xfrm>
          <a:prstGeom prst="rect">
            <a:avLst/>
          </a:prstGeom>
        </p:spPr>
      </p:pic>
      <p:pic>
        <p:nvPicPr>
          <p:cNvPr id="45" name="Picture 8">
            <a:extLst>
              <a:ext uri="{FF2B5EF4-FFF2-40B4-BE49-F238E27FC236}">
                <a16:creationId xmlns:a16="http://schemas.microsoft.com/office/drawing/2014/main" id="{A5FB60DF-81AE-3F09-288E-429F6952C192}"/>
              </a:ext>
            </a:extLst>
          </p:cNvPr>
          <p:cNvPicPr>
            <a:picLocks noChangeAspect="1"/>
          </p:cNvPicPr>
          <p:nvPr/>
        </p:nvPicPr>
        <p:blipFill>
          <a:blip r:embed="rId9"/>
          <a:srcRect/>
          <a:stretch>
            <a:fillRect/>
          </a:stretch>
        </p:blipFill>
        <p:spPr>
          <a:xfrm>
            <a:off x="1590447" y="4032812"/>
            <a:ext cx="1521823" cy="1544998"/>
          </a:xfrm>
          <a:prstGeom prst="rect">
            <a:avLst/>
          </a:prstGeom>
        </p:spPr>
      </p:pic>
      <p:grpSp>
        <p:nvGrpSpPr>
          <p:cNvPr id="46" name="Group 45">
            <a:extLst>
              <a:ext uri="{FF2B5EF4-FFF2-40B4-BE49-F238E27FC236}">
                <a16:creationId xmlns:a16="http://schemas.microsoft.com/office/drawing/2014/main" id="{7D00ED5B-355A-E198-0546-43EFFF2BF58A}"/>
              </a:ext>
            </a:extLst>
          </p:cNvPr>
          <p:cNvGrpSpPr/>
          <p:nvPr/>
        </p:nvGrpSpPr>
        <p:grpSpPr>
          <a:xfrm>
            <a:off x="1162606" y="5200318"/>
            <a:ext cx="9872552" cy="682339"/>
            <a:chOff x="24130" y="5609082"/>
            <a:chExt cx="12150833" cy="839802"/>
          </a:xfrm>
        </p:grpSpPr>
        <p:grpSp>
          <p:nvGrpSpPr>
            <p:cNvPr id="47" name="Group 46">
              <a:extLst>
                <a:ext uri="{FF2B5EF4-FFF2-40B4-BE49-F238E27FC236}">
                  <a16:creationId xmlns:a16="http://schemas.microsoft.com/office/drawing/2014/main" id="{61FFE903-94F4-EBD9-E4A8-7EA68E2D4D05}"/>
                </a:ext>
              </a:extLst>
            </p:cNvPr>
            <p:cNvGrpSpPr/>
            <p:nvPr/>
          </p:nvGrpSpPr>
          <p:grpSpPr>
            <a:xfrm>
              <a:off x="24130" y="5610673"/>
              <a:ext cx="6957577" cy="830446"/>
              <a:chOff x="-21480" y="5423383"/>
              <a:chExt cx="13731179" cy="1156324"/>
            </a:xfrm>
          </p:grpSpPr>
          <p:pic>
            <p:nvPicPr>
              <p:cNvPr id="54" name="Picture 9">
                <a:extLst>
                  <a:ext uri="{FF2B5EF4-FFF2-40B4-BE49-F238E27FC236}">
                    <a16:creationId xmlns:a16="http://schemas.microsoft.com/office/drawing/2014/main" id="{39F153DC-1815-810D-C17B-23AE33DD3DA1}"/>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55" name="Picture 9">
                <a:extLst>
                  <a:ext uri="{FF2B5EF4-FFF2-40B4-BE49-F238E27FC236}">
                    <a16:creationId xmlns:a16="http://schemas.microsoft.com/office/drawing/2014/main" id="{E62404CA-BD8E-CC70-0C21-3418EF6B5E56}"/>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56" name="Picture 9">
                <a:extLst>
                  <a:ext uri="{FF2B5EF4-FFF2-40B4-BE49-F238E27FC236}">
                    <a16:creationId xmlns:a16="http://schemas.microsoft.com/office/drawing/2014/main" id="{066A74F6-1A07-7A67-11F7-B1CCAD7AF8BF}"/>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57" name="Picture 9">
                <a:extLst>
                  <a:ext uri="{FF2B5EF4-FFF2-40B4-BE49-F238E27FC236}">
                    <a16:creationId xmlns:a16="http://schemas.microsoft.com/office/drawing/2014/main" id="{02838E57-DD13-06D9-BD12-F1678A622202}"/>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58" name="Picture 9">
                <a:extLst>
                  <a:ext uri="{FF2B5EF4-FFF2-40B4-BE49-F238E27FC236}">
                    <a16:creationId xmlns:a16="http://schemas.microsoft.com/office/drawing/2014/main" id="{4920943C-C6D2-F5AE-CE9C-ED1AD51F5D7F}"/>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59" name="Picture 9">
                <a:extLst>
                  <a:ext uri="{FF2B5EF4-FFF2-40B4-BE49-F238E27FC236}">
                    <a16:creationId xmlns:a16="http://schemas.microsoft.com/office/drawing/2014/main" id="{36B11944-39DC-58A6-3B3D-205EF514E9FC}"/>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60" name="Picture 9">
                <a:extLst>
                  <a:ext uri="{FF2B5EF4-FFF2-40B4-BE49-F238E27FC236}">
                    <a16:creationId xmlns:a16="http://schemas.microsoft.com/office/drawing/2014/main" id="{118A1302-3696-3C72-5AFE-6A70A44FC2C9}"/>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61" name="Picture 9">
                <a:extLst>
                  <a:ext uri="{FF2B5EF4-FFF2-40B4-BE49-F238E27FC236}">
                    <a16:creationId xmlns:a16="http://schemas.microsoft.com/office/drawing/2014/main" id="{C1C9912E-CA13-1F18-6204-939DFD57CF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48" name="Picture 9">
              <a:extLst>
                <a:ext uri="{FF2B5EF4-FFF2-40B4-BE49-F238E27FC236}">
                  <a16:creationId xmlns:a16="http://schemas.microsoft.com/office/drawing/2014/main" id="{8F401987-DEC5-A9FC-EABB-0248AA88B1CF}"/>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49" name="Picture 9">
              <a:extLst>
                <a:ext uri="{FF2B5EF4-FFF2-40B4-BE49-F238E27FC236}">
                  <a16:creationId xmlns:a16="http://schemas.microsoft.com/office/drawing/2014/main" id="{AE64B182-364F-9F38-A74E-A8CD373D6F7E}"/>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50" name="Picture 9">
              <a:extLst>
                <a:ext uri="{FF2B5EF4-FFF2-40B4-BE49-F238E27FC236}">
                  <a16:creationId xmlns:a16="http://schemas.microsoft.com/office/drawing/2014/main" id="{B2709F97-E733-DA23-B4A6-B92F39A591CD}"/>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51" name="Picture 9">
              <a:extLst>
                <a:ext uri="{FF2B5EF4-FFF2-40B4-BE49-F238E27FC236}">
                  <a16:creationId xmlns:a16="http://schemas.microsoft.com/office/drawing/2014/main" id="{3288F477-8E46-99F7-A1D1-C916141DF818}"/>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52" name="Picture 9">
              <a:extLst>
                <a:ext uri="{FF2B5EF4-FFF2-40B4-BE49-F238E27FC236}">
                  <a16:creationId xmlns:a16="http://schemas.microsoft.com/office/drawing/2014/main" id="{B9430260-B750-07B4-C6D4-D04B7EC57595}"/>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53" name="Picture 9">
              <a:extLst>
                <a:ext uri="{FF2B5EF4-FFF2-40B4-BE49-F238E27FC236}">
                  <a16:creationId xmlns:a16="http://schemas.microsoft.com/office/drawing/2014/main" id="{178CA2FE-4BFA-9847-511C-1CD82F1E2639}"/>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62" name="Picture 61">
            <a:hlinkClick r:id="" action="ppaction://noaction"/>
            <a:extLst>
              <a:ext uri="{FF2B5EF4-FFF2-40B4-BE49-F238E27FC236}">
                <a16:creationId xmlns:a16="http://schemas.microsoft.com/office/drawing/2014/main" id="{D6F32746-765E-2592-082E-39D97F0794B0}"/>
              </a:ext>
            </a:extLst>
          </p:cNvPr>
          <p:cNvPicPr>
            <a:picLocks noChangeAspect="1"/>
          </p:cNvPicPr>
          <p:nvPr/>
        </p:nvPicPr>
        <p:blipFill>
          <a:blip r:embed="rId11"/>
          <a:stretch>
            <a:fillRect/>
          </a:stretch>
        </p:blipFill>
        <p:spPr>
          <a:xfrm>
            <a:off x="9525012" y="4774676"/>
            <a:ext cx="1530610" cy="1431542"/>
          </a:xfrm>
          <a:prstGeom prst="rect">
            <a:avLst/>
          </a:prstGeom>
        </p:spPr>
      </p:pic>
      <p:grpSp>
        <p:nvGrpSpPr>
          <p:cNvPr id="63" name="Group 62">
            <a:extLst>
              <a:ext uri="{FF2B5EF4-FFF2-40B4-BE49-F238E27FC236}">
                <a16:creationId xmlns:a16="http://schemas.microsoft.com/office/drawing/2014/main" id="{0E4F8FB6-A8F9-ED16-2814-908547E61F35}"/>
              </a:ext>
            </a:extLst>
          </p:cNvPr>
          <p:cNvGrpSpPr/>
          <p:nvPr/>
        </p:nvGrpSpPr>
        <p:grpSpPr>
          <a:xfrm>
            <a:off x="12368265" y="1150422"/>
            <a:ext cx="4928354" cy="2115688"/>
            <a:chOff x="12408941" y="624596"/>
            <a:chExt cx="6065666" cy="2603924"/>
          </a:xfrm>
        </p:grpSpPr>
        <p:pic>
          <p:nvPicPr>
            <p:cNvPr id="64" name="Picture 15">
              <a:extLst>
                <a:ext uri="{FF2B5EF4-FFF2-40B4-BE49-F238E27FC236}">
                  <a16:creationId xmlns:a16="http://schemas.microsoft.com/office/drawing/2014/main" id="{901F3A05-1A94-C6C0-99E1-E65C5E9C88E4}"/>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65" name="Picture 23">
              <a:extLst>
                <a:ext uri="{FF2B5EF4-FFF2-40B4-BE49-F238E27FC236}">
                  <a16:creationId xmlns:a16="http://schemas.microsoft.com/office/drawing/2014/main" id="{BA987ACC-2F62-97FF-6A7B-8DED8E44B765}"/>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66" name="Picture 15">
              <a:extLst>
                <a:ext uri="{FF2B5EF4-FFF2-40B4-BE49-F238E27FC236}">
                  <a16:creationId xmlns:a16="http://schemas.microsoft.com/office/drawing/2014/main" id="{5B8F305F-3DB0-150A-A6CA-9A17D4E8AE9A}"/>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67" name="Picture 15">
              <a:extLst>
                <a:ext uri="{FF2B5EF4-FFF2-40B4-BE49-F238E27FC236}">
                  <a16:creationId xmlns:a16="http://schemas.microsoft.com/office/drawing/2014/main" id="{1D43F5F8-CB57-9BD4-5F92-DA9925343B3F}"/>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68" name="Picture 14">
            <a:extLst>
              <a:ext uri="{FF2B5EF4-FFF2-40B4-BE49-F238E27FC236}">
                <a16:creationId xmlns:a16="http://schemas.microsoft.com/office/drawing/2014/main" id="{A72DCEE6-A765-F7AE-117F-EB552F9909B8}"/>
              </a:ext>
            </a:extLst>
          </p:cNvPr>
          <p:cNvPicPr>
            <a:picLocks noChangeAspect="1"/>
          </p:cNvPicPr>
          <p:nvPr/>
        </p:nvPicPr>
        <p:blipFill>
          <a:blip r:embed="rId13"/>
          <a:srcRect/>
          <a:stretch>
            <a:fillRect/>
          </a:stretch>
        </p:blipFill>
        <p:spPr>
          <a:xfrm>
            <a:off x="3359470" y="982807"/>
            <a:ext cx="4531705" cy="5251614"/>
          </a:xfrm>
          <a:prstGeom prst="rect">
            <a:avLst/>
          </a:prstGeom>
        </p:spPr>
      </p:pic>
      <p:pic>
        <p:nvPicPr>
          <p:cNvPr id="69" name="1d">
            <a:extLst>
              <a:ext uri="{FF2B5EF4-FFF2-40B4-BE49-F238E27FC236}">
                <a16:creationId xmlns:a16="http://schemas.microsoft.com/office/drawing/2014/main" id="{11ED8CD1-5665-750C-0F9D-C0B234B0924E}"/>
              </a:ext>
            </a:extLst>
          </p:cNvPr>
          <p:cNvPicPr>
            <a:picLocks noChangeAspect="1"/>
          </p:cNvPicPr>
          <p:nvPr/>
        </p:nvPicPr>
        <p:blipFill>
          <a:blip r:embed="rId14"/>
          <a:stretch>
            <a:fillRect/>
          </a:stretch>
        </p:blipFill>
        <p:spPr>
          <a:xfrm>
            <a:off x="4205227" y="1403784"/>
            <a:ext cx="738061" cy="1178916"/>
          </a:xfrm>
          <a:prstGeom prst="rect">
            <a:avLst/>
          </a:prstGeom>
        </p:spPr>
      </p:pic>
      <p:pic>
        <p:nvPicPr>
          <p:cNvPr id="70" name="2d">
            <a:extLst>
              <a:ext uri="{FF2B5EF4-FFF2-40B4-BE49-F238E27FC236}">
                <a16:creationId xmlns:a16="http://schemas.microsoft.com/office/drawing/2014/main" id="{31A1658E-2FA6-E4DA-60F2-1555188345E7}"/>
              </a:ext>
            </a:extLst>
          </p:cNvPr>
          <p:cNvPicPr>
            <a:picLocks noChangeAspect="1"/>
          </p:cNvPicPr>
          <p:nvPr/>
        </p:nvPicPr>
        <p:blipFill>
          <a:blip r:embed="rId15"/>
          <a:stretch>
            <a:fillRect/>
          </a:stretch>
        </p:blipFill>
        <p:spPr>
          <a:xfrm>
            <a:off x="4759038" y="2344903"/>
            <a:ext cx="743014" cy="1183869"/>
          </a:xfrm>
          <a:prstGeom prst="rect">
            <a:avLst/>
          </a:prstGeom>
        </p:spPr>
      </p:pic>
      <p:pic>
        <p:nvPicPr>
          <p:cNvPr id="71" name="3d">
            <a:extLst>
              <a:ext uri="{FF2B5EF4-FFF2-40B4-BE49-F238E27FC236}">
                <a16:creationId xmlns:a16="http://schemas.microsoft.com/office/drawing/2014/main" id="{56877CD7-E3C9-B977-5E4E-F786179EF7ED}"/>
              </a:ext>
            </a:extLst>
          </p:cNvPr>
          <p:cNvPicPr>
            <a:picLocks noChangeAspect="1"/>
          </p:cNvPicPr>
          <p:nvPr/>
        </p:nvPicPr>
        <p:blipFill>
          <a:blip r:embed="rId16"/>
          <a:stretch>
            <a:fillRect/>
          </a:stretch>
        </p:blipFill>
        <p:spPr>
          <a:xfrm>
            <a:off x="5330878" y="1403784"/>
            <a:ext cx="743014" cy="1178916"/>
          </a:xfrm>
          <a:prstGeom prst="rect">
            <a:avLst/>
          </a:prstGeom>
        </p:spPr>
      </p:pic>
      <p:pic>
        <p:nvPicPr>
          <p:cNvPr id="72" name="4d">
            <a:extLst>
              <a:ext uri="{FF2B5EF4-FFF2-40B4-BE49-F238E27FC236}">
                <a16:creationId xmlns:a16="http://schemas.microsoft.com/office/drawing/2014/main" id="{7AEBEE9E-9D9B-9398-3EE5-C155074F3999}"/>
              </a:ext>
            </a:extLst>
          </p:cNvPr>
          <p:cNvPicPr>
            <a:picLocks noChangeAspect="1"/>
          </p:cNvPicPr>
          <p:nvPr/>
        </p:nvPicPr>
        <p:blipFill>
          <a:blip r:embed="rId17"/>
          <a:stretch>
            <a:fillRect/>
          </a:stretch>
        </p:blipFill>
        <p:spPr>
          <a:xfrm>
            <a:off x="5952387" y="2055962"/>
            <a:ext cx="743014" cy="1188823"/>
          </a:xfrm>
          <a:prstGeom prst="rect">
            <a:avLst/>
          </a:prstGeom>
        </p:spPr>
      </p:pic>
      <p:pic>
        <p:nvPicPr>
          <p:cNvPr id="73" name="5d">
            <a:extLst>
              <a:ext uri="{FF2B5EF4-FFF2-40B4-BE49-F238E27FC236}">
                <a16:creationId xmlns:a16="http://schemas.microsoft.com/office/drawing/2014/main" id="{40233C37-6ABF-C5B2-39E4-20F6C4AACD35}"/>
              </a:ext>
            </a:extLst>
          </p:cNvPr>
          <p:cNvPicPr>
            <a:picLocks noChangeAspect="1"/>
          </p:cNvPicPr>
          <p:nvPr/>
        </p:nvPicPr>
        <p:blipFill>
          <a:blip r:embed="rId18"/>
          <a:stretch>
            <a:fillRect/>
          </a:stretch>
        </p:blipFill>
        <p:spPr>
          <a:xfrm>
            <a:off x="6728078" y="2639883"/>
            <a:ext cx="743014" cy="1203683"/>
          </a:xfrm>
          <a:prstGeom prst="rect">
            <a:avLst/>
          </a:prstGeom>
        </p:spPr>
      </p:pic>
      <p:pic>
        <p:nvPicPr>
          <p:cNvPr id="74" name="1t">
            <a:hlinkClick r:id="rId19" action="ppaction://hlinksldjump"/>
            <a:extLst>
              <a:ext uri="{FF2B5EF4-FFF2-40B4-BE49-F238E27FC236}">
                <a16:creationId xmlns:a16="http://schemas.microsoft.com/office/drawing/2014/main" id="{331495CF-6335-3578-49FE-ED83E7CD10D0}"/>
              </a:ext>
            </a:extLst>
          </p:cNvPr>
          <p:cNvPicPr>
            <a:picLocks noChangeAspect="1"/>
          </p:cNvPicPr>
          <p:nvPr/>
        </p:nvPicPr>
        <p:blipFill>
          <a:blip r:embed="rId14"/>
          <a:stretch>
            <a:fillRect/>
          </a:stretch>
        </p:blipFill>
        <p:spPr>
          <a:xfrm>
            <a:off x="4200074" y="1394104"/>
            <a:ext cx="738061" cy="1178916"/>
          </a:xfrm>
          <a:prstGeom prst="rect">
            <a:avLst/>
          </a:prstGeom>
        </p:spPr>
      </p:pic>
      <p:pic>
        <p:nvPicPr>
          <p:cNvPr id="75" name="2t">
            <a:hlinkClick r:id="rId20" action="ppaction://hlinksldjump"/>
            <a:extLst>
              <a:ext uri="{FF2B5EF4-FFF2-40B4-BE49-F238E27FC236}">
                <a16:creationId xmlns:a16="http://schemas.microsoft.com/office/drawing/2014/main" id="{EE0FB381-15B6-1FDA-86C5-5B21D546BE62}"/>
              </a:ext>
            </a:extLst>
          </p:cNvPr>
          <p:cNvPicPr>
            <a:picLocks noChangeAspect="1"/>
          </p:cNvPicPr>
          <p:nvPr/>
        </p:nvPicPr>
        <p:blipFill>
          <a:blip r:embed="rId15"/>
          <a:stretch>
            <a:fillRect/>
          </a:stretch>
        </p:blipFill>
        <p:spPr>
          <a:xfrm>
            <a:off x="4759057" y="2344636"/>
            <a:ext cx="743014" cy="1183869"/>
          </a:xfrm>
          <a:prstGeom prst="rect">
            <a:avLst/>
          </a:prstGeom>
        </p:spPr>
      </p:pic>
      <p:pic>
        <p:nvPicPr>
          <p:cNvPr id="76" name="3t">
            <a:hlinkClick r:id="rId21" action="ppaction://hlinksldjump"/>
            <a:extLst>
              <a:ext uri="{FF2B5EF4-FFF2-40B4-BE49-F238E27FC236}">
                <a16:creationId xmlns:a16="http://schemas.microsoft.com/office/drawing/2014/main" id="{18F18F54-22F0-BF1F-443A-2379A187F92E}"/>
              </a:ext>
            </a:extLst>
          </p:cNvPr>
          <p:cNvPicPr>
            <a:picLocks noChangeAspect="1"/>
          </p:cNvPicPr>
          <p:nvPr/>
        </p:nvPicPr>
        <p:blipFill>
          <a:blip r:embed="rId16"/>
          <a:stretch>
            <a:fillRect/>
          </a:stretch>
        </p:blipFill>
        <p:spPr>
          <a:xfrm>
            <a:off x="5343955" y="1394104"/>
            <a:ext cx="743014" cy="1178916"/>
          </a:xfrm>
          <a:prstGeom prst="rect">
            <a:avLst/>
          </a:prstGeom>
        </p:spPr>
      </p:pic>
      <p:pic>
        <p:nvPicPr>
          <p:cNvPr id="77" name="4t">
            <a:hlinkClick r:id="rId22" action="ppaction://hlinksldjump"/>
            <a:extLst>
              <a:ext uri="{FF2B5EF4-FFF2-40B4-BE49-F238E27FC236}">
                <a16:creationId xmlns:a16="http://schemas.microsoft.com/office/drawing/2014/main" id="{1C43CA2A-60A5-4D45-076E-529374689FDC}"/>
              </a:ext>
            </a:extLst>
          </p:cNvPr>
          <p:cNvPicPr>
            <a:picLocks noChangeAspect="1"/>
          </p:cNvPicPr>
          <p:nvPr/>
        </p:nvPicPr>
        <p:blipFill>
          <a:blip r:embed="rId17"/>
          <a:stretch>
            <a:fillRect/>
          </a:stretch>
        </p:blipFill>
        <p:spPr>
          <a:xfrm>
            <a:off x="5947464" y="2055962"/>
            <a:ext cx="743014" cy="1188823"/>
          </a:xfrm>
          <a:prstGeom prst="rect">
            <a:avLst/>
          </a:prstGeom>
        </p:spPr>
      </p:pic>
      <p:pic>
        <p:nvPicPr>
          <p:cNvPr id="78" name="5t">
            <a:hlinkClick r:id="rId23" action="ppaction://hlinksldjump"/>
            <a:extLst>
              <a:ext uri="{FF2B5EF4-FFF2-40B4-BE49-F238E27FC236}">
                <a16:creationId xmlns:a16="http://schemas.microsoft.com/office/drawing/2014/main" id="{B97B7F64-7471-91E8-39BC-C0D944BE6B20}"/>
              </a:ext>
            </a:extLst>
          </p:cNvPr>
          <p:cNvPicPr>
            <a:picLocks noChangeAspect="1"/>
          </p:cNvPicPr>
          <p:nvPr/>
        </p:nvPicPr>
        <p:blipFill>
          <a:blip r:embed="rId18"/>
          <a:stretch>
            <a:fillRect/>
          </a:stretch>
        </p:blipFill>
        <p:spPr>
          <a:xfrm>
            <a:off x="6728674" y="2632453"/>
            <a:ext cx="743014" cy="1203683"/>
          </a:xfrm>
          <a:prstGeom prst="rect">
            <a:avLst/>
          </a:prstGeom>
        </p:spPr>
      </p:pic>
    </p:spTree>
    <p:extLst>
      <p:ext uri="{BB962C8B-B14F-4D97-AF65-F5344CB8AC3E}">
        <p14:creationId xmlns:p14="http://schemas.microsoft.com/office/powerpoint/2010/main" val="153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3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additive="base">
                                        <p:cTn id="9" dur="10000" fill="hold"/>
                                        <p:tgtEl>
                                          <p:spTgt spid="38"/>
                                        </p:tgtEl>
                                        <p:attrNameLst>
                                          <p:attrName>ppt_x</p:attrName>
                                        </p:attrNameLst>
                                      </p:cBhvr>
                                      <p:tavLst>
                                        <p:tav tm="0">
                                          <p:val>
                                            <p:strVal val="1+#ppt_w/2"/>
                                          </p:val>
                                        </p:tav>
                                        <p:tav tm="100000">
                                          <p:val>
                                            <p:strVal val="#ppt_x"/>
                                          </p:val>
                                        </p:tav>
                                      </p:tavLst>
                                    </p:anim>
                                    <p:anim calcmode="lin" valueType="num">
                                      <p:cBhvr additive="base">
                                        <p:cTn id="10" dur="10000" fill="hold"/>
                                        <p:tgtEl>
                                          <p:spTgt spid="38"/>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8000" fill="hold"/>
                                        <p:tgtEl>
                                          <p:spTgt spid="63"/>
                                        </p:tgtEl>
                                        <p:attrNameLst>
                                          <p:attrName>ppt_x</p:attrName>
                                        </p:attrNameLst>
                                      </p:cBhvr>
                                      <p:tavLst>
                                        <p:tav tm="0">
                                          <p:val>
                                            <p:strVal val="0-#ppt_w/2"/>
                                          </p:val>
                                        </p:tav>
                                        <p:tav tm="100000">
                                          <p:val>
                                            <p:strVal val="#ppt_x"/>
                                          </p:val>
                                        </p:tav>
                                      </p:tavLst>
                                    </p:anim>
                                    <p:anim calcmode="lin" valueType="num">
                                      <p:cBhvr additive="base">
                                        <p:cTn id="14" dur="8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4"/>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750"/>
                                        <p:tgtEl>
                                          <p:spTgt spid="69"/>
                                        </p:tgtEl>
                                      </p:cBhvr>
                                    </p:animEffect>
                                    <p:anim calcmode="lin" valueType="num">
                                      <p:cBhvr>
                                        <p:cTn id="20" dur="750"/>
                                        <p:tgtEl>
                                          <p:spTgt spid="69"/>
                                        </p:tgtEl>
                                        <p:attrNameLst>
                                          <p:attrName>ppt_x</p:attrName>
                                        </p:attrNameLst>
                                      </p:cBhvr>
                                      <p:tavLst>
                                        <p:tav tm="0">
                                          <p:val>
                                            <p:strVal val="ppt_x"/>
                                          </p:val>
                                        </p:tav>
                                        <p:tav tm="100000">
                                          <p:val>
                                            <p:strVal val="ppt_x"/>
                                          </p:val>
                                        </p:tav>
                                      </p:tavLst>
                                    </p:anim>
                                    <p:anim calcmode="lin" valueType="num">
                                      <p:cBhvr>
                                        <p:cTn id="21" dur="750"/>
                                        <p:tgtEl>
                                          <p:spTgt spid="69"/>
                                        </p:tgtEl>
                                        <p:attrNameLst>
                                          <p:attrName>ppt_y</p:attrName>
                                        </p:attrNameLst>
                                      </p:cBhvr>
                                      <p:tavLst>
                                        <p:tav tm="0">
                                          <p:val>
                                            <p:strVal val="ppt_y"/>
                                          </p:val>
                                        </p:tav>
                                        <p:tav tm="100000">
                                          <p:val>
                                            <p:strVal val="ppt_y+.1"/>
                                          </p:val>
                                        </p:tav>
                                      </p:tavLst>
                                    </p:anim>
                                    <p:set>
                                      <p:cBhvr>
                                        <p:cTn id="22" dur="1" fill="hold">
                                          <p:stCondLst>
                                            <p:cond delay="749"/>
                                          </p:stCondLst>
                                        </p:cTn>
                                        <p:tgtEl>
                                          <p:spTgt spid="69"/>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750"/>
                                        <p:tgtEl>
                                          <p:spTgt spid="74"/>
                                        </p:tgtEl>
                                      </p:cBhvr>
                                    </p:animEffect>
                                    <p:anim calcmode="lin" valueType="num">
                                      <p:cBhvr>
                                        <p:cTn id="25" dur="750"/>
                                        <p:tgtEl>
                                          <p:spTgt spid="74"/>
                                        </p:tgtEl>
                                        <p:attrNameLst>
                                          <p:attrName>ppt_x</p:attrName>
                                        </p:attrNameLst>
                                      </p:cBhvr>
                                      <p:tavLst>
                                        <p:tav tm="0">
                                          <p:val>
                                            <p:strVal val="ppt_x"/>
                                          </p:val>
                                        </p:tav>
                                        <p:tav tm="100000">
                                          <p:val>
                                            <p:strVal val="ppt_x"/>
                                          </p:val>
                                        </p:tav>
                                      </p:tavLst>
                                    </p:anim>
                                    <p:anim calcmode="lin" valueType="num">
                                      <p:cBhvr>
                                        <p:cTn id="26" dur="750"/>
                                        <p:tgtEl>
                                          <p:spTgt spid="74"/>
                                        </p:tgtEl>
                                        <p:attrNameLst>
                                          <p:attrName>ppt_y</p:attrName>
                                        </p:attrNameLst>
                                      </p:cBhvr>
                                      <p:tavLst>
                                        <p:tav tm="0">
                                          <p:val>
                                            <p:strVal val="ppt_y"/>
                                          </p:val>
                                        </p:tav>
                                        <p:tav tm="100000">
                                          <p:val>
                                            <p:strVal val="ppt_y+.1"/>
                                          </p:val>
                                        </p:tav>
                                      </p:tavLst>
                                    </p:anim>
                                    <p:set>
                                      <p:cBhvr>
                                        <p:cTn id="27" dur="1" fill="hold">
                                          <p:stCondLst>
                                            <p:cond delay="74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8" restart="whenNotActive" fill="hold" evtFilter="cancelBubble" nodeType="interactiveSeq">
                <p:stCondLst>
                  <p:cond evt="onClick" delay="0">
                    <p:tgtEl>
                      <p:spTgt spid="75"/>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withEffect">
                                  <p:stCondLst>
                                    <p:cond delay="0"/>
                                  </p:stCondLst>
                                  <p:childTnLst>
                                    <p:animEffect transition="out" filter="fade">
                                      <p:cBhvr>
                                        <p:cTn id="32" dur="750"/>
                                        <p:tgtEl>
                                          <p:spTgt spid="70"/>
                                        </p:tgtEl>
                                      </p:cBhvr>
                                    </p:animEffect>
                                    <p:anim calcmode="lin" valueType="num">
                                      <p:cBhvr>
                                        <p:cTn id="33" dur="750"/>
                                        <p:tgtEl>
                                          <p:spTgt spid="70"/>
                                        </p:tgtEl>
                                        <p:attrNameLst>
                                          <p:attrName>ppt_x</p:attrName>
                                        </p:attrNameLst>
                                      </p:cBhvr>
                                      <p:tavLst>
                                        <p:tav tm="0">
                                          <p:val>
                                            <p:strVal val="ppt_x"/>
                                          </p:val>
                                        </p:tav>
                                        <p:tav tm="100000">
                                          <p:val>
                                            <p:strVal val="ppt_x"/>
                                          </p:val>
                                        </p:tav>
                                      </p:tavLst>
                                    </p:anim>
                                    <p:anim calcmode="lin" valueType="num">
                                      <p:cBhvr>
                                        <p:cTn id="34" dur="750"/>
                                        <p:tgtEl>
                                          <p:spTgt spid="70"/>
                                        </p:tgtEl>
                                        <p:attrNameLst>
                                          <p:attrName>ppt_y</p:attrName>
                                        </p:attrNameLst>
                                      </p:cBhvr>
                                      <p:tavLst>
                                        <p:tav tm="0">
                                          <p:val>
                                            <p:strVal val="ppt_y"/>
                                          </p:val>
                                        </p:tav>
                                        <p:tav tm="100000">
                                          <p:val>
                                            <p:strVal val="ppt_y+.1"/>
                                          </p:val>
                                        </p:tav>
                                      </p:tavLst>
                                    </p:anim>
                                    <p:set>
                                      <p:cBhvr>
                                        <p:cTn id="35" dur="1" fill="hold">
                                          <p:stCondLst>
                                            <p:cond delay="749"/>
                                          </p:stCondLst>
                                        </p:cTn>
                                        <p:tgtEl>
                                          <p:spTgt spid="70"/>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750"/>
                                        <p:tgtEl>
                                          <p:spTgt spid="75"/>
                                        </p:tgtEl>
                                      </p:cBhvr>
                                    </p:animEffect>
                                    <p:anim calcmode="lin" valueType="num">
                                      <p:cBhvr>
                                        <p:cTn id="38" dur="750"/>
                                        <p:tgtEl>
                                          <p:spTgt spid="75"/>
                                        </p:tgtEl>
                                        <p:attrNameLst>
                                          <p:attrName>ppt_x</p:attrName>
                                        </p:attrNameLst>
                                      </p:cBhvr>
                                      <p:tavLst>
                                        <p:tav tm="0">
                                          <p:val>
                                            <p:strVal val="ppt_x"/>
                                          </p:val>
                                        </p:tav>
                                        <p:tav tm="100000">
                                          <p:val>
                                            <p:strVal val="ppt_x"/>
                                          </p:val>
                                        </p:tav>
                                      </p:tavLst>
                                    </p:anim>
                                    <p:anim calcmode="lin" valueType="num">
                                      <p:cBhvr>
                                        <p:cTn id="39" dur="750"/>
                                        <p:tgtEl>
                                          <p:spTgt spid="75"/>
                                        </p:tgtEl>
                                        <p:attrNameLst>
                                          <p:attrName>ppt_y</p:attrName>
                                        </p:attrNameLst>
                                      </p:cBhvr>
                                      <p:tavLst>
                                        <p:tav tm="0">
                                          <p:val>
                                            <p:strVal val="ppt_y"/>
                                          </p:val>
                                        </p:tav>
                                        <p:tav tm="100000">
                                          <p:val>
                                            <p:strVal val="ppt_y+.1"/>
                                          </p:val>
                                        </p:tav>
                                      </p:tavLst>
                                    </p:anim>
                                    <p:set>
                                      <p:cBhvr>
                                        <p:cTn id="40" dur="1" fill="hold">
                                          <p:stCondLst>
                                            <p:cond delay="74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withEffect">
                                  <p:stCondLst>
                                    <p:cond delay="0"/>
                                  </p:stCondLst>
                                  <p:childTnLst>
                                    <p:animEffect transition="out" filter="fade">
                                      <p:cBhvr>
                                        <p:cTn id="45" dur="750"/>
                                        <p:tgtEl>
                                          <p:spTgt spid="71"/>
                                        </p:tgtEl>
                                      </p:cBhvr>
                                    </p:animEffect>
                                    <p:anim calcmode="lin" valueType="num">
                                      <p:cBhvr>
                                        <p:cTn id="46" dur="750"/>
                                        <p:tgtEl>
                                          <p:spTgt spid="71"/>
                                        </p:tgtEl>
                                        <p:attrNameLst>
                                          <p:attrName>ppt_x</p:attrName>
                                        </p:attrNameLst>
                                      </p:cBhvr>
                                      <p:tavLst>
                                        <p:tav tm="0">
                                          <p:val>
                                            <p:strVal val="ppt_x"/>
                                          </p:val>
                                        </p:tav>
                                        <p:tav tm="100000">
                                          <p:val>
                                            <p:strVal val="ppt_x"/>
                                          </p:val>
                                        </p:tav>
                                      </p:tavLst>
                                    </p:anim>
                                    <p:anim calcmode="lin" valueType="num">
                                      <p:cBhvr>
                                        <p:cTn id="47" dur="750"/>
                                        <p:tgtEl>
                                          <p:spTgt spid="71"/>
                                        </p:tgtEl>
                                        <p:attrNameLst>
                                          <p:attrName>ppt_y</p:attrName>
                                        </p:attrNameLst>
                                      </p:cBhvr>
                                      <p:tavLst>
                                        <p:tav tm="0">
                                          <p:val>
                                            <p:strVal val="ppt_y"/>
                                          </p:val>
                                        </p:tav>
                                        <p:tav tm="100000">
                                          <p:val>
                                            <p:strVal val="ppt_y+.1"/>
                                          </p:val>
                                        </p:tav>
                                      </p:tavLst>
                                    </p:anim>
                                    <p:set>
                                      <p:cBhvr>
                                        <p:cTn id="48" dur="1" fill="hold">
                                          <p:stCondLst>
                                            <p:cond delay="749"/>
                                          </p:stCondLst>
                                        </p:cTn>
                                        <p:tgtEl>
                                          <p:spTgt spid="71"/>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750"/>
                                        <p:tgtEl>
                                          <p:spTgt spid="76"/>
                                        </p:tgtEl>
                                      </p:cBhvr>
                                    </p:animEffect>
                                    <p:anim calcmode="lin" valueType="num">
                                      <p:cBhvr>
                                        <p:cTn id="51" dur="750"/>
                                        <p:tgtEl>
                                          <p:spTgt spid="76"/>
                                        </p:tgtEl>
                                        <p:attrNameLst>
                                          <p:attrName>ppt_x</p:attrName>
                                        </p:attrNameLst>
                                      </p:cBhvr>
                                      <p:tavLst>
                                        <p:tav tm="0">
                                          <p:val>
                                            <p:strVal val="ppt_x"/>
                                          </p:val>
                                        </p:tav>
                                        <p:tav tm="100000">
                                          <p:val>
                                            <p:strVal val="ppt_x"/>
                                          </p:val>
                                        </p:tav>
                                      </p:tavLst>
                                    </p:anim>
                                    <p:anim calcmode="lin" valueType="num">
                                      <p:cBhvr>
                                        <p:cTn id="52" dur="750"/>
                                        <p:tgtEl>
                                          <p:spTgt spid="76"/>
                                        </p:tgtEl>
                                        <p:attrNameLst>
                                          <p:attrName>ppt_y</p:attrName>
                                        </p:attrNameLst>
                                      </p:cBhvr>
                                      <p:tavLst>
                                        <p:tav tm="0">
                                          <p:val>
                                            <p:strVal val="ppt_y"/>
                                          </p:val>
                                        </p:tav>
                                        <p:tav tm="100000">
                                          <p:val>
                                            <p:strVal val="ppt_y+.1"/>
                                          </p:val>
                                        </p:tav>
                                      </p:tavLst>
                                    </p:anim>
                                    <p:set>
                                      <p:cBhvr>
                                        <p:cTn id="53" dur="1" fill="hold">
                                          <p:stCondLst>
                                            <p:cond delay="74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withEffect">
                                  <p:stCondLst>
                                    <p:cond delay="0"/>
                                  </p:stCondLst>
                                  <p:childTnLst>
                                    <p:animEffect transition="out" filter="fade">
                                      <p:cBhvr>
                                        <p:cTn id="58" dur="750"/>
                                        <p:tgtEl>
                                          <p:spTgt spid="72"/>
                                        </p:tgtEl>
                                      </p:cBhvr>
                                    </p:animEffect>
                                    <p:anim calcmode="lin" valueType="num">
                                      <p:cBhvr>
                                        <p:cTn id="59" dur="750"/>
                                        <p:tgtEl>
                                          <p:spTgt spid="72"/>
                                        </p:tgtEl>
                                        <p:attrNameLst>
                                          <p:attrName>ppt_x</p:attrName>
                                        </p:attrNameLst>
                                      </p:cBhvr>
                                      <p:tavLst>
                                        <p:tav tm="0">
                                          <p:val>
                                            <p:strVal val="ppt_x"/>
                                          </p:val>
                                        </p:tav>
                                        <p:tav tm="100000">
                                          <p:val>
                                            <p:strVal val="ppt_x"/>
                                          </p:val>
                                        </p:tav>
                                      </p:tavLst>
                                    </p:anim>
                                    <p:anim calcmode="lin" valueType="num">
                                      <p:cBhvr>
                                        <p:cTn id="60" dur="750"/>
                                        <p:tgtEl>
                                          <p:spTgt spid="72"/>
                                        </p:tgtEl>
                                        <p:attrNameLst>
                                          <p:attrName>ppt_y</p:attrName>
                                        </p:attrNameLst>
                                      </p:cBhvr>
                                      <p:tavLst>
                                        <p:tav tm="0">
                                          <p:val>
                                            <p:strVal val="ppt_y"/>
                                          </p:val>
                                        </p:tav>
                                        <p:tav tm="100000">
                                          <p:val>
                                            <p:strVal val="ppt_y+.1"/>
                                          </p:val>
                                        </p:tav>
                                      </p:tavLst>
                                    </p:anim>
                                    <p:set>
                                      <p:cBhvr>
                                        <p:cTn id="61" dur="1" fill="hold">
                                          <p:stCondLst>
                                            <p:cond delay="749"/>
                                          </p:stCondLst>
                                        </p:cTn>
                                        <p:tgtEl>
                                          <p:spTgt spid="72"/>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750"/>
                                        <p:tgtEl>
                                          <p:spTgt spid="77"/>
                                        </p:tgtEl>
                                      </p:cBhvr>
                                    </p:animEffect>
                                    <p:anim calcmode="lin" valueType="num">
                                      <p:cBhvr>
                                        <p:cTn id="64" dur="750"/>
                                        <p:tgtEl>
                                          <p:spTgt spid="77"/>
                                        </p:tgtEl>
                                        <p:attrNameLst>
                                          <p:attrName>ppt_x</p:attrName>
                                        </p:attrNameLst>
                                      </p:cBhvr>
                                      <p:tavLst>
                                        <p:tav tm="0">
                                          <p:val>
                                            <p:strVal val="ppt_x"/>
                                          </p:val>
                                        </p:tav>
                                        <p:tav tm="100000">
                                          <p:val>
                                            <p:strVal val="ppt_x"/>
                                          </p:val>
                                        </p:tav>
                                      </p:tavLst>
                                    </p:anim>
                                    <p:anim calcmode="lin" valueType="num">
                                      <p:cBhvr>
                                        <p:cTn id="65" dur="750"/>
                                        <p:tgtEl>
                                          <p:spTgt spid="77"/>
                                        </p:tgtEl>
                                        <p:attrNameLst>
                                          <p:attrName>ppt_y</p:attrName>
                                        </p:attrNameLst>
                                      </p:cBhvr>
                                      <p:tavLst>
                                        <p:tav tm="0">
                                          <p:val>
                                            <p:strVal val="ppt_y"/>
                                          </p:val>
                                        </p:tav>
                                        <p:tav tm="100000">
                                          <p:val>
                                            <p:strVal val="ppt_y+.1"/>
                                          </p:val>
                                        </p:tav>
                                      </p:tavLst>
                                    </p:anim>
                                    <p:set>
                                      <p:cBhvr>
                                        <p:cTn id="66" dur="1" fill="hold">
                                          <p:stCondLst>
                                            <p:cond delay="74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8"/>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750"/>
                                        <p:tgtEl>
                                          <p:spTgt spid="73"/>
                                        </p:tgtEl>
                                      </p:cBhvr>
                                    </p:animEffect>
                                    <p:anim calcmode="lin" valueType="num">
                                      <p:cBhvr>
                                        <p:cTn id="72" dur="750"/>
                                        <p:tgtEl>
                                          <p:spTgt spid="73"/>
                                        </p:tgtEl>
                                        <p:attrNameLst>
                                          <p:attrName>ppt_x</p:attrName>
                                        </p:attrNameLst>
                                      </p:cBhvr>
                                      <p:tavLst>
                                        <p:tav tm="0">
                                          <p:val>
                                            <p:strVal val="ppt_x"/>
                                          </p:val>
                                        </p:tav>
                                        <p:tav tm="100000">
                                          <p:val>
                                            <p:strVal val="ppt_x"/>
                                          </p:val>
                                        </p:tav>
                                      </p:tavLst>
                                    </p:anim>
                                    <p:anim calcmode="lin" valueType="num">
                                      <p:cBhvr>
                                        <p:cTn id="73" dur="750"/>
                                        <p:tgtEl>
                                          <p:spTgt spid="73"/>
                                        </p:tgtEl>
                                        <p:attrNameLst>
                                          <p:attrName>ppt_y</p:attrName>
                                        </p:attrNameLst>
                                      </p:cBhvr>
                                      <p:tavLst>
                                        <p:tav tm="0">
                                          <p:val>
                                            <p:strVal val="ppt_y"/>
                                          </p:val>
                                        </p:tav>
                                        <p:tav tm="100000">
                                          <p:val>
                                            <p:strVal val="ppt_y+.1"/>
                                          </p:val>
                                        </p:tav>
                                      </p:tavLst>
                                    </p:anim>
                                    <p:set>
                                      <p:cBhvr>
                                        <p:cTn id="74" dur="1" fill="hold">
                                          <p:stCondLst>
                                            <p:cond delay="749"/>
                                          </p:stCondLst>
                                        </p:cTn>
                                        <p:tgtEl>
                                          <p:spTgt spid="73"/>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750"/>
                                        <p:tgtEl>
                                          <p:spTgt spid="78"/>
                                        </p:tgtEl>
                                      </p:cBhvr>
                                    </p:animEffect>
                                    <p:anim calcmode="lin" valueType="num">
                                      <p:cBhvr>
                                        <p:cTn id="77" dur="750"/>
                                        <p:tgtEl>
                                          <p:spTgt spid="78"/>
                                        </p:tgtEl>
                                        <p:attrNameLst>
                                          <p:attrName>ppt_x</p:attrName>
                                        </p:attrNameLst>
                                      </p:cBhvr>
                                      <p:tavLst>
                                        <p:tav tm="0">
                                          <p:val>
                                            <p:strVal val="ppt_x"/>
                                          </p:val>
                                        </p:tav>
                                        <p:tav tm="100000">
                                          <p:val>
                                            <p:strVal val="ppt_x"/>
                                          </p:val>
                                        </p:tav>
                                      </p:tavLst>
                                    </p:anim>
                                    <p:anim calcmode="lin" valueType="num">
                                      <p:cBhvr>
                                        <p:cTn id="78" dur="750"/>
                                        <p:tgtEl>
                                          <p:spTgt spid="78"/>
                                        </p:tgtEl>
                                        <p:attrNameLst>
                                          <p:attrName>ppt_y</p:attrName>
                                        </p:attrNameLst>
                                      </p:cBhvr>
                                      <p:tavLst>
                                        <p:tav tm="0">
                                          <p:val>
                                            <p:strVal val="ppt_y"/>
                                          </p:val>
                                        </p:tav>
                                        <p:tav tm="100000">
                                          <p:val>
                                            <p:strVal val="ppt_y+.1"/>
                                          </p:val>
                                        </p:tav>
                                      </p:tavLst>
                                    </p:anim>
                                    <p:set>
                                      <p:cBhvr>
                                        <p:cTn id="79" dur="1" fill="hold">
                                          <p:stCondLst>
                                            <p:cond delay="74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EB01338-6C90-E315-C36E-0FF717EC0CCE}"/>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3B1AC080-599F-9E50-001D-FDBF11BB1EFB}"/>
              </a:ext>
            </a:extLst>
          </p:cNvPr>
          <p:cNvSpPr/>
          <p:nvPr/>
        </p:nvSpPr>
        <p:spPr>
          <a:xfrm>
            <a:off x="1452045" y="1035733"/>
            <a:ext cx="9070422" cy="1371518"/>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a typeface="Calibri" panose="020F0502020204030204" pitchFamily="34" charset="0"/>
                <a:cs typeface="Times New Roman" panose="02020603050405020304" pitchFamily="18" charset="0"/>
              </a:rPr>
              <a:t>Câu</a:t>
            </a:r>
            <a:r>
              <a:rPr lang="en-US" sz="2400" b="1" dirty="0">
                <a:solidFill>
                  <a:srgbClr val="000000"/>
                </a:solidFill>
                <a:ea typeface="Calibri" panose="020F0502020204030204" pitchFamily="34" charset="0"/>
                <a:cs typeface="Times New Roman" panose="02020603050405020304" pitchFamily="18" charset="0"/>
              </a:rPr>
              <a:t> 1: </a:t>
            </a:r>
            <a:r>
              <a:rPr lang="en-US" sz="2400" dirty="0" err="1">
                <a:solidFill>
                  <a:srgbClr val="000000"/>
                </a:solidFill>
                <a:ea typeface="Calibri" panose="020F0502020204030204" pitchFamily="34" charset="0"/>
                <a:cs typeface="Times New Roman" panose="02020603050405020304" pitchFamily="18" charset="0"/>
              </a:rPr>
              <a:t>Có</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chuyện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xảy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ra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Hùng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lại</a:t>
            </a:r>
            <a:r>
              <a:rPr lang="en-US" sz="2400" dirty="0">
                <a:solidFill>
                  <a:srgbClr val="000000"/>
                </a:solidFill>
                <a:ea typeface="Calibri" panose="020F0502020204030204" pitchFamily="34" charset="0"/>
                <a:cs typeface="Times New Roman" panose="02020603050405020304" pitchFamily="18" charset="0"/>
              </a:rPr>
              <a:t> lo </a:t>
            </a:r>
            <a:r>
              <a:rPr lang="en-US" sz="2400" dirty="0" err="1">
                <a:solidFill>
                  <a:srgbClr val="000000"/>
                </a:solidFill>
                <a:ea typeface="Calibri" panose="020F0502020204030204" pitchFamily="34" charset="0"/>
                <a:cs typeface="Times New Roman" panose="02020603050405020304" pitchFamily="18" charset="0"/>
              </a:rPr>
              <a:t>lắng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như</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vậy</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4" name="Rectangle: Rounded Corners 4">
            <a:extLst>
              <a:ext uri="{FF2B5EF4-FFF2-40B4-BE49-F238E27FC236}">
                <a16:creationId xmlns:a16="http://schemas.microsoft.com/office/drawing/2014/main" id="{55F6AFE7-C601-19BD-3F25-3F89EB2B7F9C}"/>
              </a:ext>
            </a:extLst>
          </p:cNvPr>
          <p:cNvSpPr/>
          <p:nvPr/>
        </p:nvSpPr>
        <p:spPr>
          <a:xfrm>
            <a:off x="1452045" y="2740726"/>
            <a:ext cx="4258141" cy="1371518"/>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A. Nghe được chuyện ở xóm trên. </a:t>
            </a:r>
            <a:endParaRPr lang="en-US" sz="2400">
              <a:ea typeface="Calibri" panose="020F0502020204030204" pitchFamily="34" charset="0"/>
              <a:cs typeface="Times New Roman" panose="02020603050405020304" pitchFamily="18" charset="0"/>
            </a:endParaRPr>
          </a:p>
        </p:txBody>
      </p:sp>
      <p:sp>
        <p:nvSpPr>
          <p:cNvPr id="5" name="Rectangle: Rounded Corners 25">
            <a:extLst>
              <a:ext uri="{FF2B5EF4-FFF2-40B4-BE49-F238E27FC236}">
                <a16:creationId xmlns:a16="http://schemas.microsoft.com/office/drawing/2014/main" id="{6E42D759-310F-C434-E8AF-ECD34E6499DA}"/>
              </a:ext>
            </a:extLst>
          </p:cNvPr>
          <p:cNvSpPr/>
          <p:nvPr/>
        </p:nvSpPr>
        <p:spPr>
          <a:xfrm>
            <a:off x="1452045" y="4357289"/>
            <a:ext cx="4258141" cy="1371518"/>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ea typeface="Calibri" panose="020F0502020204030204" pitchFamily="34" charset="0"/>
                <a:cs typeface="Times New Roman" panose="02020603050405020304" pitchFamily="18" charset="0"/>
              </a:rPr>
              <a:t>C. Nghe được tin buồn. </a:t>
            </a:r>
            <a:endParaRPr lang="en-US" sz="2400">
              <a:ea typeface="Calibri" panose="020F0502020204030204" pitchFamily="34" charset="0"/>
              <a:cs typeface="Times New Roman" panose="02020603050405020304" pitchFamily="18" charset="0"/>
            </a:endParaRPr>
          </a:p>
        </p:txBody>
      </p:sp>
      <p:sp>
        <p:nvSpPr>
          <p:cNvPr id="6" name="Rectangle: Rounded Corners 26">
            <a:extLst>
              <a:ext uri="{FF2B5EF4-FFF2-40B4-BE49-F238E27FC236}">
                <a16:creationId xmlns:a16="http://schemas.microsoft.com/office/drawing/2014/main" id="{1F5FA9DB-10F5-0C40-A40F-26D7B3BEB463}"/>
              </a:ext>
            </a:extLst>
          </p:cNvPr>
          <p:cNvSpPr/>
          <p:nvPr/>
        </p:nvSpPr>
        <p:spPr>
          <a:xfrm>
            <a:off x="6264327" y="4310144"/>
            <a:ext cx="4258140" cy="1371518"/>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ea typeface="Calibri" panose="020F0502020204030204" pitchFamily="34" charset="0"/>
                <a:cs typeface="Times New Roman" panose="02020603050405020304" pitchFamily="18" charset="0"/>
              </a:rPr>
              <a:t>D. Bị mất đồ. </a:t>
            </a:r>
            <a:endParaRPr lang="en-US" sz="2400">
              <a:ea typeface="Calibri" panose="020F0502020204030204" pitchFamily="34" charset="0"/>
              <a:cs typeface="Times New Roman" panose="02020603050405020304" pitchFamily="18" charset="0"/>
            </a:endParaRPr>
          </a:p>
        </p:txBody>
      </p:sp>
      <p:sp>
        <p:nvSpPr>
          <p:cNvPr id="7" name="Rectangle: Rounded Corners 27">
            <a:extLst>
              <a:ext uri="{FF2B5EF4-FFF2-40B4-BE49-F238E27FC236}">
                <a16:creationId xmlns:a16="http://schemas.microsoft.com/office/drawing/2014/main" id="{6E708D66-ADB2-E85E-4312-BF33F573FCAF}"/>
              </a:ext>
            </a:extLst>
          </p:cNvPr>
          <p:cNvSpPr/>
          <p:nvPr/>
        </p:nvSpPr>
        <p:spPr>
          <a:xfrm>
            <a:off x="6264327" y="2740727"/>
            <a:ext cx="4258140" cy="1371518"/>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Cây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phượng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đầu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xóm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sẽ</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bị</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chặt</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F38A9C70-9839-B292-BA2C-2BD38CD16C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58149" y="3331336"/>
            <a:ext cx="954326" cy="764958"/>
          </a:xfrm>
          <a:prstGeom prst="rect">
            <a:avLst/>
          </a:prstGeom>
        </p:spPr>
      </p:pic>
      <p:pic>
        <p:nvPicPr>
          <p:cNvPr id="11" name="Picture 18">
            <a:extLst>
              <a:ext uri="{FF2B5EF4-FFF2-40B4-BE49-F238E27FC236}">
                <a16:creationId xmlns:a16="http://schemas.microsoft.com/office/drawing/2014/main" id="{21CC2CE6-AC5B-FBAE-C577-87611EB12E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64021" y="3412275"/>
            <a:ext cx="854909" cy="774724"/>
          </a:xfrm>
          <a:prstGeom prst="rect">
            <a:avLst/>
          </a:prstGeom>
        </p:spPr>
      </p:pic>
      <p:pic>
        <p:nvPicPr>
          <p:cNvPr id="12" name="Picture 18">
            <a:extLst>
              <a:ext uri="{FF2B5EF4-FFF2-40B4-BE49-F238E27FC236}">
                <a16:creationId xmlns:a16="http://schemas.microsoft.com/office/drawing/2014/main" id="{71971CF3-C811-8F90-5FAE-8A6BE27403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69184" y="5294300"/>
            <a:ext cx="854909" cy="774724"/>
          </a:xfrm>
          <a:prstGeom prst="rect">
            <a:avLst/>
          </a:prstGeom>
        </p:spPr>
      </p:pic>
      <p:pic>
        <p:nvPicPr>
          <p:cNvPr id="13" name="Picture 18">
            <a:extLst>
              <a:ext uri="{FF2B5EF4-FFF2-40B4-BE49-F238E27FC236}">
                <a16:creationId xmlns:a16="http://schemas.microsoft.com/office/drawing/2014/main" id="{842E042F-7B3D-9EA8-1313-660380F8A5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61099" y="5281968"/>
            <a:ext cx="854909" cy="774724"/>
          </a:xfrm>
          <a:prstGeom prst="rect">
            <a:avLst/>
          </a:prstGeom>
        </p:spPr>
      </p:pic>
      <p:pic>
        <p:nvPicPr>
          <p:cNvPr id="2" name="Picture 1">
            <a:hlinkClick r:id="rId8" action="ppaction://hlinksldjump"/>
            <a:extLst>
              <a:ext uri="{FF2B5EF4-FFF2-40B4-BE49-F238E27FC236}">
                <a16:creationId xmlns:a16="http://schemas.microsoft.com/office/drawing/2014/main" id="{E858E7F4-0749-7DEC-142A-547ABEADE6B1}"/>
              </a:ext>
            </a:extLst>
          </p:cNvPr>
          <p:cNvPicPr>
            <a:picLocks noChangeAspect="1"/>
          </p:cNvPicPr>
          <p:nvPr/>
        </p:nvPicPr>
        <p:blipFill>
          <a:blip r:embed="rId9"/>
          <a:stretch>
            <a:fillRect/>
          </a:stretch>
        </p:blipFill>
        <p:spPr>
          <a:xfrm>
            <a:off x="11087553" y="5832442"/>
            <a:ext cx="1104447" cy="1025558"/>
          </a:xfrm>
          <a:prstGeom prst="rect">
            <a:avLst/>
          </a:prstGeom>
        </p:spPr>
      </p:pic>
    </p:spTree>
    <p:extLst>
      <p:ext uri="{BB962C8B-B14F-4D97-AF65-F5344CB8AC3E}">
        <p14:creationId xmlns:p14="http://schemas.microsoft.com/office/powerpoint/2010/main" val="239969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4063B0-4DD1-F02D-CE9E-9D5957636AC4}"/>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8B16D218-CAB3-A1CE-2D5E-981E52068A94}"/>
              </a:ext>
            </a:extLst>
          </p:cNvPr>
          <p:cNvSpPr/>
          <p:nvPr/>
        </p:nvSpPr>
        <p:spPr>
          <a:xfrm>
            <a:off x="1352965" y="1142718"/>
            <a:ext cx="9486069" cy="132627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a typeface="Calibri" panose="020F0502020204030204" pitchFamily="34" charset="0"/>
                <a:cs typeface="Times New Roman" panose="02020603050405020304" pitchFamily="18" charset="0"/>
              </a:rPr>
              <a:t>Câu</a:t>
            </a:r>
            <a:r>
              <a:rPr lang="en-US" sz="2400" b="1" dirty="0">
                <a:solidFill>
                  <a:srgbClr val="000000"/>
                </a:solidFill>
                <a:ea typeface="Calibri" panose="020F0502020204030204" pitchFamily="34" charset="0"/>
                <a:cs typeface="Times New Roman" panose="02020603050405020304" pitchFamily="18" charset="0"/>
              </a:rPr>
              <a:t> 2: </a:t>
            </a:r>
            <a:r>
              <a:rPr lang="en-US" sz="2400" dirty="0" err="1">
                <a:solidFill>
                  <a:srgbClr val="000000"/>
                </a:solidFill>
                <a:ea typeface="Calibri" panose="020F0502020204030204" pitchFamily="34" charset="0"/>
                <a:cs typeface="Times New Roman" panose="02020603050405020304" pitchFamily="18" charset="0"/>
              </a:rPr>
              <a:t>Bọn</a:t>
            </a:r>
            <a:r>
              <a:rPr lang="en-US" sz="2400" dirty="0">
                <a:solidFill>
                  <a:srgbClr val="000000"/>
                </a:solidFill>
                <a:ea typeface="Calibri" panose="020F0502020204030204" pitchFamily="34" charset="0"/>
                <a:cs typeface="Times New Roman" panose="02020603050405020304" pitchFamily="18" charset="0"/>
              </a:rPr>
              <a:t> con </a:t>
            </a:r>
            <a:r>
              <a:rPr lang="en-US" sz="2400" dirty="0" err="1">
                <a:solidFill>
                  <a:srgbClr val="000000"/>
                </a:solidFill>
                <a:ea typeface="Calibri" panose="020F0502020204030204" pitchFamily="34" charset="0"/>
                <a:cs typeface="Times New Roman" panose="02020603050405020304" pitchFamily="18" charset="0"/>
              </a:rPr>
              <a:t>trai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thường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trò</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dưới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gốc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cây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phượng</a:t>
            </a:r>
            <a:r>
              <a:rPr lang="en-US" sz="2400" dirty="0">
                <a:solidFill>
                  <a:srgbClr val="000000"/>
                </a:solidFill>
                <a:ea typeface="Calibri" panose="020F0502020204030204" pitchFamily="34"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p:txBody>
      </p:sp>
      <p:sp>
        <p:nvSpPr>
          <p:cNvPr id="4" name="Rectangle: Rounded Corners 4">
            <a:extLst>
              <a:ext uri="{FF2B5EF4-FFF2-40B4-BE49-F238E27FC236}">
                <a16:creationId xmlns:a16="http://schemas.microsoft.com/office/drawing/2014/main" id="{81038C36-774C-C56C-C40B-E3B7E6270EF7}"/>
              </a:ext>
            </a:extLst>
          </p:cNvPr>
          <p:cNvSpPr/>
          <p:nvPr/>
        </p:nvSpPr>
        <p:spPr>
          <a:xfrm>
            <a:off x="1352965" y="2845820"/>
            <a:ext cx="4104860" cy="132627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A. Chơi chọi gà bằng hoa phượng. </a:t>
            </a:r>
            <a:endParaRPr lang="en-US" sz="2400">
              <a:ea typeface="Calibri" panose="020F0502020204030204" pitchFamily="34" charset="0"/>
              <a:cs typeface="Times New Roman" panose="02020603050405020304" pitchFamily="18" charset="0"/>
            </a:endParaRPr>
          </a:p>
        </p:txBody>
      </p:sp>
      <p:sp>
        <p:nvSpPr>
          <p:cNvPr id="5" name="Rectangle: Rounded Corners 25">
            <a:extLst>
              <a:ext uri="{FF2B5EF4-FFF2-40B4-BE49-F238E27FC236}">
                <a16:creationId xmlns:a16="http://schemas.microsoft.com/office/drawing/2014/main" id="{350CA985-2186-2792-CDE1-107DE26701E7}"/>
              </a:ext>
            </a:extLst>
          </p:cNvPr>
          <p:cNvSpPr/>
          <p:nvPr/>
        </p:nvSpPr>
        <p:spPr>
          <a:xfrm>
            <a:off x="1352965" y="4380282"/>
            <a:ext cx="4104860" cy="132627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ea typeface="Calibri" panose="020F0502020204030204" pitchFamily="34" charset="0"/>
                <a:cs typeface="Times New Roman" panose="02020603050405020304" pitchFamily="18" charset="0"/>
              </a:rPr>
              <a:t>C. Chơi đá bóng. </a:t>
            </a:r>
            <a:endParaRPr lang="en-US" sz="2400">
              <a:ea typeface="Calibri" panose="020F0502020204030204" pitchFamily="34" charset="0"/>
              <a:cs typeface="Times New Roman" panose="02020603050405020304" pitchFamily="18" charset="0"/>
            </a:endParaRPr>
          </a:p>
        </p:txBody>
      </p:sp>
      <p:sp>
        <p:nvSpPr>
          <p:cNvPr id="6" name="d">
            <a:extLst>
              <a:ext uri="{FF2B5EF4-FFF2-40B4-BE49-F238E27FC236}">
                <a16:creationId xmlns:a16="http://schemas.microsoft.com/office/drawing/2014/main" id="{2D56C328-359C-7F0C-8AFD-658EF217C7A9}"/>
              </a:ext>
            </a:extLst>
          </p:cNvPr>
          <p:cNvSpPr/>
          <p:nvPr/>
        </p:nvSpPr>
        <p:spPr>
          <a:xfrm>
            <a:off x="6734177" y="4386390"/>
            <a:ext cx="4098017" cy="132627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ea typeface="Calibri" panose="020F0502020204030204" pitchFamily="34" charset="0"/>
                <a:cs typeface="Times New Roman" panose="02020603050405020304" pitchFamily="18" charset="0"/>
              </a:rPr>
              <a:t>D. Chơi thả diều. </a:t>
            </a:r>
            <a:endParaRPr lang="en-US" sz="2400">
              <a:ea typeface="Calibri" panose="020F0502020204030204" pitchFamily="34" charset="0"/>
              <a:cs typeface="Times New Roman" panose="02020603050405020304" pitchFamily="18" charset="0"/>
            </a:endParaRPr>
          </a:p>
        </p:txBody>
      </p:sp>
      <p:sp>
        <p:nvSpPr>
          <p:cNvPr id="7" name="b">
            <a:extLst>
              <a:ext uri="{FF2B5EF4-FFF2-40B4-BE49-F238E27FC236}">
                <a16:creationId xmlns:a16="http://schemas.microsoft.com/office/drawing/2014/main" id="{9EB1806F-2859-0B69-8EAA-1D879D57726B}"/>
              </a:ext>
            </a:extLst>
          </p:cNvPr>
          <p:cNvSpPr/>
          <p:nvPr/>
        </p:nvSpPr>
        <p:spPr>
          <a:xfrm>
            <a:off x="6734177" y="2845820"/>
            <a:ext cx="4098017" cy="132627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B. Chơi chuyền, nhảy dây, ô ăn quan. </a:t>
            </a:r>
            <a:endParaRPr lang="en-US" sz="240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1795BE61-6F48-4601-BD7D-5DF5D66A82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05706" y="3484219"/>
            <a:ext cx="892732" cy="777037"/>
          </a:xfrm>
          <a:prstGeom prst="rect">
            <a:avLst/>
          </a:prstGeom>
        </p:spPr>
      </p:pic>
      <p:pic>
        <p:nvPicPr>
          <p:cNvPr id="9" name="Picture 18">
            <a:extLst>
              <a:ext uri="{FF2B5EF4-FFF2-40B4-BE49-F238E27FC236}">
                <a16:creationId xmlns:a16="http://schemas.microsoft.com/office/drawing/2014/main" id="{974A04A4-499D-66F1-140D-52D1F3CF82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40976" y="5011999"/>
            <a:ext cx="857462" cy="777038"/>
          </a:xfrm>
          <a:prstGeom prst="rect">
            <a:avLst/>
          </a:prstGeom>
        </p:spPr>
      </p:pic>
      <p:pic>
        <p:nvPicPr>
          <p:cNvPr id="12" name="Picture 18">
            <a:extLst>
              <a:ext uri="{FF2B5EF4-FFF2-40B4-BE49-F238E27FC236}">
                <a16:creationId xmlns:a16="http://schemas.microsoft.com/office/drawing/2014/main" id="{2FDDDD90-680F-64AD-DE81-F1683C27A5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68280" y="3484218"/>
            <a:ext cx="857462" cy="777038"/>
          </a:xfrm>
          <a:prstGeom prst="rect">
            <a:avLst/>
          </a:prstGeom>
        </p:spPr>
      </p:pic>
      <p:pic>
        <p:nvPicPr>
          <p:cNvPr id="13" name="Picture 18">
            <a:extLst>
              <a:ext uri="{FF2B5EF4-FFF2-40B4-BE49-F238E27FC236}">
                <a16:creationId xmlns:a16="http://schemas.microsoft.com/office/drawing/2014/main" id="{028FE30A-FBB8-B1BB-90AE-38369CFDC9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69693" y="5011999"/>
            <a:ext cx="857462" cy="777038"/>
          </a:xfrm>
          <a:prstGeom prst="rect">
            <a:avLst/>
          </a:prstGeom>
        </p:spPr>
      </p:pic>
      <p:pic>
        <p:nvPicPr>
          <p:cNvPr id="11" name="Picture 10">
            <a:hlinkClick r:id="rId7" action="ppaction://hlinksldjump"/>
            <a:extLst>
              <a:ext uri="{FF2B5EF4-FFF2-40B4-BE49-F238E27FC236}">
                <a16:creationId xmlns:a16="http://schemas.microsoft.com/office/drawing/2014/main" id="{1A9BBB0A-541A-B737-291A-3AFB5980C65F}"/>
              </a:ext>
            </a:extLst>
          </p:cNvPr>
          <p:cNvPicPr>
            <a:picLocks noChangeAspect="1"/>
          </p:cNvPicPr>
          <p:nvPr/>
        </p:nvPicPr>
        <p:blipFill>
          <a:blip r:embed="rId8"/>
          <a:stretch>
            <a:fillRect/>
          </a:stretch>
        </p:blipFill>
        <p:spPr>
          <a:xfrm>
            <a:off x="11087553" y="5832442"/>
            <a:ext cx="1104447" cy="1025558"/>
          </a:xfrm>
          <a:prstGeom prst="rect">
            <a:avLst/>
          </a:prstGeom>
        </p:spPr>
      </p:pic>
    </p:spTree>
    <p:extLst>
      <p:ext uri="{BB962C8B-B14F-4D97-AF65-F5344CB8AC3E}">
        <p14:creationId xmlns:p14="http://schemas.microsoft.com/office/powerpoint/2010/main" val="36982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F1BCAE-1420-92EB-25C5-7634C39571D6}"/>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4D180686-5470-4BB6-2709-E220BA2F1EB5}"/>
              </a:ext>
            </a:extLst>
          </p:cNvPr>
          <p:cNvSpPr/>
          <p:nvPr/>
        </p:nvSpPr>
        <p:spPr>
          <a:xfrm>
            <a:off x="1588255" y="1235159"/>
            <a:ext cx="9172500" cy="1242457"/>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a typeface="Calibri" panose="020F0502020204030204" pitchFamily="34" charset="0"/>
                <a:cs typeface="Times New Roman" panose="02020603050405020304" pitchFamily="18" charset="0"/>
              </a:rPr>
              <a:t>Câu</a:t>
            </a:r>
            <a:r>
              <a:rPr lang="en-US" sz="2400" b="1" dirty="0">
                <a:solidFill>
                  <a:srgbClr val="000000"/>
                </a:solidFill>
                <a:ea typeface="Calibri" panose="020F0502020204030204" pitchFamily="34" charset="0"/>
                <a:cs typeface="Times New Roman" panose="02020603050405020304" pitchFamily="18" charset="0"/>
              </a:rPr>
              <a:t> 3: </a:t>
            </a:r>
            <a:r>
              <a:rPr lang="en-US" sz="2400" dirty="0">
                <a:solidFill>
                  <a:srgbClr val="000000"/>
                </a:solidFill>
                <a:ea typeface="Calibri" panose="020F0502020204030204" pitchFamily="34" charset="0"/>
                <a:cs typeface="Times New Roman" panose="02020603050405020304" pitchFamily="18" charset="0"/>
              </a:rPr>
              <a:t>Con </a:t>
            </a:r>
            <a:r>
              <a:rPr lang="en-US" sz="2400" dirty="0" err="1">
                <a:solidFill>
                  <a:srgbClr val="000000"/>
                </a:solidFill>
                <a:ea typeface="Calibri" panose="020F0502020204030204" pitchFamily="34" charset="0"/>
                <a:cs typeface="Times New Roman" panose="02020603050405020304" pitchFamily="18" charset="0"/>
              </a:rPr>
              <a:t>gái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thường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trò</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dưới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gốc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cây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phượng</a:t>
            </a:r>
            <a:r>
              <a:rPr lang="en-US" sz="2400" dirty="0">
                <a:solidFill>
                  <a:srgbClr val="000000"/>
                </a:solidFill>
                <a:ea typeface="Calibri" panose="020F0502020204030204" pitchFamily="34"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p:txBody>
      </p:sp>
      <p:sp>
        <p:nvSpPr>
          <p:cNvPr id="4" name="Rectangle: Rounded Corners 4">
            <a:extLst>
              <a:ext uri="{FF2B5EF4-FFF2-40B4-BE49-F238E27FC236}">
                <a16:creationId xmlns:a16="http://schemas.microsoft.com/office/drawing/2014/main" id="{1E4AAB0C-65B1-D62F-962E-1ADCD49C8437}"/>
              </a:ext>
            </a:extLst>
          </p:cNvPr>
          <p:cNvSpPr/>
          <p:nvPr/>
        </p:nvSpPr>
        <p:spPr>
          <a:xfrm>
            <a:off x="1591506" y="2910376"/>
            <a:ext cx="3898541" cy="124245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A. Chơi chọi gà bằng hoa phượng. </a:t>
            </a:r>
            <a:endParaRPr lang="en-US" sz="2400">
              <a:ea typeface="Calibri" panose="020F0502020204030204" pitchFamily="34" charset="0"/>
              <a:cs typeface="Times New Roman" panose="02020603050405020304" pitchFamily="18" charset="0"/>
            </a:endParaRPr>
          </a:p>
        </p:txBody>
      </p:sp>
      <p:sp>
        <p:nvSpPr>
          <p:cNvPr id="5" name="Rectangle: Rounded Corners 25">
            <a:extLst>
              <a:ext uri="{FF2B5EF4-FFF2-40B4-BE49-F238E27FC236}">
                <a16:creationId xmlns:a16="http://schemas.microsoft.com/office/drawing/2014/main" id="{9A970A52-9FCC-2468-F869-F5420332C14E}"/>
              </a:ext>
            </a:extLst>
          </p:cNvPr>
          <p:cNvSpPr/>
          <p:nvPr/>
        </p:nvSpPr>
        <p:spPr>
          <a:xfrm>
            <a:off x="1588255" y="4406858"/>
            <a:ext cx="3898541" cy="1242455"/>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ea typeface="Calibri" panose="020F0502020204030204" pitchFamily="34" charset="0"/>
                <a:cs typeface="Times New Roman" panose="02020603050405020304" pitchFamily="18" charset="0"/>
              </a:rPr>
              <a:t>C. Chơi đá bóng. </a:t>
            </a:r>
            <a:endParaRPr lang="en-US" sz="2400">
              <a:ea typeface="Calibri" panose="020F0502020204030204" pitchFamily="34" charset="0"/>
              <a:cs typeface="Times New Roman" panose="02020603050405020304" pitchFamily="18" charset="0"/>
            </a:endParaRPr>
          </a:p>
        </p:txBody>
      </p:sp>
      <p:sp>
        <p:nvSpPr>
          <p:cNvPr id="6" name="b">
            <a:extLst>
              <a:ext uri="{FF2B5EF4-FFF2-40B4-BE49-F238E27FC236}">
                <a16:creationId xmlns:a16="http://schemas.microsoft.com/office/drawing/2014/main" id="{84523F70-F308-9604-9AB0-47DB05E81EBA}"/>
              </a:ext>
            </a:extLst>
          </p:cNvPr>
          <p:cNvSpPr/>
          <p:nvPr/>
        </p:nvSpPr>
        <p:spPr>
          <a:xfrm>
            <a:off x="6865465" y="2916263"/>
            <a:ext cx="3898541" cy="1235767"/>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ea typeface="Calibri" panose="020F0502020204030204" pitchFamily="34" charset="0"/>
                <a:cs typeface="Times New Roman" panose="02020603050405020304" pitchFamily="18" charset="0"/>
              </a:rPr>
              <a:t>B. Chơi thả diều. </a:t>
            </a:r>
            <a:endParaRPr lang="en-US" sz="2400">
              <a:ea typeface="Calibri" panose="020F0502020204030204" pitchFamily="34" charset="0"/>
              <a:cs typeface="Times New Roman" panose="02020603050405020304" pitchFamily="18" charset="0"/>
            </a:endParaRPr>
          </a:p>
        </p:txBody>
      </p:sp>
      <p:sp>
        <p:nvSpPr>
          <p:cNvPr id="7" name="d">
            <a:extLst>
              <a:ext uri="{FF2B5EF4-FFF2-40B4-BE49-F238E27FC236}">
                <a16:creationId xmlns:a16="http://schemas.microsoft.com/office/drawing/2014/main" id="{6CF37BD0-1949-C4FB-F2D6-F4D5F4B11DDA}"/>
              </a:ext>
            </a:extLst>
          </p:cNvPr>
          <p:cNvSpPr/>
          <p:nvPr/>
        </p:nvSpPr>
        <p:spPr>
          <a:xfrm>
            <a:off x="6865465" y="4431742"/>
            <a:ext cx="3898541" cy="1242455"/>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ea typeface="Calibri" panose="020F0502020204030204" pitchFamily="34" charset="0"/>
                <a:cs typeface="Times New Roman" panose="02020603050405020304" pitchFamily="18" charset="0"/>
              </a:rPr>
              <a:t>D. </a:t>
            </a:r>
            <a:r>
              <a:rPr lang="en-US" sz="2400" dirty="0" err="1">
                <a:solidFill>
                  <a:srgbClr val="000000"/>
                </a:solidFill>
                <a:ea typeface="Calibri" panose="020F0502020204030204" pitchFamily="34" charset="0"/>
                <a:cs typeface="Times New Roman" panose="02020603050405020304" pitchFamily="18" charset="0"/>
              </a:rPr>
              <a:t>Chơi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chuyền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nhảy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ô</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ăn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quan</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38A70A7B-EFCC-A6C7-319F-5D38436F26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68030" y="4956988"/>
            <a:ext cx="823996" cy="717209"/>
          </a:xfrm>
          <a:prstGeom prst="rect">
            <a:avLst/>
          </a:prstGeom>
        </p:spPr>
      </p:pic>
      <p:pic>
        <p:nvPicPr>
          <p:cNvPr id="10" name="Picture 18">
            <a:extLst>
              <a:ext uri="{FF2B5EF4-FFF2-40B4-BE49-F238E27FC236}">
                <a16:creationId xmlns:a16="http://schemas.microsoft.com/office/drawing/2014/main" id="{82434661-035C-8885-B17B-215E3F632D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748105" y="3670694"/>
            <a:ext cx="738691" cy="669407"/>
          </a:xfrm>
          <a:prstGeom prst="rect">
            <a:avLst/>
          </a:prstGeom>
        </p:spPr>
      </p:pic>
      <p:pic>
        <p:nvPicPr>
          <p:cNvPr id="12" name="Picture 18">
            <a:extLst>
              <a:ext uri="{FF2B5EF4-FFF2-40B4-BE49-F238E27FC236}">
                <a16:creationId xmlns:a16="http://schemas.microsoft.com/office/drawing/2014/main" id="{5EF06C41-D6C9-4C01-24CC-6EB10D8E3E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748105" y="5004790"/>
            <a:ext cx="738691" cy="669407"/>
          </a:xfrm>
          <a:prstGeom prst="rect">
            <a:avLst/>
          </a:prstGeom>
        </p:spPr>
      </p:pic>
      <p:pic>
        <p:nvPicPr>
          <p:cNvPr id="14" name="Picture 18">
            <a:extLst>
              <a:ext uri="{FF2B5EF4-FFF2-40B4-BE49-F238E27FC236}">
                <a16:creationId xmlns:a16="http://schemas.microsoft.com/office/drawing/2014/main" id="{EDC3A2C5-5494-7312-ED13-B4F1821A1F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25315" y="3620986"/>
            <a:ext cx="738691" cy="669407"/>
          </a:xfrm>
          <a:prstGeom prst="rect">
            <a:avLst/>
          </a:prstGeom>
        </p:spPr>
      </p:pic>
      <p:pic>
        <p:nvPicPr>
          <p:cNvPr id="11" name="Picture 10">
            <a:hlinkClick r:id="rId7" action="ppaction://hlinksldjump"/>
            <a:extLst>
              <a:ext uri="{FF2B5EF4-FFF2-40B4-BE49-F238E27FC236}">
                <a16:creationId xmlns:a16="http://schemas.microsoft.com/office/drawing/2014/main" id="{7174E6A5-0E8E-BBA2-C94D-680243617F37}"/>
              </a:ext>
            </a:extLst>
          </p:cNvPr>
          <p:cNvPicPr>
            <a:picLocks noChangeAspect="1"/>
          </p:cNvPicPr>
          <p:nvPr/>
        </p:nvPicPr>
        <p:blipFill>
          <a:blip r:embed="rId8"/>
          <a:stretch>
            <a:fillRect/>
          </a:stretch>
        </p:blipFill>
        <p:spPr>
          <a:xfrm>
            <a:off x="11087553" y="5832442"/>
            <a:ext cx="1104447" cy="1025558"/>
          </a:xfrm>
          <a:prstGeom prst="rect">
            <a:avLst/>
          </a:prstGeom>
        </p:spPr>
      </p:pic>
    </p:spTree>
    <p:extLst>
      <p:ext uri="{BB962C8B-B14F-4D97-AF65-F5344CB8AC3E}">
        <p14:creationId xmlns:p14="http://schemas.microsoft.com/office/powerpoint/2010/main" val="120234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761861" cy="33310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5967" y="0"/>
            <a:ext cx="2936032" cy="3331029"/>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D02550-8D70-DF0C-9F0D-429AA3B19B14}"/>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7336C0C6-3A44-6847-93E6-4EF54F8FF9DA}"/>
              </a:ext>
            </a:extLst>
          </p:cNvPr>
          <p:cNvSpPr/>
          <p:nvPr/>
        </p:nvSpPr>
        <p:spPr>
          <a:xfrm>
            <a:off x="951611" y="1214509"/>
            <a:ext cx="10288778" cy="129294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a typeface="Calibri" panose="020F0502020204030204" pitchFamily="34" charset="0"/>
                <a:cs typeface="Times New Roman" panose="02020603050405020304" pitchFamily="18" charset="0"/>
              </a:rPr>
              <a:t>Câu</a:t>
            </a:r>
            <a:r>
              <a:rPr lang="en-US" sz="2400" b="1" dirty="0">
                <a:solidFill>
                  <a:srgbClr val="000000"/>
                </a:solidFill>
                <a:ea typeface="Calibri" panose="020F0502020204030204" pitchFamily="34" charset="0"/>
                <a:cs typeface="Times New Roman" panose="02020603050405020304" pitchFamily="18" charset="0"/>
              </a:rPr>
              <a:t> 4: </a:t>
            </a:r>
            <a:r>
              <a:rPr lang="en-US" sz="2400" dirty="0">
                <a:solidFill>
                  <a:srgbClr val="000000"/>
                </a:solidFill>
                <a:ea typeface="Calibri" panose="020F0502020204030204" pitchFamily="34" charset="0"/>
              </a:rPr>
              <a:t>Hoàn </a:t>
            </a:r>
            <a:r>
              <a:rPr lang="en-US" sz="2400" dirty="0" err="1">
                <a:solidFill>
                  <a:srgbClr val="000000"/>
                </a:solidFill>
                <a:ea typeface="Calibri" panose="020F0502020204030204" pitchFamily="34" charset="0"/>
              </a:rPr>
              <a:t>cảnh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cụ</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Tạo</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được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nhắc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đến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trong</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bài</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như</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thế</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nào</a:t>
            </a:r>
            <a:r>
              <a:rPr lang="en-US" sz="2400" dirty="0">
                <a:solidFill>
                  <a:srgbClr val="000000"/>
                </a:solidFill>
                <a:ea typeface="Calibri" panose="020F0502020204030204" pitchFamily="34" charset="0"/>
              </a:rPr>
              <a:t>? </a:t>
            </a:r>
            <a:endParaRPr lang="en-US" sz="2400" dirty="0">
              <a:ea typeface="Calibri" panose="020F0502020204030204" pitchFamily="34" charset="0"/>
              <a:cs typeface="Times New Roman" panose="02020603050405020304" pitchFamily="18" charset="0"/>
            </a:endParaRPr>
          </a:p>
        </p:txBody>
      </p:sp>
      <p:sp>
        <p:nvSpPr>
          <p:cNvPr id="4" name="Rectangle: Rounded Corners 4">
            <a:extLst>
              <a:ext uri="{FF2B5EF4-FFF2-40B4-BE49-F238E27FC236}">
                <a16:creationId xmlns:a16="http://schemas.microsoft.com/office/drawing/2014/main" id="{A997C85E-239B-7CF3-9A81-AB0BBDA411FE}"/>
              </a:ext>
            </a:extLst>
          </p:cNvPr>
          <p:cNvSpPr/>
          <p:nvPr/>
        </p:nvSpPr>
        <p:spPr>
          <a:xfrm>
            <a:off x="951609" y="2856466"/>
            <a:ext cx="5012463" cy="1272020"/>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AutoNum type="alphaUcPeriod"/>
            </a:pPr>
            <a:r>
              <a:rPr lang="en-US" sz="2400" dirty="0" err="1">
                <a:solidFill>
                  <a:srgbClr val="000000"/>
                </a:solidFill>
                <a:ea typeface="Calibri" panose="020F0502020204030204" pitchFamily="34" charset="0"/>
                <a:cs typeface="Times New Roman" panose="02020603050405020304" pitchFamily="18" charset="0"/>
              </a:rPr>
              <a:t>Sống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cùng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với</a:t>
            </a:r>
            <a:r>
              <a:rPr lang="en-US" sz="2400" dirty="0">
                <a:solidFill>
                  <a:srgbClr val="000000"/>
                </a:solidFill>
                <a:ea typeface="Calibri" panose="020F0502020204030204" pitchFamily="34" charset="0"/>
                <a:cs typeface="Times New Roman" panose="02020603050405020304" pitchFamily="18" charset="0"/>
              </a:rPr>
              <a:t> con </a:t>
            </a:r>
            <a:r>
              <a:rPr lang="en-US" sz="2400" dirty="0" err="1">
                <a:solidFill>
                  <a:srgbClr val="000000"/>
                </a:solidFill>
                <a:ea typeface="Calibri" panose="020F0502020204030204" pitchFamily="34" charset="0"/>
                <a:cs typeface="Times New Roman" panose="02020603050405020304" pitchFamily="18" charset="0"/>
              </a:rPr>
              <a:t>cháu</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rất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hạnh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phúc</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5" name="Rectangle: Rounded Corners 25">
            <a:extLst>
              <a:ext uri="{FF2B5EF4-FFF2-40B4-BE49-F238E27FC236}">
                <a16:creationId xmlns:a16="http://schemas.microsoft.com/office/drawing/2014/main" id="{665FD227-A224-5B89-1630-7F0D912160EE}"/>
              </a:ext>
            </a:extLst>
          </p:cNvPr>
          <p:cNvSpPr/>
          <p:nvPr/>
        </p:nvSpPr>
        <p:spPr>
          <a:xfrm>
            <a:off x="951611" y="4360296"/>
            <a:ext cx="5012461" cy="129294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ea typeface="Calibri" panose="020F0502020204030204" pitchFamily="34" charset="0"/>
                <a:cs typeface="Times New Roman" panose="02020603050405020304" pitchFamily="18" charset="0"/>
              </a:rPr>
              <a:t>C. </a:t>
            </a:r>
            <a:r>
              <a:rPr lang="en-US" sz="2400" dirty="0" err="1">
                <a:solidFill>
                  <a:srgbClr val="000000"/>
                </a:solidFill>
                <a:ea typeface="Calibri" panose="020F0502020204030204" pitchFamily="34" charset="0"/>
                <a:cs typeface="Times New Roman" panose="02020603050405020304" pitchFamily="18" charset="0"/>
              </a:rPr>
              <a:t>Tuổi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cao</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người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thích</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6" name="d">
            <a:extLst>
              <a:ext uri="{FF2B5EF4-FFF2-40B4-BE49-F238E27FC236}">
                <a16:creationId xmlns:a16="http://schemas.microsoft.com/office/drawing/2014/main" id="{75674C9B-B965-C001-B920-37D0F2F83C0E}"/>
              </a:ext>
            </a:extLst>
          </p:cNvPr>
          <p:cNvSpPr/>
          <p:nvPr/>
        </p:nvSpPr>
        <p:spPr>
          <a:xfrm>
            <a:off x="6227925" y="4417636"/>
            <a:ext cx="5012463" cy="123560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D. Là người ngụ cư, sống nay đây mai đó. </a:t>
            </a:r>
            <a:endParaRPr lang="en-US" sz="2400">
              <a:ea typeface="Calibri" panose="020F0502020204030204" pitchFamily="34" charset="0"/>
              <a:cs typeface="Times New Roman" panose="02020603050405020304" pitchFamily="18" charset="0"/>
            </a:endParaRPr>
          </a:p>
        </p:txBody>
      </p:sp>
      <p:sp>
        <p:nvSpPr>
          <p:cNvPr id="7" name="b">
            <a:extLst>
              <a:ext uri="{FF2B5EF4-FFF2-40B4-BE49-F238E27FC236}">
                <a16:creationId xmlns:a16="http://schemas.microsoft.com/office/drawing/2014/main" id="{65E8B5B0-A535-6F3F-975D-CAC3A4C2AFDB}"/>
              </a:ext>
            </a:extLst>
          </p:cNvPr>
          <p:cNvSpPr/>
          <p:nvPr/>
        </p:nvSpPr>
        <p:spPr>
          <a:xfrm>
            <a:off x="6227925" y="2856466"/>
            <a:ext cx="5012463" cy="1280554"/>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Tuổi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sức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yếu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nương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tựa</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40E53546-5651-F3FB-D3BC-119A3B14A6B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62820" y="4950903"/>
            <a:ext cx="920496" cy="801203"/>
          </a:xfrm>
          <a:prstGeom prst="rect">
            <a:avLst/>
          </a:prstGeom>
        </p:spPr>
      </p:pic>
      <p:pic>
        <p:nvPicPr>
          <p:cNvPr id="10" name="Picture 18">
            <a:extLst>
              <a:ext uri="{FF2B5EF4-FFF2-40B4-BE49-F238E27FC236}">
                <a16:creationId xmlns:a16="http://schemas.microsoft.com/office/drawing/2014/main" id="{5CE9292E-1072-F8A4-9FEF-4F186B026D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20073" y="3538488"/>
            <a:ext cx="805990" cy="730393"/>
          </a:xfrm>
          <a:prstGeom prst="rect">
            <a:avLst/>
          </a:prstGeom>
        </p:spPr>
      </p:pic>
      <p:pic>
        <p:nvPicPr>
          <p:cNvPr id="12" name="Picture 18">
            <a:extLst>
              <a:ext uri="{FF2B5EF4-FFF2-40B4-BE49-F238E27FC236}">
                <a16:creationId xmlns:a16="http://schemas.microsoft.com/office/drawing/2014/main" id="{A3EF258D-1826-296A-3031-C25D77413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33496" y="3554488"/>
            <a:ext cx="805990" cy="730393"/>
          </a:xfrm>
          <a:prstGeom prst="rect">
            <a:avLst/>
          </a:prstGeom>
        </p:spPr>
      </p:pic>
      <p:pic>
        <p:nvPicPr>
          <p:cNvPr id="13" name="Picture 18">
            <a:extLst>
              <a:ext uri="{FF2B5EF4-FFF2-40B4-BE49-F238E27FC236}">
                <a16:creationId xmlns:a16="http://schemas.microsoft.com/office/drawing/2014/main" id="{59F0D6FE-54AC-6136-F0B1-2A11A06275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33496" y="5062213"/>
            <a:ext cx="805990" cy="730393"/>
          </a:xfrm>
          <a:prstGeom prst="rect">
            <a:avLst/>
          </a:prstGeom>
        </p:spPr>
      </p:pic>
      <p:pic>
        <p:nvPicPr>
          <p:cNvPr id="11" name="Picture 10">
            <a:hlinkClick r:id="rId7" action="ppaction://hlinksldjump"/>
            <a:extLst>
              <a:ext uri="{FF2B5EF4-FFF2-40B4-BE49-F238E27FC236}">
                <a16:creationId xmlns:a16="http://schemas.microsoft.com/office/drawing/2014/main" id="{B667A4CD-2660-D085-E81B-1B1987952DBD}"/>
              </a:ext>
            </a:extLst>
          </p:cNvPr>
          <p:cNvPicPr>
            <a:picLocks noChangeAspect="1"/>
          </p:cNvPicPr>
          <p:nvPr/>
        </p:nvPicPr>
        <p:blipFill>
          <a:blip r:embed="rId8"/>
          <a:stretch>
            <a:fillRect/>
          </a:stretch>
        </p:blipFill>
        <p:spPr>
          <a:xfrm>
            <a:off x="11087553" y="5832442"/>
            <a:ext cx="1104447" cy="1025558"/>
          </a:xfrm>
          <a:prstGeom prst="rect">
            <a:avLst/>
          </a:prstGeom>
        </p:spPr>
      </p:pic>
    </p:spTree>
    <p:extLst>
      <p:ext uri="{BB962C8B-B14F-4D97-AF65-F5344CB8AC3E}">
        <p14:creationId xmlns:p14="http://schemas.microsoft.com/office/powerpoint/2010/main" val="388627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A73EAE-84F2-4AA8-BD7F-3DBD6688B617}"/>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6EA8DDBD-FE15-246D-80C9-60472540ED8E}"/>
              </a:ext>
            </a:extLst>
          </p:cNvPr>
          <p:cNvSpPr/>
          <p:nvPr/>
        </p:nvSpPr>
        <p:spPr>
          <a:xfrm>
            <a:off x="1280071" y="1017194"/>
            <a:ext cx="9631857" cy="139275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Times New Roman" panose="02020603050405020304" pitchFamily="18" charset="0"/>
              </a:rPr>
              <a:t>Câu</a:t>
            </a:r>
            <a:r>
              <a:rPr lang="en-US" sz="2400" b="1" dirty="0">
                <a:solidFill>
                  <a:srgbClr val="000000"/>
                </a:solidFill>
                <a:latin typeface="UTM Avo" panose="02040603050506020204" pitchFamily="18"/>
                <a:ea typeface="Calibri" panose="020F0502020204030204" pitchFamily="34" charset="0"/>
                <a:cs typeface="Times New Roman" panose="02020603050405020304" pitchFamily="18" charset="0"/>
              </a:rPr>
              <a:t> 5: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Cụ</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Tạo</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đã</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quyết</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định</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làm</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gì</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để</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giữ</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lại</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cây</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phượng</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endParaRPr lang="en-US" sz="2400" dirty="0">
              <a:latin typeface="UTM Avo" panose="02040603050506020204" pitchFamily="18"/>
              <a:ea typeface="Calibri" panose="020F0502020204030204" pitchFamily="34" charset="0"/>
              <a:cs typeface="Times New Roman" panose="02020603050405020304" pitchFamily="18" charset="0"/>
            </a:endParaRPr>
          </a:p>
        </p:txBody>
      </p:sp>
      <p:sp>
        <p:nvSpPr>
          <p:cNvPr id="4" name="Rectangle: Rounded Corners 4">
            <a:extLst>
              <a:ext uri="{FF2B5EF4-FFF2-40B4-BE49-F238E27FC236}">
                <a16:creationId xmlns:a16="http://schemas.microsoft.com/office/drawing/2014/main" id="{3D844C3C-FD1E-4E82-F72D-4E2C9E3B97A2}"/>
              </a:ext>
            </a:extLst>
          </p:cNvPr>
          <p:cNvSpPr/>
          <p:nvPr/>
        </p:nvSpPr>
        <p:spPr>
          <a:xfrm>
            <a:off x="1280070" y="2835873"/>
            <a:ext cx="4696833" cy="139275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A.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Chọn</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di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dời</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quán</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và</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vào</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viện</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dưỡng</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lão</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endParaRPr lang="en-US" sz="2400" dirty="0">
              <a:latin typeface="UTM Avo" panose="02040603050506020204" pitchFamily="18"/>
              <a:ea typeface="Calibri" panose="020F0502020204030204" pitchFamily="34" charset="0"/>
              <a:cs typeface="Times New Roman" panose="02020603050405020304" pitchFamily="18" charset="0"/>
            </a:endParaRPr>
          </a:p>
        </p:txBody>
      </p:sp>
      <p:sp>
        <p:nvSpPr>
          <p:cNvPr id="5" name="c">
            <a:extLst>
              <a:ext uri="{FF2B5EF4-FFF2-40B4-BE49-F238E27FC236}">
                <a16:creationId xmlns:a16="http://schemas.microsoft.com/office/drawing/2014/main" id="{1550D3C5-1D69-AFF1-C542-E58074FC9849}"/>
              </a:ext>
            </a:extLst>
          </p:cNvPr>
          <p:cNvSpPr/>
          <p:nvPr/>
        </p:nvSpPr>
        <p:spPr>
          <a:xfrm>
            <a:off x="1280069" y="4388939"/>
            <a:ext cx="4696833" cy="1392757"/>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C.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Bỏ</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ra</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một</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số</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tiền</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để</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chính</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quyền</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giữ</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lại</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endParaRPr lang="en-US" sz="2400" dirty="0">
              <a:latin typeface="UTM Avo" panose="02040603050506020204" pitchFamily="18"/>
              <a:ea typeface="Calibri" panose="020F0502020204030204" pitchFamily="34" charset="0"/>
              <a:cs typeface="Times New Roman" panose="02020603050405020304" pitchFamily="18" charset="0"/>
            </a:endParaRPr>
          </a:p>
        </p:txBody>
      </p:sp>
      <p:sp>
        <p:nvSpPr>
          <p:cNvPr id="6" name="d">
            <a:extLst>
              <a:ext uri="{FF2B5EF4-FFF2-40B4-BE49-F238E27FC236}">
                <a16:creationId xmlns:a16="http://schemas.microsoft.com/office/drawing/2014/main" id="{CE4A8027-F38B-13FB-036F-F1CE56D9D85D}"/>
              </a:ext>
            </a:extLst>
          </p:cNvPr>
          <p:cNvSpPr/>
          <p:nvPr/>
        </p:nvSpPr>
        <p:spPr>
          <a:xfrm>
            <a:off x="6215095" y="4388939"/>
            <a:ext cx="4696833" cy="139275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latin typeface="UTM Avo" panose="02040603050506020204" pitchFamily="18"/>
                <a:ea typeface="Calibri" panose="020F0502020204030204" pitchFamily="34" charset="0"/>
              </a:rPr>
              <a:t>D. </a:t>
            </a:r>
            <a:r>
              <a:rPr lang="en-US" sz="2400" dirty="0" err="1">
                <a:solidFill>
                  <a:srgbClr val="000000"/>
                </a:solidFill>
                <a:latin typeface="UTM Avo" panose="02040603050506020204" pitchFamily="18"/>
                <a:ea typeface="Calibri" panose="020F0502020204030204" pitchFamily="34" charset="0"/>
              </a:rPr>
              <a:t>Dời</a:t>
            </a:r>
            <a:r>
              <a:rPr lang="en-US" sz="2400" dirty="0">
                <a:solidFill>
                  <a:srgbClr val="000000"/>
                </a:solidFill>
                <a:latin typeface="UTM Avo" panose="02040603050506020204" pitchFamily="18"/>
                <a:ea typeface="Calibri" panose="020F0502020204030204" pitchFamily="34" charset="0"/>
              </a:rPr>
              <a:t> </a:t>
            </a:r>
            <a:r>
              <a:rPr lang="en-US" sz="2400" dirty="0" err="1">
                <a:solidFill>
                  <a:srgbClr val="000000"/>
                </a:solidFill>
                <a:latin typeface="UTM Avo" panose="02040603050506020204" pitchFamily="18"/>
                <a:ea typeface="Calibri" panose="020F0502020204030204" pitchFamily="34" charset="0"/>
              </a:rPr>
              <a:t>quán</a:t>
            </a:r>
            <a:r>
              <a:rPr lang="en-US" sz="2400" dirty="0">
                <a:solidFill>
                  <a:srgbClr val="000000"/>
                </a:solidFill>
                <a:latin typeface="UTM Avo" panose="02040603050506020204" pitchFamily="18"/>
                <a:ea typeface="Calibri" panose="020F0502020204030204" pitchFamily="34" charset="0"/>
              </a:rPr>
              <a:t> </a:t>
            </a:r>
            <a:r>
              <a:rPr lang="en-US" sz="2400" dirty="0" err="1">
                <a:solidFill>
                  <a:srgbClr val="000000"/>
                </a:solidFill>
                <a:latin typeface="UTM Avo" panose="02040603050506020204" pitchFamily="18"/>
                <a:ea typeface="Calibri" panose="020F0502020204030204" pitchFamily="34" charset="0"/>
              </a:rPr>
              <a:t>mình</a:t>
            </a:r>
            <a:r>
              <a:rPr lang="en-US" sz="2400" dirty="0">
                <a:solidFill>
                  <a:srgbClr val="000000"/>
                </a:solidFill>
                <a:latin typeface="UTM Avo" panose="02040603050506020204" pitchFamily="18"/>
                <a:ea typeface="Calibri" panose="020F0502020204030204" pitchFamily="34" charset="0"/>
              </a:rPr>
              <a:t> </a:t>
            </a:r>
            <a:r>
              <a:rPr lang="en-US" sz="2400" dirty="0" err="1">
                <a:solidFill>
                  <a:srgbClr val="000000"/>
                </a:solidFill>
                <a:latin typeface="UTM Avo" panose="02040603050506020204" pitchFamily="18"/>
                <a:ea typeface="Calibri" panose="020F0502020204030204" pitchFamily="34" charset="0"/>
              </a:rPr>
              <a:t>ra</a:t>
            </a:r>
            <a:r>
              <a:rPr lang="en-US" sz="2400" dirty="0">
                <a:solidFill>
                  <a:srgbClr val="000000"/>
                </a:solidFill>
                <a:latin typeface="UTM Avo" panose="02040603050506020204" pitchFamily="18"/>
                <a:ea typeface="Calibri" panose="020F0502020204030204" pitchFamily="34" charset="0"/>
              </a:rPr>
              <a:t> </a:t>
            </a:r>
          </a:p>
          <a:p>
            <a:pPr algn="ctr">
              <a:lnSpc>
                <a:spcPct val="150000"/>
              </a:lnSpc>
            </a:pPr>
            <a:r>
              <a:rPr lang="en-US" sz="2400" dirty="0" err="1">
                <a:solidFill>
                  <a:srgbClr val="000000"/>
                </a:solidFill>
                <a:latin typeface="UTM Avo" panose="02040603050506020204" pitchFamily="18"/>
                <a:ea typeface="Calibri" panose="020F0502020204030204" pitchFamily="34" charset="0"/>
              </a:rPr>
              <a:t>một</a:t>
            </a:r>
            <a:r>
              <a:rPr lang="en-US" sz="2400" dirty="0">
                <a:solidFill>
                  <a:srgbClr val="000000"/>
                </a:solidFill>
                <a:latin typeface="UTM Avo" panose="02040603050506020204" pitchFamily="18"/>
                <a:ea typeface="Calibri" panose="020F0502020204030204" pitchFamily="34" charset="0"/>
              </a:rPr>
              <a:t> </a:t>
            </a:r>
            <a:r>
              <a:rPr lang="en-US" sz="2400" dirty="0" err="1">
                <a:solidFill>
                  <a:srgbClr val="000000"/>
                </a:solidFill>
                <a:latin typeface="UTM Avo" panose="02040603050506020204" pitchFamily="18"/>
                <a:ea typeface="Calibri" panose="020F0502020204030204" pitchFamily="34" charset="0"/>
              </a:rPr>
              <a:t>chỗ</a:t>
            </a:r>
            <a:r>
              <a:rPr lang="en-US" sz="2400" dirty="0">
                <a:solidFill>
                  <a:srgbClr val="000000"/>
                </a:solidFill>
                <a:latin typeface="UTM Avo" panose="02040603050506020204" pitchFamily="18"/>
                <a:ea typeface="Calibri" panose="020F0502020204030204" pitchFamily="34" charset="0"/>
              </a:rPr>
              <a:t> </a:t>
            </a:r>
            <a:r>
              <a:rPr lang="en-US" sz="2400" dirty="0" err="1">
                <a:solidFill>
                  <a:srgbClr val="000000"/>
                </a:solidFill>
                <a:latin typeface="UTM Avo" panose="02040603050506020204" pitchFamily="18"/>
                <a:ea typeface="Calibri" panose="020F0502020204030204" pitchFamily="34" charset="0"/>
              </a:rPr>
              <a:t>khác</a:t>
            </a:r>
            <a:r>
              <a:rPr lang="en-US" sz="2400" dirty="0">
                <a:solidFill>
                  <a:srgbClr val="000000"/>
                </a:solidFill>
                <a:latin typeface="UTM Avo" panose="02040603050506020204" pitchFamily="18"/>
                <a:ea typeface="Calibri" panose="020F0502020204030204" pitchFamily="34" charset="0"/>
              </a:rPr>
              <a:t>.</a:t>
            </a:r>
            <a:endParaRPr lang="en-US" sz="2400" dirty="0">
              <a:latin typeface="UTM Avo" panose="02040603050506020204" pitchFamily="18"/>
            </a:endParaRPr>
          </a:p>
        </p:txBody>
      </p:sp>
      <p:sp>
        <p:nvSpPr>
          <p:cNvPr id="7" name="b">
            <a:extLst>
              <a:ext uri="{FF2B5EF4-FFF2-40B4-BE49-F238E27FC236}">
                <a16:creationId xmlns:a16="http://schemas.microsoft.com/office/drawing/2014/main" id="{4B87AD7E-C063-1EFC-68B8-5D1EE84B55B5}"/>
              </a:ext>
            </a:extLst>
          </p:cNvPr>
          <p:cNvSpPr/>
          <p:nvPr/>
        </p:nvSpPr>
        <p:spPr>
          <a:xfrm>
            <a:off x="6215095" y="2835873"/>
            <a:ext cx="4696833" cy="1392756"/>
          </a:xfrm>
          <a:prstGeom prst="round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B.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Chuyển</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cây</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phượng</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đi</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ra</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chỗ</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khác</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trong</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xóm</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a:t>
            </a:r>
            <a:endParaRPr lang="en-US" sz="2400" dirty="0">
              <a:latin typeface="UTM Avo" panose="02040603050506020204" pitchFamily="18"/>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CCB9D315-CD88-0EC8-DC69-F7A79469C7E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97773" y="3532251"/>
            <a:ext cx="778797" cy="677867"/>
          </a:xfrm>
          <a:prstGeom prst="rect">
            <a:avLst/>
          </a:prstGeom>
        </p:spPr>
      </p:pic>
      <p:pic>
        <p:nvPicPr>
          <p:cNvPr id="11" name="Picture 18">
            <a:extLst>
              <a:ext uri="{FF2B5EF4-FFF2-40B4-BE49-F238E27FC236}">
                <a16:creationId xmlns:a16="http://schemas.microsoft.com/office/drawing/2014/main" id="{4DBDDDDB-7ACA-2681-B03E-8EDE3DEFC3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02426" y="3552715"/>
            <a:ext cx="748027" cy="677867"/>
          </a:xfrm>
          <a:prstGeom prst="rect">
            <a:avLst/>
          </a:prstGeom>
        </p:spPr>
      </p:pic>
      <p:pic>
        <p:nvPicPr>
          <p:cNvPr id="12" name="Picture 18">
            <a:extLst>
              <a:ext uri="{FF2B5EF4-FFF2-40B4-BE49-F238E27FC236}">
                <a16:creationId xmlns:a16="http://schemas.microsoft.com/office/drawing/2014/main" id="{376F6CEC-B9E0-7FA3-77C2-CCC20DB939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02426" y="5107734"/>
            <a:ext cx="748027" cy="677867"/>
          </a:xfrm>
          <a:prstGeom prst="rect">
            <a:avLst/>
          </a:prstGeom>
        </p:spPr>
      </p:pic>
      <p:pic>
        <p:nvPicPr>
          <p:cNvPr id="13" name="Picture 18">
            <a:extLst>
              <a:ext uri="{FF2B5EF4-FFF2-40B4-BE49-F238E27FC236}">
                <a16:creationId xmlns:a16="http://schemas.microsoft.com/office/drawing/2014/main" id="{49B5BA57-D87C-4DD0-B1DE-581374EC66C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47972" y="5107734"/>
            <a:ext cx="748027" cy="677867"/>
          </a:xfrm>
          <a:prstGeom prst="rect">
            <a:avLst/>
          </a:prstGeom>
        </p:spPr>
      </p:pic>
      <p:pic>
        <p:nvPicPr>
          <p:cNvPr id="10" name="Picture 9">
            <a:hlinkClick r:id="rId7" action="ppaction://hlinksldjump"/>
            <a:extLst>
              <a:ext uri="{FF2B5EF4-FFF2-40B4-BE49-F238E27FC236}">
                <a16:creationId xmlns:a16="http://schemas.microsoft.com/office/drawing/2014/main" id="{DFF175EA-AFD0-324A-6492-11A493E61A8F}"/>
              </a:ext>
            </a:extLst>
          </p:cNvPr>
          <p:cNvPicPr>
            <a:picLocks noChangeAspect="1"/>
          </p:cNvPicPr>
          <p:nvPr/>
        </p:nvPicPr>
        <p:blipFill>
          <a:blip r:embed="rId8"/>
          <a:stretch>
            <a:fillRect/>
          </a:stretch>
        </p:blipFill>
        <p:spPr>
          <a:xfrm>
            <a:off x="11087553" y="5832442"/>
            <a:ext cx="1104447" cy="1025558"/>
          </a:xfrm>
          <a:prstGeom prst="rect">
            <a:avLst/>
          </a:prstGeom>
        </p:spPr>
      </p:pic>
    </p:spTree>
    <p:extLst>
      <p:ext uri="{BB962C8B-B14F-4D97-AF65-F5344CB8AC3E}">
        <p14:creationId xmlns:p14="http://schemas.microsoft.com/office/powerpoint/2010/main" val="40760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6"/>
                  </p:tgtEl>
                </p:cond>
              </p:nextCondLst>
            </p:seq>
          </p:childTnLst>
        </p:cTn>
      </p:par>
    </p:tnLst>
    <p:bldLst>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1163995" y="170236"/>
            <a:ext cx="9638523" cy="1323439"/>
          </a:xfrm>
          <a:prstGeom prst="rect">
            <a:avLst/>
          </a:prstGeom>
          <a:noFill/>
        </p:spPr>
        <p:txBody>
          <a:bodyPr wrap="square" rtlCol="0">
            <a:spAutoFit/>
          </a:bodyPr>
          <a:lstStyle/>
          <a:p>
            <a:pPr algn="ctr"/>
            <a:r>
              <a:rPr lang="en-US" sz="8000" dirty="0" err="1" smtClean="0">
                <a:solidFill>
                  <a:srgbClr val="FFFF00"/>
                </a:solidFill>
                <a:latin typeface="Times New Roman" panose="02020603050405020304" pitchFamily="18" charset="0"/>
                <a:cs typeface="Times New Roman" panose="02020603050405020304" pitchFamily="18" charset="0"/>
              </a:rPr>
              <a:t>Chúc</a:t>
            </a:r>
            <a:r>
              <a:rPr lang="en-US" sz="8000" dirty="0" smtClean="0">
                <a:solidFill>
                  <a:srgbClr val="FFFF00"/>
                </a:solidFill>
                <a:latin typeface="Times New Roman" panose="02020603050405020304" pitchFamily="18" charset="0"/>
                <a:cs typeface="Times New Roman" panose="02020603050405020304" pitchFamily="18" charset="0"/>
              </a:rPr>
              <a:t> </a:t>
            </a:r>
            <a:r>
              <a:rPr lang="en-US" sz="8000" dirty="0" err="1" smtClean="0">
                <a:solidFill>
                  <a:srgbClr val="FFFF00"/>
                </a:solidFill>
                <a:latin typeface="Times New Roman" panose="02020603050405020304" pitchFamily="18" charset="0"/>
                <a:cs typeface="Times New Roman" panose="02020603050405020304" pitchFamily="18" charset="0"/>
              </a:rPr>
              <a:t>các</a:t>
            </a:r>
            <a:r>
              <a:rPr lang="en-US" sz="8000" dirty="0" smtClean="0">
                <a:solidFill>
                  <a:srgbClr val="FFFF00"/>
                </a:solidFill>
                <a:latin typeface="Times New Roman" panose="02020603050405020304" pitchFamily="18" charset="0"/>
                <a:cs typeface="Times New Roman" panose="02020603050405020304" pitchFamily="18" charset="0"/>
              </a:rPr>
              <a:t> </a:t>
            </a:r>
            <a:r>
              <a:rPr lang="en-US" sz="8000" dirty="0" err="1" smtClean="0">
                <a:solidFill>
                  <a:srgbClr val="FFFF00"/>
                </a:solidFill>
                <a:latin typeface="Times New Roman" panose="02020603050405020304" pitchFamily="18" charset="0"/>
                <a:cs typeface="Times New Roman" panose="02020603050405020304" pitchFamily="18" charset="0"/>
              </a:rPr>
              <a:t>em</a:t>
            </a:r>
            <a:r>
              <a:rPr lang="en-US" sz="8000" dirty="0" smtClean="0">
                <a:solidFill>
                  <a:srgbClr val="FFFF00"/>
                </a:solidFill>
                <a:latin typeface="Times New Roman" panose="02020603050405020304" pitchFamily="18" charset="0"/>
                <a:cs typeface="Times New Roman" panose="02020603050405020304" pitchFamily="18" charset="0"/>
              </a:rPr>
              <a:t> </a:t>
            </a:r>
            <a:r>
              <a:rPr lang="en-US" sz="8000" dirty="0" err="1" smtClean="0">
                <a:solidFill>
                  <a:srgbClr val="FFFF00"/>
                </a:solidFill>
                <a:latin typeface="Times New Roman" panose="02020603050405020304" pitchFamily="18" charset="0"/>
                <a:cs typeface="Times New Roman" panose="02020603050405020304" pitchFamily="18" charset="0"/>
              </a:rPr>
              <a:t>học</a:t>
            </a:r>
            <a:r>
              <a:rPr lang="en-US" sz="8000" dirty="0" smtClean="0">
                <a:solidFill>
                  <a:srgbClr val="FFFF00"/>
                </a:solidFill>
                <a:latin typeface="Times New Roman" panose="02020603050405020304" pitchFamily="18" charset="0"/>
                <a:cs typeface="Times New Roman" panose="02020603050405020304" pitchFamily="18" charset="0"/>
              </a:rPr>
              <a:t> </a:t>
            </a:r>
            <a:r>
              <a:rPr lang="en-US" sz="8000" dirty="0" err="1" smtClean="0">
                <a:solidFill>
                  <a:srgbClr val="FFFF00"/>
                </a:solidFill>
                <a:latin typeface="Times New Roman" panose="02020603050405020304" pitchFamily="18" charset="0"/>
                <a:cs typeface="Times New Roman" panose="02020603050405020304" pitchFamily="18" charset="0"/>
              </a:rPr>
              <a:t>tốt</a:t>
            </a:r>
            <a:r>
              <a:rPr lang="en-US" sz="8000" dirty="0" smtClean="0">
                <a:solidFill>
                  <a:srgbClr val="FFFF00"/>
                </a:solidFill>
                <a:latin typeface="Times New Roman" panose="02020603050405020304" pitchFamily="18" charset="0"/>
                <a:cs typeface="Times New Roman" panose="02020603050405020304" pitchFamily="18" charset="0"/>
              </a:rPr>
              <a:t>!</a:t>
            </a:r>
            <a:endParaRPr lang="en-US" sz="8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5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EAE8E37-BE2F-F974-C82C-CE3B50918521}"/>
              </a:ext>
            </a:extLst>
          </p:cNvPr>
          <p:cNvSpPr txBox="1"/>
          <p:nvPr/>
        </p:nvSpPr>
        <p:spPr>
          <a:xfrm>
            <a:off x="205055" y="1713054"/>
            <a:ext cx="11781890" cy="1121846"/>
          </a:xfrm>
          <a:prstGeom prst="rect">
            <a:avLst/>
          </a:prstGeom>
          <a:noFill/>
        </p:spPr>
        <p:txBody>
          <a:bodyPr wrap="square">
            <a:spAutoFit/>
          </a:bodyPr>
          <a:lstStyle/>
          <a:p>
            <a:pPr algn="ctr">
              <a:lnSpc>
                <a:spcPct val="150000"/>
              </a:lnSpc>
            </a:pPr>
            <a:r>
              <a:rPr lang="nl-NL" sz="2400" b="1" dirty="0" err="1">
                <a:solidFill>
                  <a:schemeClr val="tx1"/>
                </a:solidFill>
                <a:latin typeface="+mj-lt"/>
                <a:ea typeface="Calibri" panose="020F0502020204030204" pitchFamily="34" charset="0"/>
                <a:cs typeface="Times New Roman" panose="02020603050405020304" pitchFamily="18" charset="0"/>
              </a:rPr>
              <a:t>Các</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em</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hãy</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làm</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việc</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theo</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nhóm</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đôi</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và</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trả</a:t>
            </a:r>
            <a:r>
              <a:rPr lang="nl-NL" sz="2400" b="1" dirty="0">
                <a:solidFill>
                  <a:schemeClr val="tx1"/>
                </a:solidFill>
                <a:latin typeface="+mj-lt"/>
                <a:ea typeface="Calibri" panose="020F0502020204030204" pitchFamily="34" charset="0"/>
                <a:cs typeface="Times New Roman" panose="02020603050405020304" pitchFamily="18" charset="0"/>
              </a:rPr>
              <a:t> </a:t>
            </a:r>
            <a:r>
              <a:rPr lang="nl-NL" sz="2400" b="1" dirty="0" err="1">
                <a:solidFill>
                  <a:schemeClr val="tx1"/>
                </a:solidFill>
                <a:latin typeface="+mj-lt"/>
                <a:ea typeface="Calibri" panose="020F0502020204030204" pitchFamily="34" charset="0"/>
                <a:cs typeface="Times New Roman" panose="02020603050405020304" pitchFamily="18" charset="0"/>
              </a:rPr>
              <a:t>lời</a:t>
            </a:r>
            <a:r>
              <a:rPr lang="nl-NL" sz="2400" b="1" dirty="0">
                <a:solidFill>
                  <a:schemeClr val="tx1"/>
                </a:solidFill>
                <a:latin typeface="+mj-lt"/>
                <a:ea typeface="Calibri" panose="020F0502020204030204" pitchFamily="34" charset="0"/>
                <a:cs typeface="Times New Roman" panose="02020603050405020304" pitchFamily="18" charset="0"/>
              </a:rPr>
              <a:t>:</a:t>
            </a:r>
          </a:p>
          <a:p>
            <a:pPr algn="ctr">
              <a:lnSpc>
                <a:spcPct val="150000"/>
              </a:lnSpc>
            </a:pPr>
            <a:r>
              <a:rPr lang="nl-NL" sz="2400" dirty="0">
                <a:solidFill>
                  <a:schemeClr val="tx1"/>
                </a:solidFill>
                <a:latin typeface="+mj-lt"/>
                <a:ea typeface="Calibri" panose="020F0502020204030204" pitchFamily="34" charset="0"/>
                <a:cs typeface="Times New Roman" panose="02020603050405020304" pitchFamily="18" charset="0"/>
              </a:rPr>
              <a:t>Em </a:t>
            </a:r>
            <a:r>
              <a:rPr lang="nl-NL" sz="2400" dirty="0" err="1">
                <a:solidFill>
                  <a:schemeClr val="tx1"/>
                </a:solidFill>
                <a:latin typeface="+mj-lt"/>
                <a:ea typeface="Calibri" panose="020F0502020204030204" pitchFamily="34" charset="0"/>
                <a:cs typeface="Times New Roman" panose="02020603050405020304" pitchFamily="18" charset="0"/>
              </a:rPr>
              <a:t>hãy</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chia</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sẻ</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về</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việc</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đã</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từng</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làm</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để</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bảo</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vệ</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hoặc</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chăm</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sóc</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cây</a:t>
            </a:r>
            <a:r>
              <a:rPr lang="nl-NL" sz="2400" dirty="0">
                <a:solidFill>
                  <a:schemeClr val="tx1"/>
                </a:solidFill>
                <a:latin typeface="+mj-lt"/>
                <a:ea typeface="Calibri" panose="020F0502020204030204" pitchFamily="34" charset="0"/>
                <a:cs typeface="Times New Roman" panose="02020603050405020304" pitchFamily="18" charset="0"/>
              </a:rPr>
              <a:t> </a:t>
            </a:r>
            <a:r>
              <a:rPr lang="nl-NL" sz="2400" dirty="0" err="1">
                <a:solidFill>
                  <a:schemeClr val="tx1"/>
                </a:solidFill>
                <a:latin typeface="+mj-lt"/>
                <a:ea typeface="Calibri" panose="020F0502020204030204" pitchFamily="34" charset="0"/>
                <a:cs typeface="Times New Roman" panose="02020603050405020304" pitchFamily="18" charset="0"/>
              </a:rPr>
              <a:t>cối</a:t>
            </a:r>
            <a:r>
              <a:rPr lang="nl-NL" sz="2400" dirty="0">
                <a:solidFill>
                  <a:schemeClr val="tx1"/>
                </a:solidFill>
                <a:latin typeface="+mj-lt"/>
                <a:ea typeface="Calibri" panose="020F0502020204030204" pitchFamily="34" charset="0"/>
                <a:cs typeface="Times New Roman" panose="02020603050405020304" pitchFamily="18" charset="0"/>
              </a:rPr>
              <a:t>?</a:t>
            </a:r>
            <a:endParaRPr lang="en-US" sz="2400" dirty="0">
              <a:solidFill>
                <a:schemeClr val="tx1"/>
              </a:solidFill>
              <a:latin typeface="+mj-lt"/>
              <a:ea typeface="Calibri" panose="020F0502020204030204" pitchFamily="34" charset="0"/>
              <a:cs typeface="Times New Roman" panose="02020603050405020304" pitchFamily="18" charset="0"/>
            </a:endParaRPr>
          </a:p>
        </p:txBody>
      </p:sp>
      <p:sp>
        <p:nvSpPr>
          <p:cNvPr id="20" name="Rectangle: Rounded Corners 7">
            <a:extLst>
              <a:ext uri="{FF2B5EF4-FFF2-40B4-BE49-F238E27FC236}">
                <a16:creationId xmlns:a16="http://schemas.microsoft.com/office/drawing/2014/main" id="{4644EEBC-AC33-B881-5267-D7E2E07DA79F}"/>
              </a:ext>
            </a:extLst>
          </p:cNvPr>
          <p:cNvSpPr/>
          <p:nvPr/>
        </p:nvSpPr>
        <p:spPr>
          <a:xfrm>
            <a:off x="1657154" y="3048908"/>
            <a:ext cx="4071989" cy="18631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accent3">
                    <a:lumMod val="10000"/>
                  </a:schemeClr>
                </a:solidFill>
                <a:latin typeface="+mj-lt"/>
                <a:ea typeface="Calibri" panose="020F0502020204030204" pitchFamily="34" charset="0"/>
              </a:rPr>
              <a:t>Tưới</a:t>
            </a:r>
            <a:r>
              <a:rPr lang="en-US" sz="2400" dirty="0">
                <a:solidFill>
                  <a:schemeClr val="accent3">
                    <a:lumMod val="10000"/>
                  </a:schemeClr>
                </a:solidFill>
                <a:latin typeface="+mj-lt"/>
                <a:ea typeface="Calibri" panose="020F0502020204030204" pitchFamily="34" charset="0"/>
              </a:rPr>
              <a:t> </a:t>
            </a:r>
            <a:r>
              <a:rPr lang="en-US" sz="2400" dirty="0" err="1">
                <a:solidFill>
                  <a:schemeClr val="accent3">
                    <a:lumMod val="10000"/>
                  </a:schemeClr>
                </a:solidFill>
                <a:latin typeface="+mj-lt"/>
                <a:ea typeface="Calibri" panose="020F0502020204030204" pitchFamily="34" charset="0"/>
              </a:rPr>
              <a:t>nước</a:t>
            </a:r>
            <a:r>
              <a:rPr lang="en-US" sz="2400" dirty="0">
                <a:solidFill>
                  <a:schemeClr val="accent3">
                    <a:lumMod val="10000"/>
                  </a:schemeClr>
                </a:solidFill>
                <a:latin typeface="+mj-lt"/>
                <a:ea typeface="Calibri" panose="020F0502020204030204" pitchFamily="34" charset="0"/>
              </a:rPr>
              <a:t> </a:t>
            </a:r>
            <a:r>
              <a:rPr lang="en-US" sz="2400" dirty="0" err="1">
                <a:solidFill>
                  <a:schemeClr val="accent3">
                    <a:lumMod val="10000"/>
                  </a:schemeClr>
                </a:solidFill>
                <a:latin typeface="+mj-lt"/>
                <a:ea typeface="Calibri" panose="020F0502020204030204" pitchFamily="34" charset="0"/>
              </a:rPr>
              <a:t>cho</a:t>
            </a:r>
            <a:r>
              <a:rPr lang="en-US" sz="2400" dirty="0">
                <a:solidFill>
                  <a:schemeClr val="accent3">
                    <a:lumMod val="10000"/>
                  </a:schemeClr>
                </a:solidFill>
                <a:latin typeface="+mj-lt"/>
                <a:ea typeface="Calibri" panose="020F0502020204030204" pitchFamily="34" charset="0"/>
              </a:rPr>
              <a:t> </a:t>
            </a:r>
            <a:r>
              <a:rPr lang="en-US" sz="2400" dirty="0" err="1">
                <a:solidFill>
                  <a:schemeClr val="accent3">
                    <a:lumMod val="10000"/>
                  </a:schemeClr>
                </a:solidFill>
                <a:latin typeface="+mj-lt"/>
                <a:ea typeface="Calibri" panose="020F0502020204030204" pitchFamily="34" charset="0"/>
              </a:rPr>
              <a:t>cây</a:t>
            </a:r>
            <a:r>
              <a:rPr lang="en-US" sz="2400" dirty="0">
                <a:solidFill>
                  <a:schemeClr val="accent3">
                    <a:lumMod val="10000"/>
                  </a:schemeClr>
                </a:solidFill>
                <a:latin typeface="+mj-lt"/>
                <a:ea typeface="Calibri" panose="020F0502020204030204" pitchFamily="34" charset="0"/>
              </a:rPr>
              <a:t> </a:t>
            </a:r>
          </a:p>
          <a:p>
            <a:pPr algn="ctr">
              <a:lnSpc>
                <a:spcPct val="150000"/>
              </a:lnSpc>
            </a:pPr>
            <a:r>
              <a:rPr lang="en-US" sz="2400" dirty="0">
                <a:solidFill>
                  <a:schemeClr val="accent3">
                    <a:lumMod val="10000"/>
                  </a:schemeClr>
                </a:solidFill>
                <a:latin typeface="+mj-lt"/>
                <a:ea typeface="Calibri" panose="020F0502020204030204" pitchFamily="34" charset="0"/>
              </a:rPr>
              <a:t>(ở </a:t>
            </a:r>
            <a:r>
              <a:rPr lang="en-US" sz="2400" dirty="0" err="1">
                <a:solidFill>
                  <a:schemeClr val="accent3">
                    <a:lumMod val="10000"/>
                  </a:schemeClr>
                </a:solidFill>
                <a:latin typeface="+mj-lt"/>
                <a:ea typeface="Calibri" panose="020F0502020204030204" pitchFamily="34" charset="0"/>
              </a:rPr>
              <a:t>nhà</a:t>
            </a:r>
            <a:r>
              <a:rPr lang="en-US" sz="2400" dirty="0">
                <a:solidFill>
                  <a:schemeClr val="accent3">
                    <a:lumMod val="10000"/>
                  </a:schemeClr>
                </a:solidFill>
                <a:latin typeface="+mj-lt"/>
                <a:ea typeface="Calibri" panose="020F0502020204030204" pitchFamily="34" charset="0"/>
              </a:rPr>
              <a:t>, </a:t>
            </a:r>
            <a:r>
              <a:rPr lang="en-US" sz="2400" dirty="0" err="1">
                <a:solidFill>
                  <a:schemeClr val="accent3">
                    <a:lumMod val="10000"/>
                  </a:schemeClr>
                </a:solidFill>
                <a:latin typeface="+mj-lt"/>
                <a:ea typeface="Calibri" panose="020F0502020204030204" pitchFamily="34" charset="0"/>
              </a:rPr>
              <a:t>trường</a:t>
            </a:r>
            <a:r>
              <a:rPr lang="en-US" sz="2400" dirty="0">
                <a:solidFill>
                  <a:schemeClr val="accent3">
                    <a:lumMod val="10000"/>
                  </a:schemeClr>
                </a:solidFill>
                <a:latin typeface="+mj-lt"/>
                <a:ea typeface="Calibri" panose="020F0502020204030204" pitchFamily="34" charset="0"/>
              </a:rPr>
              <a:t> </a:t>
            </a:r>
            <a:r>
              <a:rPr lang="en-US" sz="2400" dirty="0" err="1">
                <a:solidFill>
                  <a:schemeClr val="accent3">
                    <a:lumMod val="10000"/>
                  </a:schemeClr>
                </a:solidFill>
                <a:latin typeface="+mj-lt"/>
                <a:ea typeface="Calibri" panose="020F0502020204030204" pitchFamily="34" charset="0"/>
              </a:rPr>
              <a:t>học</a:t>
            </a:r>
            <a:r>
              <a:rPr lang="en-US" sz="2400" dirty="0">
                <a:solidFill>
                  <a:schemeClr val="accent3">
                    <a:lumMod val="10000"/>
                  </a:schemeClr>
                </a:solidFill>
                <a:latin typeface="+mj-lt"/>
                <a:ea typeface="Calibri" panose="020F0502020204030204" pitchFamily="34" charset="0"/>
              </a:rPr>
              <a:t>,…).</a:t>
            </a:r>
            <a:endParaRPr lang="en-US" sz="2400" dirty="0">
              <a:solidFill>
                <a:schemeClr val="accent3">
                  <a:lumMod val="10000"/>
                </a:schemeClr>
              </a:solidFill>
              <a:latin typeface="+mj-lt"/>
            </a:endParaRPr>
          </a:p>
        </p:txBody>
      </p:sp>
      <p:sp>
        <p:nvSpPr>
          <p:cNvPr id="21" name="Rectangle: Rounded Corners 31">
            <a:extLst>
              <a:ext uri="{FF2B5EF4-FFF2-40B4-BE49-F238E27FC236}">
                <a16:creationId xmlns:a16="http://schemas.microsoft.com/office/drawing/2014/main" id="{6EFEBFA8-5146-47A2-FF7F-C5719591BF3E}"/>
              </a:ext>
            </a:extLst>
          </p:cNvPr>
          <p:cNvSpPr/>
          <p:nvPr/>
        </p:nvSpPr>
        <p:spPr>
          <a:xfrm>
            <a:off x="6462859" y="3048908"/>
            <a:ext cx="4071990" cy="18631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accent3">
                    <a:lumMod val="10000"/>
                  </a:schemeClr>
                </a:solidFill>
                <a:latin typeface="+mj-lt"/>
                <a:ea typeface="Calibri" panose="020F0502020204030204" pitchFamily="34" charset="0"/>
              </a:rPr>
              <a:t>Nhặt rác dưới gốc cây.</a:t>
            </a:r>
            <a:endParaRPr lang="en-US" sz="2400">
              <a:solidFill>
                <a:schemeClr val="accent3">
                  <a:lumMod val="10000"/>
                </a:schemeClr>
              </a:solidFill>
              <a:latin typeface="+mj-lt"/>
            </a:endParaRPr>
          </a:p>
        </p:txBody>
      </p:sp>
      <p:pic>
        <p:nvPicPr>
          <p:cNvPr id="2" name="Picture 4">
            <a:extLst>
              <a:ext uri="{FF2B5EF4-FFF2-40B4-BE49-F238E27FC236}">
                <a16:creationId xmlns:a16="http://schemas.microsoft.com/office/drawing/2014/main" id="{29510392-6A3B-81A6-2A09-A0DAF2E27D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97789" y="5263020"/>
            <a:ext cx="5596422" cy="15949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60424" cy="6755363"/>
          </a:xfrm>
          <a:prstGeom prst="rect">
            <a:avLst/>
          </a:prstGeom>
        </p:spPr>
      </p:pic>
    </p:spTree>
    <p:extLst>
      <p:ext uri="{BB962C8B-B14F-4D97-AF65-F5344CB8AC3E}">
        <p14:creationId xmlns:p14="http://schemas.microsoft.com/office/powerpoint/2010/main" val="2326736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8A0D2A9-EDC7-4C36-A13B-4F764A5C08A6}"/>
              </a:ext>
            </a:extLst>
          </p:cNvPr>
          <p:cNvSpPr>
            <a:spLocks noGrp="1"/>
          </p:cNvSpPr>
          <p:nvPr>
            <p:ph type="ctrTitle"/>
          </p:nvPr>
        </p:nvSpPr>
        <p:spPr>
          <a:xfrm>
            <a:off x="5531450" y="3149922"/>
            <a:ext cx="1931591" cy="336351"/>
          </a:xfrm>
        </p:spPr>
        <p:txBody>
          <a:bodyPr>
            <a:normAutofit fontScale="90000"/>
          </a:bodyPr>
          <a:lstStyle/>
          <a:p>
            <a:pPr>
              <a:defRPr/>
            </a:pPr>
            <a:endParaRPr lang="en-US" altLang="en-US" sz="3200"/>
          </a:p>
        </p:txBody>
      </p:sp>
      <p:sp>
        <p:nvSpPr>
          <p:cNvPr id="3075" name="Subtitle 2">
            <a:extLst>
              <a:ext uri="{FF2B5EF4-FFF2-40B4-BE49-F238E27FC236}">
                <a16:creationId xmlns:a16="http://schemas.microsoft.com/office/drawing/2014/main" id="{2D232F54-A4DA-4AF1-A44F-AA0993E579A1}"/>
              </a:ext>
            </a:extLst>
          </p:cNvPr>
          <p:cNvSpPr>
            <a:spLocks noGrp="1" noChangeArrowheads="1"/>
          </p:cNvSpPr>
          <p:nvPr>
            <p:ph type="subTitle" idx="1"/>
          </p:nvPr>
        </p:nvSpPr>
        <p:spPr>
          <a:xfrm>
            <a:off x="5709356" y="3551757"/>
            <a:ext cx="1590966" cy="399852"/>
          </a:xfrm>
        </p:spPr>
        <p:txBody>
          <a:bodyPr>
            <a:normAutofit fontScale="77500" lnSpcReduction="20000"/>
          </a:bodyPr>
          <a:lstStyle/>
          <a:p>
            <a:endParaRPr lang="en-US" altLang="en-US"/>
          </a:p>
        </p:txBody>
      </p:sp>
      <p:pic>
        <p:nvPicPr>
          <p:cNvPr id="3076" name="Content Placeholder 3" descr="mau-bang-xanh.jpg">
            <a:extLst>
              <a:ext uri="{FF2B5EF4-FFF2-40B4-BE49-F238E27FC236}">
                <a16:creationId xmlns:a16="http://schemas.microsoft.com/office/drawing/2014/main" id="{5D7C65A7-7E79-40B0-8C61-85E88C8AB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662"/>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8DCF2F3-7C37-475A-A8A9-F3BB50F3A252}"/>
              </a:ext>
            </a:extLst>
          </p:cNvPr>
          <p:cNvSpPr txBox="1"/>
          <p:nvPr/>
        </p:nvSpPr>
        <p:spPr>
          <a:xfrm>
            <a:off x="2313231" y="373866"/>
            <a:ext cx="793178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solidFill>
                    <a:prstClr val="white"/>
                  </a:solidFill>
                </a:ln>
                <a:solidFill>
                  <a:prstClr val="white"/>
                </a:solidFill>
                <a:effectLst/>
                <a:uLnTx/>
                <a:uFillTx/>
                <a:latin typeface="HP001 4 hàng" pitchFamily="34" charset="0"/>
                <a:ea typeface="+mn-ea"/>
                <a:cs typeface="Arial"/>
                <a:sym typeface="Arial"/>
              </a:rPr>
              <a:t>Thứ </a:t>
            </a:r>
            <a:r>
              <a:rPr kumimoji="0" lang="en-US" sz="3200" b="0" i="0" u="none" strike="noStrike" kern="1200" cap="none" spc="0" normalizeH="0" baseline="0" noProof="0" dirty="0" err="1" smtClean="0">
                <a:ln>
                  <a:solidFill>
                    <a:prstClr val="white"/>
                  </a:solidFill>
                </a:ln>
                <a:solidFill>
                  <a:prstClr val="white"/>
                </a:solidFill>
                <a:effectLst/>
                <a:uLnTx/>
                <a:uFillTx/>
                <a:latin typeface="HP001 4 hàng" pitchFamily="34" charset="0"/>
                <a:ea typeface="+mn-ea"/>
                <a:cs typeface="Arial"/>
                <a:sym typeface="Arial"/>
              </a:rPr>
              <a:t>Sáu</a:t>
            </a:r>
            <a:r>
              <a:rPr kumimoji="0" lang="en-US" sz="3200" b="0" i="0" u="none"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 </a:t>
            </a:r>
            <a:r>
              <a:rPr kumimoji="0" lang="vi-VN" sz="3200" b="0" i="0" u="none" strike="noStrike" kern="1200" cap="none" spc="0" normalizeH="0" baseline="0" noProof="0" dirty="0">
                <a:ln>
                  <a:solidFill>
                    <a:prstClr val="white"/>
                  </a:solidFill>
                </a:ln>
                <a:solidFill>
                  <a:prstClr val="white"/>
                </a:solidFill>
                <a:effectLst/>
                <a:uLnTx/>
                <a:uFillTx/>
                <a:latin typeface="HP001 4 hàng" pitchFamily="34" charset="0"/>
                <a:ea typeface="+mn-ea"/>
                <a:cs typeface="Arial"/>
                <a:sym typeface="Arial"/>
              </a:rPr>
              <a:t>ngày </a:t>
            </a:r>
            <a:r>
              <a:rPr kumimoji="0" lang="vi-VN" sz="3200" b="0" i="0" u="none"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2</a:t>
            </a:r>
            <a:r>
              <a:rPr kumimoji="0" lang="en-US" sz="3200" b="0" i="0" u="none"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9</a:t>
            </a:r>
            <a:r>
              <a:rPr kumimoji="0" lang="vi-VN" sz="3200" b="0" i="0" u="none"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 </a:t>
            </a:r>
            <a:r>
              <a:rPr kumimoji="0" lang="vi-VN" sz="3200" b="0" i="0" u="none" strike="noStrike" kern="1200" cap="none" spc="0" normalizeH="0" baseline="0" noProof="0" dirty="0">
                <a:ln>
                  <a:solidFill>
                    <a:prstClr val="white"/>
                  </a:solidFill>
                </a:ln>
                <a:solidFill>
                  <a:prstClr val="white"/>
                </a:solidFill>
                <a:effectLst/>
                <a:uLnTx/>
                <a:uFillTx/>
                <a:latin typeface="HP001 4 hàng" pitchFamily="34" charset="0"/>
                <a:ea typeface="+mn-ea"/>
                <a:cs typeface="Arial"/>
                <a:sym typeface="Arial"/>
              </a:rPr>
              <a:t>tháng </a:t>
            </a:r>
            <a:r>
              <a:rPr kumimoji="0" lang="en-US" sz="3200" b="0" i="0" u="none"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1</a:t>
            </a:r>
            <a:r>
              <a:rPr kumimoji="0" lang="vi-VN" sz="3200" b="0" i="0" u="none"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1 </a:t>
            </a:r>
            <a:r>
              <a:rPr kumimoji="0" lang="vi-VN" sz="3200" b="0" i="0" u="none" strike="noStrike" kern="1200" cap="none" spc="0" normalizeH="0" baseline="0" noProof="0" dirty="0">
                <a:ln>
                  <a:solidFill>
                    <a:prstClr val="white"/>
                  </a:solidFill>
                </a:ln>
                <a:solidFill>
                  <a:prstClr val="white"/>
                </a:solidFill>
                <a:effectLst/>
                <a:uLnTx/>
                <a:uFillTx/>
                <a:latin typeface="HP001 4 hàng" pitchFamily="34" charset="0"/>
                <a:ea typeface="+mn-ea"/>
                <a:cs typeface="Arial"/>
                <a:sym typeface="Arial"/>
              </a:rPr>
              <a:t>năm 2024</a:t>
            </a:r>
            <a:endParaRPr kumimoji="0" lang="en-US" sz="3200" b="0" i="0" u="none" strike="noStrike" kern="1200" cap="none" spc="0" normalizeH="0" baseline="0" noProof="0" dirty="0">
              <a:ln>
                <a:solidFill>
                  <a:prstClr val="white"/>
                </a:solidFill>
              </a:ln>
              <a:solidFill>
                <a:prstClr val="white"/>
              </a:solidFill>
              <a:effectLst/>
              <a:uLnTx/>
              <a:uFillTx/>
              <a:latin typeface="HP001 4 hàng" pitchFamily="34" charset="0"/>
              <a:ea typeface="+mn-ea"/>
              <a:cs typeface="Arial"/>
              <a:sym typeface="Arial"/>
            </a:endParaRPr>
          </a:p>
        </p:txBody>
      </p:sp>
      <p:sp>
        <p:nvSpPr>
          <p:cNvPr id="6" name="TextBox 5">
            <a:extLst>
              <a:ext uri="{FF2B5EF4-FFF2-40B4-BE49-F238E27FC236}">
                <a16:creationId xmlns:a16="http://schemas.microsoft.com/office/drawing/2014/main" id="{1B8799DB-AB3F-4399-A3D7-B9F47AE32E1D}"/>
              </a:ext>
            </a:extLst>
          </p:cNvPr>
          <p:cNvSpPr txBox="1"/>
          <p:nvPr/>
        </p:nvSpPr>
        <p:spPr>
          <a:xfrm>
            <a:off x="681135" y="958641"/>
            <a:ext cx="30197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3200" b="0" i="0" u="sng"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Bài đọc </a:t>
            </a:r>
            <a:r>
              <a:rPr kumimoji="0" lang="en-US" sz="3200" b="0" i="0" u="sng" strike="noStrike" kern="1200" cap="none" spc="0" normalizeH="0" baseline="0" noProof="0" dirty="0" smtClean="0">
                <a:ln>
                  <a:solidFill>
                    <a:prstClr val="white"/>
                  </a:solidFill>
                </a:ln>
                <a:solidFill>
                  <a:prstClr val="white"/>
                </a:solidFill>
                <a:effectLst/>
                <a:uLnTx/>
                <a:uFillTx/>
                <a:latin typeface="HP001 4 hàng" pitchFamily="34" charset="0"/>
                <a:ea typeface="+mn-ea"/>
                <a:cs typeface="Arial"/>
                <a:sym typeface="Arial"/>
              </a:rPr>
              <a:t>3</a:t>
            </a:r>
            <a:endParaRPr kumimoji="0" lang="en-US" sz="3200" b="0" i="0" u="none" strike="noStrike" kern="1200" cap="none" spc="0" normalizeH="0" baseline="0" noProof="0" dirty="0">
              <a:ln>
                <a:solidFill>
                  <a:prstClr val="white"/>
                </a:solidFill>
              </a:ln>
              <a:solidFill>
                <a:prstClr val="white"/>
              </a:solidFill>
              <a:effectLst/>
              <a:uLnTx/>
              <a:uFillTx/>
              <a:latin typeface="HP001 4 hàng" pitchFamily="34" charset="0"/>
              <a:ea typeface="+mn-ea"/>
              <a:cs typeface="Arial"/>
              <a:sym typeface="Arial"/>
            </a:endParaRPr>
          </a:p>
        </p:txBody>
      </p:sp>
      <p:sp>
        <p:nvSpPr>
          <p:cNvPr id="2" name="TextBox 1"/>
          <p:cNvSpPr txBox="1"/>
          <p:nvPr/>
        </p:nvSpPr>
        <p:spPr>
          <a:xfrm>
            <a:off x="890094" y="1375399"/>
            <a:ext cx="9638523" cy="1107996"/>
          </a:xfrm>
          <a:prstGeom prst="rect">
            <a:avLst/>
          </a:prstGeom>
          <a:noFill/>
        </p:spPr>
        <p:txBody>
          <a:bodyPr wrap="square" rtlCol="0">
            <a:spAutoFit/>
          </a:bodyPr>
          <a:lstStyle/>
          <a:p>
            <a:pPr algn="ctr"/>
            <a:r>
              <a:rPr lang="en-US" sz="6600" dirty="0" err="1" smtClean="0">
                <a:solidFill>
                  <a:srgbClr val="FFFF00"/>
                </a:solidFill>
                <a:latin typeface="Times New Roman" panose="02020603050405020304" pitchFamily="18" charset="0"/>
                <a:cs typeface="Times New Roman" panose="02020603050405020304" pitchFamily="18" charset="0"/>
              </a:rPr>
              <a:t>Cây</a:t>
            </a:r>
            <a:r>
              <a:rPr lang="en-US" sz="6600" dirty="0" smtClean="0">
                <a:solidFill>
                  <a:srgbClr val="FFFF00"/>
                </a:solidFill>
                <a:latin typeface="Times New Roman" panose="02020603050405020304" pitchFamily="18" charset="0"/>
                <a:cs typeface="Times New Roman" panose="02020603050405020304" pitchFamily="18" charset="0"/>
              </a:rPr>
              <a:t> </a:t>
            </a:r>
            <a:r>
              <a:rPr lang="en-US" sz="6600" dirty="0" err="1" smtClean="0">
                <a:solidFill>
                  <a:srgbClr val="FFFF00"/>
                </a:solidFill>
                <a:latin typeface="Times New Roman" panose="02020603050405020304" pitchFamily="18" charset="0"/>
                <a:cs typeface="Times New Roman" panose="02020603050405020304" pitchFamily="18" charset="0"/>
              </a:rPr>
              <a:t>phượng</a:t>
            </a:r>
            <a:r>
              <a:rPr lang="en-US" sz="6600" dirty="0" smtClean="0">
                <a:solidFill>
                  <a:srgbClr val="FFFF00"/>
                </a:solidFill>
                <a:latin typeface="Times New Roman" panose="02020603050405020304" pitchFamily="18" charset="0"/>
                <a:cs typeface="Times New Roman" panose="02020603050405020304" pitchFamily="18" charset="0"/>
              </a:rPr>
              <a:t> </a:t>
            </a:r>
            <a:r>
              <a:rPr lang="en-US" sz="6600" dirty="0" err="1" smtClean="0">
                <a:solidFill>
                  <a:srgbClr val="FFFF00"/>
                </a:solidFill>
                <a:latin typeface="Times New Roman" panose="02020603050405020304" pitchFamily="18" charset="0"/>
                <a:cs typeface="Times New Roman" panose="02020603050405020304" pitchFamily="18" charset="0"/>
              </a:rPr>
              <a:t>xóm</a:t>
            </a:r>
            <a:r>
              <a:rPr lang="en-US" sz="6600" dirty="0" smtClean="0">
                <a:solidFill>
                  <a:srgbClr val="FFFF00"/>
                </a:solidFill>
                <a:latin typeface="Times New Roman" panose="02020603050405020304" pitchFamily="18" charset="0"/>
                <a:cs typeface="Times New Roman" panose="02020603050405020304" pitchFamily="18" charset="0"/>
              </a:rPr>
              <a:t> </a:t>
            </a:r>
            <a:r>
              <a:rPr lang="en-US" sz="6600" dirty="0" err="1" smtClean="0">
                <a:solidFill>
                  <a:srgbClr val="FFFF00"/>
                </a:solidFill>
                <a:latin typeface="Times New Roman" panose="02020603050405020304" pitchFamily="18" charset="0"/>
                <a:cs typeface="Times New Roman" panose="02020603050405020304" pitchFamily="18" charset="0"/>
              </a:rPr>
              <a:t>Đông</a:t>
            </a:r>
            <a:endParaRPr lang="en-US" sz="6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639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22" presetClass="entr" presetSubtype="8" fill="hold" nodeType="click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wipe(left)">
                      <p:cBhvr>
                        <p:cTn dur="500"/>
                        <p:tgtEl>
                          <p:spTgt spid="3075"/>
                        </p:tgtEl>
                      </p:cBhvr>
                    </p:animEffect>
                  </p:childTnLst>
                </p:cTn>
              </p:par>
            </p:tnLst>
          </p:tmpl>
        </p:tmplLst>
      </p:bldP>
      <p:bldP spid="5" grpId="0"/>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255;p39">
            <a:extLst>
              <a:ext uri="{FF2B5EF4-FFF2-40B4-BE49-F238E27FC236}">
                <a16:creationId xmlns:a16="http://schemas.microsoft.com/office/drawing/2014/main" id="{B2031C53-2933-316D-29F6-BE30CA22FFC2}"/>
              </a:ext>
            </a:extLst>
          </p:cNvPr>
          <p:cNvSpPr txBox="1">
            <a:spLocks/>
          </p:cNvSpPr>
          <p:nvPr/>
        </p:nvSpPr>
        <p:spPr>
          <a:xfrm>
            <a:off x="2116579" y="2598907"/>
            <a:ext cx="6495157" cy="1153921"/>
          </a:xfrm>
          <a:prstGeom prst="rect">
            <a:avLst/>
          </a:prstGeom>
        </p:spPr>
        <p:txBody>
          <a:bodyPr spcFirstLastPara="1" wrap="square" lIns="115184" tIns="115184" rIns="115184" bIns="11518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endParaRPr lang="en-US" sz="4300" b="1" dirty="0">
              <a:solidFill>
                <a:schemeClr val="bg2">
                  <a:lumMod val="25000"/>
                </a:schemeClr>
              </a:solidFill>
              <a:latin typeface="+mj-lt"/>
            </a:endParaRPr>
          </a:p>
        </p:txBody>
      </p:sp>
      <p:sp>
        <p:nvSpPr>
          <p:cNvPr id="21" name="TextBox 20">
            <a:extLst>
              <a:ext uri="{FF2B5EF4-FFF2-40B4-BE49-F238E27FC236}">
                <a16:creationId xmlns:a16="http://schemas.microsoft.com/office/drawing/2014/main" id="{1A455206-1E5A-84DF-4ED6-EF17FCC91289}"/>
              </a:ext>
            </a:extLst>
          </p:cNvPr>
          <p:cNvSpPr txBox="1"/>
          <p:nvPr/>
        </p:nvSpPr>
        <p:spPr>
          <a:xfrm>
            <a:off x="768448" y="2492404"/>
            <a:ext cx="5738995" cy="2739211"/>
          </a:xfrm>
          <a:prstGeom prst="rect">
            <a:avLst/>
          </a:prstGeom>
          <a:noFill/>
        </p:spPr>
        <p:txBody>
          <a:bodyPr wrap="square" rtlCol="0">
            <a:spAutoFit/>
          </a:bodyPr>
          <a:lstStyle/>
          <a:p>
            <a:pPr algn="ctr">
              <a:lnSpc>
                <a:spcPct val="150000"/>
              </a:lnSpc>
            </a:pPr>
            <a:r>
              <a:rPr lang="en-US" sz="4300" b="1" dirty="0" err="1">
                <a:solidFill>
                  <a:srgbClr val="C00000"/>
                </a:solidFill>
                <a:latin typeface="+mj-lt"/>
              </a:rPr>
              <a:t>Hoạt</a:t>
            </a:r>
            <a:r>
              <a:rPr lang="en-US" sz="4300" b="1" dirty="0">
                <a:solidFill>
                  <a:srgbClr val="C00000"/>
                </a:solidFill>
                <a:latin typeface="+mj-lt"/>
              </a:rPr>
              <a:t> </a:t>
            </a:r>
            <a:r>
              <a:rPr lang="en-US" sz="4300" b="1" dirty="0" err="1">
                <a:solidFill>
                  <a:srgbClr val="C00000"/>
                </a:solidFill>
                <a:latin typeface="+mj-lt"/>
              </a:rPr>
              <a:t>động</a:t>
            </a:r>
            <a:r>
              <a:rPr lang="en-US" sz="4300" b="1" dirty="0">
                <a:solidFill>
                  <a:srgbClr val="C00000"/>
                </a:solidFill>
                <a:latin typeface="+mj-lt"/>
              </a:rPr>
              <a:t> 1</a:t>
            </a:r>
          </a:p>
          <a:p>
            <a:pPr algn="ctr">
              <a:lnSpc>
                <a:spcPct val="150000"/>
              </a:lnSpc>
            </a:pPr>
            <a:r>
              <a:rPr lang="en-US" sz="4300" b="1" dirty="0">
                <a:solidFill>
                  <a:schemeClr val="bg2">
                    <a:lumMod val="25000"/>
                  </a:schemeClr>
                </a:solidFill>
                <a:latin typeface="+mj-lt"/>
              </a:rPr>
              <a:t>ĐỌC THÀNH TIẾNG </a:t>
            </a:r>
          </a:p>
          <a:p>
            <a:endParaRPr lang="en-US" sz="4300" b="1" dirty="0">
              <a:solidFill>
                <a:schemeClr val="bg2">
                  <a:lumMod val="25000"/>
                </a:schemeClr>
              </a:solidFill>
              <a:latin typeface="+mj-lt"/>
            </a:endParaRPr>
          </a:p>
        </p:txBody>
      </p:sp>
      <p:sp>
        <p:nvSpPr>
          <p:cNvPr id="2" name="Freeform 12">
            <a:extLst>
              <a:ext uri="{FF2B5EF4-FFF2-40B4-BE49-F238E27FC236}">
                <a16:creationId xmlns:a16="http://schemas.microsoft.com/office/drawing/2014/main" id="{F2FC3747-40F8-13CA-0F1B-CBEC7A46E84C}"/>
              </a:ext>
            </a:extLst>
          </p:cNvPr>
          <p:cNvSpPr/>
          <p:nvPr/>
        </p:nvSpPr>
        <p:spPr>
          <a:xfrm rot="-375616">
            <a:off x="7032870" y="1937624"/>
            <a:ext cx="4220609" cy="3350108"/>
          </a:xfrm>
          <a:custGeom>
            <a:avLst/>
            <a:gdLst/>
            <a:ahLst/>
            <a:cxnLst/>
            <a:rect l="l" t="t" r="r" b="b"/>
            <a:pathLst>
              <a:path w="3319077" h="2634517">
                <a:moveTo>
                  <a:pt x="0" y="0"/>
                </a:moveTo>
                <a:lnTo>
                  <a:pt x="3319076" y="0"/>
                </a:lnTo>
                <a:lnTo>
                  <a:pt x="3319076" y="2634517"/>
                </a:lnTo>
                <a:lnTo>
                  <a:pt x="0" y="26345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18139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5A57B0-2288-C336-10A4-1162610C7BE5}"/>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6F934623-1079-3517-A085-8B535E5484C5}"/>
              </a:ext>
            </a:extLst>
          </p:cNvPr>
          <p:cNvSpPr txBox="1"/>
          <p:nvPr/>
        </p:nvSpPr>
        <p:spPr>
          <a:xfrm>
            <a:off x="5008032" y="1145329"/>
            <a:ext cx="3016370" cy="415498"/>
          </a:xfrm>
          <a:prstGeom prst="rect">
            <a:avLst/>
          </a:prstGeom>
          <a:noFill/>
        </p:spPr>
        <p:txBody>
          <a:bodyPr wrap="square" rtlCol="0">
            <a:spAutoFit/>
          </a:bodyPr>
          <a:lstStyle/>
          <a:p>
            <a:r>
              <a:rPr lang="en-US" sz="2100" b="1">
                <a:latin typeface="+mj-lt"/>
              </a:rPr>
              <a:t>GIẢI NGHĨA TỪ MỚI</a:t>
            </a:r>
          </a:p>
        </p:txBody>
      </p:sp>
      <p:sp>
        <p:nvSpPr>
          <p:cNvPr id="18" name="Rectangle: Rounded Corners 17">
            <a:extLst>
              <a:ext uri="{FF2B5EF4-FFF2-40B4-BE49-F238E27FC236}">
                <a16:creationId xmlns:a16="http://schemas.microsoft.com/office/drawing/2014/main" id="{69F1F5A0-A465-A360-8D45-C56ED0175D0F}"/>
              </a:ext>
            </a:extLst>
          </p:cNvPr>
          <p:cNvSpPr/>
          <p:nvPr/>
        </p:nvSpPr>
        <p:spPr>
          <a:xfrm>
            <a:off x="330623" y="2031421"/>
            <a:ext cx="2674009" cy="1570011"/>
          </a:xfrm>
          <a:prstGeom prst="round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1152053">
              <a:lnSpc>
                <a:spcPct val="150000"/>
              </a:lnSpc>
              <a:defRPr/>
            </a:pPr>
            <a:r>
              <a:rPr lang="nl-NL" sz="2100" i="1" dirty="0">
                <a:solidFill>
                  <a:schemeClr val="bg1">
                    <a:lumMod val="10000"/>
                  </a:schemeClr>
                </a:solidFill>
                <a:latin typeface="+mj-lt"/>
                <a:ea typeface="Calibri" panose="020F0502020204030204" pitchFamily="34" charset="0"/>
                <a:cs typeface="Times New Roman" panose="02020603050405020304" pitchFamily="18" charset="0"/>
              </a:rPr>
              <a:t>Vằng vặc</a:t>
            </a:r>
            <a:r>
              <a:rPr lang="nl-NL" sz="2100" dirty="0">
                <a:solidFill>
                  <a:schemeClr val="bg1">
                    <a:lumMod val="10000"/>
                  </a:schemeClr>
                </a:solidFill>
                <a:latin typeface="+mj-lt"/>
                <a:ea typeface="Calibri" panose="020F0502020204030204" pitchFamily="34" charset="0"/>
                <a:cs typeface="Times New Roman" panose="02020603050405020304" pitchFamily="18" charset="0"/>
              </a:rPr>
              <a:t>: rất sáng (thường nói về ánh trăng).</a:t>
            </a:r>
            <a:endParaRPr lang="en-US" sz="2100" dirty="0">
              <a:solidFill>
                <a:schemeClr val="bg1">
                  <a:lumMod val="10000"/>
                </a:schemeClr>
              </a:solidFill>
              <a:latin typeface="+mj-lt"/>
              <a:ea typeface="Calibri" panose="020F0502020204030204" pitchFamily="34" charset="0"/>
              <a:cs typeface="Times New Roman" panose="02020603050405020304" pitchFamily="18" charset="0"/>
            </a:endParaRPr>
          </a:p>
        </p:txBody>
      </p:sp>
      <p:sp>
        <p:nvSpPr>
          <p:cNvPr id="19" name="Rectangle: Rounded Corners 83">
            <a:extLst>
              <a:ext uri="{FF2B5EF4-FFF2-40B4-BE49-F238E27FC236}">
                <a16:creationId xmlns:a16="http://schemas.microsoft.com/office/drawing/2014/main" id="{EEFA832E-F845-9FD6-CF21-2F3A60AA1CD8}"/>
              </a:ext>
            </a:extLst>
          </p:cNvPr>
          <p:cNvSpPr/>
          <p:nvPr/>
        </p:nvSpPr>
        <p:spPr>
          <a:xfrm>
            <a:off x="3146608" y="2035778"/>
            <a:ext cx="2674009" cy="1565654"/>
          </a:xfrm>
          <a:prstGeom prst="roundRect">
            <a:avLst/>
          </a:prstGeom>
          <a:solidFill>
            <a:schemeClr val="accent5">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152053">
              <a:lnSpc>
                <a:spcPct val="150000"/>
              </a:lnSpc>
              <a:defRPr/>
            </a:pPr>
            <a:r>
              <a:rPr lang="nl-NL" sz="2100" i="1" dirty="0">
                <a:solidFill>
                  <a:srgbClr val="000000"/>
                </a:solidFill>
                <a:latin typeface="+mj-lt"/>
                <a:ea typeface="Calibri" panose="020F0502020204030204" pitchFamily="34" charset="0"/>
              </a:rPr>
              <a:t>Đường liên xóm</a:t>
            </a:r>
            <a:r>
              <a:rPr lang="nl-NL" sz="2100" dirty="0">
                <a:solidFill>
                  <a:srgbClr val="000000"/>
                </a:solidFill>
                <a:latin typeface="+mj-lt"/>
                <a:ea typeface="Calibri" panose="020F0502020204030204" pitchFamily="34" charset="0"/>
              </a:rPr>
              <a:t>: con đường nối giữa các xóm. </a:t>
            </a:r>
            <a:endParaRPr lang="en-US" sz="2100" dirty="0">
              <a:solidFill>
                <a:schemeClr val="bg1">
                  <a:lumMod val="10000"/>
                </a:schemeClr>
              </a:solidFill>
              <a:latin typeface="+mj-lt"/>
              <a:ea typeface="Calibri" panose="020F0502020204030204" pitchFamily="34" charset="0"/>
              <a:cs typeface="Times New Roman" panose="02020603050405020304" pitchFamily="18" charset="0"/>
            </a:endParaRPr>
          </a:p>
        </p:txBody>
      </p:sp>
      <p:pic>
        <p:nvPicPr>
          <p:cNvPr id="20" name="Picture 8" descr="Dàn ý cho bài văn tả cảnh đêm trăng ở quê em">
            <a:extLst>
              <a:ext uri="{FF2B5EF4-FFF2-40B4-BE49-F238E27FC236}">
                <a16:creationId xmlns:a16="http://schemas.microsoft.com/office/drawing/2014/main" id="{FE93A092-3746-DF19-9333-BB2B24943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00" y="4279773"/>
            <a:ext cx="2566054" cy="17107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uyên Quang: Con đường 4 thôn của nhân dân">
            <a:extLst>
              <a:ext uri="{FF2B5EF4-FFF2-40B4-BE49-F238E27FC236}">
                <a16:creationId xmlns:a16="http://schemas.microsoft.com/office/drawing/2014/main" id="{DDA0D828-2874-7D6B-DC3A-FFAAEA3F4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585" y="4279773"/>
            <a:ext cx="2566054" cy="17806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12F92C50-4031-1A00-0FCA-D92BD8C0506B}"/>
              </a:ext>
            </a:extLst>
          </p:cNvPr>
          <p:cNvSpPr/>
          <p:nvPr/>
        </p:nvSpPr>
        <p:spPr>
          <a:xfrm>
            <a:off x="5962594" y="2031420"/>
            <a:ext cx="3016370" cy="1570011"/>
          </a:xfrm>
          <a:prstGeom prst="round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1152053">
              <a:lnSpc>
                <a:spcPct val="150000"/>
              </a:lnSpc>
              <a:defRPr/>
            </a:pPr>
            <a:r>
              <a:rPr lang="nl-NL" sz="2100" i="1" dirty="0">
                <a:solidFill>
                  <a:srgbClr val="000000"/>
                </a:solidFill>
                <a:latin typeface="+mj-lt"/>
                <a:ea typeface="Calibri" panose="020F0502020204030204" pitchFamily="34" charset="0"/>
              </a:rPr>
              <a:t>Hiến</a:t>
            </a:r>
            <a:r>
              <a:rPr lang="nl-NL" sz="2100" dirty="0">
                <a:solidFill>
                  <a:srgbClr val="000000"/>
                </a:solidFill>
                <a:latin typeface="+mj-lt"/>
                <a:ea typeface="Calibri" panose="020F0502020204030204" pitchFamily="34" charset="0"/>
              </a:rPr>
              <a:t>: cho, tặng một cách tự nguyện. </a:t>
            </a:r>
            <a:endParaRPr lang="en-US" sz="2100" dirty="0">
              <a:solidFill>
                <a:schemeClr val="bg1">
                  <a:lumMod val="10000"/>
                </a:schemeClr>
              </a:solidFill>
              <a:latin typeface="+mj-lt"/>
              <a:ea typeface="Calibri" panose="020F0502020204030204" pitchFamily="34" charset="0"/>
              <a:cs typeface="Times New Roman" panose="02020603050405020304" pitchFamily="18" charset="0"/>
            </a:endParaRPr>
          </a:p>
        </p:txBody>
      </p:sp>
      <p:sp>
        <p:nvSpPr>
          <p:cNvPr id="24" name="Rectangle: Rounded Corners 3">
            <a:extLst>
              <a:ext uri="{FF2B5EF4-FFF2-40B4-BE49-F238E27FC236}">
                <a16:creationId xmlns:a16="http://schemas.microsoft.com/office/drawing/2014/main" id="{6F0A33AD-020A-74FF-5364-75FA095159EE}"/>
              </a:ext>
            </a:extLst>
          </p:cNvPr>
          <p:cNvSpPr/>
          <p:nvPr/>
        </p:nvSpPr>
        <p:spPr>
          <a:xfrm>
            <a:off x="9089416" y="2031421"/>
            <a:ext cx="2926810" cy="1570011"/>
          </a:xfrm>
          <a:prstGeom prst="roundRect">
            <a:avLst/>
          </a:prstGeom>
          <a:solidFill>
            <a:schemeClr val="accent5">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1152053">
              <a:lnSpc>
                <a:spcPct val="150000"/>
              </a:lnSpc>
              <a:defRPr/>
            </a:pPr>
            <a:r>
              <a:rPr lang="nl-NL" sz="2100" i="1" dirty="0">
                <a:solidFill>
                  <a:srgbClr val="000000"/>
                </a:solidFill>
                <a:latin typeface="+mj-lt"/>
                <a:ea typeface="Calibri" panose="020F0502020204030204" pitchFamily="34" charset="0"/>
              </a:rPr>
              <a:t>Nhà dưỡng lão</a:t>
            </a:r>
            <a:r>
              <a:rPr lang="nl-NL" sz="2100" dirty="0">
                <a:solidFill>
                  <a:srgbClr val="000000"/>
                </a:solidFill>
                <a:latin typeface="+mj-lt"/>
                <a:ea typeface="Calibri" panose="020F0502020204030204" pitchFamily="34" charset="0"/>
              </a:rPr>
              <a:t>: nơi chăm sóc những người cao tuổi. </a:t>
            </a:r>
            <a:endParaRPr lang="en-US" sz="2100" dirty="0">
              <a:solidFill>
                <a:schemeClr val="bg1">
                  <a:lumMod val="10000"/>
                </a:schemeClr>
              </a:solidFill>
              <a:latin typeface="+mj-lt"/>
              <a:ea typeface="Calibri" panose="020F0502020204030204" pitchFamily="34" charset="0"/>
              <a:cs typeface="Times New Roman" panose="02020603050405020304" pitchFamily="18" charset="0"/>
            </a:endParaRPr>
          </a:p>
        </p:txBody>
      </p:sp>
      <p:pic>
        <p:nvPicPr>
          <p:cNvPr id="25" name="Picture 24" descr="Thông tin Nhà dưỡng lão tốt ở Hà Nội - LH đăng ký: 096.569.50.50">
            <a:extLst>
              <a:ext uri="{FF2B5EF4-FFF2-40B4-BE49-F238E27FC236}">
                <a16:creationId xmlns:a16="http://schemas.microsoft.com/office/drawing/2014/main" id="{34E85976-97AC-B040-BA02-7746A2094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416" y="4352123"/>
            <a:ext cx="3003316" cy="16383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962594" y="4279773"/>
            <a:ext cx="2864165" cy="178068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366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16" presetClass="entr" presetSubtype="21" fill="hold" nodeType="with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1E0105E-E558-0336-7CDD-10109A43BDE7}"/>
            </a:ext>
          </a:extLst>
        </p:cNvPr>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5620562F-76A8-A6C7-BB19-A2F6C66D2426}"/>
              </a:ext>
            </a:extLst>
          </p:cNvPr>
          <p:cNvSpPr/>
          <p:nvPr/>
        </p:nvSpPr>
        <p:spPr>
          <a:xfrm>
            <a:off x="3266961" y="1828800"/>
            <a:ext cx="5658077" cy="7143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lumMod val="10000"/>
                  </a:srgbClr>
                </a:solidFill>
                <a:effectLst/>
                <a:uLnTx/>
                <a:uFillTx/>
                <a:latin typeface="UTM Avo"/>
                <a:ea typeface="+mn-ea"/>
                <a:cs typeface="+mn-cs"/>
                <a:sym typeface="Arial"/>
              </a:rPr>
              <a:t>BỐ CỤC BÀI ĐỌC </a:t>
            </a:r>
          </a:p>
        </p:txBody>
      </p:sp>
      <p:grpSp>
        <p:nvGrpSpPr>
          <p:cNvPr id="7" name="Group 6">
            <a:extLst>
              <a:ext uri="{FF2B5EF4-FFF2-40B4-BE49-F238E27FC236}">
                <a16:creationId xmlns:a16="http://schemas.microsoft.com/office/drawing/2014/main" id="{A6AC3EA9-F820-C0E2-5F0B-CD47DB602DDB}"/>
              </a:ext>
            </a:extLst>
          </p:cNvPr>
          <p:cNvGrpSpPr/>
          <p:nvPr/>
        </p:nvGrpSpPr>
        <p:grpSpPr>
          <a:xfrm>
            <a:off x="145943" y="2859017"/>
            <a:ext cx="5854807" cy="1608331"/>
            <a:chOff x="7409045" y="113400"/>
            <a:chExt cx="15580019" cy="1959331"/>
          </a:xfrm>
        </p:grpSpPr>
        <p:sp>
          <p:nvSpPr>
            <p:cNvPr id="8" name="Rectangle: Rounded Corners 16">
              <a:extLst>
                <a:ext uri="{FF2B5EF4-FFF2-40B4-BE49-F238E27FC236}">
                  <a16:creationId xmlns:a16="http://schemas.microsoft.com/office/drawing/2014/main" id="{46B27CCD-5CF8-D055-4FCC-E07CC5F32C8A}"/>
                </a:ext>
              </a:extLst>
            </p:cNvPr>
            <p:cNvSpPr/>
            <p:nvPr/>
          </p:nvSpPr>
          <p:spPr>
            <a:xfrm>
              <a:off x="7409045" y="596145"/>
              <a:ext cx="1371600" cy="993838"/>
            </a:xfrm>
            <a:prstGeom prst="roundRect">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ctr" defTabSz="576026"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UTM Avo"/>
                  <a:ea typeface="+mn-ea"/>
                  <a:cs typeface="Arial" panose="020B0604020202020204" pitchFamily="34" charset="0"/>
                  <a:sym typeface="Arial"/>
                </a:rPr>
                <a:t>1</a:t>
              </a:r>
            </a:p>
          </p:txBody>
        </p:sp>
        <p:sp>
          <p:nvSpPr>
            <p:cNvPr id="9" name="Plaque 8">
              <a:extLst>
                <a:ext uri="{FF2B5EF4-FFF2-40B4-BE49-F238E27FC236}">
                  <a16:creationId xmlns:a16="http://schemas.microsoft.com/office/drawing/2014/main" id="{4014229B-2D79-A4F7-3822-F705A9C90F25}"/>
                </a:ext>
              </a:extLst>
            </p:cNvPr>
            <p:cNvSpPr/>
            <p:nvPr/>
          </p:nvSpPr>
          <p:spPr>
            <a:xfrm>
              <a:off x="8960198" y="113400"/>
              <a:ext cx="14028866" cy="1959331"/>
            </a:xfrm>
            <a:prstGeom prst="plaque">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just" defTabSz="576026" rtl="0" eaLnBrk="1" fontAlgn="auto" latinLnBrk="0" hangingPunct="1">
                <a:lnSpc>
                  <a:spcPct val="150000"/>
                </a:lnSpc>
                <a:spcBef>
                  <a:spcPts val="0"/>
                </a:spcBef>
                <a:spcAft>
                  <a:spcPts val="0"/>
                </a:spcAft>
                <a:buClrTx/>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Từ đầu đến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nói</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với</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bố</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tớ</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như</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vậy</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Nỗi</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lo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lắng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của</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bọn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trẻ</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khi</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nghe</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tin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cây</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phượng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đầu</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xóm</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bị</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chặt</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mất</a:t>
              </a:r>
              <a:r>
                <a:rPr kumimoji="0" lang="vi-VN"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1F271BDB-9B66-D28A-03A7-732FF84727B1}"/>
              </a:ext>
            </a:extLst>
          </p:cNvPr>
          <p:cNvGrpSpPr/>
          <p:nvPr/>
        </p:nvGrpSpPr>
        <p:grpSpPr>
          <a:xfrm>
            <a:off x="146023" y="4941131"/>
            <a:ext cx="5854727" cy="1608331"/>
            <a:chOff x="7373446" y="3088"/>
            <a:chExt cx="14927592" cy="2179954"/>
          </a:xfrm>
        </p:grpSpPr>
        <p:sp>
          <p:nvSpPr>
            <p:cNvPr id="11" name="Rectangle: Rounded Corners 19">
              <a:extLst>
                <a:ext uri="{FF2B5EF4-FFF2-40B4-BE49-F238E27FC236}">
                  <a16:creationId xmlns:a16="http://schemas.microsoft.com/office/drawing/2014/main" id="{48AFC78E-49FE-333D-4199-FBCC70DB96F3}"/>
                </a:ext>
              </a:extLst>
            </p:cNvPr>
            <p:cNvSpPr/>
            <p:nvPr/>
          </p:nvSpPr>
          <p:spPr>
            <a:xfrm>
              <a:off x="7373446" y="540190"/>
              <a:ext cx="1371600" cy="1105745"/>
            </a:xfrm>
            <a:prstGeom prst="roundRect">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ctr" defTabSz="576026"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UTM Avo"/>
                  <a:ea typeface="+mn-ea"/>
                  <a:cs typeface="Arial" panose="020B0604020202020204" pitchFamily="34" charset="0"/>
                  <a:sym typeface="Arial"/>
                </a:rPr>
                <a:t>2</a:t>
              </a:r>
            </a:p>
          </p:txBody>
        </p:sp>
        <p:sp>
          <p:nvSpPr>
            <p:cNvPr id="12" name="Plaque 11">
              <a:extLst>
                <a:ext uri="{FF2B5EF4-FFF2-40B4-BE49-F238E27FC236}">
                  <a16:creationId xmlns:a16="http://schemas.microsoft.com/office/drawing/2014/main" id="{40186873-3CC4-C9FD-CC02-71D5304AFF98}"/>
                </a:ext>
              </a:extLst>
            </p:cNvPr>
            <p:cNvSpPr/>
            <p:nvPr/>
          </p:nvSpPr>
          <p:spPr>
            <a:xfrm>
              <a:off x="8960197" y="3088"/>
              <a:ext cx="13340841" cy="2179954"/>
            </a:xfrm>
            <a:prstGeom prst="plaque">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just" defTabSz="576026" rtl="0" eaLnBrk="1" fontAlgn="auto" latinLnBrk="0" hangingPunct="1">
                <a:lnSpc>
                  <a:spcPct val="150000"/>
                </a:lnSpc>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Từ</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Cây</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phượng</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đến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hạ</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cây</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phượng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Hình</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ảnh</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cây</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phượng</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với</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quán</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hàng</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cụ</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Tạo</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gắn</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liền</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với</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trẻ</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con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trong</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xóm</a:t>
              </a:r>
              <a:r>
                <a:rPr kumimoji="0" lang="en-US" sz="2000" b="0" i="0" u="none" strike="noStrike" kern="0" cap="none" spc="-3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p>
          </p:txBody>
        </p:sp>
      </p:grpSp>
      <p:grpSp>
        <p:nvGrpSpPr>
          <p:cNvPr id="2" name="Group 1">
            <a:extLst>
              <a:ext uri="{FF2B5EF4-FFF2-40B4-BE49-F238E27FC236}">
                <a16:creationId xmlns:a16="http://schemas.microsoft.com/office/drawing/2014/main" id="{84A1AAAF-CBF2-75DF-E977-E95D649EE391}"/>
              </a:ext>
            </a:extLst>
          </p:cNvPr>
          <p:cNvGrpSpPr/>
          <p:nvPr/>
        </p:nvGrpSpPr>
        <p:grpSpPr>
          <a:xfrm>
            <a:off x="6426485" y="2859017"/>
            <a:ext cx="5619572" cy="1608331"/>
            <a:chOff x="7414526" y="113400"/>
            <a:chExt cx="14328026" cy="2598408"/>
          </a:xfrm>
        </p:grpSpPr>
        <p:sp>
          <p:nvSpPr>
            <p:cNvPr id="3" name="Rectangle: Rounded Corners 16">
              <a:extLst>
                <a:ext uri="{FF2B5EF4-FFF2-40B4-BE49-F238E27FC236}">
                  <a16:creationId xmlns:a16="http://schemas.microsoft.com/office/drawing/2014/main" id="{3C77FBA0-DDF5-B0D8-F15D-E3DF94AA5C92}"/>
                </a:ext>
              </a:extLst>
            </p:cNvPr>
            <p:cNvSpPr/>
            <p:nvPr/>
          </p:nvSpPr>
          <p:spPr>
            <a:xfrm>
              <a:off x="7414526" y="753603"/>
              <a:ext cx="1371600" cy="1317999"/>
            </a:xfrm>
            <a:prstGeom prst="roundRect">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ctr" defTabSz="576026"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UTM Avo"/>
                  <a:ea typeface="+mn-ea"/>
                  <a:cs typeface="Arial" panose="020B0604020202020204" pitchFamily="34" charset="0"/>
                  <a:sym typeface="Arial"/>
                </a:rPr>
                <a:t>3</a:t>
              </a:r>
            </a:p>
          </p:txBody>
        </p:sp>
        <p:sp>
          <p:nvSpPr>
            <p:cNvPr id="4" name="Plaque 3">
              <a:extLst>
                <a:ext uri="{FF2B5EF4-FFF2-40B4-BE49-F238E27FC236}">
                  <a16:creationId xmlns:a16="http://schemas.microsoft.com/office/drawing/2014/main" id="{80E9735F-E272-69D6-2A64-D3AEC8BFBD89}"/>
                </a:ext>
              </a:extLst>
            </p:cNvPr>
            <p:cNvSpPr/>
            <p:nvPr/>
          </p:nvSpPr>
          <p:spPr>
            <a:xfrm>
              <a:off x="8960197" y="113400"/>
              <a:ext cx="12782355" cy="2598408"/>
            </a:xfrm>
            <a:prstGeom prst="plaque">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just" defTabSz="576026" rtl="0" eaLnBrk="1" fontAlgn="auto" latinLnBrk="0" hangingPunct="1">
                <a:lnSpc>
                  <a:spcPct val="150000"/>
                </a:lnSpc>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Từ</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Tối</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ấy</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đến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mở</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rộng</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mặt</a:t>
              </a:r>
              <a:r>
                <a:rPr kumimoji="0" lang="en-US" sz="2000" b="0" i="1"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1"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đường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Tâm</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trạng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buồn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và</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giấc</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mơ</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của</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cụ</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Tạo</a:t>
              </a:r>
              <a:r>
                <a:rPr kumimoji="0" lang="vi-VN"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endParaRPr>
            </a:p>
          </p:txBody>
        </p:sp>
      </p:grpSp>
      <p:grpSp>
        <p:nvGrpSpPr>
          <p:cNvPr id="5" name="Group 4">
            <a:extLst>
              <a:ext uri="{FF2B5EF4-FFF2-40B4-BE49-F238E27FC236}">
                <a16:creationId xmlns:a16="http://schemas.microsoft.com/office/drawing/2014/main" id="{BC1706DA-BC5D-028A-6188-9243DD9B1D3E}"/>
              </a:ext>
            </a:extLst>
          </p:cNvPr>
          <p:cNvGrpSpPr/>
          <p:nvPr/>
        </p:nvGrpSpPr>
        <p:grpSpPr>
          <a:xfrm>
            <a:off x="6426404" y="4941128"/>
            <a:ext cx="5619573" cy="1608332"/>
            <a:chOff x="7414523" y="3086"/>
            <a:chExt cx="14328029" cy="2179957"/>
          </a:xfrm>
        </p:grpSpPr>
        <p:sp>
          <p:nvSpPr>
            <p:cNvPr id="13" name="Rectangle: Rounded Corners 19">
              <a:extLst>
                <a:ext uri="{FF2B5EF4-FFF2-40B4-BE49-F238E27FC236}">
                  <a16:creationId xmlns:a16="http://schemas.microsoft.com/office/drawing/2014/main" id="{99676352-1824-21B1-4D0B-EAF1853FC8BB}"/>
                </a:ext>
              </a:extLst>
            </p:cNvPr>
            <p:cNvSpPr/>
            <p:nvPr/>
          </p:nvSpPr>
          <p:spPr>
            <a:xfrm>
              <a:off x="7414523" y="540189"/>
              <a:ext cx="1371600" cy="1105747"/>
            </a:xfrm>
            <a:prstGeom prst="roundRect">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ctr" defTabSz="576026"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UTM Avo"/>
                  <a:ea typeface="+mn-ea"/>
                  <a:cs typeface="Arial" panose="020B0604020202020204" pitchFamily="34" charset="0"/>
                  <a:sym typeface="Arial"/>
                </a:rPr>
                <a:t>4</a:t>
              </a:r>
            </a:p>
          </p:txBody>
        </p:sp>
        <p:sp>
          <p:nvSpPr>
            <p:cNvPr id="14" name="Plaque 13">
              <a:extLst>
                <a:ext uri="{FF2B5EF4-FFF2-40B4-BE49-F238E27FC236}">
                  <a16:creationId xmlns:a16="http://schemas.microsoft.com/office/drawing/2014/main" id="{29AF70DD-ECAC-7A94-8FF0-51F4B9E348F8}"/>
                </a:ext>
              </a:extLst>
            </p:cNvPr>
            <p:cNvSpPr/>
            <p:nvPr/>
          </p:nvSpPr>
          <p:spPr>
            <a:xfrm>
              <a:off x="8960197" y="3086"/>
              <a:ext cx="12782355" cy="2179957"/>
            </a:xfrm>
            <a:prstGeom prst="plaque">
              <a:avLst/>
            </a:prstGeom>
            <a:solidFill>
              <a:sysClr val="window" lastClr="FFFFFF"/>
            </a:solidFill>
            <a:ln w="19050" cap="flat" cmpd="sng" algn="ctr">
              <a:solidFill>
                <a:schemeClr val="accent6">
                  <a:lumMod val="50000"/>
                </a:schemeClr>
              </a:solidFill>
              <a:prstDash val="solid"/>
            </a:ln>
            <a:effectLst/>
          </p:spPr>
          <p:txBody>
            <a:bodyPr rtlCol="0" anchor="ctr"/>
            <a:lstStyle/>
            <a:p>
              <a:pPr marL="0" marR="0" lvl="0" indent="0" algn="just" defTabSz="576026" rtl="0" eaLnBrk="1" fontAlgn="auto" latinLnBrk="0" hangingPunct="1">
                <a:lnSpc>
                  <a:spcPct val="150000"/>
                </a:lnSpc>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Đoạn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còn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lại</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Hình</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ảnh</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cây</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phượng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vẫn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còn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đó</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nhưng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quán</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cụ</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Tạo</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 di </a:t>
              </a:r>
              <a:r>
                <a:rPr kumimoji="0" lang="en-US" sz="2000" b="0" i="0" u="none" strike="noStrike" kern="0" cap="none" spc="0" normalizeH="0" baseline="0" noProof="0" dirty="0" err="1">
                  <a:ln>
                    <a:noFill/>
                  </a:ln>
                  <a:solidFill>
                    <a:srgbClr val="000000"/>
                  </a:solidFill>
                  <a:effectLst/>
                  <a:uLnTx/>
                  <a:uFillTx/>
                  <a:latin typeface="UTM Avo"/>
                  <a:ea typeface="Calibri" panose="020F0502020204030204" pitchFamily="34" charset="0"/>
                  <a:cs typeface="Arial"/>
                  <a:sym typeface="Arial"/>
                </a:rPr>
                <a:t>dời</a:t>
              </a:r>
              <a:r>
                <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UTM Avo"/>
                <a:ea typeface="Calibri" panose="020F0502020204030204" pitchFamily="34" charset="0"/>
                <a:cs typeface="Times New Roman" panose="02020603050405020304" pitchFamily="18" charset="0"/>
                <a:sym typeface="Arial"/>
              </a:endParaRPr>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15605" cy="62515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605" y="1"/>
            <a:ext cx="6276394" cy="625150"/>
          </a:xfrm>
          <a:prstGeom prst="rect">
            <a:avLst/>
          </a:prstGeom>
        </p:spPr>
      </p:pic>
    </p:spTree>
    <p:extLst>
      <p:ext uri="{BB962C8B-B14F-4D97-AF65-F5344CB8AC3E}">
        <p14:creationId xmlns:p14="http://schemas.microsoft.com/office/powerpoint/2010/main" val="46893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1348</Words>
  <Application>Microsoft Office PowerPoint</Application>
  <PresentationFormat>Widescreen</PresentationFormat>
  <Paragraphs>99</Paragraphs>
  <Slides>32</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Times New Roman</vt:lpstr>
      <vt:lpstr>Calibri</vt:lpstr>
      <vt:lpstr>UTM Avo</vt:lpstr>
      <vt:lpstr>Arial</vt:lpstr>
      <vt:lpstr>HP001 4 hàng</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minh chi</cp:lastModifiedBy>
  <cp:revision>157</cp:revision>
  <dcterms:created xsi:type="dcterms:W3CDTF">2023-10-19T01:39:18Z</dcterms:created>
  <dcterms:modified xsi:type="dcterms:W3CDTF">2024-12-09T13:17:19Z</dcterms:modified>
</cp:coreProperties>
</file>