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15"/>
  </p:notesMasterIdLst>
  <p:sldIdLst>
    <p:sldId id="409" r:id="rId2"/>
    <p:sldId id="385" r:id="rId3"/>
    <p:sldId id="400" r:id="rId4"/>
    <p:sldId id="330" r:id="rId5"/>
    <p:sldId id="402" r:id="rId6"/>
    <p:sldId id="403" r:id="rId7"/>
    <p:sldId id="404" r:id="rId8"/>
    <p:sldId id="405" r:id="rId9"/>
    <p:sldId id="406" r:id="rId10"/>
    <p:sldId id="323" r:id="rId11"/>
    <p:sldId id="407" r:id="rId12"/>
    <p:sldId id="408" r:id="rId13"/>
    <p:sldId id="41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xmlns="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F1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92" d="100"/>
          <a:sy n="92" d="100"/>
        </p:scale>
        <p:origin x="-498" y="6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51463-38AD-44D0-82E0-22F178E5D11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05E7F-62A9-4701-BFC2-BAF91B980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7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903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1146B2CB-5A67-4AB8-9A1B-7AE29B183FB4}"/>
              </a:ext>
            </a:extLst>
          </p:cNvPr>
          <p:cNvSpPr/>
          <p:nvPr userDrawn="1"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55BF17BB-90D7-48D1-A408-C4A17A18C95C}"/>
              </a:ext>
            </a:extLst>
          </p:cNvPr>
          <p:cNvSpPr/>
          <p:nvPr userDrawn="1"/>
        </p:nvSpPr>
        <p:spPr>
          <a:xfrm>
            <a:off x="11139855" y="2"/>
            <a:ext cx="1153593" cy="1406769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107512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884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2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3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C94BE59B-8762-4673-A68F-7BB4BC8F730A}"/>
              </a:ext>
            </a:extLst>
          </p:cNvPr>
          <p:cNvSpPr/>
          <p:nvPr userDrawn="1"/>
        </p:nvSpPr>
        <p:spPr>
          <a:xfrm>
            <a:off x="11134893" y="136525"/>
            <a:ext cx="1153593" cy="1406769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21055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58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7267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8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099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20C92834-F07F-4579-8623-1CF3469E4D08}"/>
              </a:ext>
            </a:extLst>
          </p:cNvPr>
          <p:cNvSpPr/>
          <p:nvPr userDrawn="1"/>
        </p:nvSpPr>
        <p:spPr>
          <a:xfrm>
            <a:off x="10917876" y="18627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72744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36E4766-883B-4D27-9EF0-95A9BD22266C}"/>
              </a:ext>
            </a:extLst>
          </p:cNvPr>
          <p:cNvSpPr/>
          <p:nvPr userDrawn="1"/>
        </p:nvSpPr>
        <p:spPr>
          <a:xfrm>
            <a:off x="2629379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262491AF-A5C7-451E-B0A1-32F30A5C8740}"/>
              </a:ext>
            </a:extLst>
          </p:cNvPr>
          <p:cNvSpPr/>
          <p:nvPr userDrawn="1"/>
        </p:nvSpPr>
        <p:spPr>
          <a:xfrm>
            <a:off x="11308356" y="136525"/>
            <a:ext cx="985092" cy="1196516"/>
          </a:xfrm>
          <a:prstGeom prst="ellipse">
            <a:avLst/>
          </a:prstGeom>
          <a:solidFill>
            <a:srgbClr val="29A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22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913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2396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322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18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18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18" y="63563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8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770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699" r:id="rId6"/>
    <p:sldLayoutId id="2147483700" r:id="rId7"/>
    <p:sldLayoutId id="2147483702" r:id="rId8"/>
    <p:sldLayoutId id="2147483704" r:id="rId9"/>
    <p:sldLayoutId id="2147483705" r:id="rId10"/>
    <p:sldLayoutId id="21474837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DA144B1-BC48-4FB5-81A0-5EEE0F41D92F}"/>
              </a:ext>
            </a:extLst>
          </p:cNvPr>
          <p:cNvSpPr/>
          <p:nvPr/>
        </p:nvSpPr>
        <p:spPr>
          <a:xfrm>
            <a:off x="348657" y="1838954"/>
            <a:ext cx="11566884" cy="36933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Kính</a:t>
            </a:r>
            <a:r>
              <a:rPr lang="en-US" sz="52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chào</a:t>
            </a:r>
            <a:r>
              <a:rPr lang="en-US" sz="52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quý</a:t>
            </a:r>
            <a:r>
              <a:rPr lang="en-US" sz="52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thầy</a:t>
            </a:r>
            <a:r>
              <a:rPr lang="en-US" sz="52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cô</a:t>
            </a:r>
            <a:r>
              <a:rPr lang="en-US" sz="52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đến</a:t>
            </a:r>
            <a:r>
              <a:rPr lang="en-US" sz="52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dự</a:t>
            </a:r>
            <a:r>
              <a:rPr lang="en-US" sz="52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</a:t>
            </a:r>
            <a:r>
              <a:rPr lang="en-US" sz="5200" b="1" dirty="0" err="1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giờ</a:t>
            </a:r>
            <a:r>
              <a:rPr lang="en-US" sz="52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lớp</a:t>
            </a:r>
            <a:r>
              <a:rPr lang="en-US" sz="52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2A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GV </a:t>
            </a:r>
            <a:r>
              <a:rPr lang="en-US" sz="5200" b="1" dirty="0" err="1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dạy</a:t>
            </a:r>
            <a:r>
              <a:rPr lang="en-US" sz="52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5200" b="1" dirty="0" err="1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Tô</a:t>
            </a:r>
            <a:r>
              <a:rPr lang="en-US" sz="52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Kim </a:t>
            </a:r>
            <a:r>
              <a:rPr lang="en-US" sz="5200" b="1" dirty="0" err="1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Lê</a:t>
            </a:r>
            <a:endParaRPr lang="en-US" sz="5200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về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một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lần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mắc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lỗi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95808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08025"/>
            <a:ext cx="10515600" cy="1325563"/>
          </a:xfrm>
        </p:spPr>
        <p:txBody>
          <a:bodyPr>
            <a:normAutofit fontScale="90000"/>
          </a:bodyPr>
          <a:lstStyle/>
          <a:p>
            <a:pPr lvl="0" defTabSz="121917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5400" b="1" kern="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                    </a:t>
            </a:r>
            <a:r>
              <a:rPr lang="en-US" sz="5300" b="1" kern="0" dirty="0">
                <a:latin typeface="+mn-lt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endParaRPr lang="en-US" sz="5300" dirty="0">
              <a:latin typeface="+mn-lt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017C045-E5BF-4237-86E5-69A18ABEAC01}"/>
              </a:ext>
            </a:extLst>
          </p:cNvPr>
          <p:cNvSpPr txBox="1"/>
          <p:nvPr/>
        </p:nvSpPr>
        <p:spPr>
          <a:xfrm>
            <a:off x="1237635" y="839171"/>
            <a:ext cx="9448799" cy="976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Học sinh viết bài vào vở 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</a:p>
        </p:txBody>
      </p:sp>
      <p:pic>
        <p:nvPicPr>
          <p:cNvPr id="4" name="Picture 3" descr="Student Writing (#4) | Free SVG">
            <a:extLst>
              <a:ext uri="{FF2B5EF4-FFF2-40B4-BE49-F238E27FC236}">
                <a16:creationId xmlns:a16="http://schemas.microsoft.com/office/drawing/2014/main" xmlns="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378" y="1872103"/>
            <a:ext cx="6149340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87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357" y="1594384"/>
            <a:ext cx="118837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>
                <a:solidFill>
                  <a:prstClr val="black"/>
                </a:solidFill>
                <a:cs typeface="HP001 4 hang 1 ô ly" panose="020B0603050302020204" charset="0"/>
              </a:rPr>
              <a:t>      Hôm </a:t>
            </a:r>
            <a:r>
              <a:rPr lang="en-US" sz="3200" dirty="0" err="1">
                <a:solidFill>
                  <a:prstClr val="black"/>
                </a:solidFill>
                <a:cs typeface="HP001 4 hang 1 ô ly" panose="020B0603050302020204" charset="0"/>
              </a:rPr>
              <a:t>đó</a:t>
            </a:r>
            <a:r>
              <a:rPr lang="en-US" sz="3200" dirty="0">
                <a:solidFill>
                  <a:prstClr val="black"/>
                </a:solidFill>
                <a:cs typeface="HP001 4 hang 1 ô ly" panose="020B060305030202020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cs typeface="HP001 4 hang 1 ô ly" panose="020B0603050302020204" charset="0"/>
              </a:rPr>
              <a:t>trên</a:t>
            </a:r>
            <a:r>
              <a:rPr lang="en-US" sz="3200" dirty="0">
                <a:solidFill>
                  <a:prstClr val="black"/>
                </a:solidFill>
                <a:cs typeface="HP001 4 hang 1 ô ly" panose="020B060305030202020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HP001 4 hang 1 ô ly" panose="020B0603050302020204" charset="0"/>
              </a:rPr>
              <a:t>đường</a:t>
            </a:r>
            <a:r>
              <a:rPr lang="en-US" sz="3200" dirty="0">
                <a:solidFill>
                  <a:prstClr val="black"/>
                </a:solidFill>
                <a:cs typeface="HP001 4 hang 1 ô ly" panose="020B060305030202020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HP001 4 hang 1 ô ly" panose="020B0603050302020204" charset="0"/>
              </a:rPr>
              <a:t>đi</a:t>
            </a:r>
            <a:r>
              <a:rPr lang="en-US" sz="3200" dirty="0">
                <a:solidFill>
                  <a:prstClr val="black"/>
                </a:solidFill>
                <a:cs typeface="HP001 4 hang 1 ô ly" panose="020B060305030202020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HP001 4 hang 1 ô ly" panose="020B0603050302020204" charset="0"/>
              </a:rPr>
              <a:t>học</a:t>
            </a:r>
            <a:r>
              <a:rPr lang="en-US" sz="3200" dirty="0">
                <a:solidFill>
                  <a:prstClr val="black"/>
                </a:solidFill>
                <a:cs typeface="HP001 4 hang 1 ô ly" panose="020B060305030202020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HP001 4 hang 1 ô ly" panose="020B0603050302020204" charset="0"/>
              </a:rPr>
              <a:t>về</a:t>
            </a:r>
            <a:r>
              <a:rPr lang="en-US" sz="3200" dirty="0">
                <a:solidFill>
                  <a:prstClr val="black"/>
                </a:solidFill>
                <a:cs typeface="HP001 4 hang 1 ô ly" panose="020B060305030202020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cs typeface="HP001 4 hang 1 ô ly" panose="020B0603050302020204" charset="0"/>
              </a:rPr>
              <a:t>tôi</a:t>
            </a:r>
            <a:r>
              <a:rPr lang="en-US" sz="3200" dirty="0">
                <a:solidFill>
                  <a:prstClr val="black"/>
                </a:solidFill>
                <a:cs typeface="HP001 4 hang 1 ô ly" panose="020B060305030202020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HP001 4 hang 1 ô ly" panose="020B0603050302020204" charset="0"/>
              </a:rPr>
              <a:t>rất</a:t>
            </a:r>
            <a:r>
              <a:rPr lang="en-US" sz="3200" dirty="0">
                <a:solidFill>
                  <a:prstClr val="black"/>
                </a:solidFill>
                <a:cs typeface="HP001 4 hang 1 ô ly" panose="020B060305030202020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HP001 4 hang 1 ô ly" panose="020B0603050302020204" charset="0"/>
              </a:rPr>
              <a:t>vui</a:t>
            </a:r>
            <a:r>
              <a:rPr lang="en-US" sz="3200" dirty="0">
                <a:solidFill>
                  <a:prstClr val="black"/>
                </a:solidFill>
                <a:cs typeface="HP001 4 hang 1 ô ly" panose="020B060305030202020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HP001 4 hang 1 ô ly" panose="020B0603050302020204" charset="0"/>
              </a:rPr>
              <a:t>vì</a:t>
            </a:r>
            <a:r>
              <a:rPr lang="en-US" sz="3200" dirty="0">
                <a:solidFill>
                  <a:prstClr val="black"/>
                </a:solidFill>
                <a:cs typeface="HP001 4 hang 1 ô ly" panose="020B060305030202020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HP001 4 hang 1 ô ly" panose="020B060305030202020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cs typeface="HP001 4 hang 1 ô ly" panose="020B060305030202020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HP001 4 hang 1 ô ly" panose="020B0603050302020204" charset="0"/>
              </a:rPr>
              <a:t>cô</a:t>
            </a:r>
            <a:r>
              <a:rPr lang="en-US" sz="3200" dirty="0">
                <a:solidFill>
                  <a:prstClr val="black"/>
                </a:solidFill>
                <a:cs typeface="HP001 4 hang 1 ô ly" panose="020B0603050302020204" charset="0"/>
              </a:rPr>
              <a:t> </a:t>
            </a:r>
            <a:r>
              <a:rPr lang="en-US" sz="3200" err="1">
                <a:solidFill>
                  <a:prstClr val="black"/>
                </a:solidFill>
                <a:cs typeface="HP001 4 hang 1 ô ly" panose="020B0603050302020204" charset="0"/>
              </a:rPr>
              <a:t>giáo</a:t>
            </a:r>
            <a:r>
              <a:rPr lang="en-US" sz="3200">
                <a:solidFill>
                  <a:prstClr val="black"/>
                </a:solidFill>
                <a:cs typeface="HP001 4 hang 1 ô ly" panose="020B0603050302020204" charset="0"/>
              </a:rPr>
              <a:t> khen. Tôi chỉ muốn lao nhanh về nhà để khoe với mẹ. Thế rồi tôi vô ý và phải một bà cụ đang đi bên đường. Bà lảo đảo suýt ngã. Tôi vội đỡ cụ và nói: Bà ơi, cháu xin lỗi bà! Bà bảo tôi: “- Bà không sao, nhưng lần sau cháu đừng chạy nhanh thế nữa, cháu sẽ ngã đau đấy.“ Tôi cảm ơn và chào bà cụ rồi tôi về . </a:t>
            </a:r>
          </a:p>
        </p:txBody>
      </p:sp>
      <p:sp>
        <p:nvSpPr>
          <p:cNvPr id="8" name="Rectangle 7"/>
          <p:cNvSpPr/>
          <p:nvPr/>
        </p:nvSpPr>
        <p:spPr>
          <a:xfrm>
            <a:off x="1798320" y="647944"/>
            <a:ext cx="8595360" cy="726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95">
              <a:lnSpc>
                <a:spcPct val="150000"/>
              </a:lnSpc>
              <a:defRPr/>
            </a:pPr>
            <a:r>
              <a:rPr lang="en-US" sz="3200">
                <a:solidFill>
                  <a:srgbClr val="FF0000"/>
                </a:solidFill>
                <a:cs typeface="Arial" panose="020B0604020202020204" pitchFamily="34" charset="0"/>
              </a:rPr>
              <a:t>Một số đoạn văn viết về một lần mắc lỗi</a:t>
            </a:r>
            <a:endParaRPr lang="en-US" sz="32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069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6512" y="1550195"/>
            <a:ext cx="11638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600" dirty="0">
                <a:solidFill>
                  <a:prstClr val="black"/>
                </a:solidFill>
                <a:cs typeface="HP001 4 hang 1 ô ly" panose="020B0603050302020204" charset="0"/>
              </a:rPr>
              <a:t>      </a:t>
            </a:r>
            <a:r>
              <a:rPr lang="en-US" sz="3600" dirty="0" err="1">
                <a:solidFill>
                  <a:prstClr val="black"/>
                </a:solidFill>
                <a:cs typeface="HP001 4 hang 1 ô ly" panose="020B0603050302020204" charset="0"/>
              </a:rPr>
              <a:t>Hôm</a:t>
            </a:r>
            <a:r>
              <a:rPr lang="en-US" sz="3600" dirty="0">
                <a:solidFill>
                  <a:prstClr val="black"/>
                </a:solidFill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HP001 4 hang 1 ô ly" panose="020B0603050302020204" charset="0"/>
              </a:rPr>
              <a:t>đó</a:t>
            </a:r>
            <a:r>
              <a:rPr lang="en-US" sz="3600" dirty="0">
                <a:solidFill>
                  <a:prstClr val="black"/>
                </a:solidFill>
                <a:cs typeface="HP001 4 hang 1 ô ly" panose="020B0603050302020204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cs typeface="HP001 4 hang 1 ô ly" panose="020B0603050302020204" charset="0"/>
              </a:rPr>
              <a:t>Em</a:t>
            </a:r>
            <a:r>
              <a:rPr lang="en-US" sz="3600" dirty="0">
                <a:solidFill>
                  <a:prstClr val="black"/>
                </a:solidFill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HP001 4 hang 1 ô ly" panose="020B0603050302020204" charset="0"/>
              </a:rPr>
              <a:t>đá</a:t>
            </a:r>
            <a:r>
              <a:rPr lang="en-US" sz="3600" dirty="0">
                <a:solidFill>
                  <a:prstClr val="black"/>
                </a:solidFill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HP001 4 hang 1 ô ly" panose="020B0603050302020204" charset="0"/>
              </a:rPr>
              <a:t>bóng</a:t>
            </a:r>
            <a:r>
              <a:rPr lang="en-US" sz="3600" dirty="0">
                <a:solidFill>
                  <a:prstClr val="black"/>
                </a:solidFill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HP001 4 hang 1 ô ly" panose="020B0603050302020204" charset="0"/>
              </a:rPr>
              <a:t>làm</a:t>
            </a:r>
            <a:r>
              <a:rPr lang="en-US" sz="3600" dirty="0">
                <a:solidFill>
                  <a:prstClr val="black"/>
                </a:solidFill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HP001 4 hang 1 ô ly" panose="020B0603050302020204" charset="0"/>
              </a:rPr>
              <a:t>vỡ</a:t>
            </a:r>
            <a:r>
              <a:rPr lang="en-US" sz="3600" dirty="0">
                <a:solidFill>
                  <a:prstClr val="black"/>
                </a:solidFill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HP001 4 hang 1 ô ly" panose="020B0603050302020204" charset="0"/>
              </a:rPr>
              <a:t>lọ</a:t>
            </a:r>
            <a:r>
              <a:rPr lang="en-US" sz="3600" dirty="0">
                <a:solidFill>
                  <a:prstClr val="black"/>
                </a:solidFill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HP001 4 hang 1 ô ly" panose="020B0603050302020204" charset="0"/>
              </a:rPr>
              <a:t>hoa</a:t>
            </a:r>
            <a:r>
              <a:rPr lang="en-US" sz="3600" dirty="0">
                <a:solidFill>
                  <a:prstClr val="black"/>
                </a:solidFill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HP001 4 hang 1 ô ly" panose="020B0603050302020204" charset="0"/>
              </a:rPr>
              <a:t>của</a:t>
            </a:r>
            <a:r>
              <a:rPr lang="en-US" sz="3600" dirty="0">
                <a:solidFill>
                  <a:prstClr val="black"/>
                </a:solidFill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HP001 4 hang 1 ô ly" panose="020B0603050302020204" charset="0"/>
              </a:rPr>
              <a:t>mẹ</a:t>
            </a:r>
            <a:r>
              <a:rPr lang="en-US" sz="3600" dirty="0">
                <a:solidFill>
                  <a:prstClr val="black"/>
                </a:solidFill>
                <a:cs typeface="HP001 4 hang 1 ô ly" panose="020B0603050302020204" charset="0"/>
              </a:rPr>
              <a:t>. </a:t>
            </a:r>
            <a:r>
              <a:rPr lang="en-US" sz="3600" dirty="0" err="1">
                <a:solidFill>
                  <a:prstClr val="black"/>
                </a:solidFill>
                <a:cs typeface="HP001 4 hang 1 ô ly" panose="020B0603050302020204" charset="0"/>
              </a:rPr>
              <a:t>Em</a:t>
            </a:r>
            <a:r>
              <a:rPr lang="en-US" sz="3600" dirty="0">
                <a:solidFill>
                  <a:prstClr val="black"/>
                </a:solidFill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HP001 4 hang 1 ô ly" panose="020B0603050302020204" charset="0"/>
              </a:rPr>
              <a:t>vội</a:t>
            </a:r>
            <a:r>
              <a:rPr lang="en-US" sz="3600" dirty="0">
                <a:solidFill>
                  <a:prstClr val="black"/>
                </a:solidFill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HP001 4 hang 1 ô ly" panose="020B0603050302020204" charset="0"/>
              </a:rPr>
              <a:t>vàng</a:t>
            </a:r>
            <a:r>
              <a:rPr lang="en-US" sz="3600" dirty="0">
                <a:solidFill>
                  <a:prstClr val="black"/>
                </a:solidFill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HP001 4 hang 1 ô ly" panose="020B0603050302020204" charset="0"/>
              </a:rPr>
              <a:t>xin</a:t>
            </a:r>
            <a:r>
              <a:rPr lang="en-US" sz="3600" dirty="0">
                <a:solidFill>
                  <a:prstClr val="black"/>
                </a:solidFill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HP001 4 hang 1 ô ly" panose="020B0603050302020204" charset="0"/>
              </a:rPr>
              <a:t>lỗi</a:t>
            </a:r>
            <a:r>
              <a:rPr lang="en-US" sz="3600" dirty="0">
                <a:solidFill>
                  <a:prstClr val="black"/>
                </a:solidFill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HP001 4 hang 1 ô ly" panose="020B0603050302020204" charset="0"/>
              </a:rPr>
              <a:t>mẹ</a:t>
            </a:r>
            <a:r>
              <a:rPr lang="en-US" sz="3600" dirty="0">
                <a:solidFill>
                  <a:prstClr val="black"/>
                </a:solidFill>
                <a:cs typeface="HP001 4 hang 1 ô ly" panose="020B0603050302020204" charset="0"/>
              </a:rPr>
              <a:t>. </a:t>
            </a:r>
            <a:r>
              <a:rPr lang="en-US" sz="3600" dirty="0" err="1">
                <a:solidFill>
                  <a:prstClr val="black"/>
                </a:solidFill>
                <a:cs typeface="HP001 4 hang 1 ô ly" panose="020B0603050302020204" charset="0"/>
              </a:rPr>
              <a:t>Mẹ</a:t>
            </a:r>
            <a:r>
              <a:rPr lang="en-US" sz="3600" dirty="0">
                <a:solidFill>
                  <a:prstClr val="black"/>
                </a:solidFill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HP001 4 hang 1 ô ly" panose="020B0603050302020204" charset="0"/>
              </a:rPr>
              <a:t>xoa</a:t>
            </a:r>
            <a:r>
              <a:rPr lang="en-US" sz="3600" dirty="0">
                <a:solidFill>
                  <a:prstClr val="black"/>
                </a:solidFill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HP001 4 hang 1 ô ly" panose="020B0603050302020204" charset="0"/>
              </a:rPr>
              <a:t>đầu</a:t>
            </a:r>
            <a:r>
              <a:rPr lang="en-US" sz="3600" dirty="0">
                <a:solidFill>
                  <a:prstClr val="black"/>
                </a:solidFill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HP001 4 hang 1 ô ly" panose="020B0603050302020204" charset="0"/>
              </a:rPr>
              <a:t>em</a:t>
            </a:r>
            <a:r>
              <a:rPr lang="en-US" sz="3600" dirty="0">
                <a:solidFill>
                  <a:prstClr val="black"/>
                </a:solidFill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HP001 4 hang 1 ô ly" panose="020B0603050302020204" charset="0"/>
              </a:rPr>
              <a:t>và</a:t>
            </a:r>
            <a:r>
              <a:rPr lang="en-US" sz="3600" dirty="0">
                <a:solidFill>
                  <a:prstClr val="black"/>
                </a:solidFill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HP001 4 hang 1 ô ly" panose="020B0603050302020204" charset="0"/>
              </a:rPr>
              <a:t>bảo</a:t>
            </a:r>
            <a:r>
              <a:rPr lang="en-US" sz="3600" dirty="0">
                <a:solidFill>
                  <a:prstClr val="black"/>
                </a:solidFill>
                <a:cs typeface="HP001 4 hang 1 ô ly" panose="020B0603050302020204" charset="0"/>
              </a:rPr>
              <a:t>: “</a:t>
            </a:r>
            <a:r>
              <a:rPr lang="en-US" sz="3600" dirty="0" err="1">
                <a:solidFill>
                  <a:prstClr val="black"/>
                </a:solidFill>
                <a:cs typeface="HP001 4 hang 1 ô ly" panose="020B0603050302020204" charset="0"/>
              </a:rPr>
              <a:t>Lần</a:t>
            </a:r>
            <a:r>
              <a:rPr lang="en-US" sz="3600" dirty="0">
                <a:solidFill>
                  <a:prstClr val="black"/>
                </a:solidFill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HP001 4 hang 1 ô ly" panose="020B0603050302020204" charset="0"/>
              </a:rPr>
              <a:t>sau</a:t>
            </a:r>
            <a:r>
              <a:rPr lang="en-US" sz="3600" dirty="0">
                <a:solidFill>
                  <a:prstClr val="black"/>
                </a:solidFill>
                <a:cs typeface="HP001 4 hang 1 ô ly" panose="020B0603050302020204" charset="0"/>
              </a:rPr>
              <a:t> con </a:t>
            </a:r>
            <a:r>
              <a:rPr lang="en-US" sz="3600" dirty="0" err="1">
                <a:solidFill>
                  <a:prstClr val="black"/>
                </a:solidFill>
                <a:cs typeface="HP001 4 hang 1 ô ly" panose="020B0603050302020204" charset="0"/>
              </a:rPr>
              <a:t>nhớ</a:t>
            </a:r>
            <a:r>
              <a:rPr lang="en-US" sz="3600" dirty="0">
                <a:solidFill>
                  <a:prstClr val="black"/>
                </a:solidFill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HP001 4 hang 1 ô ly" panose="020B0603050302020204" charset="0"/>
              </a:rPr>
              <a:t>cẩn</a:t>
            </a:r>
            <a:r>
              <a:rPr lang="en-US" sz="3600" dirty="0">
                <a:solidFill>
                  <a:prstClr val="black"/>
                </a:solidFill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HP001 4 hang 1 ô ly" panose="020B0603050302020204" charset="0"/>
              </a:rPr>
              <a:t>thận</a:t>
            </a:r>
            <a:r>
              <a:rPr lang="en-US" sz="3600" dirty="0">
                <a:solidFill>
                  <a:prstClr val="black"/>
                </a:solidFill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HP001 4 hang 1 ô ly" panose="020B0603050302020204" charset="0"/>
              </a:rPr>
              <a:t>hơn</a:t>
            </a:r>
            <a:r>
              <a:rPr lang="vi-VN" sz="3600" dirty="0">
                <a:solidFill>
                  <a:prstClr val="black"/>
                </a:solidFill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HP001 4 hang 1 ô ly" panose="020B0603050302020204" charset="0"/>
              </a:rPr>
              <a:t>nhé</a:t>
            </a:r>
            <a:r>
              <a:rPr lang="en-US" sz="3600" dirty="0">
                <a:solidFill>
                  <a:prstClr val="black"/>
                </a:solidFill>
                <a:cs typeface="HP001 4 hang 1 ô ly" panose="020B0603050302020204" charset="0"/>
              </a:rPr>
              <a:t>”. </a:t>
            </a:r>
            <a:r>
              <a:rPr lang="en-US" sz="3600" dirty="0" err="1">
                <a:solidFill>
                  <a:prstClr val="black"/>
                </a:solidFill>
                <a:cs typeface="HP001 4 hang 1 ô ly" panose="020B0603050302020204" charset="0"/>
              </a:rPr>
              <a:t>Từ</a:t>
            </a:r>
            <a:r>
              <a:rPr lang="en-US" sz="3600" dirty="0">
                <a:solidFill>
                  <a:prstClr val="black"/>
                </a:solidFill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HP001 4 hang 1 ô ly" panose="020B0603050302020204" charset="0"/>
              </a:rPr>
              <a:t>đó</a:t>
            </a:r>
            <a:r>
              <a:rPr lang="en-US" sz="3600" dirty="0">
                <a:solidFill>
                  <a:prstClr val="black"/>
                </a:solidFill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HP001 4 hang 1 ô ly" panose="020B0603050302020204" charset="0"/>
              </a:rPr>
              <a:t>em</a:t>
            </a:r>
            <a:r>
              <a:rPr lang="en-US" sz="3600" dirty="0">
                <a:solidFill>
                  <a:prstClr val="black"/>
                </a:solidFill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HP001 4 hang 1 ô ly" panose="020B0603050302020204" charset="0"/>
              </a:rPr>
              <a:t>luôn</a:t>
            </a:r>
            <a:r>
              <a:rPr lang="en-US" sz="3600" dirty="0">
                <a:solidFill>
                  <a:prstClr val="black"/>
                </a:solidFill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HP001 4 hang 1 ô ly" panose="020B0603050302020204" charset="0"/>
              </a:rPr>
              <a:t>ghi</a:t>
            </a:r>
            <a:r>
              <a:rPr lang="en-US" sz="3600" dirty="0">
                <a:solidFill>
                  <a:prstClr val="black"/>
                </a:solidFill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HP001 4 hang 1 ô ly" panose="020B0603050302020204" charset="0"/>
              </a:rPr>
              <a:t>nhớ</a:t>
            </a:r>
            <a:r>
              <a:rPr lang="en-US" sz="3600" dirty="0">
                <a:solidFill>
                  <a:prstClr val="black"/>
                </a:solidFill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HP001 4 hang 1 ô ly" panose="020B0603050302020204" charset="0"/>
              </a:rPr>
              <a:t>lời</a:t>
            </a:r>
            <a:r>
              <a:rPr lang="en-US" sz="3600" dirty="0">
                <a:solidFill>
                  <a:prstClr val="black"/>
                </a:solidFill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HP001 4 hang 1 ô ly" panose="020B0603050302020204" charset="0"/>
              </a:rPr>
              <a:t>mẹ</a:t>
            </a:r>
            <a:r>
              <a:rPr lang="en-US" sz="3600" dirty="0">
                <a:solidFill>
                  <a:prstClr val="black"/>
                </a:solidFill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HP001 4 hang 1 ô ly" panose="020B0603050302020204" charset="0"/>
              </a:rPr>
              <a:t>dặn</a:t>
            </a:r>
            <a:r>
              <a:rPr lang="en-US" sz="3600" dirty="0">
                <a:solidFill>
                  <a:prstClr val="black"/>
                </a:solidFill>
                <a:cs typeface="HP001 4 hang 1 ô ly" panose="020B0603050302020204" charset="0"/>
              </a:rPr>
              <a:t>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779" y="3971719"/>
            <a:ext cx="6797615" cy="296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2288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xmlns="" id="{421167B2-B9C0-4A1A-B847-1459A6305C33}"/>
              </a:ext>
            </a:extLst>
          </p:cNvPr>
          <p:cNvSpPr txBox="1">
            <a:spLocks/>
          </p:cNvSpPr>
          <p:nvPr/>
        </p:nvSpPr>
        <p:spPr>
          <a:xfrm>
            <a:off x="1940315" y="2866322"/>
            <a:ext cx="9144000" cy="898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Avo" panose="02040603050506020204" pitchFamily="18" charset="0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41239133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D3E038C-724D-4E8F-AB85-053A6E62B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9069"/>
            <a:ext cx="12192000" cy="64189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4945C6A-FE9B-41DE-89C9-10046C5F06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763" y="0"/>
            <a:ext cx="6858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BA4836A-DF27-4581-8298-3F6E0E72B9E5}"/>
              </a:ext>
            </a:extLst>
          </p:cNvPr>
          <p:cNvSpPr txBox="1"/>
          <p:nvPr/>
        </p:nvSpPr>
        <p:spPr>
          <a:xfrm>
            <a:off x="2954593" y="3079787"/>
            <a:ext cx="62828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KHỞI ĐỘNG</a:t>
            </a:r>
          </a:p>
          <a:p>
            <a:pPr marL="0" marR="0" lvl="0" indent="0" algn="ctr" defTabSz="1219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cs typeface="Times New Roman" panose="02020603050405020304" pitchFamily="18" charset="0"/>
              </a:rPr>
              <a:t>Nghe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cs typeface="Times New Roman" panose="02020603050405020304" pitchFamily="18" charset="0"/>
              </a:rPr>
              <a:t>bài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cs typeface="Times New Roman" panose="02020603050405020304" pitchFamily="18" charset="0"/>
              </a:rPr>
              <a:t>hát</a:t>
            </a:r>
            <a:r>
              <a:rPr kumimoji="0" lang="en-US" sz="28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cs typeface="Times New Roman" panose="02020603050405020304" pitchFamily="18" charset="0"/>
              </a:rPr>
              <a:t>:  </a:t>
            </a:r>
            <a:r>
              <a:rPr lang="en-US" sz="28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/>
                <a:cs typeface="Times New Roman" panose="02020603050405020304" pitchFamily="18" charset="0"/>
              </a:rPr>
              <a:t>Xin lỗi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545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ẢM ƠN &amp; XIN LỖI (online-video-cutter.com)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427070"/>
            <a:ext cx="12192000" cy="643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67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2BB07C92-F2E0-42F1-88D0-5411CC028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487392"/>
            <a:ext cx="11887200" cy="6370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3726646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8932"/>
            <a:ext cx="12192000" cy="5601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-1" y="5880429"/>
            <a:ext cx="5824603" cy="81923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cs typeface="Times New Roman" pitchFamily="18" charset="0"/>
              </a:rPr>
              <a:t>Bạn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học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sinh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nam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err="1">
                <a:cs typeface="Times New Roman" pitchFamily="18" charset="0"/>
              </a:rPr>
              <a:t>lỡ</a:t>
            </a:r>
            <a:r>
              <a:rPr lang="en-US" sz="2800">
                <a:cs typeface="Times New Roman" pitchFamily="18" charset="0"/>
              </a:rPr>
              <a:t> giẫm </a:t>
            </a:r>
            <a:r>
              <a:rPr lang="en-US" sz="2800" dirty="0" err="1">
                <a:cs typeface="Times New Roman" pitchFamily="18" charset="0"/>
              </a:rPr>
              <a:t>vào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chân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bạn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nữ</a:t>
            </a:r>
            <a:r>
              <a:rPr lang="en-US" sz="2800" dirty="0">
                <a:cs typeface="Times New Roman" pitchFamily="18" charset="0"/>
              </a:rPr>
              <a:t>.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590804" y="5880429"/>
            <a:ext cx="5553694" cy="81923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cs typeface="Times New Roman" pitchFamily="18" charset="0"/>
              </a:rPr>
              <a:t>Một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cậu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bé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vô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tình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làm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vỡ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lọ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hoa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của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mẹ</a:t>
            </a:r>
            <a:r>
              <a:rPr lang="en-US" sz="2800" dirty="0">
                <a:cs typeface="Times New Roman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305213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328" y="2967488"/>
            <a:ext cx="8936966" cy="3640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7346202" y="586596"/>
            <a:ext cx="4204450" cy="1610830"/>
          </a:xfrm>
          <a:prstGeom prst="wedgeRectCallout">
            <a:avLst>
              <a:gd name="adj1" fmla="val -24322"/>
              <a:gd name="adj2" fmla="val 13675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7030A0"/>
                </a:solidFill>
                <a:cs typeface="Times New Roman" pitchFamily="18" charset="0"/>
              </a:rPr>
              <a:t>Tớ</a:t>
            </a:r>
            <a:r>
              <a:rPr lang="en-US" sz="2800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7030A0"/>
                </a:solidFill>
                <a:cs typeface="Times New Roman" pitchFamily="18" charset="0"/>
              </a:rPr>
              <a:t>không</a:t>
            </a:r>
            <a:r>
              <a:rPr lang="en-US" sz="2800">
                <a:solidFill>
                  <a:srgbClr val="7030A0"/>
                </a:solidFill>
                <a:cs typeface="Times New Roman" pitchFamily="18" charset="0"/>
              </a:rPr>
              <a:t> sao! </a:t>
            </a:r>
            <a:r>
              <a:rPr lang="en-US" sz="2800" dirty="0" err="1">
                <a:solidFill>
                  <a:srgbClr val="7030A0"/>
                </a:solidFill>
                <a:cs typeface="Times New Roman" pitchFamily="18" charset="0"/>
              </a:rPr>
              <a:t>Lần</a:t>
            </a:r>
            <a:r>
              <a:rPr lang="en-US" sz="2800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cs typeface="Times New Roman" pitchFamily="18" charset="0"/>
              </a:rPr>
              <a:t>sau</a:t>
            </a:r>
            <a:r>
              <a:rPr lang="en-US" sz="2800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cs typeface="Times New Roman" pitchFamily="18" charset="0"/>
              </a:rPr>
              <a:t>nhớ</a:t>
            </a:r>
            <a:r>
              <a:rPr lang="en-US" sz="2800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cs typeface="Times New Roman" pitchFamily="18" charset="0"/>
              </a:rPr>
              <a:t>cẩn</a:t>
            </a:r>
            <a:r>
              <a:rPr lang="en-US" sz="2800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cs typeface="Times New Roman" pitchFamily="18" charset="0"/>
              </a:rPr>
              <a:t>thận</a:t>
            </a:r>
            <a:r>
              <a:rPr lang="en-US" sz="2800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cs typeface="Times New Roman" pitchFamily="18" charset="0"/>
              </a:rPr>
              <a:t>hơn</a:t>
            </a:r>
            <a:r>
              <a:rPr lang="en-US" sz="2800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cs typeface="Times New Roman" pitchFamily="18" charset="0"/>
              </a:rPr>
              <a:t>nhé</a:t>
            </a:r>
            <a:r>
              <a:rPr lang="en-US" sz="2800" dirty="0">
                <a:solidFill>
                  <a:srgbClr val="7030A0"/>
                </a:solidFill>
                <a:cs typeface="Times New Roman" pitchFamily="18" charset="0"/>
              </a:rPr>
              <a:t>!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224287" y="586597"/>
            <a:ext cx="4364965" cy="2320508"/>
          </a:xfrm>
          <a:prstGeom prst="cloudCallout">
            <a:avLst>
              <a:gd name="adj1" fmla="val 57758"/>
              <a:gd name="adj2" fmla="val 849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FF00"/>
                </a:solidFill>
                <a:cs typeface="Times New Roman" pitchFamily="18" charset="0"/>
              </a:rPr>
              <a:t>Mình xin lỗi cậu!</a:t>
            </a:r>
          </a:p>
          <a:p>
            <a:pPr algn="ctr"/>
            <a:endParaRPr lang="vi-VN" sz="3200"/>
          </a:p>
        </p:txBody>
      </p:sp>
    </p:spTree>
    <p:extLst>
      <p:ext uri="{BB962C8B-B14F-4D97-AF65-F5344CB8AC3E}">
        <p14:creationId xmlns:p14="http://schemas.microsoft.com/office/powerpoint/2010/main" val="2520889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314" y="1460665"/>
            <a:ext cx="7790213" cy="5165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8074325" y="534838"/>
            <a:ext cx="3906659" cy="3778370"/>
          </a:xfrm>
          <a:prstGeom prst="cloudCallout">
            <a:avLst>
              <a:gd name="adj1" fmla="val -67687"/>
              <a:gd name="adj2" fmla="val 691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000000"/>
              </a:solidFill>
            </a:endParaRPr>
          </a:p>
          <a:p>
            <a:pPr algn="ctr"/>
            <a:endParaRPr lang="en-US" sz="2800" dirty="0">
              <a:solidFill>
                <a:srgbClr val="000000"/>
              </a:solidFill>
            </a:endParaRPr>
          </a:p>
          <a:p>
            <a:pPr algn="ctr"/>
            <a:endParaRPr lang="en-US" sz="2800" dirty="0">
              <a:solidFill>
                <a:srgbClr val="000000"/>
              </a:solidFill>
            </a:endParaRPr>
          </a:p>
          <a:p>
            <a:pPr algn="ctr"/>
            <a:endParaRPr lang="en-US" sz="2800" dirty="0">
              <a:solidFill>
                <a:srgbClr val="000000"/>
              </a:solidFill>
            </a:endParaRPr>
          </a:p>
          <a:p>
            <a:pPr algn="ctr"/>
            <a:endParaRPr lang="en-US" sz="2800" dirty="0">
              <a:solidFill>
                <a:srgbClr val="000000"/>
              </a:solidFill>
            </a:endParaRPr>
          </a:p>
          <a:p>
            <a:pPr algn="ctr"/>
            <a:endParaRPr lang="en-US" sz="2800" dirty="0">
              <a:solidFill>
                <a:srgbClr val="000000"/>
              </a:solidFill>
            </a:endParaRPr>
          </a:p>
          <a:p>
            <a:pPr algn="ctr"/>
            <a:r>
              <a:rPr lang="en-US" sz="2800" dirty="0">
                <a:solidFill>
                  <a:srgbClr val="000000"/>
                </a:solidFill>
              </a:rPr>
              <a:t>Con </a:t>
            </a:r>
            <a:r>
              <a:rPr lang="en-US" sz="2800" dirty="0" err="1">
                <a:solidFill>
                  <a:srgbClr val="000000"/>
                </a:solidFill>
              </a:rPr>
              <a:t>biết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nhận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lỗi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là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tốt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rồi</a:t>
            </a:r>
            <a:r>
              <a:rPr lang="en-US" sz="2800" dirty="0">
                <a:solidFill>
                  <a:srgbClr val="000000"/>
                </a:solidFill>
              </a:rPr>
              <a:t>. </a:t>
            </a:r>
            <a:r>
              <a:rPr lang="en-US" sz="2800" dirty="0" err="1">
                <a:solidFill>
                  <a:srgbClr val="000000"/>
                </a:solidFill>
              </a:rPr>
              <a:t>Lần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sau</a:t>
            </a:r>
            <a:r>
              <a:rPr lang="en-US" sz="2800" dirty="0">
                <a:solidFill>
                  <a:srgbClr val="000000"/>
                </a:solidFill>
              </a:rPr>
              <a:t> con </a:t>
            </a:r>
            <a:r>
              <a:rPr lang="en-US" sz="2800" dirty="0" err="1">
                <a:solidFill>
                  <a:srgbClr val="000000"/>
                </a:solidFill>
              </a:rPr>
              <a:t>phải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cẩn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thận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khi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chơi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gần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đồ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dễ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vỡ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nhé</a:t>
            </a:r>
            <a:r>
              <a:rPr lang="en-US" sz="2800" dirty="0">
                <a:solidFill>
                  <a:srgbClr val="000000"/>
                </a:solidFill>
              </a:rPr>
              <a:t> !</a:t>
            </a:r>
            <a:r>
              <a:rPr lang="vi-VN" sz="2800" dirty="0">
                <a:solidFill>
                  <a:srgbClr val="000000"/>
                </a:solidFill>
              </a:rPr>
              <a:t/>
            </a:r>
            <a:br>
              <a:rPr lang="vi-VN" sz="2800" dirty="0">
                <a:solidFill>
                  <a:srgbClr val="000000"/>
                </a:solidFill>
              </a:rPr>
            </a:br>
            <a:r>
              <a:rPr lang="vi-VN" sz="2800" dirty="0">
                <a:solidFill>
                  <a:srgbClr val="000000"/>
                </a:solidFill>
              </a:rPr>
              <a:t/>
            </a:r>
            <a:br>
              <a:rPr lang="vi-VN" sz="2800" dirty="0">
                <a:solidFill>
                  <a:srgbClr val="000000"/>
                </a:solidFill>
              </a:rPr>
            </a:br>
            <a:r>
              <a:rPr lang="vi-VN" sz="2800" dirty="0">
                <a:solidFill>
                  <a:srgbClr val="000000"/>
                </a:solidFill>
              </a:rPr>
              <a:t/>
            </a:r>
            <a:br>
              <a:rPr lang="vi-VN" sz="2800" dirty="0">
                <a:solidFill>
                  <a:srgbClr val="000000"/>
                </a:solidFill>
              </a:rPr>
            </a:br>
            <a:r>
              <a:rPr lang="vi-VN" sz="2800" dirty="0">
                <a:solidFill>
                  <a:srgbClr val="000000"/>
                </a:solidFill>
              </a:rPr>
              <a:t/>
            </a:r>
            <a:br>
              <a:rPr lang="vi-VN" sz="2800" dirty="0">
                <a:solidFill>
                  <a:srgbClr val="000000"/>
                </a:solidFill>
              </a:rPr>
            </a:br>
            <a:r>
              <a:rPr lang="vi-VN" sz="2800" dirty="0">
                <a:solidFill>
                  <a:srgbClr val="000000"/>
                </a:solidFill>
              </a:rPr>
              <a:t/>
            </a:r>
            <a:br>
              <a:rPr lang="vi-VN" sz="2800" dirty="0">
                <a:solidFill>
                  <a:srgbClr val="000000"/>
                </a:solidFill>
              </a:rPr>
            </a:b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310551" y="690113"/>
            <a:ext cx="4623758" cy="2507393"/>
          </a:xfrm>
          <a:prstGeom prst="cloudCallout">
            <a:avLst>
              <a:gd name="adj1" fmla="val 64330"/>
              <a:gd name="adj2" fmla="val 2947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000000"/>
              </a:solidFill>
            </a:endParaRPr>
          </a:p>
          <a:p>
            <a:pPr algn="ctr"/>
            <a:r>
              <a:rPr lang="en-US" sz="2800" dirty="0" err="1">
                <a:solidFill>
                  <a:srgbClr val="000000"/>
                </a:solidFill>
              </a:rPr>
              <a:t>Ôi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err="1">
                <a:solidFill>
                  <a:srgbClr val="000000"/>
                </a:solidFill>
              </a:rPr>
              <a:t>lọ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hoa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vỡ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rồi</a:t>
            </a:r>
            <a:r>
              <a:rPr lang="en-US" sz="2800" dirty="0">
                <a:solidFill>
                  <a:srgbClr val="000000"/>
                </a:solidFill>
              </a:rPr>
              <a:t> ! Con </a:t>
            </a:r>
            <a:r>
              <a:rPr lang="en-US" sz="2800" dirty="0" err="1">
                <a:solidFill>
                  <a:srgbClr val="000000"/>
                </a:solidFill>
              </a:rPr>
              <a:t>xin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lỗi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mẹ</a:t>
            </a:r>
            <a:r>
              <a:rPr lang="en-US" sz="2800" dirty="0">
                <a:solidFill>
                  <a:srgbClr val="000000"/>
                </a:solidFill>
              </a:rPr>
              <a:t>. </a:t>
            </a:r>
            <a:r>
              <a:rPr lang="en-US" sz="2800" dirty="0" err="1">
                <a:solidFill>
                  <a:srgbClr val="000000"/>
                </a:solidFill>
              </a:rPr>
              <a:t>Lần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sau</a:t>
            </a:r>
            <a:r>
              <a:rPr lang="en-US" sz="2800" dirty="0">
                <a:solidFill>
                  <a:srgbClr val="000000"/>
                </a:solidFill>
              </a:rPr>
              <a:t> con </a:t>
            </a:r>
            <a:r>
              <a:rPr lang="en-US" sz="2800" dirty="0" err="1">
                <a:solidFill>
                  <a:srgbClr val="000000"/>
                </a:solidFill>
              </a:rPr>
              <a:t>sẽ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cẩn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thận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hơn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r>
              <a:rPr lang="vi-VN" sz="2800" dirty="0">
                <a:solidFill>
                  <a:srgbClr val="000000"/>
                </a:solidFill>
              </a:rPr>
              <a:t/>
            </a:r>
            <a:br>
              <a:rPr lang="vi-VN" sz="2800" dirty="0">
                <a:solidFill>
                  <a:srgbClr val="000000"/>
                </a:solidFill>
              </a:rPr>
            </a:b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629507" y="690113"/>
            <a:ext cx="3985846" cy="2507393"/>
          </a:xfrm>
          <a:prstGeom prst="cloudCallout">
            <a:avLst>
              <a:gd name="adj1" fmla="val 78182"/>
              <a:gd name="adj2" fmla="val 2778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000000"/>
              </a:solidFill>
            </a:endParaRPr>
          </a:p>
          <a:p>
            <a:pPr algn="ctr"/>
            <a:r>
              <a:rPr lang="en-US" sz="2800" dirty="0" err="1">
                <a:solidFill>
                  <a:srgbClr val="000000"/>
                </a:solidFill>
              </a:rPr>
              <a:t>Dạ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err="1">
                <a:solidFill>
                  <a:srgbClr val="000000"/>
                </a:solidFill>
              </a:rPr>
              <a:t>vâng</a:t>
            </a:r>
            <a:r>
              <a:rPr lang="en-US" sz="2800" dirty="0">
                <a:solidFill>
                  <a:srgbClr val="000000"/>
                </a:solidFill>
              </a:rPr>
              <a:t> ạ !</a:t>
            </a:r>
            <a:endParaRPr lang="en-US" sz="2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60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xmlns="" id="{CD0B78B2-6A28-4FCD-8059-AEE8C0C185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04" y="634041"/>
            <a:ext cx="11876805" cy="6060057"/>
          </a:xfrm>
          <a:prstGeom prst="rect">
            <a:avLst/>
          </a:prstGeom>
        </p:spPr>
      </p:pic>
      <p:sp>
        <p:nvSpPr>
          <p:cNvPr id="3" name="Text Box 4"/>
          <p:cNvSpPr txBox="1"/>
          <p:nvPr/>
        </p:nvSpPr>
        <p:spPr>
          <a:xfrm>
            <a:off x="1976005" y="3881886"/>
            <a:ext cx="9077739" cy="1785098"/>
          </a:xfrm>
          <a:prstGeom prst="rect">
            <a:avLst/>
          </a:prstGeom>
          <a:noFill/>
          <a:ln w="9525">
            <a:noFill/>
          </a:ln>
        </p:spPr>
        <p:txBody>
          <a:bodyPr wrap="square" lIns="121914" tIns="60957" rIns="121914" bIns="60957">
            <a:spAutoFit/>
          </a:bodyPr>
          <a:lstStyle/>
          <a:p>
            <a:pPr algn="just" defTabSz="1219170">
              <a:spcBef>
                <a:spcPct val="50000"/>
              </a:spcBef>
              <a:defRPr/>
            </a:pPr>
            <a:r>
              <a:rPr lang="en-US" altLang="en-US" sz="3600" dirty="0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      </a:t>
            </a:r>
            <a:r>
              <a:rPr lang="en-US" altLang="en-US" sz="3600" dirty="0" err="1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Viết</a:t>
            </a:r>
            <a:r>
              <a:rPr lang="en-US" altLang="en-US" sz="3600" dirty="0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 4 -</a:t>
            </a:r>
            <a:r>
              <a:rPr lang="vi-VN" altLang="en-US" sz="3600" dirty="0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altLang="en-US" sz="3600" dirty="0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5 </a:t>
            </a:r>
            <a:r>
              <a:rPr lang="en-US" altLang="en-US" sz="3600" dirty="0" err="1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câu</a:t>
            </a:r>
            <a:r>
              <a:rPr lang="en-US" altLang="en-US" sz="3600" dirty="0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kể</a:t>
            </a:r>
            <a:r>
              <a:rPr lang="en-US" altLang="en-US" sz="3600" dirty="0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về</a:t>
            </a:r>
            <a:r>
              <a:rPr lang="en-US" altLang="en-US" sz="3600" dirty="0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một</a:t>
            </a:r>
            <a:r>
              <a:rPr lang="en-US" altLang="en-US" sz="3600" dirty="0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lần</a:t>
            </a:r>
            <a:r>
              <a:rPr lang="en-US" altLang="en-US" sz="3600" dirty="0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em</a:t>
            </a:r>
            <a:r>
              <a:rPr lang="en-US" altLang="en-US" sz="3600" dirty="0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có</a:t>
            </a:r>
            <a:r>
              <a:rPr lang="en-US" altLang="en-US" sz="3600" dirty="0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lỗi</a:t>
            </a:r>
            <a:r>
              <a:rPr lang="en-US" altLang="en-US" sz="3600" dirty="0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với</a:t>
            </a:r>
            <a:r>
              <a:rPr lang="en-US" altLang="en-US" sz="3600" dirty="0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 ai </a:t>
            </a:r>
            <a:r>
              <a:rPr lang="en-US" altLang="en-US" sz="3600" dirty="0" err="1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đó</a:t>
            </a:r>
            <a:r>
              <a:rPr lang="en-US" altLang="en-US" sz="3600" dirty="0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 (</a:t>
            </a:r>
            <a:r>
              <a:rPr lang="en-US" altLang="en-US" sz="3600" dirty="0" err="1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bố</a:t>
            </a:r>
            <a:r>
              <a:rPr lang="en-US" altLang="en-US" sz="3600" dirty="0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mẹ</a:t>
            </a:r>
            <a:r>
              <a:rPr lang="en-US" altLang="en-US" sz="3600" dirty="0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, </a:t>
            </a:r>
            <a:r>
              <a:rPr lang="en-US" altLang="en-US" sz="3600" dirty="0" err="1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thầy</a:t>
            </a:r>
            <a:r>
              <a:rPr lang="en-US" altLang="en-US" sz="3600" dirty="0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cô</a:t>
            </a:r>
            <a:r>
              <a:rPr lang="en-US" altLang="en-US" sz="3600" dirty="0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, </a:t>
            </a:r>
            <a:r>
              <a:rPr lang="en-US" altLang="en-US" sz="3600" dirty="0" err="1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anh</a:t>
            </a:r>
            <a:r>
              <a:rPr lang="en-US" altLang="en-US" sz="3600" dirty="0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chị</a:t>
            </a:r>
            <a:r>
              <a:rPr lang="en-US" altLang="en-US" sz="3600" dirty="0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em</a:t>
            </a:r>
            <a:r>
              <a:rPr lang="en-US" altLang="en-US" sz="3600" dirty="0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, </a:t>
            </a:r>
            <a:r>
              <a:rPr lang="en-US" altLang="en-US" sz="3600" dirty="0" err="1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bạn</a:t>
            </a:r>
            <a:r>
              <a:rPr lang="en-US" altLang="en-US" sz="3600" dirty="0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bè</a:t>
            </a:r>
            <a:r>
              <a:rPr lang="en-US" altLang="en-US" sz="3600" dirty="0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,…) </a:t>
            </a:r>
            <a:r>
              <a:rPr lang="en-US" altLang="en-US" sz="3600" dirty="0" err="1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và</a:t>
            </a:r>
            <a:r>
              <a:rPr lang="en-US" altLang="en-US" sz="3600" dirty="0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em</a:t>
            </a:r>
            <a:r>
              <a:rPr lang="en-US" altLang="en-US" sz="3600" dirty="0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xin</a:t>
            </a:r>
            <a:r>
              <a:rPr lang="en-US" altLang="en-US" sz="3600" dirty="0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lỗi</a:t>
            </a:r>
            <a:r>
              <a:rPr lang="en-US" altLang="en-US" sz="3600" dirty="0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người</a:t>
            </a:r>
            <a:r>
              <a:rPr lang="en-US" altLang="en-US" sz="3600" dirty="0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đó</a:t>
            </a:r>
            <a:r>
              <a:rPr lang="en-US" altLang="en-US" sz="3600" dirty="0">
                <a:solidFill>
                  <a:schemeClr val="accent1"/>
                </a:solidFill>
                <a:ea typeface="Arial" panose="020B0604020202020204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396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7989F77-F078-4567-8A65-50A68E3E544C}"/>
              </a:ext>
            </a:extLst>
          </p:cNvPr>
          <p:cNvGrpSpPr/>
          <p:nvPr/>
        </p:nvGrpSpPr>
        <p:grpSpPr>
          <a:xfrm>
            <a:off x="185531" y="440265"/>
            <a:ext cx="11728174" cy="5494709"/>
            <a:chOff x="768927" y="1641595"/>
            <a:chExt cx="5340928" cy="251169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8841594E-DFA5-4446-9E39-BCE706D4D788}"/>
                </a:ext>
              </a:extLst>
            </p:cNvPr>
            <p:cNvGrpSpPr/>
            <p:nvPr/>
          </p:nvGrpSpPr>
          <p:grpSpPr>
            <a:xfrm>
              <a:off x="768927" y="1641595"/>
              <a:ext cx="5340928" cy="2511698"/>
              <a:chOff x="768927" y="1641595"/>
              <a:chExt cx="5340928" cy="2511698"/>
            </a:xfrm>
          </p:grpSpPr>
          <p:sp>
            <p:nvSpPr>
              <p:cNvPr id="5" name="Rectangle 14">
                <a:extLst>
                  <a:ext uri="{FF2B5EF4-FFF2-40B4-BE49-F238E27FC236}">
                    <a16:creationId xmlns:a16="http://schemas.microsoft.com/office/drawing/2014/main" xmlns="" id="{2B982613-E5FA-4F7A-982D-9BEFA33B6844}"/>
                  </a:ext>
                </a:extLst>
              </p:cNvPr>
              <p:cNvSpPr/>
              <p:nvPr/>
            </p:nvSpPr>
            <p:spPr>
              <a:xfrm>
                <a:off x="2820697" y="1661594"/>
                <a:ext cx="1269423" cy="589771"/>
              </a:xfrm>
              <a:custGeom>
                <a:avLst/>
                <a:gdLst>
                  <a:gd name="connsiteX0" fmla="*/ 0 w 1059873"/>
                  <a:gd name="connsiteY0" fmla="*/ 0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0 w 1059873"/>
                  <a:gd name="connsiteY4" fmla="*/ 0 h 561109"/>
                  <a:gd name="connsiteX0" fmla="*/ 23813 w 1059873"/>
                  <a:gd name="connsiteY0" fmla="*/ 23812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23813 w 1059873"/>
                  <a:gd name="connsiteY4" fmla="*/ 23812 h 561109"/>
                  <a:gd name="connsiteX0" fmla="*/ 33338 w 1059873"/>
                  <a:gd name="connsiteY0" fmla="*/ 666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3338 w 1059873"/>
                  <a:gd name="connsiteY4" fmla="*/ 66675 h 561109"/>
                  <a:gd name="connsiteX0" fmla="*/ 38101 w 1059873"/>
                  <a:gd name="connsiteY0" fmla="*/ 285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8101 w 1059873"/>
                  <a:gd name="connsiteY4" fmla="*/ 28575 h 561109"/>
                  <a:gd name="connsiteX0" fmla="*/ 138114 w 1159886"/>
                  <a:gd name="connsiteY0" fmla="*/ 28575 h 561109"/>
                  <a:gd name="connsiteX1" fmla="*/ 1159886 w 1159886"/>
                  <a:gd name="connsiteY1" fmla="*/ 0 h 561109"/>
                  <a:gd name="connsiteX2" fmla="*/ 1159886 w 1159886"/>
                  <a:gd name="connsiteY2" fmla="*/ 561109 h 561109"/>
                  <a:gd name="connsiteX3" fmla="*/ 0 w 1159886"/>
                  <a:gd name="connsiteY3" fmla="*/ 551584 h 561109"/>
                  <a:gd name="connsiteX4" fmla="*/ 138114 w 1159886"/>
                  <a:gd name="connsiteY4" fmla="*/ 28575 h 561109"/>
                  <a:gd name="connsiteX0" fmla="*/ 138114 w 1259898"/>
                  <a:gd name="connsiteY0" fmla="*/ 0 h 532534"/>
                  <a:gd name="connsiteX1" fmla="*/ 1259898 w 1259898"/>
                  <a:gd name="connsiteY1" fmla="*/ 19050 h 532534"/>
                  <a:gd name="connsiteX2" fmla="*/ 1159886 w 1259898"/>
                  <a:gd name="connsiteY2" fmla="*/ 532534 h 532534"/>
                  <a:gd name="connsiteX3" fmla="*/ 0 w 1259898"/>
                  <a:gd name="connsiteY3" fmla="*/ 523009 h 532534"/>
                  <a:gd name="connsiteX4" fmla="*/ 138114 w 1259898"/>
                  <a:gd name="connsiteY4" fmla="*/ 0 h 5325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0 w 1259898"/>
                  <a:gd name="connsiteY3" fmla="*/ 523009 h 570634"/>
                  <a:gd name="connsiteX4" fmla="*/ 138114 w 1259898"/>
                  <a:gd name="connsiteY4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0744 h 597566"/>
                  <a:gd name="connsiteX1" fmla="*/ 465428 w 1269423"/>
                  <a:gd name="connsiteY1" fmla="*/ 8314 h 597566"/>
                  <a:gd name="connsiteX2" fmla="*/ 598778 w 1269423"/>
                  <a:gd name="connsiteY2" fmla="*/ 32126 h 597566"/>
                  <a:gd name="connsiteX3" fmla="*/ 1269423 w 1269423"/>
                  <a:gd name="connsiteY3" fmla="*/ 45982 h 597566"/>
                  <a:gd name="connsiteX4" fmla="*/ 1121786 w 1269423"/>
                  <a:gd name="connsiteY4" fmla="*/ 597566 h 597566"/>
                  <a:gd name="connsiteX5" fmla="*/ 265402 w 1269423"/>
                  <a:gd name="connsiteY5" fmla="*/ 575051 h 597566"/>
                  <a:gd name="connsiteX6" fmla="*/ 0 w 1269423"/>
                  <a:gd name="connsiteY6" fmla="*/ 535654 h 597566"/>
                  <a:gd name="connsiteX7" fmla="*/ 123826 w 1269423"/>
                  <a:gd name="connsiteY7" fmla="*/ 50744 h 597566"/>
                  <a:gd name="connsiteX0" fmla="*/ 123826 w 1269423"/>
                  <a:gd name="connsiteY0" fmla="*/ 49637 h 596459"/>
                  <a:gd name="connsiteX1" fmla="*/ 465428 w 1269423"/>
                  <a:gd name="connsiteY1" fmla="*/ 7207 h 596459"/>
                  <a:gd name="connsiteX2" fmla="*/ 598778 w 1269423"/>
                  <a:gd name="connsiteY2" fmla="*/ 31019 h 596459"/>
                  <a:gd name="connsiteX3" fmla="*/ 794041 w 1269423"/>
                  <a:gd name="connsiteY3" fmla="*/ 35782 h 596459"/>
                  <a:gd name="connsiteX4" fmla="*/ 1269423 w 1269423"/>
                  <a:gd name="connsiteY4" fmla="*/ 44875 h 596459"/>
                  <a:gd name="connsiteX5" fmla="*/ 1121786 w 1269423"/>
                  <a:gd name="connsiteY5" fmla="*/ 596459 h 596459"/>
                  <a:gd name="connsiteX6" fmla="*/ 265402 w 1269423"/>
                  <a:gd name="connsiteY6" fmla="*/ 573944 h 596459"/>
                  <a:gd name="connsiteX7" fmla="*/ 0 w 1269423"/>
                  <a:gd name="connsiteY7" fmla="*/ 534547 h 596459"/>
                  <a:gd name="connsiteX8" fmla="*/ 123826 w 1269423"/>
                  <a:gd name="connsiteY8" fmla="*/ 49637 h 596459"/>
                  <a:gd name="connsiteX0" fmla="*/ 123826 w 1269423"/>
                  <a:gd name="connsiteY0" fmla="*/ 43695 h 590517"/>
                  <a:gd name="connsiteX1" fmla="*/ 465428 w 1269423"/>
                  <a:gd name="connsiteY1" fmla="*/ 1265 h 590517"/>
                  <a:gd name="connsiteX2" fmla="*/ 598778 w 1269423"/>
                  <a:gd name="connsiteY2" fmla="*/ 25077 h 590517"/>
                  <a:gd name="connsiteX3" fmla="*/ 808329 w 1269423"/>
                  <a:gd name="connsiteY3" fmla="*/ 63177 h 590517"/>
                  <a:gd name="connsiteX4" fmla="*/ 1269423 w 1269423"/>
                  <a:gd name="connsiteY4" fmla="*/ 38933 h 590517"/>
                  <a:gd name="connsiteX5" fmla="*/ 1121786 w 1269423"/>
                  <a:gd name="connsiteY5" fmla="*/ 590517 h 590517"/>
                  <a:gd name="connsiteX6" fmla="*/ 265402 w 1269423"/>
                  <a:gd name="connsiteY6" fmla="*/ 568002 h 590517"/>
                  <a:gd name="connsiteX7" fmla="*/ 0 w 1269423"/>
                  <a:gd name="connsiteY7" fmla="*/ 528605 h 590517"/>
                  <a:gd name="connsiteX8" fmla="*/ 123826 w 1269423"/>
                  <a:gd name="connsiteY8" fmla="*/ 43695 h 590517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60691 w 1269423"/>
                  <a:gd name="connsiteY2" fmla="*/ 5483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79741 w 1269423"/>
                  <a:gd name="connsiteY2" fmla="*/ 7388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5668 h 592490"/>
                  <a:gd name="connsiteX1" fmla="*/ 465428 w 1269423"/>
                  <a:gd name="connsiteY1" fmla="*/ 3238 h 592490"/>
                  <a:gd name="connsiteX2" fmla="*/ 679741 w 1269423"/>
                  <a:gd name="connsiteY2" fmla="*/ 69912 h 592490"/>
                  <a:gd name="connsiteX3" fmla="*/ 865479 w 1269423"/>
                  <a:gd name="connsiteY3" fmla="*/ 31812 h 592490"/>
                  <a:gd name="connsiteX4" fmla="*/ 1065503 w 1269423"/>
                  <a:gd name="connsiteY4" fmla="*/ 50863 h 592490"/>
                  <a:gd name="connsiteX5" fmla="*/ 1269423 w 1269423"/>
                  <a:gd name="connsiteY5" fmla="*/ 40906 h 592490"/>
                  <a:gd name="connsiteX6" fmla="*/ 1121786 w 1269423"/>
                  <a:gd name="connsiteY6" fmla="*/ 592490 h 592490"/>
                  <a:gd name="connsiteX7" fmla="*/ 265402 w 1269423"/>
                  <a:gd name="connsiteY7" fmla="*/ 569975 h 592490"/>
                  <a:gd name="connsiteX8" fmla="*/ 0 w 1269423"/>
                  <a:gd name="connsiteY8" fmla="*/ 530578 h 592490"/>
                  <a:gd name="connsiteX9" fmla="*/ 123826 w 1269423"/>
                  <a:gd name="connsiteY9" fmla="*/ 45668 h 59249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6719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621268"/>
                  <a:gd name="connsiteX1" fmla="*/ 465428 w 1269423"/>
                  <a:gd name="connsiteY1" fmla="*/ 519 h 621268"/>
                  <a:gd name="connsiteX2" fmla="*/ 679741 w 1269423"/>
                  <a:gd name="connsiteY2" fmla="*/ 67193 h 621268"/>
                  <a:gd name="connsiteX3" fmla="*/ 865479 w 1269423"/>
                  <a:gd name="connsiteY3" fmla="*/ 29093 h 621268"/>
                  <a:gd name="connsiteX4" fmla="*/ 1051215 w 1269423"/>
                  <a:gd name="connsiteY4" fmla="*/ 76719 h 621268"/>
                  <a:gd name="connsiteX5" fmla="*/ 1269423 w 1269423"/>
                  <a:gd name="connsiteY5" fmla="*/ 38187 h 621268"/>
                  <a:gd name="connsiteX6" fmla="*/ 1121786 w 1269423"/>
                  <a:gd name="connsiteY6" fmla="*/ 589771 h 621268"/>
                  <a:gd name="connsiteX7" fmla="*/ 446378 w 1269423"/>
                  <a:gd name="connsiteY7" fmla="*/ 543444 h 621268"/>
                  <a:gd name="connsiteX8" fmla="*/ 265402 w 1269423"/>
                  <a:gd name="connsiteY8" fmla="*/ 567256 h 621268"/>
                  <a:gd name="connsiteX9" fmla="*/ 0 w 1269423"/>
                  <a:gd name="connsiteY9" fmla="*/ 527859 h 621268"/>
                  <a:gd name="connsiteX10" fmla="*/ 123826 w 1269423"/>
                  <a:gd name="connsiteY10" fmla="*/ 42949 h 621268"/>
                  <a:gd name="connsiteX0" fmla="*/ 123826 w 1269423"/>
                  <a:gd name="connsiteY0" fmla="*/ 42949 h 619818"/>
                  <a:gd name="connsiteX1" fmla="*/ 465428 w 1269423"/>
                  <a:gd name="connsiteY1" fmla="*/ 519 h 619818"/>
                  <a:gd name="connsiteX2" fmla="*/ 679741 w 1269423"/>
                  <a:gd name="connsiteY2" fmla="*/ 67193 h 619818"/>
                  <a:gd name="connsiteX3" fmla="*/ 865479 w 1269423"/>
                  <a:gd name="connsiteY3" fmla="*/ 29093 h 619818"/>
                  <a:gd name="connsiteX4" fmla="*/ 1051215 w 1269423"/>
                  <a:gd name="connsiteY4" fmla="*/ 76719 h 619818"/>
                  <a:gd name="connsiteX5" fmla="*/ 1269423 w 1269423"/>
                  <a:gd name="connsiteY5" fmla="*/ 38187 h 619818"/>
                  <a:gd name="connsiteX6" fmla="*/ 1121786 w 1269423"/>
                  <a:gd name="connsiteY6" fmla="*/ 589771 h 619818"/>
                  <a:gd name="connsiteX7" fmla="*/ 470191 w 1269423"/>
                  <a:gd name="connsiteY7" fmla="*/ 533919 h 619818"/>
                  <a:gd name="connsiteX8" fmla="*/ 265402 w 1269423"/>
                  <a:gd name="connsiteY8" fmla="*/ 567256 h 619818"/>
                  <a:gd name="connsiteX9" fmla="*/ 0 w 1269423"/>
                  <a:gd name="connsiteY9" fmla="*/ 527859 h 619818"/>
                  <a:gd name="connsiteX10" fmla="*/ 123826 w 1269423"/>
                  <a:gd name="connsiteY10" fmla="*/ 42949 h 619818"/>
                  <a:gd name="connsiteX0" fmla="*/ 123826 w 1269423"/>
                  <a:gd name="connsiteY0" fmla="*/ 42949 h 620230"/>
                  <a:gd name="connsiteX1" fmla="*/ 465428 w 1269423"/>
                  <a:gd name="connsiteY1" fmla="*/ 519 h 620230"/>
                  <a:gd name="connsiteX2" fmla="*/ 679741 w 1269423"/>
                  <a:gd name="connsiteY2" fmla="*/ 67193 h 620230"/>
                  <a:gd name="connsiteX3" fmla="*/ 865479 w 1269423"/>
                  <a:gd name="connsiteY3" fmla="*/ 29093 h 620230"/>
                  <a:gd name="connsiteX4" fmla="*/ 1051215 w 1269423"/>
                  <a:gd name="connsiteY4" fmla="*/ 76719 h 620230"/>
                  <a:gd name="connsiteX5" fmla="*/ 1269423 w 1269423"/>
                  <a:gd name="connsiteY5" fmla="*/ 38187 h 620230"/>
                  <a:gd name="connsiteX6" fmla="*/ 1121786 w 1269423"/>
                  <a:gd name="connsiteY6" fmla="*/ 589771 h 620230"/>
                  <a:gd name="connsiteX7" fmla="*/ 755941 w 1269423"/>
                  <a:gd name="connsiteY7" fmla="*/ 533918 h 620230"/>
                  <a:gd name="connsiteX8" fmla="*/ 470191 w 1269423"/>
                  <a:gd name="connsiteY8" fmla="*/ 533919 h 620230"/>
                  <a:gd name="connsiteX9" fmla="*/ 265402 w 1269423"/>
                  <a:gd name="connsiteY9" fmla="*/ 567256 h 620230"/>
                  <a:gd name="connsiteX10" fmla="*/ 0 w 1269423"/>
                  <a:gd name="connsiteY10" fmla="*/ 527859 h 620230"/>
                  <a:gd name="connsiteX11" fmla="*/ 123826 w 1269423"/>
                  <a:gd name="connsiteY11" fmla="*/ 42949 h 620230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16060"/>
                  <a:gd name="connsiteX1" fmla="*/ 465428 w 1269423"/>
                  <a:gd name="connsiteY1" fmla="*/ 519 h 616060"/>
                  <a:gd name="connsiteX2" fmla="*/ 679741 w 1269423"/>
                  <a:gd name="connsiteY2" fmla="*/ 67193 h 616060"/>
                  <a:gd name="connsiteX3" fmla="*/ 865479 w 1269423"/>
                  <a:gd name="connsiteY3" fmla="*/ 29093 h 616060"/>
                  <a:gd name="connsiteX4" fmla="*/ 1051215 w 1269423"/>
                  <a:gd name="connsiteY4" fmla="*/ 76719 h 616060"/>
                  <a:gd name="connsiteX5" fmla="*/ 1269423 w 1269423"/>
                  <a:gd name="connsiteY5" fmla="*/ 38187 h 616060"/>
                  <a:gd name="connsiteX6" fmla="*/ 1121786 w 1269423"/>
                  <a:gd name="connsiteY6" fmla="*/ 589771 h 616060"/>
                  <a:gd name="connsiteX7" fmla="*/ 755941 w 1269423"/>
                  <a:gd name="connsiteY7" fmla="*/ 572018 h 616060"/>
                  <a:gd name="connsiteX8" fmla="*/ 470191 w 1269423"/>
                  <a:gd name="connsiteY8" fmla="*/ 533919 h 616060"/>
                  <a:gd name="connsiteX9" fmla="*/ 265402 w 1269423"/>
                  <a:gd name="connsiteY9" fmla="*/ 567256 h 616060"/>
                  <a:gd name="connsiteX10" fmla="*/ 0 w 1269423"/>
                  <a:gd name="connsiteY10" fmla="*/ 527859 h 616060"/>
                  <a:gd name="connsiteX11" fmla="*/ 123826 w 1269423"/>
                  <a:gd name="connsiteY11" fmla="*/ 42949 h 61606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423" h="589771">
                    <a:moveTo>
                      <a:pt x="123826" y="42949"/>
                    </a:moveTo>
                    <a:cubicBezTo>
                      <a:pt x="210922" y="-17953"/>
                      <a:pt x="155433" y="99738"/>
                      <a:pt x="465428" y="519"/>
                    </a:cubicBezTo>
                    <a:cubicBezTo>
                      <a:pt x="545380" y="-6553"/>
                      <a:pt x="545742" y="60915"/>
                      <a:pt x="679741" y="67193"/>
                    </a:cubicBezTo>
                    <a:cubicBezTo>
                      <a:pt x="768641" y="68780"/>
                      <a:pt x="705142" y="51318"/>
                      <a:pt x="865479" y="29093"/>
                    </a:cubicBezTo>
                    <a:cubicBezTo>
                      <a:pt x="928185" y="17981"/>
                      <a:pt x="983891" y="75203"/>
                      <a:pt x="1051215" y="76719"/>
                    </a:cubicBezTo>
                    <a:cubicBezTo>
                      <a:pt x="1161401" y="82998"/>
                      <a:pt x="1177493" y="49515"/>
                      <a:pt x="1269423" y="38187"/>
                    </a:cubicBezTo>
                    <a:cubicBezTo>
                      <a:pt x="1220211" y="222048"/>
                      <a:pt x="1194810" y="410673"/>
                      <a:pt x="1121786" y="589771"/>
                    </a:cubicBezTo>
                    <a:cubicBezTo>
                      <a:pt x="987786" y="531900"/>
                      <a:pt x="897878" y="505127"/>
                      <a:pt x="755941" y="572018"/>
                    </a:cubicBezTo>
                    <a:cubicBezTo>
                      <a:pt x="547329" y="472222"/>
                      <a:pt x="541629" y="535506"/>
                      <a:pt x="470191" y="533919"/>
                    </a:cubicBezTo>
                    <a:cubicBezTo>
                      <a:pt x="398753" y="532332"/>
                      <a:pt x="339798" y="576203"/>
                      <a:pt x="265402" y="567256"/>
                    </a:cubicBezTo>
                    <a:cubicBezTo>
                      <a:pt x="108672" y="473161"/>
                      <a:pt x="85292" y="521942"/>
                      <a:pt x="0" y="527859"/>
                    </a:cubicBezTo>
                    <a:lnTo>
                      <a:pt x="123826" y="4294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3200" kern="0">
                  <a:solidFill>
                    <a:srgbClr val="BAE5E4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grpSp>
            <p:nvGrpSpPr>
              <p:cNvPr id="6" name="Google Shape;1251;p47">
                <a:extLst>
                  <a:ext uri="{FF2B5EF4-FFF2-40B4-BE49-F238E27FC236}">
                    <a16:creationId xmlns:a16="http://schemas.microsoft.com/office/drawing/2014/main" xmlns="" id="{7B7408A3-08E7-42E8-8D73-7CC09797D404}"/>
                  </a:ext>
                </a:extLst>
              </p:cNvPr>
              <p:cNvGrpSpPr/>
              <p:nvPr/>
            </p:nvGrpSpPr>
            <p:grpSpPr>
              <a:xfrm>
                <a:off x="768927" y="1641595"/>
                <a:ext cx="5340928" cy="2511698"/>
                <a:chOff x="4875791" y="946666"/>
                <a:chExt cx="1252993" cy="1443671"/>
              </a:xfrm>
            </p:grpSpPr>
            <p:sp>
              <p:nvSpPr>
                <p:cNvPr id="8" name="Google Shape;1252;p47">
                  <a:extLst>
                    <a:ext uri="{FF2B5EF4-FFF2-40B4-BE49-F238E27FC236}">
                      <a16:creationId xmlns:a16="http://schemas.microsoft.com/office/drawing/2014/main" xmlns="" id="{CCBA1109-11A3-48C9-935D-6608039FA8E7}"/>
                    </a:ext>
                  </a:extLst>
                </p:cNvPr>
                <p:cNvSpPr/>
                <p:nvPr/>
              </p:nvSpPr>
              <p:spPr>
                <a:xfrm>
                  <a:off x="5455534" y="1055601"/>
                  <a:ext cx="53695" cy="44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2" h="2830" extrusionOk="0">
                      <a:moveTo>
                        <a:pt x="2902" y="0"/>
                      </a:moveTo>
                      <a:cubicBezTo>
                        <a:pt x="2802" y="0"/>
                        <a:pt x="2699" y="38"/>
                        <a:pt x="2608" y="113"/>
                      </a:cubicBezTo>
                      <a:cubicBezTo>
                        <a:pt x="2174" y="439"/>
                        <a:pt x="1666" y="838"/>
                        <a:pt x="1232" y="1200"/>
                      </a:cubicBezTo>
                      <a:cubicBezTo>
                        <a:pt x="906" y="1490"/>
                        <a:pt x="580" y="1743"/>
                        <a:pt x="254" y="1997"/>
                      </a:cubicBezTo>
                      <a:cubicBezTo>
                        <a:pt x="36" y="2142"/>
                        <a:pt x="0" y="2432"/>
                        <a:pt x="145" y="2649"/>
                      </a:cubicBezTo>
                      <a:cubicBezTo>
                        <a:pt x="254" y="2758"/>
                        <a:pt x="362" y="2830"/>
                        <a:pt x="507" y="2830"/>
                      </a:cubicBezTo>
                      <a:cubicBezTo>
                        <a:pt x="616" y="2830"/>
                        <a:pt x="725" y="2794"/>
                        <a:pt x="797" y="2721"/>
                      </a:cubicBezTo>
                      <a:cubicBezTo>
                        <a:pt x="1123" y="2504"/>
                        <a:pt x="1449" y="2214"/>
                        <a:pt x="1811" y="1924"/>
                      </a:cubicBezTo>
                      <a:cubicBezTo>
                        <a:pt x="2246" y="1562"/>
                        <a:pt x="2717" y="1200"/>
                        <a:pt x="3151" y="874"/>
                      </a:cubicBezTo>
                      <a:cubicBezTo>
                        <a:pt x="3369" y="729"/>
                        <a:pt x="3441" y="403"/>
                        <a:pt x="3260" y="222"/>
                      </a:cubicBezTo>
                      <a:cubicBezTo>
                        <a:pt x="3176" y="74"/>
                        <a:pt x="3042" y="0"/>
                        <a:pt x="29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3200" kern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9" name="Google Shape;1253;p47">
                  <a:extLst>
                    <a:ext uri="{FF2B5EF4-FFF2-40B4-BE49-F238E27FC236}">
                      <a16:creationId xmlns:a16="http://schemas.microsoft.com/office/drawing/2014/main" xmlns="" id="{B28F325E-1287-4074-B23D-B29BECB82E6F}"/>
                    </a:ext>
                  </a:extLst>
                </p:cNvPr>
                <p:cNvSpPr/>
                <p:nvPr/>
              </p:nvSpPr>
              <p:spPr>
                <a:xfrm>
                  <a:off x="4952637" y="2200313"/>
                  <a:ext cx="1086088" cy="135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21" h="8704" extrusionOk="0">
                      <a:moveTo>
                        <a:pt x="68963" y="1"/>
                      </a:moveTo>
                      <a:cubicBezTo>
                        <a:pt x="68838" y="1"/>
                        <a:pt x="68709" y="56"/>
                        <a:pt x="68603" y="191"/>
                      </a:cubicBezTo>
                      <a:cubicBezTo>
                        <a:pt x="68096" y="771"/>
                        <a:pt x="67589" y="1278"/>
                        <a:pt x="67010" y="1821"/>
                      </a:cubicBezTo>
                      <a:cubicBezTo>
                        <a:pt x="66539" y="2256"/>
                        <a:pt x="66032" y="2727"/>
                        <a:pt x="65561" y="3234"/>
                      </a:cubicBezTo>
                      <a:cubicBezTo>
                        <a:pt x="65380" y="3415"/>
                        <a:pt x="65380" y="3704"/>
                        <a:pt x="65597" y="3886"/>
                      </a:cubicBezTo>
                      <a:cubicBezTo>
                        <a:pt x="65670" y="3958"/>
                        <a:pt x="65814" y="3994"/>
                        <a:pt x="65923" y="3994"/>
                      </a:cubicBezTo>
                      <a:cubicBezTo>
                        <a:pt x="66032" y="3994"/>
                        <a:pt x="66177" y="3958"/>
                        <a:pt x="66249" y="3849"/>
                      </a:cubicBezTo>
                      <a:cubicBezTo>
                        <a:pt x="66684" y="3415"/>
                        <a:pt x="67191" y="2944"/>
                        <a:pt x="67662" y="2509"/>
                      </a:cubicBezTo>
                      <a:cubicBezTo>
                        <a:pt x="68241" y="1966"/>
                        <a:pt x="68821" y="1386"/>
                        <a:pt x="69328" y="771"/>
                      </a:cubicBezTo>
                      <a:cubicBezTo>
                        <a:pt x="69620" y="425"/>
                        <a:pt x="69308" y="1"/>
                        <a:pt x="68963" y="1"/>
                      </a:cubicBezTo>
                      <a:close/>
                      <a:moveTo>
                        <a:pt x="65670" y="481"/>
                      </a:moveTo>
                      <a:cubicBezTo>
                        <a:pt x="64329" y="481"/>
                        <a:pt x="61214" y="4393"/>
                        <a:pt x="60599" y="5407"/>
                      </a:cubicBezTo>
                      <a:cubicBezTo>
                        <a:pt x="60417" y="5624"/>
                        <a:pt x="60490" y="5914"/>
                        <a:pt x="60743" y="6059"/>
                      </a:cubicBezTo>
                      <a:cubicBezTo>
                        <a:pt x="60816" y="6095"/>
                        <a:pt x="60888" y="6131"/>
                        <a:pt x="60961" y="6131"/>
                      </a:cubicBezTo>
                      <a:cubicBezTo>
                        <a:pt x="61142" y="6131"/>
                        <a:pt x="61287" y="6059"/>
                        <a:pt x="61359" y="5914"/>
                      </a:cubicBezTo>
                      <a:cubicBezTo>
                        <a:pt x="62373" y="4320"/>
                        <a:pt x="65054" y="1459"/>
                        <a:pt x="65670" y="1423"/>
                      </a:cubicBezTo>
                      <a:cubicBezTo>
                        <a:pt x="66285" y="1423"/>
                        <a:pt x="66285" y="481"/>
                        <a:pt x="65670" y="481"/>
                      </a:cubicBezTo>
                      <a:close/>
                      <a:moveTo>
                        <a:pt x="2877" y="4720"/>
                      </a:moveTo>
                      <a:cubicBezTo>
                        <a:pt x="2764" y="4720"/>
                        <a:pt x="2645" y="4763"/>
                        <a:pt x="2536" y="4864"/>
                      </a:cubicBezTo>
                      <a:cubicBezTo>
                        <a:pt x="1956" y="5479"/>
                        <a:pt x="1377" y="6168"/>
                        <a:pt x="906" y="6892"/>
                      </a:cubicBezTo>
                      <a:cubicBezTo>
                        <a:pt x="652" y="7254"/>
                        <a:pt x="435" y="7616"/>
                        <a:pt x="145" y="7942"/>
                      </a:cubicBezTo>
                      <a:cubicBezTo>
                        <a:pt x="0" y="8160"/>
                        <a:pt x="36" y="8449"/>
                        <a:pt x="254" y="8631"/>
                      </a:cubicBezTo>
                      <a:cubicBezTo>
                        <a:pt x="326" y="8667"/>
                        <a:pt x="435" y="8703"/>
                        <a:pt x="507" y="8703"/>
                      </a:cubicBezTo>
                      <a:cubicBezTo>
                        <a:pt x="688" y="8703"/>
                        <a:pt x="797" y="8667"/>
                        <a:pt x="906" y="8522"/>
                      </a:cubicBezTo>
                      <a:cubicBezTo>
                        <a:pt x="1159" y="8196"/>
                        <a:pt x="1449" y="7797"/>
                        <a:pt x="1703" y="7435"/>
                      </a:cubicBezTo>
                      <a:cubicBezTo>
                        <a:pt x="2137" y="6747"/>
                        <a:pt x="2644" y="6131"/>
                        <a:pt x="3224" y="5516"/>
                      </a:cubicBezTo>
                      <a:cubicBezTo>
                        <a:pt x="3558" y="5182"/>
                        <a:pt x="3251" y="4720"/>
                        <a:pt x="2877" y="472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3200" kern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0" name="Google Shape;1254;p47">
                  <a:extLst>
                    <a:ext uri="{FF2B5EF4-FFF2-40B4-BE49-F238E27FC236}">
                      <a16:creationId xmlns:a16="http://schemas.microsoft.com/office/drawing/2014/main" xmlns="" id="{9A030AFC-F4D3-4520-BC64-52F53608CC5E}"/>
                    </a:ext>
                  </a:extLst>
                </p:cNvPr>
                <p:cNvSpPr/>
                <p:nvPr/>
              </p:nvSpPr>
              <p:spPr>
                <a:xfrm>
                  <a:off x="4875791" y="946666"/>
                  <a:ext cx="1252993" cy="14436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92" h="92543" extrusionOk="0">
                      <a:moveTo>
                        <a:pt x="38286" y="939"/>
                      </a:moveTo>
                      <a:cubicBezTo>
                        <a:pt x="38395" y="975"/>
                        <a:pt x="38503" y="1011"/>
                        <a:pt x="38576" y="1084"/>
                      </a:cubicBezTo>
                      <a:cubicBezTo>
                        <a:pt x="39409" y="1663"/>
                        <a:pt x="40206" y="2315"/>
                        <a:pt x="40894" y="3040"/>
                      </a:cubicBezTo>
                      <a:cubicBezTo>
                        <a:pt x="40982" y="3127"/>
                        <a:pt x="41109" y="3175"/>
                        <a:pt x="41237" y="3175"/>
                      </a:cubicBezTo>
                      <a:cubicBezTo>
                        <a:pt x="41319" y="3175"/>
                        <a:pt x="41402" y="3155"/>
                        <a:pt x="41474" y="3112"/>
                      </a:cubicBezTo>
                      <a:cubicBezTo>
                        <a:pt x="42234" y="2714"/>
                        <a:pt x="43031" y="2315"/>
                        <a:pt x="43828" y="1989"/>
                      </a:cubicBezTo>
                      <a:cubicBezTo>
                        <a:pt x="44009" y="1881"/>
                        <a:pt x="44190" y="1844"/>
                        <a:pt x="44371" y="1844"/>
                      </a:cubicBezTo>
                      <a:cubicBezTo>
                        <a:pt x="44589" y="1844"/>
                        <a:pt x="44806" y="1953"/>
                        <a:pt x="44987" y="2098"/>
                      </a:cubicBezTo>
                      <a:cubicBezTo>
                        <a:pt x="45494" y="2424"/>
                        <a:pt x="45929" y="2931"/>
                        <a:pt x="46219" y="3510"/>
                      </a:cubicBezTo>
                      <a:cubicBezTo>
                        <a:pt x="46298" y="3670"/>
                        <a:pt x="46455" y="3770"/>
                        <a:pt x="46633" y="3770"/>
                      </a:cubicBezTo>
                      <a:cubicBezTo>
                        <a:pt x="46698" y="3770"/>
                        <a:pt x="46766" y="3757"/>
                        <a:pt x="46834" y="3728"/>
                      </a:cubicBezTo>
                      <a:lnTo>
                        <a:pt x="49877" y="2532"/>
                      </a:lnTo>
                      <a:lnTo>
                        <a:pt x="49877" y="2532"/>
                      </a:lnTo>
                      <a:cubicBezTo>
                        <a:pt x="49442" y="5177"/>
                        <a:pt x="49189" y="7821"/>
                        <a:pt x="49152" y="10501"/>
                      </a:cubicBezTo>
                      <a:cubicBezTo>
                        <a:pt x="49008" y="14232"/>
                        <a:pt x="48863" y="18071"/>
                        <a:pt x="47595" y="21694"/>
                      </a:cubicBezTo>
                      <a:cubicBezTo>
                        <a:pt x="47052" y="21186"/>
                        <a:pt x="46508" y="20752"/>
                        <a:pt x="45893" y="20390"/>
                      </a:cubicBezTo>
                      <a:cubicBezTo>
                        <a:pt x="45675" y="20208"/>
                        <a:pt x="45422" y="20136"/>
                        <a:pt x="45168" y="20100"/>
                      </a:cubicBezTo>
                      <a:lnTo>
                        <a:pt x="45096" y="20100"/>
                      </a:lnTo>
                      <a:cubicBezTo>
                        <a:pt x="44842" y="20136"/>
                        <a:pt x="44589" y="20245"/>
                        <a:pt x="44371" y="20462"/>
                      </a:cubicBezTo>
                      <a:lnTo>
                        <a:pt x="43430" y="21295"/>
                      </a:lnTo>
                      <a:cubicBezTo>
                        <a:pt x="43246" y="21494"/>
                        <a:pt x="42997" y="21590"/>
                        <a:pt x="42749" y="21590"/>
                      </a:cubicBezTo>
                      <a:cubicBezTo>
                        <a:pt x="42411" y="21590"/>
                        <a:pt x="42075" y="21412"/>
                        <a:pt x="41908" y="21078"/>
                      </a:cubicBezTo>
                      <a:lnTo>
                        <a:pt x="41800" y="20897"/>
                      </a:lnTo>
                      <a:cubicBezTo>
                        <a:pt x="41510" y="20390"/>
                        <a:pt x="41039" y="20027"/>
                        <a:pt x="40496" y="19846"/>
                      </a:cubicBezTo>
                      <a:cubicBezTo>
                        <a:pt x="40314" y="19774"/>
                        <a:pt x="40097" y="19738"/>
                        <a:pt x="39916" y="19738"/>
                      </a:cubicBezTo>
                      <a:cubicBezTo>
                        <a:pt x="39300" y="19774"/>
                        <a:pt x="38721" y="19955"/>
                        <a:pt x="38214" y="20208"/>
                      </a:cubicBezTo>
                      <a:lnTo>
                        <a:pt x="35533" y="21331"/>
                      </a:lnTo>
                      <a:cubicBezTo>
                        <a:pt x="34773" y="20788"/>
                        <a:pt x="34012" y="20136"/>
                        <a:pt x="33360" y="19448"/>
                      </a:cubicBezTo>
                      <a:cubicBezTo>
                        <a:pt x="33276" y="19342"/>
                        <a:pt x="33142" y="19286"/>
                        <a:pt x="33009" y="19286"/>
                      </a:cubicBezTo>
                      <a:cubicBezTo>
                        <a:pt x="32914" y="19286"/>
                        <a:pt x="32820" y="19315"/>
                        <a:pt x="32744" y="19375"/>
                      </a:cubicBezTo>
                      <a:lnTo>
                        <a:pt x="31875" y="20027"/>
                      </a:lnTo>
                      <a:cubicBezTo>
                        <a:pt x="32020" y="13978"/>
                        <a:pt x="32636" y="7966"/>
                        <a:pt x="33795" y="2025"/>
                      </a:cubicBezTo>
                      <a:lnTo>
                        <a:pt x="35497" y="2750"/>
                      </a:lnTo>
                      <a:cubicBezTo>
                        <a:pt x="35557" y="2786"/>
                        <a:pt x="35622" y="2802"/>
                        <a:pt x="35686" y="2802"/>
                      </a:cubicBezTo>
                      <a:cubicBezTo>
                        <a:pt x="35815" y="2802"/>
                        <a:pt x="35944" y="2738"/>
                        <a:pt x="36040" y="2641"/>
                      </a:cubicBezTo>
                      <a:cubicBezTo>
                        <a:pt x="36620" y="2025"/>
                        <a:pt x="37272" y="1482"/>
                        <a:pt x="37996" y="1047"/>
                      </a:cubicBezTo>
                      <a:cubicBezTo>
                        <a:pt x="38069" y="1011"/>
                        <a:pt x="38177" y="939"/>
                        <a:pt x="38286" y="939"/>
                      </a:cubicBezTo>
                      <a:close/>
                      <a:moveTo>
                        <a:pt x="14090" y="12892"/>
                      </a:moveTo>
                      <a:cubicBezTo>
                        <a:pt x="19089" y="12892"/>
                        <a:pt x="25065" y="12928"/>
                        <a:pt x="31295" y="12964"/>
                      </a:cubicBezTo>
                      <a:cubicBezTo>
                        <a:pt x="31078" y="15645"/>
                        <a:pt x="30969" y="18289"/>
                        <a:pt x="30933" y="20969"/>
                      </a:cubicBezTo>
                      <a:cubicBezTo>
                        <a:pt x="30933" y="21114"/>
                        <a:pt x="31006" y="21295"/>
                        <a:pt x="31187" y="21368"/>
                      </a:cubicBezTo>
                      <a:cubicBezTo>
                        <a:pt x="31252" y="21400"/>
                        <a:pt x="31332" y="21418"/>
                        <a:pt x="31410" y="21418"/>
                      </a:cubicBezTo>
                      <a:cubicBezTo>
                        <a:pt x="31505" y="21418"/>
                        <a:pt x="31598" y="21391"/>
                        <a:pt x="31658" y="21331"/>
                      </a:cubicBezTo>
                      <a:lnTo>
                        <a:pt x="32962" y="20390"/>
                      </a:lnTo>
                      <a:cubicBezTo>
                        <a:pt x="33650" y="21078"/>
                        <a:pt x="34410" y="21694"/>
                        <a:pt x="35244" y="22237"/>
                      </a:cubicBezTo>
                      <a:cubicBezTo>
                        <a:pt x="35312" y="22306"/>
                        <a:pt x="35410" y="22331"/>
                        <a:pt x="35510" y="22331"/>
                      </a:cubicBezTo>
                      <a:cubicBezTo>
                        <a:pt x="35567" y="22331"/>
                        <a:pt x="35625" y="22323"/>
                        <a:pt x="35678" y="22309"/>
                      </a:cubicBezTo>
                      <a:lnTo>
                        <a:pt x="38576" y="21042"/>
                      </a:lnTo>
                      <a:cubicBezTo>
                        <a:pt x="38979" y="20840"/>
                        <a:pt x="39429" y="20730"/>
                        <a:pt x="39888" y="20730"/>
                      </a:cubicBezTo>
                      <a:cubicBezTo>
                        <a:pt x="40005" y="20730"/>
                        <a:pt x="40124" y="20737"/>
                        <a:pt x="40242" y="20752"/>
                      </a:cubicBezTo>
                      <a:cubicBezTo>
                        <a:pt x="40568" y="20824"/>
                        <a:pt x="40749" y="21078"/>
                        <a:pt x="41003" y="21440"/>
                      </a:cubicBezTo>
                      <a:lnTo>
                        <a:pt x="41184" y="21657"/>
                      </a:lnTo>
                      <a:cubicBezTo>
                        <a:pt x="41546" y="22164"/>
                        <a:pt x="42162" y="22490"/>
                        <a:pt x="42814" y="22527"/>
                      </a:cubicBezTo>
                      <a:cubicBezTo>
                        <a:pt x="42959" y="22527"/>
                        <a:pt x="43067" y="22490"/>
                        <a:pt x="43212" y="22490"/>
                      </a:cubicBezTo>
                      <a:cubicBezTo>
                        <a:pt x="43502" y="22382"/>
                        <a:pt x="43792" y="22201"/>
                        <a:pt x="44045" y="21983"/>
                      </a:cubicBezTo>
                      <a:lnTo>
                        <a:pt x="44987" y="21186"/>
                      </a:lnTo>
                      <a:cubicBezTo>
                        <a:pt x="45023" y="21150"/>
                        <a:pt x="45096" y="21078"/>
                        <a:pt x="45132" y="21078"/>
                      </a:cubicBezTo>
                      <a:cubicBezTo>
                        <a:pt x="45204" y="21078"/>
                        <a:pt x="45277" y="21114"/>
                        <a:pt x="45349" y="21186"/>
                      </a:cubicBezTo>
                      <a:cubicBezTo>
                        <a:pt x="46110" y="21657"/>
                        <a:pt x="46798" y="22237"/>
                        <a:pt x="47450" y="22853"/>
                      </a:cubicBezTo>
                      <a:cubicBezTo>
                        <a:pt x="47523" y="22925"/>
                        <a:pt x="47667" y="22997"/>
                        <a:pt x="47776" y="22997"/>
                      </a:cubicBezTo>
                      <a:lnTo>
                        <a:pt x="47885" y="22997"/>
                      </a:lnTo>
                      <a:cubicBezTo>
                        <a:pt x="48030" y="22961"/>
                        <a:pt x="48175" y="22853"/>
                        <a:pt x="48211" y="22708"/>
                      </a:cubicBezTo>
                      <a:cubicBezTo>
                        <a:pt x="49442" y="19593"/>
                        <a:pt x="49804" y="16369"/>
                        <a:pt x="49986" y="13182"/>
                      </a:cubicBezTo>
                      <a:cubicBezTo>
                        <a:pt x="64112" y="13363"/>
                        <a:pt x="76391" y="13544"/>
                        <a:pt x="78782" y="13580"/>
                      </a:cubicBezTo>
                      <a:cubicBezTo>
                        <a:pt x="79941" y="26982"/>
                        <a:pt x="77369" y="83559"/>
                        <a:pt x="77188" y="88087"/>
                      </a:cubicBezTo>
                      <a:cubicBezTo>
                        <a:pt x="72044" y="90369"/>
                        <a:pt x="57157" y="91637"/>
                        <a:pt x="36149" y="91637"/>
                      </a:cubicBezTo>
                      <a:cubicBezTo>
                        <a:pt x="18799" y="91637"/>
                        <a:pt x="3441" y="90695"/>
                        <a:pt x="2137" y="89934"/>
                      </a:cubicBezTo>
                      <a:cubicBezTo>
                        <a:pt x="725" y="87508"/>
                        <a:pt x="1304" y="42847"/>
                        <a:pt x="2029" y="13037"/>
                      </a:cubicBezTo>
                      <a:cubicBezTo>
                        <a:pt x="4274" y="12928"/>
                        <a:pt x="8331" y="12892"/>
                        <a:pt x="14090" y="12892"/>
                      </a:cubicBezTo>
                      <a:close/>
                      <a:moveTo>
                        <a:pt x="38269" y="0"/>
                      </a:moveTo>
                      <a:cubicBezTo>
                        <a:pt x="37999" y="0"/>
                        <a:pt x="37725" y="82"/>
                        <a:pt x="37489" y="251"/>
                      </a:cubicBezTo>
                      <a:cubicBezTo>
                        <a:pt x="36801" y="685"/>
                        <a:pt x="36149" y="1192"/>
                        <a:pt x="35569" y="1772"/>
                      </a:cubicBezTo>
                      <a:lnTo>
                        <a:pt x="33650" y="866"/>
                      </a:lnTo>
                      <a:cubicBezTo>
                        <a:pt x="33577" y="830"/>
                        <a:pt x="33505" y="812"/>
                        <a:pt x="33432" y="812"/>
                      </a:cubicBezTo>
                      <a:cubicBezTo>
                        <a:pt x="33360" y="812"/>
                        <a:pt x="33288" y="830"/>
                        <a:pt x="33215" y="866"/>
                      </a:cubicBezTo>
                      <a:cubicBezTo>
                        <a:pt x="33106" y="939"/>
                        <a:pt x="32998" y="1047"/>
                        <a:pt x="32998" y="1192"/>
                      </a:cubicBezTo>
                      <a:cubicBezTo>
                        <a:pt x="32273" y="4778"/>
                        <a:pt x="31730" y="8364"/>
                        <a:pt x="31404" y="12022"/>
                      </a:cubicBezTo>
                      <a:cubicBezTo>
                        <a:pt x="25102" y="11950"/>
                        <a:pt x="19125" y="11914"/>
                        <a:pt x="14090" y="11914"/>
                      </a:cubicBezTo>
                      <a:cubicBezTo>
                        <a:pt x="7933" y="11914"/>
                        <a:pt x="3695" y="11986"/>
                        <a:pt x="1521" y="12059"/>
                      </a:cubicBezTo>
                      <a:cubicBezTo>
                        <a:pt x="1268" y="12095"/>
                        <a:pt x="1087" y="12276"/>
                        <a:pt x="1051" y="12530"/>
                      </a:cubicBezTo>
                      <a:cubicBezTo>
                        <a:pt x="1051" y="12711"/>
                        <a:pt x="616" y="31691"/>
                        <a:pt x="399" y="50671"/>
                      </a:cubicBezTo>
                      <a:cubicBezTo>
                        <a:pt x="0" y="89282"/>
                        <a:pt x="1051" y="90188"/>
                        <a:pt x="1485" y="90586"/>
                      </a:cubicBezTo>
                      <a:cubicBezTo>
                        <a:pt x="2862" y="91782"/>
                        <a:pt x="20501" y="92542"/>
                        <a:pt x="36149" y="92542"/>
                      </a:cubicBezTo>
                      <a:cubicBezTo>
                        <a:pt x="46291" y="92542"/>
                        <a:pt x="70740" y="92180"/>
                        <a:pt x="77840" y="88811"/>
                      </a:cubicBezTo>
                      <a:cubicBezTo>
                        <a:pt x="77985" y="88739"/>
                        <a:pt x="78093" y="88558"/>
                        <a:pt x="78093" y="88413"/>
                      </a:cubicBezTo>
                      <a:cubicBezTo>
                        <a:pt x="78130" y="87761"/>
                        <a:pt x="80991" y="26185"/>
                        <a:pt x="79687" y="13037"/>
                      </a:cubicBezTo>
                      <a:cubicBezTo>
                        <a:pt x="79651" y="12819"/>
                        <a:pt x="79470" y="12638"/>
                        <a:pt x="79216" y="12602"/>
                      </a:cubicBezTo>
                      <a:cubicBezTo>
                        <a:pt x="78999" y="12602"/>
                        <a:pt x="65669" y="12421"/>
                        <a:pt x="50022" y="12204"/>
                      </a:cubicBezTo>
                      <a:cubicBezTo>
                        <a:pt x="50058" y="11660"/>
                        <a:pt x="50058" y="11117"/>
                        <a:pt x="50094" y="10537"/>
                      </a:cubicBezTo>
                      <a:cubicBezTo>
                        <a:pt x="50203" y="7676"/>
                        <a:pt x="50312" y="4706"/>
                        <a:pt x="50927" y="1881"/>
                      </a:cubicBezTo>
                      <a:cubicBezTo>
                        <a:pt x="51013" y="1565"/>
                        <a:pt x="50782" y="1318"/>
                        <a:pt x="50520" y="1318"/>
                      </a:cubicBezTo>
                      <a:cubicBezTo>
                        <a:pt x="50451" y="1318"/>
                        <a:pt x="50380" y="1336"/>
                        <a:pt x="50312" y="1373"/>
                      </a:cubicBezTo>
                      <a:lnTo>
                        <a:pt x="46834" y="2714"/>
                      </a:lnTo>
                      <a:cubicBezTo>
                        <a:pt x="46508" y="2170"/>
                        <a:pt x="46037" y="1699"/>
                        <a:pt x="45530" y="1337"/>
                      </a:cubicBezTo>
                      <a:cubicBezTo>
                        <a:pt x="45168" y="1047"/>
                        <a:pt x="44770" y="903"/>
                        <a:pt x="44371" y="903"/>
                      </a:cubicBezTo>
                      <a:cubicBezTo>
                        <a:pt x="44045" y="903"/>
                        <a:pt x="43719" y="975"/>
                        <a:pt x="43466" y="1120"/>
                      </a:cubicBezTo>
                      <a:cubicBezTo>
                        <a:pt x="42705" y="1446"/>
                        <a:pt x="42017" y="1772"/>
                        <a:pt x="41329" y="2134"/>
                      </a:cubicBezTo>
                      <a:cubicBezTo>
                        <a:pt x="40640" y="1482"/>
                        <a:pt x="39916" y="866"/>
                        <a:pt x="39119" y="323"/>
                      </a:cubicBezTo>
                      <a:cubicBezTo>
                        <a:pt x="38886" y="110"/>
                        <a:pt x="38581" y="0"/>
                        <a:pt x="382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r>
                    <a:rPr lang="en" sz="3200" kern="0">
                      <a:solidFill>
                        <a:srgbClr val="00000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  <a:sym typeface="Arial"/>
                    </a:rPr>
                    <a:t>   </a:t>
                  </a:r>
                  <a:endParaRPr sz="3200" kern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1" name="Google Shape;1255;p47">
                  <a:extLst>
                    <a:ext uri="{FF2B5EF4-FFF2-40B4-BE49-F238E27FC236}">
                      <a16:creationId xmlns:a16="http://schemas.microsoft.com/office/drawing/2014/main" xmlns="" id="{5763F274-7D0D-419C-9827-5186DB1972E2}"/>
                    </a:ext>
                  </a:extLst>
                </p:cNvPr>
                <p:cNvSpPr/>
                <p:nvPr/>
              </p:nvSpPr>
              <p:spPr>
                <a:xfrm>
                  <a:off x="5451010" y="1048035"/>
                  <a:ext cx="109075" cy="9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2" h="6373" extrusionOk="0">
                      <a:moveTo>
                        <a:pt x="6448" y="1"/>
                      </a:moveTo>
                      <a:cubicBezTo>
                        <a:pt x="6330" y="1"/>
                        <a:pt x="6212" y="55"/>
                        <a:pt x="6122" y="164"/>
                      </a:cubicBezTo>
                      <a:cubicBezTo>
                        <a:pt x="4311" y="2011"/>
                        <a:pt x="2210" y="4148"/>
                        <a:pt x="326" y="5488"/>
                      </a:cubicBezTo>
                      <a:cubicBezTo>
                        <a:pt x="73" y="5633"/>
                        <a:pt x="0" y="5959"/>
                        <a:pt x="182" y="6176"/>
                      </a:cubicBezTo>
                      <a:cubicBezTo>
                        <a:pt x="269" y="6307"/>
                        <a:pt x="408" y="6372"/>
                        <a:pt x="552" y="6372"/>
                      </a:cubicBezTo>
                      <a:cubicBezTo>
                        <a:pt x="648" y="6372"/>
                        <a:pt x="747" y="6343"/>
                        <a:pt x="834" y="6285"/>
                      </a:cubicBezTo>
                      <a:cubicBezTo>
                        <a:pt x="2826" y="4872"/>
                        <a:pt x="4963" y="2735"/>
                        <a:pt x="6774" y="816"/>
                      </a:cubicBezTo>
                      <a:cubicBezTo>
                        <a:pt x="6991" y="635"/>
                        <a:pt x="6991" y="345"/>
                        <a:pt x="6774" y="164"/>
                      </a:cubicBezTo>
                      <a:cubicBezTo>
                        <a:pt x="6683" y="55"/>
                        <a:pt x="6566" y="1"/>
                        <a:pt x="644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3200" kern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2" name="Google Shape;1256;p47">
                  <a:extLst>
                    <a:ext uri="{FF2B5EF4-FFF2-40B4-BE49-F238E27FC236}">
                      <a16:creationId xmlns:a16="http://schemas.microsoft.com/office/drawing/2014/main" xmlns="" id="{FE73D55A-286F-477D-8334-3D8181D0A75F}"/>
                    </a:ext>
                  </a:extLst>
                </p:cNvPr>
                <p:cNvSpPr/>
                <p:nvPr/>
              </p:nvSpPr>
              <p:spPr>
                <a:xfrm>
                  <a:off x="5519557" y="1088423"/>
                  <a:ext cx="44476" cy="37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1" h="2394" extrusionOk="0">
                      <a:moveTo>
                        <a:pt x="2320" y="0"/>
                      </a:moveTo>
                      <a:cubicBezTo>
                        <a:pt x="2232" y="0"/>
                        <a:pt x="2141" y="24"/>
                        <a:pt x="2054" y="74"/>
                      </a:cubicBezTo>
                      <a:cubicBezTo>
                        <a:pt x="1366" y="472"/>
                        <a:pt x="786" y="980"/>
                        <a:pt x="315" y="1595"/>
                      </a:cubicBezTo>
                      <a:cubicBezTo>
                        <a:pt x="0" y="1910"/>
                        <a:pt x="226" y="2394"/>
                        <a:pt x="634" y="2394"/>
                      </a:cubicBezTo>
                      <a:cubicBezTo>
                        <a:pt x="648" y="2394"/>
                        <a:pt x="663" y="2393"/>
                        <a:pt x="677" y="2392"/>
                      </a:cubicBezTo>
                      <a:cubicBezTo>
                        <a:pt x="822" y="2356"/>
                        <a:pt x="931" y="2320"/>
                        <a:pt x="1040" y="2211"/>
                      </a:cubicBezTo>
                      <a:cubicBezTo>
                        <a:pt x="1438" y="1668"/>
                        <a:pt x="1945" y="1233"/>
                        <a:pt x="2525" y="907"/>
                      </a:cubicBezTo>
                      <a:cubicBezTo>
                        <a:pt x="2778" y="798"/>
                        <a:pt x="2851" y="472"/>
                        <a:pt x="2742" y="255"/>
                      </a:cubicBezTo>
                      <a:cubicBezTo>
                        <a:pt x="2647" y="89"/>
                        <a:pt x="2489" y="0"/>
                        <a:pt x="232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3200" kern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3" name="Google Shape;1257;p47">
                  <a:extLst>
                    <a:ext uri="{FF2B5EF4-FFF2-40B4-BE49-F238E27FC236}">
                      <a16:creationId xmlns:a16="http://schemas.microsoft.com/office/drawing/2014/main" xmlns="" id="{29B570B2-90FB-49DE-9781-4D9120C23078}"/>
                    </a:ext>
                  </a:extLst>
                </p:cNvPr>
                <p:cNvSpPr/>
                <p:nvPr/>
              </p:nvSpPr>
              <p:spPr>
                <a:xfrm>
                  <a:off x="5895142" y="2207801"/>
                  <a:ext cx="92118" cy="88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5" h="5652" extrusionOk="0">
                      <a:moveTo>
                        <a:pt x="5253" y="1"/>
                      </a:moveTo>
                      <a:cubicBezTo>
                        <a:pt x="3912" y="1"/>
                        <a:pt x="797" y="3913"/>
                        <a:pt x="182" y="4927"/>
                      </a:cubicBezTo>
                      <a:cubicBezTo>
                        <a:pt x="0" y="5144"/>
                        <a:pt x="73" y="5434"/>
                        <a:pt x="326" y="5579"/>
                      </a:cubicBezTo>
                      <a:cubicBezTo>
                        <a:pt x="399" y="5615"/>
                        <a:pt x="471" y="5651"/>
                        <a:pt x="544" y="5651"/>
                      </a:cubicBezTo>
                      <a:cubicBezTo>
                        <a:pt x="725" y="5651"/>
                        <a:pt x="870" y="5579"/>
                        <a:pt x="942" y="5434"/>
                      </a:cubicBezTo>
                      <a:cubicBezTo>
                        <a:pt x="1956" y="3840"/>
                        <a:pt x="4637" y="979"/>
                        <a:pt x="5253" y="943"/>
                      </a:cubicBezTo>
                      <a:cubicBezTo>
                        <a:pt x="5904" y="943"/>
                        <a:pt x="5904" y="1"/>
                        <a:pt x="525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3200" kern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4" name="Google Shape;1258;p47">
                  <a:extLst>
                    <a:ext uri="{FF2B5EF4-FFF2-40B4-BE49-F238E27FC236}">
                      <a16:creationId xmlns:a16="http://schemas.microsoft.com/office/drawing/2014/main" xmlns="" id="{C537AE36-089E-45C7-9DE8-AECE8EA38790}"/>
                    </a:ext>
                  </a:extLst>
                </p:cNvPr>
                <p:cNvSpPr/>
                <p:nvPr/>
              </p:nvSpPr>
              <p:spPr>
                <a:xfrm>
                  <a:off x="5972549" y="2200578"/>
                  <a:ext cx="66768" cy="62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0" h="4014" extrusionOk="0">
                      <a:moveTo>
                        <a:pt x="3613" y="0"/>
                      </a:moveTo>
                      <a:cubicBezTo>
                        <a:pt x="3490" y="0"/>
                        <a:pt x="3364" y="51"/>
                        <a:pt x="3261" y="174"/>
                      </a:cubicBezTo>
                      <a:cubicBezTo>
                        <a:pt x="2754" y="754"/>
                        <a:pt x="2210" y="1297"/>
                        <a:pt x="1631" y="1804"/>
                      </a:cubicBezTo>
                      <a:cubicBezTo>
                        <a:pt x="1160" y="2239"/>
                        <a:pt x="653" y="2710"/>
                        <a:pt x="182" y="3217"/>
                      </a:cubicBezTo>
                      <a:cubicBezTo>
                        <a:pt x="1" y="3398"/>
                        <a:pt x="37" y="3687"/>
                        <a:pt x="254" y="3869"/>
                      </a:cubicBezTo>
                      <a:cubicBezTo>
                        <a:pt x="327" y="3941"/>
                        <a:pt x="435" y="4013"/>
                        <a:pt x="544" y="4013"/>
                      </a:cubicBezTo>
                      <a:cubicBezTo>
                        <a:pt x="689" y="4013"/>
                        <a:pt x="798" y="3941"/>
                        <a:pt x="906" y="3832"/>
                      </a:cubicBezTo>
                      <a:cubicBezTo>
                        <a:pt x="1341" y="3398"/>
                        <a:pt x="1812" y="2927"/>
                        <a:pt x="2283" y="2492"/>
                      </a:cubicBezTo>
                      <a:cubicBezTo>
                        <a:pt x="2898" y="1949"/>
                        <a:pt x="3442" y="1369"/>
                        <a:pt x="3985" y="790"/>
                      </a:cubicBezTo>
                      <a:cubicBezTo>
                        <a:pt x="4280" y="415"/>
                        <a:pt x="3960" y="0"/>
                        <a:pt x="36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3200" kern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5" name="Google Shape;1259;p47">
                  <a:extLst>
                    <a:ext uri="{FF2B5EF4-FFF2-40B4-BE49-F238E27FC236}">
                      <a16:creationId xmlns:a16="http://schemas.microsoft.com/office/drawing/2014/main" xmlns="" id="{E4905894-EFC3-4271-8E12-E711E2348ADB}"/>
                    </a:ext>
                  </a:extLst>
                </p:cNvPr>
                <p:cNvSpPr/>
                <p:nvPr/>
              </p:nvSpPr>
              <p:spPr>
                <a:xfrm>
                  <a:off x="5653295" y="1253830"/>
                  <a:ext cx="46348" cy="54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1" h="3525" extrusionOk="0">
                      <a:moveTo>
                        <a:pt x="2423" y="1"/>
                      </a:moveTo>
                      <a:cubicBezTo>
                        <a:pt x="2312" y="1"/>
                        <a:pt x="2199" y="38"/>
                        <a:pt x="2102" y="120"/>
                      </a:cubicBezTo>
                      <a:cubicBezTo>
                        <a:pt x="1558" y="663"/>
                        <a:pt x="1087" y="1243"/>
                        <a:pt x="725" y="1931"/>
                      </a:cubicBezTo>
                      <a:cubicBezTo>
                        <a:pt x="544" y="2257"/>
                        <a:pt x="363" y="2547"/>
                        <a:pt x="182" y="2800"/>
                      </a:cubicBezTo>
                      <a:cubicBezTo>
                        <a:pt x="1" y="2981"/>
                        <a:pt x="37" y="3307"/>
                        <a:pt x="254" y="3452"/>
                      </a:cubicBezTo>
                      <a:cubicBezTo>
                        <a:pt x="327" y="3489"/>
                        <a:pt x="435" y="3525"/>
                        <a:pt x="544" y="3525"/>
                      </a:cubicBezTo>
                      <a:cubicBezTo>
                        <a:pt x="689" y="3525"/>
                        <a:pt x="834" y="3452"/>
                        <a:pt x="906" y="3344"/>
                      </a:cubicBezTo>
                      <a:cubicBezTo>
                        <a:pt x="1124" y="3054"/>
                        <a:pt x="1341" y="2764"/>
                        <a:pt x="1522" y="2402"/>
                      </a:cubicBezTo>
                      <a:cubicBezTo>
                        <a:pt x="1848" y="1822"/>
                        <a:pt x="2246" y="1315"/>
                        <a:pt x="2717" y="844"/>
                      </a:cubicBezTo>
                      <a:cubicBezTo>
                        <a:pt x="2935" y="663"/>
                        <a:pt x="2971" y="374"/>
                        <a:pt x="2790" y="156"/>
                      </a:cubicBezTo>
                      <a:cubicBezTo>
                        <a:pt x="2690" y="57"/>
                        <a:pt x="2558" y="1"/>
                        <a:pt x="24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3200" kern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6" name="Google Shape;1260;p47">
                  <a:extLst>
                    <a:ext uri="{FF2B5EF4-FFF2-40B4-BE49-F238E27FC236}">
                      <a16:creationId xmlns:a16="http://schemas.microsoft.com/office/drawing/2014/main" xmlns="" id="{C31A674C-53EC-4EE8-88BC-F46452761019}"/>
                    </a:ext>
                  </a:extLst>
                </p:cNvPr>
                <p:cNvSpPr/>
                <p:nvPr/>
              </p:nvSpPr>
              <p:spPr>
                <a:xfrm>
                  <a:off x="5717458" y="1246482"/>
                  <a:ext cx="39406" cy="33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6" h="2119" extrusionOk="0">
                      <a:moveTo>
                        <a:pt x="1813" y="0"/>
                      </a:moveTo>
                      <a:cubicBezTo>
                        <a:pt x="1710" y="0"/>
                        <a:pt x="1602" y="36"/>
                        <a:pt x="1502" y="120"/>
                      </a:cubicBezTo>
                      <a:cubicBezTo>
                        <a:pt x="1104" y="482"/>
                        <a:pt x="705" y="917"/>
                        <a:pt x="307" y="1315"/>
                      </a:cubicBezTo>
                      <a:cubicBezTo>
                        <a:pt x="1" y="1621"/>
                        <a:pt x="205" y="2119"/>
                        <a:pt x="591" y="2119"/>
                      </a:cubicBezTo>
                      <a:cubicBezTo>
                        <a:pt x="616" y="2119"/>
                        <a:pt x="642" y="2117"/>
                        <a:pt x="669" y="2112"/>
                      </a:cubicBezTo>
                      <a:cubicBezTo>
                        <a:pt x="778" y="2112"/>
                        <a:pt x="922" y="2076"/>
                        <a:pt x="995" y="1967"/>
                      </a:cubicBezTo>
                      <a:cubicBezTo>
                        <a:pt x="1357" y="1569"/>
                        <a:pt x="1756" y="1171"/>
                        <a:pt x="2154" y="808"/>
                      </a:cubicBezTo>
                      <a:cubicBezTo>
                        <a:pt x="2525" y="494"/>
                        <a:pt x="2199" y="0"/>
                        <a:pt x="18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3200" kern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7" name="Google Shape;1261;p47">
                  <a:extLst>
                    <a:ext uri="{FF2B5EF4-FFF2-40B4-BE49-F238E27FC236}">
                      <a16:creationId xmlns:a16="http://schemas.microsoft.com/office/drawing/2014/main" xmlns="" id="{063146C6-DAA6-477F-B096-B41219E9C32B}"/>
                    </a:ext>
                  </a:extLst>
                </p:cNvPr>
                <p:cNvSpPr/>
                <p:nvPr/>
              </p:nvSpPr>
              <p:spPr>
                <a:xfrm>
                  <a:off x="4952637" y="2273945"/>
                  <a:ext cx="55505" cy="6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8" h="3984" extrusionOk="0">
                      <a:moveTo>
                        <a:pt x="2894" y="0"/>
                      </a:moveTo>
                      <a:cubicBezTo>
                        <a:pt x="2786" y="0"/>
                        <a:pt x="2673" y="43"/>
                        <a:pt x="2572" y="144"/>
                      </a:cubicBezTo>
                      <a:cubicBezTo>
                        <a:pt x="1956" y="759"/>
                        <a:pt x="1377" y="1448"/>
                        <a:pt x="906" y="2172"/>
                      </a:cubicBezTo>
                      <a:cubicBezTo>
                        <a:pt x="688" y="2534"/>
                        <a:pt x="435" y="2896"/>
                        <a:pt x="145" y="3222"/>
                      </a:cubicBezTo>
                      <a:cubicBezTo>
                        <a:pt x="0" y="3440"/>
                        <a:pt x="36" y="3729"/>
                        <a:pt x="254" y="3911"/>
                      </a:cubicBezTo>
                      <a:cubicBezTo>
                        <a:pt x="326" y="3947"/>
                        <a:pt x="435" y="3983"/>
                        <a:pt x="544" y="3983"/>
                      </a:cubicBezTo>
                      <a:cubicBezTo>
                        <a:pt x="688" y="3983"/>
                        <a:pt x="797" y="3947"/>
                        <a:pt x="906" y="3802"/>
                      </a:cubicBezTo>
                      <a:cubicBezTo>
                        <a:pt x="1196" y="3476"/>
                        <a:pt x="1449" y="3077"/>
                        <a:pt x="1703" y="2715"/>
                      </a:cubicBezTo>
                      <a:cubicBezTo>
                        <a:pt x="2137" y="2027"/>
                        <a:pt x="2644" y="1411"/>
                        <a:pt x="3224" y="796"/>
                      </a:cubicBezTo>
                      <a:cubicBezTo>
                        <a:pt x="3558" y="462"/>
                        <a:pt x="3251" y="0"/>
                        <a:pt x="289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3200" kern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</p:grpSp>
          <p:sp>
            <p:nvSpPr>
              <p:cNvPr id="7" name="Rectangle 14">
                <a:extLst>
                  <a:ext uri="{FF2B5EF4-FFF2-40B4-BE49-F238E27FC236}">
                    <a16:creationId xmlns:a16="http://schemas.microsoft.com/office/drawing/2014/main" xmlns="" id="{ABD5FDBB-D4E4-4295-9216-65FCBA44133B}"/>
                  </a:ext>
                </a:extLst>
              </p:cNvPr>
              <p:cNvSpPr/>
              <p:nvPr/>
            </p:nvSpPr>
            <p:spPr>
              <a:xfrm>
                <a:off x="3161301" y="1767517"/>
                <a:ext cx="615357" cy="371363"/>
              </a:xfrm>
              <a:custGeom>
                <a:avLst/>
                <a:gdLst>
                  <a:gd name="connsiteX0" fmla="*/ 0 w 1059873"/>
                  <a:gd name="connsiteY0" fmla="*/ 0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0 w 1059873"/>
                  <a:gd name="connsiteY4" fmla="*/ 0 h 561109"/>
                  <a:gd name="connsiteX0" fmla="*/ 23813 w 1059873"/>
                  <a:gd name="connsiteY0" fmla="*/ 23812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23813 w 1059873"/>
                  <a:gd name="connsiteY4" fmla="*/ 23812 h 561109"/>
                  <a:gd name="connsiteX0" fmla="*/ 33338 w 1059873"/>
                  <a:gd name="connsiteY0" fmla="*/ 666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3338 w 1059873"/>
                  <a:gd name="connsiteY4" fmla="*/ 66675 h 561109"/>
                  <a:gd name="connsiteX0" fmla="*/ 38101 w 1059873"/>
                  <a:gd name="connsiteY0" fmla="*/ 285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8101 w 1059873"/>
                  <a:gd name="connsiteY4" fmla="*/ 28575 h 561109"/>
                  <a:gd name="connsiteX0" fmla="*/ 138114 w 1159886"/>
                  <a:gd name="connsiteY0" fmla="*/ 28575 h 561109"/>
                  <a:gd name="connsiteX1" fmla="*/ 1159886 w 1159886"/>
                  <a:gd name="connsiteY1" fmla="*/ 0 h 561109"/>
                  <a:gd name="connsiteX2" fmla="*/ 1159886 w 1159886"/>
                  <a:gd name="connsiteY2" fmla="*/ 561109 h 561109"/>
                  <a:gd name="connsiteX3" fmla="*/ 0 w 1159886"/>
                  <a:gd name="connsiteY3" fmla="*/ 551584 h 561109"/>
                  <a:gd name="connsiteX4" fmla="*/ 138114 w 1159886"/>
                  <a:gd name="connsiteY4" fmla="*/ 28575 h 561109"/>
                  <a:gd name="connsiteX0" fmla="*/ 138114 w 1259898"/>
                  <a:gd name="connsiteY0" fmla="*/ 0 h 532534"/>
                  <a:gd name="connsiteX1" fmla="*/ 1259898 w 1259898"/>
                  <a:gd name="connsiteY1" fmla="*/ 19050 h 532534"/>
                  <a:gd name="connsiteX2" fmla="*/ 1159886 w 1259898"/>
                  <a:gd name="connsiteY2" fmla="*/ 532534 h 532534"/>
                  <a:gd name="connsiteX3" fmla="*/ 0 w 1259898"/>
                  <a:gd name="connsiteY3" fmla="*/ 523009 h 532534"/>
                  <a:gd name="connsiteX4" fmla="*/ 138114 w 1259898"/>
                  <a:gd name="connsiteY4" fmla="*/ 0 h 5325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0 w 1259898"/>
                  <a:gd name="connsiteY3" fmla="*/ 523009 h 570634"/>
                  <a:gd name="connsiteX4" fmla="*/ 138114 w 1259898"/>
                  <a:gd name="connsiteY4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0744 h 597566"/>
                  <a:gd name="connsiteX1" fmla="*/ 465428 w 1269423"/>
                  <a:gd name="connsiteY1" fmla="*/ 8314 h 597566"/>
                  <a:gd name="connsiteX2" fmla="*/ 598778 w 1269423"/>
                  <a:gd name="connsiteY2" fmla="*/ 32126 h 597566"/>
                  <a:gd name="connsiteX3" fmla="*/ 1269423 w 1269423"/>
                  <a:gd name="connsiteY3" fmla="*/ 45982 h 597566"/>
                  <a:gd name="connsiteX4" fmla="*/ 1121786 w 1269423"/>
                  <a:gd name="connsiteY4" fmla="*/ 597566 h 597566"/>
                  <a:gd name="connsiteX5" fmla="*/ 265402 w 1269423"/>
                  <a:gd name="connsiteY5" fmla="*/ 575051 h 597566"/>
                  <a:gd name="connsiteX6" fmla="*/ 0 w 1269423"/>
                  <a:gd name="connsiteY6" fmla="*/ 535654 h 597566"/>
                  <a:gd name="connsiteX7" fmla="*/ 123826 w 1269423"/>
                  <a:gd name="connsiteY7" fmla="*/ 50744 h 597566"/>
                  <a:gd name="connsiteX0" fmla="*/ 123826 w 1269423"/>
                  <a:gd name="connsiteY0" fmla="*/ 49637 h 596459"/>
                  <a:gd name="connsiteX1" fmla="*/ 465428 w 1269423"/>
                  <a:gd name="connsiteY1" fmla="*/ 7207 h 596459"/>
                  <a:gd name="connsiteX2" fmla="*/ 598778 w 1269423"/>
                  <a:gd name="connsiteY2" fmla="*/ 31019 h 596459"/>
                  <a:gd name="connsiteX3" fmla="*/ 794041 w 1269423"/>
                  <a:gd name="connsiteY3" fmla="*/ 35782 h 596459"/>
                  <a:gd name="connsiteX4" fmla="*/ 1269423 w 1269423"/>
                  <a:gd name="connsiteY4" fmla="*/ 44875 h 596459"/>
                  <a:gd name="connsiteX5" fmla="*/ 1121786 w 1269423"/>
                  <a:gd name="connsiteY5" fmla="*/ 596459 h 596459"/>
                  <a:gd name="connsiteX6" fmla="*/ 265402 w 1269423"/>
                  <a:gd name="connsiteY6" fmla="*/ 573944 h 596459"/>
                  <a:gd name="connsiteX7" fmla="*/ 0 w 1269423"/>
                  <a:gd name="connsiteY7" fmla="*/ 534547 h 596459"/>
                  <a:gd name="connsiteX8" fmla="*/ 123826 w 1269423"/>
                  <a:gd name="connsiteY8" fmla="*/ 49637 h 596459"/>
                  <a:gd name="connsiteX0" fmla="*/ 123826 w 1269423"/>
                  <a:gd name="connsiteY0" fmla="*/ 43695 h 590517"/>
                  <a:gd name="connsiteX1" fmla="*/ 465428 w 1269423"/>
                  <a:gd name="connsiteY1" fmla="*/ 1265 h 590517"/>
                  <a:gd name="connsiteX2" fmla="*/ 598778 w 1269423"/>
                  <a:gd name="connsiteY2" fmla="*/ 25077 h 590517"/>
                  <a:gd name="connsiteX3" fmla="*/ 808329 w 1269423"/>
                  <a:gd name="connsiteY3" fmla="*/ 63177 h 590517"/>
                  <a:gd name="connsiteX4" fmla="*/ 1269423 w 1269423"/>
                  <a:gd name="connsiteY4" fmla="*/ 38933 h 590517"/>
                  <a:gd name="connsiteX5" fmla="*/ 1121786 w 1269423"/>
                  <a:gd name="connsiteY5" fmla="*/ 590517 h 590517"/>
                  <a:gd name="connsiteX6" fmla="*/ 265402 w 1269423"/>
                  <a:gd name="connsiteY6" fmla="*/ 568002 h 590517"/>
                  <a:gd name="connsiteX7" fmla="*/ 0 w 1269423"/>
                  <a:gd name="connsiteY7" fmla="*/ 528605 h 590517"/>
                  <a:gd name="connsiteX8" fmla="*/ 123826 w 1269423"/>
                  <a:gd name="connsiteY8" fmla="*/ 43695 h 590517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60691 w 1269423"/>
                  <a:gd name="connsiteY2" fmla="*/ 5483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79741 w 1269423"/>
                  <a:gd name="connsiteY2" fmla="*/ 7388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5668 h 592490"/>
                  <a:gd name="connsiteX1" fmla="*/ 465428 w 1269423"/>
                  <a:gd name="connsiteY1" fmla="*/ 3238 h 592490"/>
                  <a:gd name="connsiteX2" fmla="*/ 679741 w 1269423"/>
                  <a:gd name="connsiteY2" fmla="*/ 69912 h 592490"/>
                  <a:gd name="connsiteX3" fmla="*/ 865479 w 1269423"/>
                  <a:gd name="connsiteY3" fmla="*/ 31812 h 592490"/>
                  <a:gd name="connsiteX4" fmla="*/ 1065503 w 1269423"/>
                  <a:gd name="connsiteY4" fmla="*/ 50863 h 592490"/>
                  <a:gd name="connsiteX5" fmla="*/ 1269423 w 1269423"/>
                  <a:gd name="connsiteY5" fmla="*/ 40906 h 592490"/>
                  <a:gd name="connsiteX6" fmla="*/ 1121786 w 1269423"/>
                  <a:gd name="connsiteY6" fmla="*/ 592490 h 592490"/>
                  <a:gd name="connsiteX7" fmla="*/ 265402 w 1269423"/>
                  <a:gd name="connsiteY7" fmla="*/ 569975 h 592490"/>
                  <a:gd name="connsiteX8" fmla="*/ 0 w 1269423"/>
                  <a:gd name="connsiteY8" fmla="*/ 530578 h 592490"/>
                  <a:gd name="connsiteX9" fmla="*/ 123826 w 1269423"/>
                  <a:gd name="connsiteY9" fmla="*/ 45668 h 59249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6719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621268"/>
                  <a:gd name="connsiteX1" fmla="*/ 465428 w 1269423"/>
                  <a:gd name="connsiteY1" fmla="*/ 519 h 621268"/>
                  <a:gd name="connsiteX2" fmla="*/ 679741 w 1269423"/>
                  <a:gd name="connsiteY2" fmla="*/ 67193 h 621268"/>
                  <a:gd name="connsiteX3" fmla="*/ 865479 w 1269423"/>
                  <a:gd name="connsiteY3" fmla="*/ 29093 h 621268"/>
                  <a:gd name="connsiteX4" fmla="*/ 1051215 w 1269423"/>
                  <a:gd name="connsiteY4" fmla="*/ 76719 h 621268"/>
                  <a:gd name="connsiteX5" fmla="*/ 1269423 w 1269423"/>
                  <a:gd name="connsiteY5" fmla="*/ 38187 h 621268"/>
                  <a:gd name="connsiteX6" fmla="*/ 1121786 w 1269423"/>
                  <a:gd name="connsiteY6" fmla="*/ 589771 h 621268"/>
                  <a:gd name="connsiteX7" fmla="*/ 446378 w 1269423"/>
                  <a:gd name="connsiteY7" fmla="*/ 543444 h 621268"/>
                  <a:gd name="connsiteX8" fmla="*/ 265402 w 1269423"/>
                  <a:gd name="connsiteY8" fmla="*/ 567256 h 621268"/>
                  <a:gd name="connsiteX9" fmla="*/ 0 w 1269423"/>
                  <a:gd name="connsiteY9" fmla="*/ 527859 h 621268"/>
                  <a:gd name="connsiteX10" fmla="*/ 123826 w 1269423"/>
                  <a:gd name="connsiteY10" fmla="*/ 42949 h 621268"/>
                  <a:gd name="connsiteX0" fmla="*/ 123826 w 1269423"/>
                  <a:gd name="connsiteY0" fmla="*/ 42949 h 619818"/>
                  <a:gd name="connsiteX1" fmla="*/ 465428 w 1269423"/>
                  <a:gd name="connsiteY1" fmla="*/ 519 h 619818"/>
                  <a:gd name="connsiteX2" fmla="*/ 679741 w 1269423"/>
                  <a:gd name="connsiteY2" fmla="*/ 67193 h 619818"/>
                  <a:gd name="connsiteX3" fmla="*/ 865479 w 1269423"/>
                  <a:gd name="connsiteY3" fmla="*/ 29093 h 619818"/>
                  <a:gd name="connsiteX4" fmla="*/ 1051215 w 1269423"/>
                  <a:gd name="connsiteY4" fmla="*/ 76719 h 619818"/>
                  <a:gd name="connsiteX5" fmla="*/ 1269423 w 1269423"/>
                  <a:gd name="connsiteY5" fmla="*/ 38187 h 619818"/>
                  <a:gd name="connsiteX6" fmla="*/ 1121786 w 1269423"/>
                  <a:gd name="connsiteY6" fmla="*/ 589771 h 619818"/>
                  <a:gd name="connsiteX7" fmla="*/ 470191 w 1269423"/>
                  <a:gd name="connsiteY7" fmla="*/ 533919 h 619818"/>
                  <a:gd name="connsiteX8" fmla="*/ 265402 w 1269423"/>
                  <a:gd name="connsiteY8" fmla="*/ 567256 h 619818"/>
                  <a:gd name="connsiteX9" fmla="*/ 0 w 1269423"/>
                  <a:gd name="connsiteY9" fmla="*/ 527859 h 619818"/>
                  <a:gd name="connsiteX10" fmla="*/ 123826 w 1269423"/>
                  <a:gd name="connsiteY10" fmla="*/ 42949 h 619818"/>
                  <a:gd name="connsiteX0" fmla="*/ 123826 w 1269423"/>
                  <a:gd name="connsiteY0" fmla="*/ 42949 h 620230"/>
                  <a:gd name="connsiteX1" fmla="*/ 465428 w 1269423"/>
                  <a:gd name="connsiteY1" fmla="*/ 519 h 620230"/>
                  <a:gd name="connsiteX2" fmla="*/ 679741 w 1269423"/>
                  <a:gd name="connsiteY2" fmla="*/ 67193 h 620230"/>
                  <a:gd name="connsiteX3" fmla="*/ 865479 w 1269423"/>
                  <a:gd name="connsiteY3" fmla="*/ 29093 h 620230"/>
                  <a:gd name="connsiteX4" fmla="*/ 1051215 w 1269423"/>
                  <a:gd name="connsiteY4" fmla="*/ 76719 h 620230"/>
                  <a:gd name="connsiteX5" fmla="*/ 1269423 w 1269423"/>
                  <a:gd name="connsiteY5" fmla="*/ 38187 h 620230"/>
                  <a:gd name="connsiteX6" fmla="*/ 1121786 w 1269423"/>
                  <a:gd name="connsiteY6" fmla="*/ 589771 h 620230"/>
                  <a:gd name="connsiteX7" fmla="*/ 755941 w 1269423"/>
                  <a:gd name="connsiteY7" fmla="*/ 533918 h 620230"/>
                  <a:gd name="connsiteX8" fmla="*/ 470191 w 1269423"/>
                  <a:gd name="connsiteY8" fmla="*/ 533919 h 620230"/>
                  <a:gd name="connsiteX9" fmla="*/ 265402 w 1269423"/>
                  <a:gd name="connsiteY9" fmla="*/ 567256 h 620230"/>
                  <a:gd name="connsiteX10" fmla="*/ 0 w 1269423"/>
                  <a:gd name="connsiteY10" fmla="*/ 527859 h 620230"/>
                  <a:gd name="connsiteX11" fmla="*/ 123826 w 1269423"/>
                  <a:gd name="connsiteY11" fmla="*/ 42949 h 620230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16060"/>
                  <a:gd name="connsiteX1" fmla="*/ 465428 w 1269423"/>
                  <a:gd name="connsiteY1" fmla="*/ 519 h 616060"/>
                  <a:gd name="connsiteX2" fmla="*/ 679741 w 1269423"/>
                  <a:gd name="connsiteY2" fmla="*/ 67193 h 616060"/>
                  <a:gd name="connsiteX3" fmla="*/ 865479 w 1269423"/>
                  <a:gd name="connsiteY3" fmla="*/ 29093 h 616060"/>
                  <a:gd name="connsiteX4" fmla="*/ 1051215 w 1269423"/>
                  <a:gd name="connsiteY4" fmla="*/ 76719 h 616060"/>
                  <a:gd name="connsiteX5" fmla="*/ 1269423 w 1269423"/>
                  <a:gd name="connsiteY5" fmla="*/ 38187 h 616060"/>
                  <a:gd name="connsiteX6" fmla="*/ 1121786 w 1269423"/>
                  <a:gd name="connsiteY6" fmla="*/ 589771 h 616060"/>
                  <a:gd name="connsiteX7" fmla="*/ 755941 w 1269423"/>
                  <a:gd name="connsiteY7" fmla="*/ 572018 h 616060"/>
                  <a:gd name="connsiteX8" fmla="*/ 470191 w 1269423"/>
                  <a:gd name="connsiteY8" fmla="*/ 533919 h 616060"/>
                  <a:gd name="connsiteX9" fmla="*/ 265402 w 1269423"/>
                  <a:gd name="connsiteY9" fmla="*/ 567256 h 616060"/>
                  <a:gd name="connsiteX10" fmla="*/ 0 w 1269423"/>
                  <a:gd name="connsiteY10" fmla="*/ 527859 h 616060"/>
                  <a:gd name="connsiteX11" fmla="*/ 123826 w 1269423"/>
                  <a:gd name="connsiteY11" fmla="*/ 42949 h 61606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423" h="589771">
                    <a:moveTo>
                      <a:pt x="123826" y="42949"/>
                    </a:moveTo>
                    <a:cubicBezTo>
                      <a:pt x="210922" y="-17953"/>
                      <a:pt x="155433" y="99738"/>
                      <a:pt x="465428" y="519"/>
                    </a:cubicBezTo>
                    <a:cubicBezTo>
                      <a:pt x="545380" y="-6553"/>
                      <a:pt x="545742" y="60915"/>
                      <a:pt x="679741" y="67193"/>
                    </a:cubicBezTo>
                    <a:cubicBezTo>
                      <a:pt x="768641" y="68780"/>
                      <a:pt x="705142" y="51318"/>
                      <a:pt x="865479" y="29093"/>
                    </a:cubicBezTo>
                    <a:cubicBezTo>
                      <a:pt x="928185" y="17981"/>
                      <a:pt x="983891" y="75203"/>
                      <a:pt x="1051215" y="76719"/>
                    </a:cubicBezTo>
                    <a:cubicBezTo>
                      <a:pt x="1161401" y="82998"/>
                      <a:pt x="1177493" y="49515"/>
                      <a:pt x="1269423" y="38187"/>
                    </a:cubicBezTo>
                    <a:cubicBezTo>
                      <a:pt x="1220211" y="222048"/>
                      <a:pt x="1194810" y="410673"/>
                      <a:pt x="1121786" y="589771"/>
                    </a:cubicBezTo>
                    <a:cubicBezTo>
                      <a:pt x="987786" y="531900"/>
                      <a:pt x="897878" y="505127"/>
                      <a:pt x="755941" y="572018"/>
                    </a:cubicBezTo>
                    <a:cubicBezTo>
                      <a:pt x="547329" y="472222"/>
                      <a:pt x="541629" y="535506"/>
                      <a:pt x="470191" y="533919"/>
                    </a:cubicBezTo>
                    <a:cubicBezTo>
                      <a:pt x="398753" y="532332"/>
                      <a:pt x="339798" y="576203"/>
                      <a:pt x="265402" y="567256"/>
                    </a:cubicBezTo>
                    <a:cubicBezTo>
                      <a:pt x="108672" y="473161"/>
                      <a:pt x="85292" y="521942"/>
                      <a:pt x="0" y="527859"/>
                    </a:cubicBezTo>
                    <a:lnTo>
                      <a:pt x="123826" y="4294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3200" kern="0">
                  <a:solidFill>
                    <a:srgbClr val="BAE5E4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AFBC7510-6EF3-4904-9089-1C741B1D5E04}"/>
                </a:ext>
              </a:extLst>
            </p:cNvPr>
            <p:cNvSpPr txBox="1"/>
            <p:nvPr/>
          </p:nvSpPr>
          <p:spPr>
            <a:xfrm>
              <a:off x="3161301" y="1777749"/>
              <a:ext cx="1129909" cy="267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3200" kern="0" dirty="0" err="1">
                  <a:solidFill>
                    <a:srgbClr val="00000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Gợi</a:t>
              </a:r>
              <a:r>
                <a:rPr lang="en-US" sz="3200" kern="0" dirty="0">
                  <a:solidFill>
                    <a:srgbClr val="00000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ý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9F8038D-373D-40B3-A508-9A9CE484C44D}"/>
              </a:ext>
            </a:extLst>
          </p:cNvPr>
          <p:cNvSpPr txBox="1"/>
          <p:nvPr/>
        </p:nvSpPr>
        <p:spPr>
          <a:xfrm>
            <a:off x="1602978" y="2078549"/>
            <a:ext cx="947330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 defTabSz="1219170">
              <a:spcAft>
                <a:spcPts val="600"/>
              </a:spcAft>
              <a:buClr>
                <a:srgbClr val="000000"/>
              </a:buClr>
              <a:buFontTx/>
              <a:buChar char="-"/>
            </a:pPr>
            <a:r>
              <a:rPr lang="en-US" sz="3600" kern="0" dirty="0" err="1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Em</a:t>
            </a:r>
            <a:r>
              <a:rPr lang="en-US" sz="3600" kern="0" dirty="0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đã</a:t>
            </a:r>
            <a:r>
              <a:rPr lang="en-US" sz="3600" kern="0" dirty="0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mắc</a:t>
            </a:r>
            <a:r>
              <a:rPr lang="en-US" sz="3600" kern="0" dirty="0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lỗi</a:t>
            </a:r>
            <a:r>
              <a:rPr lang="en-US" sz="3600" kern="0" dirty="0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với</a:t>
            </a:r>
            <a:r>
              <a:rPr lang="en-US" sz="3600" kern="0" dirty="0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ai</a:t>
            </a:r>
            <a:r>
              <a:rPr lang="vi-VN" sz="3600" kern="0" dirty="0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?</a:t>
            </a:r>
          </a:p>
          <a:p>
            <a:pPr marL="457189" indent="-457189" defTabSz="1219170">
              <a:spcAft>
                <a:spcPts val="600"/>
              </a:spcAft>
              <a:buClr>
                <a:srgbClr val="000000"/>
              </a:buClr>
              <a:buFontTx/>
              <a:buChar char="-"/>
            </a:pPr>
            <a:r>
              <a:rPr lang="en-US" sz="3600" kern="0" dirty="0" err="1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Lỗi</a:t>
            </a:r>
            <a:r>
              <a:rPr lang="en-US" sz="3600" kern="0" dirty="0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đó</a:t>
            </a:r>
            <a:r>
              <a:rPr lang="en-US" sz="3600" kern="0" dirty="0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là</a:t>
            </a:r>
            <a:r>
              <a:rPr lang="en-US" sz="3600" kern="0" dirty="0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gì</a:t>
            </a:r>
            <a:r>
              <a:rPr lang="en-US" sz="3600" kern="0" dirty="0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?</a:t>
            </a:r>
          </a:p>
          <a:p>
            <a:pPr marL="457189" indent="-457189" defTabSz="1219170">
              <a:spcAft>
                <a:spcPts val="600"/>
              </a:spcAft>
              <a:buClr>
                <a:srgbClr val="000000"/>
              </a:buClr>
              <a:buFontTx/>
              <a:buChar char="-"/>
            </a:pPr>
            <a:r>
              <a:rPr lang="en-US" sz="3600" kern="0" dirty="0" err="1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Vì</a:t>
            </a:r>
            <a:r>
              <a:rPr lang="en-US" sz="3600" kern="0" dirty="0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sao</a:t>
            </a:r>
            <a:r>
              <a:rPr lang="en-US" sz="3600" kern="0" dirty="0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em</a:t>
            </a:r>
            <a:r>
              <a:rPr lang="en-US" sz="3600" kern="0" dirty="0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mắc</a:t>
            </a:r>
            <a:r>
              <a:rPr lang="en-US" sz="3600" kern="0" dirty="0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lỗi</a:t>
            </a:r>
            <a:r>
              <a:rPr lang="vi-VN" sz="3600" kern="0" dirty="0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?</a:t>
            </a:r>
            <a:endParaRPr lang="en-US" sz="3600" kern="0" dirty="0">
              <a:solidFill>
                <a:schemeClr val="accent1"/>
              </a:solidFill>
              <a:latin typeface="+mj-lt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  <a:p>
            <a:pPr marL="457189" indent="-457189" defTabSz="1219170">
              <a:spcAft>
                <a:spcPts val="600"/>
              </a:spcAft>
              <a:buClr>
                <a:srgbClr val="000000"/>
              </a:buClr>
              <a:buFontTx/>
              <a:buChar char="-"/>
            </a:pPr>
            <a:r>
              <a:rPr lang="en-US" sz="3600" kern="0" dirty="0" err="1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Em</a:t>
            </a:r>
            <a:r>
              <a:rPr lang="en-US" sz="3600" kern="0" dirty="0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đã</a:t>
            </a:r>
            <a:r>
              <a:rPr lang="en-US" sz="3600" kern="0" dirty="0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xin</a:t>
            </a:r>
            <a:r>
              <a:rPr lang="en-US" sz="3600" kern="0" dirty="0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lỗi</a:t>
            </a:r>
            <a:r>
              <a:rPr lang="en-US" sz="3600" kern="0" dirty="0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người</a:t>
            </a:r>
            <a:r>
              <a:rPr lang="en-US" sz="3600" kern="0" dirty="0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đó</a:t>
            </a:r>
            <a:r>
              <a:rPr lang="en-US" sz="3600" kern="0" dirty="0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3600" kern="0" err="1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như</a:t>
            </a:r>
            <a:r>
              <a:rPr lang="en-US" sz="3600" kern="0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 thế nào</a:t>
            </a:r>
            <a:r>
              <a:rPr lang="en-US" sz="3600" kern="0" dirty="0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?</a:t>
            </a:r>
          </a:p>
          <a:p>
            <a:pPr marL="457189" indent="-457189" defTabSz="1219170">
              <a:spcAft>
                <a:spcPts val="600"/>
              </a:spcAft>
              <a:buClr>
                <a:srgbClr val="000000"/>
              </a:buClr>
              <a:buFontTx/>
              <a:buChar char="-"/>
            </a:pPr>
            <a:r>
              <a:rPr lang="en-US" sz="3600" kern="0" dirty="0" err="1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Người</a:t>
            </a:r>
            <a:r>
              <a:rPr lang="en-US" sz="3600" kern="0" dirty="0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đó</a:t>
            </a:r>
            <a:r>
              <a:rPr lang="en-US" sz="3600" kern="0" dirty="0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đã</a:t>
            </a:r>
            <a:r>
              <a:rPr lang="en-US" sz="3600" kern="0" dirty="0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nói</a:t>
            </a:r>
            <a:r>
              <a:rPr lang="en-US" sz="3600" kern="0" dirty="0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gì</a:t>
            </a:r>
            <a:r>
              <a:rPr lang="en-US" sz="3600" kern="0" dirty="0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với</a:t>
            </a:r>
            <a:r>
              <a:rPr lang="en-US" sz="3600" kern="0" dirty="0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em</a:t>
            </a:r>
            <a:r>
              <a:rPr lang="en-US" sz="3600" kern="0" dirty="0">
                <a:solidFill>
                  <a:schemeClr val="accent1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?</a:t>
            </a:r>
            <a:endParaRPr lang="vi-VN" sz="3600" kern="0" dirty="0">
              <a:solidFill>
                <a:schemeClr val="accent1"/>
              </a:solidFill>
              <a:latin typeface="+mj-lt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544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2029</TotalTime>
  <Words>379</Words>
  <Application>Microsoft Office PowerPoint</Application>
  <PresentationFormat>Custom</PresentationFormat>
  <Paragraphs>37</Paragraphs>
  <Slides>13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AutoBVT</cp:lastModifiedBy>
  <cp:revision>136</cp:revision>
  <dcterms:created xsi:type="dcterms:W3CDTF">2021-06-07T06:59:14Z</dcterms:created>
  <dcterms:modified xsi:type="dcterms:W3CDTF">2024-12-10T00:57:05Z</dcterms:modified>
</cp:coreProperties>
</file>